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2961eb05175198aa44882eeb1d06732b34c2da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39902"/>
                  </a:moveTo>
                  <a:lnTo>
                    <a:pt x="268525" y="79805"/>
                  </a:lnTo>
                  <a:lnTo>
                    <a:pt x="537051" y="39902"/>
                  </a:lnTo>
                  <a:lnTo>
                    <a:pt x="805577" y="79805"/>
                  </a:lnTo>
                  <a:lnTo>
                    <a:pt x="1074103" y="39902"/>
                  </a:lnTo>
                  <a:lnTo>
                    <a:pt x="1342628" y="0"/>
                  </a:lnTo>
                  <a:lnTo>
                    <a:pt x="1611154" y="39902"/>
                  </a:lnTo>
                  <a:lnTo>
                    <a:pt x="1879680" y="3990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39902"/>
                  </a:lnTo>
                  <a:lnTo>
                    <a:pt x="5907567" y="39902"/>
                  </a:lnTo>
                  <a:lnTo>
                    <a:pt x="6176092" y="39902"/>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9805"/>
            </a:xfrm>
            <a:custGeom>
              <a:avLst/>
              <a:pathLst>
                <a:path w="6444618" h="79805">
                  <a:moveTo>
                    <a:pt x="0" y="79805"/>
                  </a:moveTo>
                  <a:lnTo>
                    <a:pt x="268525" y="79805"/>
                  </a:lnTo>
                  <a:lnTo>
                    <a:pt x="537051" y="39902"/>
                  </a:lnTo>
                  <a:lnTo>
                    <a:pt x="805577" y="79805"/>
                  </a:lnTo>
                  <a:lnTo>
                    <a:pt x="1074103" y="79805"/>
                  </a:lnTo>
                  <a:lnTo>
                    <a:pt x="1342628" y="39902"/>
                  </a:lnTo>
                  <a:lnTo>
                    <a:pt x="1611154" y="79805"/>
                  </a:lnTo>
                  <a:lnTo>
                    <a:pt x="1879680" y="39902"/>
                  </a:lnTo>
                  <a:lnTo>
                    <a:pt x="2148206" y="0"/>
                  </a:lnTo>
                  <a:lnTo>
                    <a:pt x="2416732" y="39902"/>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39902"/>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18249"/>
            </a:xfrm>
            <a:custGeom>
              <a:avLst/>
              <a:pathLst>
                <a:path w="6444618" h="718249">
                  <a:moveTo>
                    <a:pt x="0" y="159610"/>
                  </a:moveTo>
                  <a:lnTo>
                    <a:pt x="268525" y="159610"/>
                  </a:lnTo>
                  <a:lnTo>
                    <a:pt x="537051" y="119708"/>
                  </a:lnTo>
                  <a:lnTo>
                    <a:pt x="805577" y="239416"/>
                  </a:lnTo>
                  <a:lnTo>
                    <a:pt x="1074103" y="119708"/>
                  </a:lnTo>
                  <a:lnTo>
                    <a:pt x="1342628" y="79805"/>
                  </a:lnTo>
                  <a:lnTo>
                    <a:pt x="1611154" y="159610"/>
                  </a:lnTo>
                  <a:lnTo>
                    <a:pt x="1879680" y="79805"/>
                  </a:lnTo>
                  <a:lnTo>
                    <a:pt x="2148206" y="39902"/>
                  </a:lnTo>
                  <a:lnTo>
                    <a:pt x="2416732" y="79805"/>
                  </a:lnTo>
                  <a:lnTo>
                    <a:pt x="2685257" y="0"/>
                  </a:lnTo>
                  <a:lnTo>
                    <a:pt x="2953783" y="0"/>
                  </a:lnTo>
                  <a:lnTo>
                    <a:pt x="3222309" y="39902"/>
                  </a:lnTo>
                  <a:lnTo>
                    <a:pt x="3490835" y="0"/>
                  </a:lnTo>
                  <a:lnTo>
                    <a:pt x="3759360" y="39902"/>
                  </a:lnTo>
                  <a:lnTo>
                    <a:pt x="4027886" y="79805"/>
                  </a:lnTo>
                  <a:lnTo>
                    <a:pt x="4296412" y="119708"/>
                  </a:lnTo>
                  <a:lnTo>
                    <a:pt x="4564938" y="119708"/>
                  </a:lnTo>
                  <a:lnTo>
                    <a:pt x="4833464" y="199513"/>
                  </a:lnTo>
                  <a:lnTo>
                    <a:pt x="5101989" y="159610"/>
                  </a:lnTo>
                  <a:lnTo>
                    <a:pt x="5370515" y="319221"/>
                  </a:lnTo>
                  <a:lnTo>
                    <a:pt x="5639041" y="478832"/>
                  </a:lnTo>
                  <a:lnTo>
                    <a:pt x="5907567" y="518735"/>
                  </a:lnTo>
                  <a:lnTo>
                    <a:pt x="6176092" y="638443"/>
                  </a:lnTo>
                  <a:lnTo>
                    <a:pt x="6444618" y="718249"/>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359124"/>
            </a:xfrm>
            <a:custGeom>
              <a:avLst/>
              <a:pathLst>
                <a:path w="6176092" h="359124">
                  <a:moveTo>
                    <a:pt x="0" y="359124"/>
                  </a:moveTo>
                  <a:lnTo>
                    <a:pt x="268525" y="239416"/>
                  </a:lnTo>
                  <a:lnTo>
                    <a:pt x="537051" y="239416"/>
                  </a:lnTo>
                  <a:lnTo>
                    <a:pt x="805577" y="119708"/>
                  </a:lnTo>
                  <a:lnTo>
                    <a:pt x="1074103" y="79805"/>
                  </a:lnTo>
                  <a:lnTo>
                    <a:pt x="1342628" y="199513"/>
                  </a:lnTo>
                  <a:lnTo>
                    <a:pt x="1611154" y="159610"/>
                  </a:lnTo>
                  <a:lnTo>
                    <a:pt x="1879680" y="39902"/>
                  </a:lnTo>
                  <a:lnTo>
                    <a:pt x="2148206" y="39902"/>
                  </a:lnTo>
                  <a:lnTo>
                    <a:pt x="2416732" y="39902"/>
                  </a:lnTo>
                  <a:lnTo>
                    <a:pt x="2685257" y="0"/>
                  </a:lnTo>
                  <a:lnTo>
                    <a:pt x="2953783" y="0"/>
                  </a:lnTo>
                  <a:lnTo>
                    <a:pt x="3222309" y="0"/>
                  </a:lnTo>
                  <a:lnTo>
                    <a:pt x="3490835" y="39902"/>
                  </a:lnTo>
                  <a:lnTo>
                    <a:pt x="3759360" y="39902"/>
                  </a:lnTo>
                  <a:lnTo>
                    <a:pt x="4027886" y="39902"/>
                  </a:lnTo>
                  <a:lnTo>
                    <a:pt x="4296412" y="39902"/>
                  </a:lnTo>
                  <a:lnTo>
                    <a:pt x="4564938" y="119708"/>
                  </a:lnTo>
                  <a:lnTo>
                    <a:pt x="4833464" y="119708"/>
                  </a:lnTo>
                  <a:lnTo>
                    <a:pt x="5101989" y="199513"/>
                  </a:lnTo>
                  <a:lnTo>
                    <a:pt x="5370515" y="279319"/>
                  </a:lnTo>
                  <a:lnTo>
                    <a:pt x="5639041" y="239416"/>
                  </a:lnTo>
                  <a:lnTo>
                    <a:pt x="5907567" y="239416"/>
                  </a:lnTo>
                  <a:lnTo>
                    <a:pt x="6176092"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914" y="1183789"/>
              <a:ext cx="254509" cy="127785"/>
            </a:xfrm>
            <a:custGeom>
              <a:avLst/>
              <a:pathLst>
                <a:path w="254509" h="127785">
                  <a:moveTo>
                    <a:pt x="254509" y="0"/>
                  </a:moveTo>
                  <a:lnTo>
                    <a:pt x="0" y="127785"/>
                  </a:lnTo>
                </a:path>
              </a:pathLst>
            </a:custGeom>
          </p:spPr>
          <p:txBody>
            <a:bodyPr/>
            <a:lstStyle/>
            <a:p/>
          </p:txBody>
        </p:sp>
        <p:sp>
          <p:nvSpPr>
            <p:cNvPr id="41" name="pl41"/>
            <p:cNvSpPr/>
            <p:nvPr/>
          </p:nvSpPr>
          <p:spPr>
            <a:xfrm>
              <a:off x="7910906" y="1400859"/>
              <a:ext cx="250517" cy="33965"/>
            </a:xfrm>
            <a:custGeom>
              <a:avLst/>
              <a:pathLst>
                <a:path w="250517" h="33965">
                  <a:moveTo>
                    <a:pt x="250517" y="33965"/>
                  </a:moveTo>
                  <a:lnTo>
                    <a:pt x="0" y="0"/>
                  </a:lnTo>
                </a:path>
              </a:pathLst>
            </a:custGeom>
          </p:spPr>
          <p:txBody>
            <a:bodyPr/>
            <a:lstStyle/>
            <a:p/>
          </p:txBody>
        </p:sp>
        <p:sp>
          <p:nvSpPr>
            <p:cNvPr id="42" name="pl42"/>
            <p:cNvSpPr/>
            <p:nvPr/>
          </p:nvSpPr>
          <p:spPr>
            <a:xfrm>
              <a:off x="7908657" y="1603574"/>
              <a:ext cx="252765" cy="90498"/>
            </a:xfrm>
            <a:custGeom>
              <a:avLst/>
              <a:pathLst>
                <a:path w="252765" h="90498">
                  <a:moveTo>
                    <a:pt x="252765" y="90498"/>
                  </a:moveTo>
                  <a:lnTo>
                    <a:pt x="0" y="0"/>
                  </a:lnTo>
                </a:path>
              </a:pathLst>
            </a:custGeom>
          </p:spPr>
          <p:txBody>
            <a:bodyPr/>
            <a:lstStyle/>
            <a:p/>
          </p:txBody>
        </p:sp>
        <p:sp>
          <p:nvSpPr>
            <p:cNvPr id="43" name="pl43"/>
            <p:cNvSpPr/>
            <p:nvPr/>
          </p:nvSpPr>
          <p:spPr>
            <a:xfrm>
              <a:off x="7911385" y="2036862"/>
              <a:ext cx="250038" cy="7"/>
            </a:xfrm>
            <a:custGeom>
              <a:avLst/>
              <a:pathLst>
                <a:path w="250038" h="7">
                  <a:moveTo>
                    <a:pt x="250038" y="7"/>
                  </a:moveTo>
                  <a:lnTo>
                    <a:pt x="0" y="0"/>
                  </a:lnTo>
                </a:path>
              </a:pathLst>
            </a:custGeom>
          </p:spPr>
          <p:txBody>
            <a:bodyPr/>
            <a:lstStyle/>
            <a:p/>
          </p:txBody>
        </p:sp>
        <p:sp>
          <p:nvSpPr>
            <p:cNvPr id="44" name="pg44"/>
            <p:cNvSpPr/>
            <p:nvPr/>
          </p:nvSpPr>
          <p:spPr>
            <a:xfrm>
              <a:off x="8092843" y="10716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124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448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857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6194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6603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0" name="pg50"/>
            <p:cNvSpPr/>
            <p:nvPr/>
          </p:nvSpPr>
          <p:spPr>
            <a:xfrm>
              <a:off x="8092843" y="19458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9867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38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Albania,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but close to the 95% target.
Between 2023 and 2024, 1 vaccines increased coverage, 2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48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981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479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233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730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33020"/>
              <a:ext cx="249522" cy="1140619"/>
            </a:xfrm>
            <a:prstGeom prst="rect">
              <a:avLst/>
            </a:prstGeom>
            <a:solidFill>
              <a:srgbClr val="1CABE2">
                <a:alpha val="100000"/>
              </a:srgbClr>
            </a:solidFill>
          </p:spPr>
          <p:txBody>
            <a:bodyPr/>
            <a:lstStyle/>
            <a:p/>
          </p:txBody>
        </p:sp>
        <p:sp>
          <p:nvSpPr>
            <p:cNvPr id="22" name="rc22"/>
            <p:cNvSpPr/>
            <p:nvPr/>
          </p:nvSpPr>
          <p:spPr>
            <a:xfrm>
              <a:off x="1573521" y="2259337"/>
              <a:ext cx="249522" cy="1614302"/>
            </a:xfrm>
            <a:prstGeom prst="rect">
              <a:avLst/>
            </a:prstGeom>
            <a:solidFill>
              <a:srgbClr val="1CABE2">
                <a:alpha val="100000"/>
              </a:srgbClr>
            </a:solidFill>
          </p:spPr>
          <p:txBody>
            <a:bodyPr/>
            <a:lstStyle/>
            <a:p/>
          </p:txBody>
        </p:sp>
        <p:sp>
          <p:nvSpPr>
            <p:cNvPr id="23" name="rc23"/>
            <p:cNvSpPr/>
            <p:nvPr/>
          </p:nvSpPr>
          <p:spPr>
            <a:xfrm>
              <a:off x="1850769" y="2866407"/>
              <a:ext cx="249522" cy="1007232"/>
            </a:xfrm>
            <a:prstGeom prst="rect">
              <a:avLst/>
            </a:prstGeom>
            <a:solidFill>
              <a:srgbClr val="1CABE2">
                <a:alpha val="100000"/>
              </a:srgbClr>
            </a:solidFill>
          </p:spPr>
          <p:txBody>
            <a:bodyPr/>
            <a:lstStyle/>
            <a:p/>
          </p:txBody>
        </p:sp>
        <p:sp>
          <p:nvSpPr>
            <p:cNvPr id="24" name="rc24"/>
            <p:cNvSpPr/>
            <p:nvPr/>
          </p:nvSpPr>
          <p:spPr>
            <a:xfrm>
              <a:off x="2128016" y="2365417"/>
              <a:ext cx="249522" cy="1508222"/>
            </a:xfrm>
            <a:prstGeom prst="rect">
              <a:avLst/>
            </a:prstGeom>
            <a:solidFill>
              <a:srgbClr val="1CABE2">
                <a:alpha val="100000"/>
              </a:srgbClr>
            </a:solidFill>
          </p:spPr>
          <p:txBody>
            <a:bodyPr/>
            <a:lstStyle/>
            <a:p/>
          </p:txBody>
        </p:sp>
        <p:sp>
          <p:nvSpPr>
            <p:cNvPr id="25" name="rc25"/>
            <p:cNvSpPr/>
            <p:nvPr/>
          </p:nvSpPr>
          <p:spPr>
            <a:xfrm>
              <a:off x="2405264" y="2932576"/>
              <a:ext cx="249522" cy="941063"/>
            </a:xfrm>
            <a:prstGeom prst="rect">
              <a:avLst/>
            </a:prstGeom>
            <a:solidFill>
              <a:srgbClr val="1CABE2">
                <a:alpha val="100000"/>
              </a:srgbClr>
            </a:solidFill>
          </p:spPr>
          <p:txBody>
            <a:bodyPr/>
            <a:lstStyle/>
            <a:p/>
          </p:txBody>
        </p:sp>
        <p:sp>
          <p:nvSpPr>
            <p:cNvPr id="26" name="rc26"/>
            <p:cNvSpPr/>
            <p:nvPr/>
          </p:nvSpPr>
          <p:spPr>
            <a:xfrm>
              <a:off x="2682512" y="3432516"/>
              <a:ext cx="249522" cy="441123"/>
            </a:xfrm>
            <a:prstGeom prst="rect">
              <a:avLst/>
            </a:prstGeom>
            <a:solidFill>
              <a:srgbClr val="1CABE2">
                <a:alpha val="100000"/>
              </a:srgbClr>
            </a:solidFill>
          </p:spPr>
          <p:txBody>
            <a:bodyPr/>
            <a:lstStyle/>
            <a:p/>
          </p:txBody>
        </p:sp>
        <p:sp>
          <p:nvSpPr>
            <p:cNvPr id="27" name="rc27"/>
            <p:cNvSpPr/>
            <p:nvPr/>
          </p:nvSpPr>
          <p:spPr>
            <a:xfrm>
              <a:off x="2959759" y="3053360"/>
              <a:ext cx="249522" cy="820279"/>
            </a:xfrm>
            <a:prstGeom prst="rect">
              <a:avLst/>
            </a:prstGeom>
            <a:solidFill>
              <a:srgbClr val="1CABE2">
                <a:alpha val="100000"/>
              </a:srgbClr>
            </a:solidFill>
          </p:spPr>
          <p:txBody>
            <a:bodyPr/>
            <a:lstStyle/>
            <a:p/>
          </p:txBody>
        </p:sp>
        <p:sp>
          <p:nvSpPr>
            <p:cNvPr id="28" name="rc28"/>
            <p:cNvSpPr/>
            <p:nvPr/>
          </p:nvSpPr>
          <p:spPr>
            <a:xfrm>
              <a:off x="3237007" y="3094321"/>
              <a:ext cx="249522" cy="779318"/>
            </a:xfrm>
            <a:prstGeom prst="rect">
              <a:avLst/>
            </a:prstGeom>
            <a:solidFill>
              <a:srgbClr val="1CABE2">
                <a:alpha val="100000"/>
              </a:srgbClr>
            </a:solidFill>
          </p:spPr>
          <p:txBody>
            <a:bodyPr/>
            <a:lstStyle/>
            <a:p/>
          </p:txBody>
        </p:sp>
        <p:sp>
          <p:nvSpPr>
            <p:cNvPr id="29" name="rc29"/>
            <p:cNvSpPr/>
            <p:nvPr/>
          </p:nvSpPr>
          <p:spPr>
            <a:xfrm>
              <a:off x="3514255" y="3494483"/>
              <a:ext cx="249522" cy="379156"/>
            </a:xfrm>
            <a:prstGeom prst="rect">
              <a:avLst/>
            </a:prstGeom>
            <a:solidFill>
              <a:srgbClr val="1CABE2">
                <a:alpha val="100000"/>
              </a:srgbClr>
            </a:solidFill>
          </p:spPr>
          <p:txBody>
            <a:bodyPr/>
            <a:lstStyle/>
            <a:p/>
          </p:txBody>
        </p:sp>
        <p:sp>
          <p:nvSpPr>
            <p:cNvPr id="30" name="rc30"/>
            <p:cNvSpPr/>
            <p:nvPr/>
          </p:nvSpPr>
          <p:spPr>
            <a:xfrm>
              <a:off x="3791502" y="3494483"/>
              <a:ext cx="249522" cy="379156"/>
            </a:xfrm>
            <a:prstGeom prst="rect">
              <a:avLst/>
            </a:prstGeom>
            <a:solidFill>
              <a:srgbClr val="1CABE2">
                <a:alpha val="100000"/>
              </a:srgbClr>
            </a:solidFill>
          </p:spPr>
          <p:txBody>
            <a:bodyPr/>
            <a:lstStyle/>
            <a:p/>
          </p:txBody>
        </p:sp>
        <p:sp>
          <p:nvSpPr>
            <p:cNvPr id="31" name="rc31"/>
            <p:cNvSpPr/>
            <p:nvPr/>
          </p:nvSpPr>
          <p:spPr>
            <a:xfrm>
              <a:off x="4068750" y="3496584"/>
              <a:ext cx="249522" cy="377055"/>
            </a:xfrm>
            <a:prstGeom prst="rect">
              <a:avLst/>
            </a:prstGeom>
            <a:solidFill>
              <a:srgbClr val="1CABE2">
                <a:alpha val="100000"/>
              </a:srgbClr>
            </a:solidFill>
          </p:spPr>
          <p:txBody>
            <a:bodyPr/>
            <a:lstStyle/>
            <a:p/>
          </p:txBody>
        </p:sp>
        <p:sp>
          <p:nvSpPr>
            <p:cNvPr id="32" name="rc32"/>
            <p:cNvSpPr/>
            <p:nvPr/>
          </p:nvSpPr>
          <p:spPr>
            <a:xfrm>
              <a:off x="4345998" y="3497634"/>
              <a:ext cx="249522" cy="376005"/>
            </a:xfrm>
            <a:prstGeom prst="rect">
              <a:avLst/>
            </a:prstGeom>
            <a:solidFill>
              <a:srgbClr val="1CABE2">
                <a:alpha val="100000"/>
              </a:srgbClr>
            </a:solidFill>
          </p:spPr>
          <p:txBody>
            <a:bodyPr/>
            <a:lstStyle/>
            <a:p/>
          </p:txBody>
        </p:sp>
        <p:sp>
          <p:nvSpPr>
            <p:cNvPr id="33" name="rc33"/>
            <p:cNvSpPr/>
            <p:nvPr/>
          </p:nvSpPr>
          <p:spPr>
            <a:xfrm>
              <a:off x="4623245" y="3483980"/>
              <a:ext cx="249522" cy="389659"/>
            </a:xfrm>
            <a:prstGeom prst="rect">
              <a:avLst/>
            </a:prstGeom>
            <a:solidFill>
              <a:srgbClr val="1CABE2">
                <a:alpha val="100000"/>
              </a:srgbClr>
            </a:solidFill>
          </p:spPr>
          <p:txBody>
            <a:bodyPr/>
            <a:lstStyle/>
            <a:p/>
          </p:txBody>
        </p:sp>
        <p:sp>
          <p:nvSpPr>
            <p:cNvPr id="34" name="rc34"/>
            <p:cNvSpPr/>
            <p:nvPr/>
          </p:nvSpPr>
          <p:spPr>
            <a:xfrm>
              <a:off x="4900493" y="3475578"/>
              <a:ext cx="249522" cy="398061"/>
            </a:xfrm>
            <a:prstGeom prst="rect">
              <a:avLst/>
            </a:prstGeom>
            <a:solidFill>
              <a:srgbClr val="1CABE2">
                <a:alpha val="100000"/>
              </a:srgbClr>
            </a:solidFill>
          </p:spPr>
          <p:txBody>
            <a:bodyPr/>
            <a:lstStyle/>
            <a:p/>
          </p:txBody>
        </p:sp>
        <p:sp>
          <p:nvSpPr>
            <p:cNvPr id="35" name="rc35"/>
            <p:cNvSpPr/>
            <p:nvPr/>
          </p:nvSpPr>
          <p:spPr>
            <a:xfrm>
              <a:off x="5177741" y="3477679"/>
              <a:ext cx="249522" cy="395960"/>
            </a:xfrm>
            <a:prstGeom prst="rect">
              <a:avLst/>
            </a:prstGeom>
            <a:solidFill>
              <a:srgbClr val="1CABE2">
                <a:alpha val="100000"/>
              </a:srgbClr>
            </a:solidFill>
          </p:spPr>
          <p:txBody>
            <a:bodyPr/>
            <a:lstStyle/>
            <a:p/>
          </p:txBody>
        </p:sp>
        <p:sp>
          <p:nvSpPr>
            <p:cNvPr id="36" name="rc36"/>
            <p:cNvSpPr/>
            <p:nvPr/>
          </p:nvSpPr>
          <p:spPr>
            <a:xfrm>
              <a:off x="5454988" y="3497634"/>
              <a:ext cx="249522" cy="376005"/>
            </a:xfrm>
            <a:prstGeom prst="rect">
              <a:avLst/>
            </a:prstGeom>
            <a:solidFill>
              <a:srgbClr val="1CABE2">
                <a:alpha val="100000"/>
              </a:srgbClr>
            </a:solidFill>
          </p:spPr>
          <p:txBody>
            <a:bodyPr/>
            <a:lstStyle/>
            <a:p/>
          </p:txBody>
        </p:sp>
        <p:sp>
          <p:nvSpPr>
            <p:cNvPr id="37" name="rc37"/>
            <p:cNvSpPr/>
            <p:nvPr/>
          </p:nvSpPr>
          <p:spPr>
            <a:xfrm>
              <a:off x="5732236" y="3514439"/>
              <a:ext cx="249522" cy="359200"/>
            </a:xfrm>
            <a:prstGeom prst="rect">
              <a:avLst/>
            </a:prstGeom>
            <a:solidFill>
              <a:srgbClr val="1CABE2">
                <a:alpha val="100000"/>
              </a:srgbClr>
            </a:solidFill>
          </p:spPr>
          <p:txBody>
            <a:bodyPr/>
            <a:lstStyle/>
            <a:p/>
          </p:txBody>
        </p:sp>
        <p:sp>
          <p:nvSpPr>
            <p:cNvPr id="38" name="rc38"/>
            <p:cNvSpPr/>
            <p:nvPr/>
          </p:nvSpPr>
          <p:spPr>
            <a:xfrm>
              <a:off x="6009484" y="3529143"/>
              <a:ext cx="249522" cy="344496"/>
            </a:xfrm>
            <a:prstGeom prst="rect">
              <a:avLst/>
            </a:prstGeom>
            <a:solidFill>
              <a:srgbClr val="1CABE2">
                <a:alpha val="100000"/>
              </a:srgbClr>
            </a:solidFill>
          </p:spPr>
          <p:txBody>
            <a:bodyPr/>
            <a:lstStyle/>
            <a:p/>
          </p:txBody>
        </p:sp>
        <p:sp>
          <p:nvSpPr>
            <p:cNvPr id="39" name="rc39"/>
            <p:cNvSpPr/>
            <p:nvPr/>
          </p:nvSpPr>
          <p:spPr>
            <a:xfrm>
              <a:off x="6286731" y="3544897"/>
              <a:ext cx="249522" cy="328742"/>
            </a:xfrm>
            <a:prstGeom prst="rect">
              <a:avLst/>
            </a:prstGeom>
            <a:solidFill>
              <a:srgbClr val="1CABE2">
                <a:alpha val="100000"/>
              </a:srgbClr>
            </a:solidFill>
          </p:spPr>
          <p:txBody>
            <a:bodyPr/>
            <a:lstStyle/>
            <a:p/>
          </p:txBody>
        </p:sp>
        <p:sp>
          <p:nvSpPr>
            <p:cNvPr id="40" name="rc40"/>
            <p:cNvSpPr/>
            <p:nvPr/>
          </p:nvSpPr>
          <p:spPr>
            <a:xfrm>
              <a:off x="6563979" y="3550149"/>
              <a:ext cx="249522" cy="323490"/>
            </a:xfrm>
            <a:prstGeom prst="rect">
              <a:avLst/>
            </a:prstGeom>
            <a:solidFill>
              <a:srgbClr val="1CABE2">
                <a:alpha val="100000"/>
              </a:srgbClr>
            </a:solidFill>
          </p:spPr>
          <p:txBody>
            <a:bodyPr/>
            <a:lstStyle/>
            <a:p/>
          </p:txBody>
        </p:sp>
        <p:sp>
          <p:nvSpPr>
            <p:cNvPr id="41" name="rc41"/>
            <p:cNvSpPr/>
            <p:nvPr/>
          </p:nvSpPr>
          <p:spPr>
            <a:xfrm>
              <a:off x="6841227" y="3558551"/>
              <a:ext cx="249522" cy="315088"/>
            </a:xfrm>
            <a:prstGeom prst="rect">
              <a:avLst/>
            </a:prstGeom>
            <a:solidFill>
              <a:srgbClr val="1CABE2">
                <a:alpha val="100000"/>
              </a:srgbClr>
            </a:solidFill>
          </p:spPr>
          <p:txBody>
            <a:bodyPr/>
            <a:lstStyle/>
            <a:p/>
          </p:txBody>
        </p:sp>
        <p:sp>
          <p:nvSpPr>
            <p:cNvPr id="42" name="rc42"/>
            <p:cNvSpPr/>
            <p:nvPr/>
          </p:nvSpPr>
          <p:spPr>
            <a:xfrm>
              <a:off x="7118474" y="3248714"/>
              <a:ext cx="249522" cy="624925"/>
            </a:xfrm>
            <a:prstGeom prst="rect">
              <a:avLst/>
            </a:prstGeom>
            <a:solidFill>
              <a:srgbClr val="1CABE2">
                <a:alpha val="100000"/>
              </a:srgbClr>
            </a:solidFill>
          </p:spPr>
          <p:txBody>
            <a:bodyPr/>
            <a:lstStyle/>
            <a:p/>
          </p:txBody>
        </p:sp>
        <p:sp>
          <p:nvSpPr>
            <p:cNvPr id="43" name="rc43"/>
            <p:cNvSpPr/>
            <p:nvPr/>
          </p:nvSpPr>
          <p:spPr>
            <a:xfrm>
              <a:off x="7395722" y="3265519"/>
              <a:ext cx="249522" cy="608120"/>
            </a:xfrm>
            <a:prstGeom prst="rect">
              <a:avLst/>
            </a:prstGeom>
            <a:solidFill>
              <a:srgbClr val="1CABE2">
                <a:alpha val="100000"/>
              </a:srgbClr>
            </a:solidFill>
          </p:spPr>
          <p:txBody>
            <a:bodyPr/>
            <a:lstStyle/>
            <a:p/>
          </p:txBody>
        </p:sp>
        <p:sp>
          <p:nvSpPr>
            <p:cNvPr id="44" name="rc44"/>
            <p:cNvSpPr/>
            <p:nvPr/>
          </p:nvSpPr>
          <p:spPr>
            <a:xfrm>
              <a:off x="7672970" y="3272871"/>
              <a:ext cx="249522" cy="600768"/>
            </a:xfrm>
            <a:prstGeom prst="rect">
              <a:avLst/>
            </a:prstGeom>
            <a:solidFill>
              <a:srgbClr val="1CABE2">
                <a:alpha val="100000"/>
              </a:srgbClr>
            </a:solidFill>
          </p:spPr>
          <p:txBody>
            <a:bodyPr/>
            <a:lstStyle/>
            <a:p/>
          </p:txBody>
        </p:sp>
        <p:sp>
          <p:nvSpPr>
            <p:cNvPr id="45" name="rc45"/>
            <p:cNvSpPr/>
            <p:nvPr/>
          </p:nvSpPr>
          <p:spPr>
            <a:xfrm>
              <a:off x="7950217" y="3578507"/>
              <a:ext cx="249522" cy="295132"/>
            </a:xfrm>
            <a:prstGeom prst="rect">
              <a:avLst/>
            </a:prstGeom>
            <a:solidFill>
              <a:srgbClr val="1CABE2">
                <a:alpha val="100000"/>
              </a:srgbClr>
            </a:solidFill>
          </p:spPr>
          <p:txBody>
            <a:bodyPr/>
            <a:lstStyle/>
            <a:p/>
          </p:txBody>
        </p:sp>
        <p:sp>
          <p:nvSpPr>
            <p:cNvPr id="46" name="rc46"/>
            <p:cNvSpPr/>
            <p:nvPr/>
          </p:nvSpPr>
          <p:spPr>
            <a:xfrm>
              <a:off x="1296273" y="2162710"/>
              <a:ext cx="249522" cy="570309"/>
            </a:xfrm>
            <a:prstGeom prst="rect">
              <a:avLst/>
            </a:prstGeom>
            <a:solidFill>
              <a:srgbClr val="B3B3B3">
                <a:alpha val="100000"/>
              </a:srgbClr>
            </a:solidFill>
          </p:spPr>
          <p:txBody>
            <a:bodyPr/>
            <a:lstStyle/>
            <a:p/>
          </p:txBody>
        </p:sp>
        <p:sp>
          <p:nvSpPr>
            <p:cNvPr id="47" name="rc47"/>
            <p:cNvSpPr/>
            <p:nvPr/>
          </p:nvSpPr>
          <p:spPr>
            <a:xfrm>
              <a:off x="1573521" y="2259337"/>
              <a:ext cx="249522" cy="0"/>
            </a:xfrm>
            <a:prstGeom prst="rect">
              <a:avLst/>
            </a:prstGeom>
            <a:solidFill>
              <a:srgbClr val="B3B3B3">
                <a:alpha val="100000"/>
              </a:srgbClr>
            </a:solidFill>
          </p:spPr>
          <p:txBody>
            <a:bodyPr/>
            <a:lstStyle/>
            <a:p/>
          </p:txBody>
        </p:sp>
        <p:sp>
          <p:nvSpPr>
            <p:cNvPr id="48" name="rc48"/>
            <p:cNvSpPr/>
            <p:nvPr/>
          </p:nvSpPr>
          <p:spPr>
            <a:xfrm>
              <a:off x="1850769" y="2866407"/>
              <a:ext cx="249522" cy="0"/>
            </a:xfrm>
            <a:prstGeom prst="rect">
              <a:avLst/>
            </a:prstGeom>
            <a:solidFill>
              <a:srgbClr val="B3B3B3">
                <a:alpha val="100000"/>
              </a:srgbClr>
            </a:solidFill>
          </p:spPr>
          <p:txBody>
            <a:bodyPr/>
            <a:lstStyle/>
            <a:p/>
          </p:txBody>
        </p:sp>
        <p:sp>
          <p:nvSpPr>
            <p:cNvPr id="49" name="rc49"/>
            <p:cNvSpPr/>
            <p:nvPr/>
          </p:nvSpPr>
          <p:spPr>
            <a:xfrm>
              <a:off x="2128016" y="2365417"/>
              <a:ext cx="249522" cy="0"/>
            </a:xfrm>
            <a:prstGeom prst="rect">
              <a:avLst/>
            </a:prstGeom>
            <a:solidFill>
              <a:srgbClr val="B3B3B3">
                <a:alpha val="100000"/>
              </a:srgbClr>
            </a:solidFill>
          </p:spPr>
          <p:txBody>
            <a:bodyPr/>
            <a:lstStyle/>
            <a:p/>
          </p:txBody>
        </p:sp>
        <p:sp>
          <p:nvSpPr>
            <p:cNvPr id="50" name="rc50"/>
            <p:cNvSpPr/>
            <p:nvPr/>
          </p:nvSpPr>
          <p:spPr>
            <a:xfrm>
              <a:off x="2405264" y="2462044"/>
              <a:ext cx="249522" cy="470531"/>
            </a:xfrm>
            <a:prstGeom prst="rect">
              <a:avLst/>
            </a:prstGeom>
            <a:solidFill>
              <a:srgbClr val="B3B3B3">
                <a:alpha val="100000"/>
              </a:srgbClr>
            </a:solidFill>
          </p:spPr>
          <p:txBody>
            <a:bodyPr/>
            <a:lstStyle/>
            <a:p/>
          </p:txBody>
        </p:sp>
        <p:sp>
          <p:nvSpPr>
            <p:cNvPr id="51" name="rc51"/>
            <p:cNvSpPr/>
            <p:nvPr/>
          </p:nvSpPr>
          <p:spPr>
            <a:xfrm>
              <a:off x="2682512" y="2991392"/>
              <a:ext cx="249522" cy="441123"/>
            </a:xfrm>
            <a:prstGeom prst="rect">
              <a:avLst/>
            </a:prstGeom>
            <a:solidFill>
              <a:srgbClr val="B3B3B3">
                <a:alpha val="100000"/>
              </a:srgbClr>
            </a:solidFill>
          </p:spPr>
          <p:txBody>
            <a:bodyPr/>
            <a:lstStyle/>
            <a:p/>
          </p:txBody>
        </p:sp>
        <p:sp>
          <p:nvSpPr>
            <p:cNvPr id="52" name="rc52"/>
            <p:cNvSpPr/>
            <p:nvPr/>
          </p:nvSpPr>
          <p:spPr>
            <a:xfrm>
              <a:off x="2959759" y="2643745"/>
              <a:ext cx="249522" cy="409614"/>
            </a:xfrm>
            <a:prstGeom prst="rect">
              <a:avLst/>
            </a:prstGeom>
            <a:solidFill>
              <a:srgbClr val="B3B3B3">
                <a:alpha val="100000"/>
              </a:srgbClr>
            </a:solidFill>
          </p:spPr>
          <p:txBody>
            <a:bodyPr/>
            <a:lstStyle/>
            <a:p/>
          </p:txBody>
        </p:sp>
        <p:sp>
          <p:nvSpPr>
            <p:cNvPr id="53" name="rc53"/>
            <p:cNvSpPr/>
            <p:nvPr/>
          </p:nvSpPr>
          <p:spPr>
            <a:xfrm>
              <a:off x="3237007" y="3094321"/>
              <a:ext cx="249522" cy="0"/>
            </a:xfrm>
            <a:prstGeom prst="rect">
              <a:avLst/>
            </a:prstGeom>
            <a:solidFill>
              <a:srgbClr val="B3B3B3">
                <a:alpha val="100000"/>
              </a:srgbClr>
            </a:solidFill>
          </p:spPr>
          <p:txBody>
            <a:bodyPr/>
            <a:lstStyle/>
            <a:p/>
          </p:txBody>
        </p:sp>
        <p:sp>
          <p:nvSpPr>
            <p:cNvPr id="54" name="rc54"/>
            <p:cNvSpPr/>
            <p:nvPr/>
          </p:nvSpPr>
          <p:spPr>
            <a:xfrm>
              <a:off x="3514255" y="3494483"/>
              <a:ext cx="249522" cy="0"/>
            </a:xfrm>
            <a:prstGeom prst="rect">
              <a:avLst/>
            </a:prstGeom>
            <a:solidFill>
              <a:srgbClr val="B3B3B3">
                <a:alpha val="100000"/>
              </a:srgbClr>
            </a:solidFill>
          </p:spPr>
          <p:txBody>
            <a:bodyPr/>
            <a:lstStyle/>
            <a:p/>
          </p:txBody>
        </p:sp>
        <p:sp>
          <p:nvSpPr>
            <p:cNvPr id="55" name="rc55"/>
            <p:cNvSpPr/>
            <p:nvPr/>
          </p:nvSpPr>
          <p:spPr>
            <a:xfrm>
              <a:off x="3791502" y="3115327"/>
              <a:ext cx="249522" cy="379156"/>
            </a:xfrm>
            <a:prstGeom prst="rect">
              <a:avLst/>
            </a:prstGeom>
            <a:solidFill>
              <a:srgbClr val="B3B3B3">
                <a:alpha val="100000"/>
              </a:srgbClr>
            </a:solidFill>
          </p:spPr>
          <p:txBody>
            <a:bodyPr/>
            <a:lstStyle/>
            <a:p/>
          </p:txBody>
        </p:sp>
        <p:sp>
          <p:nvSpPr>
            <p:cNvPr id="56" name="rc56"/>
            <p:cNvSpPr/>
            <p:nvPr/>
          </p:nvSpPr>
          <p:spPr>
            <a:xfrm>
              <a:off x="4068750" y="3496584"/>
              <a:ext cx="249522" cy="0"/>
            </a:xfrm>
            <a:prstGeom prst="rect">
              <a:avLst/>
            </a:prstGeom>
            <a:solidFill>
              <a:srgbClr val="B3B3B3">
                <a:alpha val="100000"/>
              </a:srgbClr>
            </a:solidFill>
          </p:spPr>
          <p:txBody>
            <a:bodyPr/>
            <a:lstStyle/>
            <a:p/>
          </p:txBody>
        </p:sp>
        <p:sp>
          <p:nvSpPr>
            <p:cNvPr id="57" name="rc57"/>
            <p:cNvSpPr/>
            <p:nvPr/>
          </p:nvSpPr>
          <p:spPr>
            <a:xfrm>
              <a:off x="4345998" y="3497634"/>
              <a:ext cx="249522" cy="0"/>
            </a:xfrm>
            <a:prstGeom prst="rect">
              <a:avLst/>
            </a:prstGeom>
            <a:solidFill>
              <a:srgbClr val="B3B3B3">
                <a:alpha val="100000"/>
              </a:srgbClr>
            </a:solidFill>
          </p:spPr>
          <p:txBody>
            <a:bodyPr/>
            <a:lstStyle/>
            <a:p/>
          </p:txBody>
        </p:sp>
        <p:sp>
          <p:nvSpPr>
            <p:cNvPr id="58" name="rc58"/>
            <p:cNvSpPr/>
            <p:nvPr/>
          </p:nvSpPr>
          <p:spPr>
            <a:xfrm>
              <a:off x="4623245" y="3483980"/>
              <a:ext cx="249522" cy="0"/>
            </a:xfrm>
            <a:prstGeom prst="rect">
              <a:avLst/>
            </a:prstGeom>
            <a:solidFill>
              <a:srgbClr val="B3B3B3">
                <a:alpha val="100000"/>
              </a:srgbClr>
            </a:solidFill>
          </p:spPr>
          <p:txBody>
            <a:bodyPr/>
            <a:lstStyle/>
            <a:p/>
          </p:txBody>
        </p:sp>
        <p:sp>
          <p:nvSpPr>
            <p:cNvPr id="59" name="rc59"/>
            <p:cNvSpPr/>
            <p:nvPr/>
          </p:nvSpPr>
          <p:spPr>
            <a:xfrm>
              <a:off x="4900493" y="3475578"/>
              <a:ext cx="249522" cy="0"/>
            </a:xfrm>
            <a:prstGeom prst="rect">
              <a:avLst/>
            </a:prstGeom>
            <a:solidFill>
              <a:srgbClr val="B3B3B3">
                <a:alpha val="100000"/>
              </a:srgbClr>
            </a:solidFill>
          </p:spPr>
          <p:txBody>
            <a:bodyPr/>
            <a:lstStyle/>
            <a:p/>
          </p:txBody>
        </p:sp>
        <p:sp>
          <p:nvSpPr>
            <p:cNvPr id="60" name="rc60"/>
            <p:cNvSpPr/>
            <p:nvPr/>
          </p:nvSpPr>
          <p:spPr>
            <a:xfrm>
              <a:off x="5177741" y="3477679"/>
              <a:ext cx="249522" cy="0"/>
            </a:xfrm>
            <a:prstGeom prst="rect">
              <a:avLst/>
            </a:prstGeom>
            <a:solidFill>
              <a:srgbClr val="B3B3B3">
                <a:alpha val="100000"/>
              </a:srgbClr>
            </a:solidFill>
          </p:spPr>
          <p:txBody>
            <a:bodyPr/>
            <a:lstStyle/>
            <a:p/>
          </p:txBody>
        </p:sp>
        <p:sp>
          <p:nvSpPr>
            <p:cNvPr id="61" name="rc61"/>
            <p:cNvSpPr/>
            <p:nvPr/>
          </p:nvSpPr>
          <p:spPr>
            <a:xfrm>
              <a:off x="5454988" y="3497634"/>
              <a:ext cx="249522" cy="0"/>
            </a:xfrm>
            <a:prstGeom prst="rect">
              <a:avLst/>
            </a:prstGeom>
            <a:solidFill>
              <a:srgbClr val="B3B3B3">
                <a:alpha val="100000"/>
              </a:srgbClr>
            </a:solidFill>
          </p:spPr>
          <p:txBody>
            <a:bodyPr/>
            <a:lstStyle/>
            <a:p/>
          </p:txBody>
        </p:sp>
        <p:sp>
          <p:nvSpPr>
            <p:cNvPr id="62" name="rc62"/>
            <p:cNvSpPr/>
            <p:nvPr/>
          </p:nvSpPr>
          <p:spPr>
            <a:xfrm>
              <a:off x="5732236" y="3514439"/>
              <a:ext cx="249522" cy="0"/>
            </a:xfrm>
            <a:prstGeom prst="rect">
              <a:avLst/>
            </a:prstGeom>
            <a:solidFill>
              <a:srgbClr val="B3B3B3">
                <a:alpha val="100000"/>
              </a:srgbClr>
            </a:solidFill>
          </p:spPr>
          <p:txBody>
            <a:bodyPr/>
            <a:lstStyle/>
            <a:p/>
          </p:txBody>
        </p:sp>
        <p:sp>
          <p:nvSpPr>
            <p:cNvPr id="63" name="rc63"/>
            <p:cNvSpPr/>
            <p:nvPr/>
          </p:nvSpPr>
          <p:spPr>
            <a:xfrm>
              <a:off x="6009484" y="3529143"/>
              <a:ext cx="249522" cy="0"/>
            </a:xfrm>
            <a:prstGeom prst="rect">
              <a:avLst/>
            </a:prstGeom>
            <a:solidFill>
              <a:srgbClr val="B3B3B3">
                <a:alpha val="100000"/>
              </a:srgbClr>
            </a:solidFill>
          </p:spPr>
          <p:txBody>
            <a:bodyPr/>
            <a:lstStyle/>
            <a:p/>
          </p:txBody>
        </p:sp>
        <p:sp>
          <p:nvSpPr>
            <p:cNvPr id="64" name="rc64"/>
            <p:cNvSpPr/>
            <p:nvPr/>
          </p:nvSpPr>
          <p:spPr>
            <a:xfrm>
              <a:off x="6286731" y="3544897"/>
              <a:ext cx="249522" cy="0"/>
            </a:xfrm>
            <a:prstGeom prst="rect">
              <a:avLst/>
            </a:prstGeom>
            <a:solidFill>
              <a:srgbClr val="B3B3B3">
                <a:alpha val="100000"/>
              </a:srgbClr>
            </a:solidFill>
          </p:spPr>
          <p:txBody>
            <a:bodyPr/>
            <a:lstStyle/>
            <a:p/>
          </p:txBody>
        </p:sp>
        <p:sp>
          <p:nvSpPr>
            <p:cNvPr id="65" name="rc65"/>
            <p:cNvSpPr/>
            <p:nvPr/>
          </p:nvSpPr>
          <p:spPr>
            <a:xfrm>
              <a:off x="6563979" y="3550149"/>
              <a:ext cx="249522" cy="0"/>
            </a:xfrm>
            <a:prstGeom prst="rect">
              <a:avLst/>
            </a:prstGeom>
            <a:solidFill>
              <a:srgbClr val="B3B3B3">
                <a:alpha val="100000"/>
              </a:srgbClr>
            </a:solidFill>
          </p:spPr>
          <p:txBody>
            <a:bodyPr/>
            <a:lstStyle/>
            <a:p/>
          </p:txBody>
        </p:sp>
        <p:sp>
          <p:nvSpPr>
            <p:cNvPr id="66" name="rc66"/>
            <p:cNvSpPr/>
            <p:nvPr/>
          </p:nvSpPr>
          <p:spPr>
            <a:xfrm>
              <a:off x="6841227" y="3242413"/>
              <a:ext cx="249522" cy="316138"/>
            </a:xfrm>
            <a:prstGeom prst="rect">
              <a:avLst/>
            </a:prstGeom>
            <a:solidFill>
              <a:srgbClr val="B3B3B3">
                <a:alpha val="100000"/>
              </a:srgbClr>
            </a:solidFill>
          </p:spPr>
          <p:txBody>
            <a:bodyPr/>
            <a:lstStyle/>
            <a:p/>
          </p:txBody>
        </p:sp>
        <p:sp>
          <p:nvSpPr>
            <p:cNvPr id="67" name="rc67"/>
            <p:cNvSpPr/>
            <p:nvPr/>
          </p:nvSpPr>
          <p:spPr>
            <a:xfrm>
              <a:off x="7118474" y="3248714"/>
              <a:ext cx="249522" cy="0"/>
            </a:xfrm>
            <a:prstGeom prst="rect">
              <a:avLst/>
            </a:prstGeom>
            <a:solidFill>
              <a:srgbClr val="B3B3B3">
                <a:alpha val="100000"/>
              </a:srgbClr>
            </a:solidFill>
          </p:spPr>
          <p:txBody>
            <a:bodyPr/>
            <a:lstStyle/>
            <a:p/>
          </p:txBody>
        </p:sp>
        <p:sp>
          <p:nvSpPr>
            <p:cNvPr id="68" name="rc68"/>
            <p:cNvSpPr/>
            <p:nvPr/>
          </p:nvSpPr>
          <p:spPr>
            <a:xfrm>
              <a:off x="7395722" y="2961984"/>
              <a:ext cx="249522" cy="303535"/>
            </a:xfrm>
            <a:prstGeom prst="rect">
              <a:avLst/>
            </a:prstGeom>
            <a:solidFill>
              <a:srgbClr val="B3B3B3">
                <a:alpha val="100000"/>
              </a:srgbClr>
            </a:solidFill>
          </p:spPr>
          <p:txBody>
            <a:bodyPr/>
            <a:lstStyle/>
            <a:p/>
          </p:txBody>
        </p:sp>
        <p:sp>
          <p:nvSpPr>
            <p:cNvPr id="69" name="rc69"/>
            <p:cNvSpPr/>
            <p:nvPr/>
          </p:nvSpPr>
          <p:spPr>
            <a:xfrm>
              <a:off x="7672970" y="2972487"/>
              <a:ext cx="249522" cy="300384"/>
            </a:xfrm>
            <a:prstGeom prst="rect">
              <a:avLst/>
            </a:prstGeom>
            <a:solidFill>
              <a:srgbClr val="B3B3B3">
                <a:alpha val="100000"/>
              </a:srgbClr>
            </a:solidFill>
          </p:spPr>
          <p:txBody>
            <a:bodyPr/>
            <a:lstStyle/>
            <a:p/>
          </p:txBody>
        </p:sp>
        <p:sp>
          <p:nvSpPr>
            <p:cNvPr id="70" name="rc70"/>
            <p:cNvSpPr/>
            <p:nvPr/>
          </p:nvSpPr>
          <p:spPr>
            <a:xfrm>
              <a:off x="7950217" y="2988241"/>
              <a:ext cx="249522" cy="590265"/>
            </a:xfrm>
            <a:prstGeom prst="rect">
              <a:avLst/>
            </a:prstGeom>
            <a:solidFill>
              <a:srgbClr val="B3B3B3">
                <a:alpha val="100000"/>
              </a:srgbClr>
            </a:solidFill>
          </p:spPr>
          <p:txBody>
            <a:bodyPr/>
            <a:lstStyle/>
            <a:p/>
          </p:txBody>
        </p:sp>
        <p:sp>
          <p:nvSpPr>
            <p:cNvPr id="71" name="pl71"/>
            <p:cNvSpPr/>
            <p:nvPr/>
          </p:nvSpPr>
          <p:spPr>
            <a:xfrm>
              <a:off x="1421035" y="1050606"/>
              <a:ext cx="6653943" cy="57030"/>
            </a:xfrm>
            <a:custGeom>
              <a:avLst/>
              <a:pathLst>
                <a:path w="6653943" h="57030">
                  <a:moveTo>
                    <a:pt x="0" y="28515"/>
                  </a:moveTo>
                  <a:lnTo>
                    <a:pt x="277247" y="57030"/>
                  </a:lnTo>
                  <a:lnTo>
                    <a:pt x="554495" y="28515"/>
                  </a:lnTo>
                  <a:lnTo>
                    <a:pt x="831742" y="57030"/>
                  </a:lnTo>
                  <a:lnTo>
                    <a:pt x="1108990" y="28515"/>
                  </a:lnTo>
                  <a:lnTo>
                    <a:pt x="1386238" y="0"/>
                  </a:lnTo>
                  <a:lnTo>
                    <a:pt x="1663485" y="28515"/>
                  </a:lnTo>
                  <a:lnTo>
                    <a:pt x="1940733" y="28515"/>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28515"/>
                  </a:lnTo>
                  <a:lnTo>
                    <a:pt x="6099448" y="28515"/>
                  </a:lnTo>
                  <a:lnTo>
                    <a:pt x="6376696" y="28515"/>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57030"/>
            </a:xfrm>
            <a:custGeom>
              <a:avLst/>
              <a:pathLst>
                <a:path w="6653943" h="57030">
                  <a:moveTo>
                    <a:pt x="0" y="57030"/>
                  </a:moveTo>
                  <a:lnTo>
                    <a:pt x="277247" y="57030"/>
                  </a:lnTo>
                  <a:lnTo>
                    <a:pt x="554495" y="28515"/>
                  </a:lnTo>
                  <a:lnTo>
                    <a:pt x="831742" y="57030"/>
                  </a:lnTo>
                  <a:lnTo>
                    <a:pt x="1108990" y="57030"/>
                  </a:lnTo>
                  <a:lnTo>
                    <a:pt x="1386238" y="28515"/>
                  </a:lnTo>
                  <a:lnTo>
                    <a:pt x="1663485" y="57030"/>
                  </a:lnTo>
                  <a:lnTo>
                    <a:pt x="1940733" y="28515"/>
                  </a:lnTo>
                  <a:lnTo>
                    <a:pt x="2217981" y="0"/>
                  </a:lnTo>
                  <a:lnTo>
                    <a:pt x="2495228" y="28515"/>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515"/>
                  </a:lnTo>
                  <a:lnTo>
                    <a:pt x="5822200" y="28515"/>
                  </a:lnTo>
                  <a:lnTo>
                    <a:pt x="6099448" y="57030"/>
                  </a:lnTo>
                  <a:lnTo>
                    <a:pt x="6376696" y="57030"/>
                  </a:lnTo>
                  <a:lnTo>
                    <a:pt x="6653943" y="57030"/>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0" name="tx80"/>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1" name="tx81"/>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1345686" y="32642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1345686"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87" name="tx87"/>
            <p:cNvSpPr/>
            <p:nvPr/>
          </p:nvSpPr>
          <p:spPr>
            <a:xfrm>
              <a:off x="2745475" y="287467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8" name="tx88"/>
            <p:cNvSpPr/>
            <p:nvPr/>
          </p:nvSpPr>
          <p:spPr>
            <a:xfrm>
              <a:off x="4086509" y="337854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89" name="tx89"/>
            <p:cNvSpPr/>
            <p:nvPr/>
          </p:nvSpPr>
          <p:spPr>
            <a:xfrm>
              <a:off x="5472747" y="337959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6581738" y="343211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1" name="tx91"/>
            <p:cNvSpPr/>
            <p:nvPr/>
          </p:nvSpPr>
          <p:spPr>
            <a:xfrm>
              <a:off x="6904190" y="312569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2" name="tx92"/>
            <p:cNvSpPr/>
            <p:nvPr/>
          </p:nvSpPr>
          <p:spPr>
            <a:xfrm>
              <a:off x="7181437" y="313199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7458685" y="284526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4" name="tx94"/>
            <p:cNvSpPr/>
            <p:nvPr/>
          </p:nvSpPr>
          <p:spPr>
            <a:xfrm>
              <a:off x="7735933" y="28557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8013180" y="287152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717597" y="277293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8" name="tx98"/>
            <p:cNvSpPr/>
            <p:nvPr/>
          </p:nvSpPr>
          <p:spPr>
            <a:xfrm>
              <a:off x="717597" y="172264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9" name="tx9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6" name="pl11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7" name="pl11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8" name="tx11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9" name="tx11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0" name="rc120"/>
            <p:cNvSpPr/>
            <p:nvPr/>
          </p:nvSpPr>
          <p:spPr>
            <a:xfrm>
              <a:off x="4663170" y="4778716"/>
              <a:ext cx="201456" cy="201456"/>
            </a:xfrm>
            <a:prstGeom prst="rect">
              <a:avLst/>
            </a:prstGeom>
            <a:solidFill>
              <a:srgbClr val="B3B3B3">
                <a:alpha val="100000"/>
              </a:srgbClr>
            </a:solidFill>
          </p:spPr>
          <p:txBody>
            <a:bodyPr/>
            <a:lstStyle/>
            <a:p/>
          </p:txBody>
        </p:sp>
        <p:sp>
          <p:nvSpPr>
            <p:cNvPr id="121" name="rc121"/>
            <p:cNvSpPr/>
            <p:nvPr/>
          </p:nvSpPr>
          <p:spPr>
            <a:xfrm>
              <a:off x="5565324" y="4778716"/>
              <a:ext cx="201456" cy="201456"/>
            </a:xfrm>
            <a:prstGeom prst="rect">
              <a:avLst/>
            </a:prstGeom>
            <a:solidFill>
              <a:srgbClr val="1CABE2">
                <a:alpha val="100000"/>
              </a:srgbClr>
            </a:solidFill>
          </p:spPr>
          <p:txBody>
            <a:bodyPr/>
            <a:lstStyle/>
            <a:p/>
          </p:txBody>
        </p:sp>
        <p:sp>
          <p:nvSpPr>
            <p:cNvPr id="122" name="tx12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3" name="tx12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4" name="tx124"/>
            <p:cNvSpPr/>
            <p:nvPr/>
          </p:nvSpPr>
          <p:spPr>
            <a:xfrm>
              <a:off x="951100" y="467611"/>
              <a:ext cx="73619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Albania, 2000-2024</a:t>
              </a:r>
            </a:p>
          </p:txBody>
        </p:sp>
        <p:sp>
          <p:nvSpPr>
            <p:cNvPr id="125" name="pl125"/>
            <p:cNvSpPr/>
            <p:nvPr/>
          </p:nvSpPr>
          <p:spPr>
            <a:xfrm>
              <a:off x="23020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135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250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365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077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19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307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650800"/>
              <a:ext cx="2478167" cy="164676"/>
            </a:xfrm>
            <a:prstGeom prst="rect">
              <a:avLst/>
            </a:prstGeom>
            <a:solidFill>
              <a:srgbClr val="1CABE2">
                <a:alpha val="100000"/>
              </a:srgbClr>
            </a:solidFill>
          </p:spPr>
          <p:txBody>
            <a:bodyPr/>
            <a:lstStyle/>
            <a:p/>
          </p:txBody>
        </p:sp>
        <p:sp>
          <p:nvSpPr>
            <p:cNvPr id="137" name="rc137"/>
            <p:cNvSpPr/>
            <p:nvPr/>
          </p:nvSpPr>
          <p:spPr>
            <a:xfrm>
              <a:off x="1296273" y="5444954"/>
              <a:ext cx="4602311" cy="164676"/>
            </a:xfrm>
            <a:prstGeom prst="rect">
              <a:avLst/>
            </a:prstGeom>
            <a:solidFill>
              <a:srgbClr val="1CABE2">
                <a:alpha val="100000"/>
              </a:srgbClr>
            </a:solidFill>
          </p:spPr>
          <p:txBody>
            <a:bodyPr/>
            <a:lstStyle/>
            <a:p/>
          </p:txBody>
        </p:sp>
        <p:sp>
          <p:nvSpPr>
            <p:cNvPr id="138" name="rc138"/>
            <p:cNvSpPr/>
            <p:nvPr/>
          </p:nvSpPr>
          <p:spPr>
            <a:xfrm>
              <a:off x="1296273" y="5239108"/>
              <a:ext cx="2260925" cy="164676"/>
            </a:xfrm>
            <a:prstGeom prst="rect">
              <a:avLst/>
            </a:prstGeom>
            <a:solidFill>
              <a:srgbClr val="1CABE2">
                <a:alpha val="100000"/>
              </a:srgbClr>
            </a:solidFill>
          </p:spPr>
          <p:txBody>
            <a:bodyPr/>
            <a:lstStyle/>
            <a:p/>
          </p:txBody>
        </p:sp>
        <p:sp>
          <p:nvSpPr>
            <p:cNvPr id="139" name="rc139"/>
            <p:cNvSpPr/>
            <p:nvPr/>
          </p:nvSpPr>
          <p:spPr>
            <a:xfrm>
              <a:off x="3774441" y="5650800"/>
              <a:ext cx="0" cy="164676"/>
            </a:xfrm>
            <a:prstGeom prst="rect">
              <a:avLst/>
            </a:prstGeom>
            <a:solidFill>
              <a:srgbClr val="B3B3B3">
                <a:alpha val="100000"/>
              </a:srgbClr>
            </a:solidFill>
          </p:spPr>
          <p:txBody>
            <a:bodyPr/>
            <a:lstStyle/>
            <a:p/>
          </p:txBody>
        </p:sp>
        <p:sp>
          <p:nvSpPr>
            <p:cNvPr id="140" name="rc140"/>
            <p:cNvSpPr/>
            <p:nvPr/>
          </p:nvSpPr>
          <p:spPr>
            <a:xfrm>
              <a:off x="5898585" y="5444954"/>
              <a:ext cx="2301155" cy="164676"/>
            </a:xfrm>
            <a:prstGeom prst="rect">
              <a:avLst/>
            </a:prstGeom>
            <a:solidFill>
              <a:srgbClr val="B3B3B3">
                <a:alpha val="100000"/>
              </a:srgbClr>
            </a:solidFill>
          </p:spPr>
          <p:txBody>
            <a:bodyPr/>
            <a:lstStyle/>
            <a:p/>
          </p:txBody>
        </p:sp>
        <p:sp>
          <p:nvSpPr>
            <p:cNvPr id="141" name="rc141"/>
            <p:cNvSpPr/>
            <p:nvPr/>
          </p:nvSpPr>
          <p:spPr>
            <a:xfrm>
              <a:off x="3557199" y="5239108"/>
              <a:ext cx="4521851" cy="164676"/>
            </a:xfrm>
            <a:prstGeom prst="rect">
              <a:avLst/>
            </a:prstGeom>
            <a:solidFill>
              <a:srgbClr val="B3B3B3">
                <a:alpha val="100000"/>
              </a:srgbClr>
            </a:solidFill>
          </p:spPr>
          <p:txBody>
            <a:bodyPr/>
            <a:lstStyle/>
            <a:p/>
          </p:txBody>
        </p:sp>
        <p:sp>
          <p:nvSpPr>
            <p:cNvPr id="142" name="tx142"/>
            <p:cNvSpPr/>
            <p:nvPr/>
          </p:nvSpPr>
          <p:spPr>
            <a:xfrm>
              <a:off x="3904668"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3" name="tx143"/>
            <p:cNvSpPr/>
            <p:nvPr/>
          </p:nvSpPr>
          <p:spPr>
            <a:xfrm>
              <a:off x="8378185"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4" name="tx144"/>
            <p:cNvSpPr/>
            <p:nvPr/>
          </p:nvSpPr>
          <p:spPr>
            <a:xfrm>
              <a:off x="8257495"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5" name="tx14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1912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0" name="tx150"/>
            <p:cNvSpPr/>
            <p:nvPr/>
          </p:nvSpPr>
          <p:spPr>
            <a:xfrm>
              <a:off x="52027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1" name="tx151"/>
            <p:cNvSpPr/>
            <p:nvPr/>
          </p:nvSpPr>
          <p:spPr>
            <a:xfrm>
              <a:off x="72142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2" name="tx152"/>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3" name="tx15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5" name="tx15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Albania.
In 2024, DTP1 coverage in Albania remained relatively constant within 1% at 99%. There were &lt;500 children who missed out on any DTP vaccination (zero-dose children).
DTP3 coverage remained constant at 97% in 2024, leaving &lt;1,000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28570"/>
                  </a:moveTo>
                  <a:lnTo>
                    <a:pt x="142434" y="57140"/>
                  </a:lnTo>
                  <a:lnTo>
                    <a:pt x="284869" y="28570"/>
                  </a:lnTo>
                  <a:lnTo>
                    <a:pt x="427304" y="57140"/>
                  </a:lnTo>
                  <a:lnTo>
                    <a:pt x="569739" y="28570"/>
                  </a:lnTo>
                  <a:lnTo>
                    <a:pt x="712174" y="0"/>
                  </a:lnTo>
                  <a:lnTo>
                    <a:pt x="854609" y="2857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28570"/>
                  </a:lnTo>
                  <a:lnTo>
                    <a:pt x="3133569" y="28570"/>
                  </a:lnTo>
                  <a:lnTo>
                    <a:pt x="3276004" y="2857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28570"/>
                  </a:moveTo>
                  <a:lnTo>
                    <a:pt x="142434" y="57140"/>
                  </a:lnTo>
                  <a:lnTo>
                    <a:pt x="284869" y="28570"/>
                  </a:lnTo>
                  <a:lnTo>
                    <a:pt x="427304" y="57140"/>
                  </a:lnTo>
                  <a:lnTo>
                    <a:pt x="569739" y="28570"/>
                  </a:lnTo>
                  <a:lnTo>
                    <a:pt x="712174" y="0"/>
                  </a:lnTo>
                  <a:lnTo>
                    <a:pt x="854609" y="2857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28570"/>
                  </a:lnTo>
                  <a:lnTo>
                    <a:pt x="3133569" y="28570"/>
                  </a:lnTo>
                  <a:lnTo>
                    <a:pt x="3276004" y="2857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28570"/>
                  </a:moveTo>
                  <a:lnTo>
                    <a:pt x="142434" y="57140"/>
                  </a:lnTo>
                  <a:lnTo>
                    <a:pt x="284869" y="28570"/>
                  </a:lnTo>
                  <a:lnTo>
                    <a:pt x="427304" y="57140"/>
                  </a:lnTo>
                  <a:lnTo>
                    <a:pt x="569739" y="28570"/>
                  </a:lnTo>
                  <a:lnTo>
                    <a:pt x="712174" y="0"/>
                  </a:lnTo>
                  <a:lnTo>
                    <a:pt x="854609" y="2857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28570"/>
                  </a:lnTo>
                  <a:lnTo>
                    <a:pt x="3133569" y="28570"/>
                  </a:lnTo>
                  <a:lnTo>
                    <a:pt x="3276004" y="2857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0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0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7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139" y="4831778"/>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0" name="tx60"/>
            <p:cNvSpPr/>
            <p:nvPr/>
          </p:nvSpPr>
          <p:spPr>
            <a:xfrm>
              <a:off x="28128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5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8535" y="472419"/>
              <a:ext cx="24654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Albania,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315776"/>
            </a:xfrm>
            <a:custGeom>
              <a:avLst/>
              <a:pathLst>
                <a:path w="3418439" h="315776">
                  <a:moveTo>
                    <a:pt x="0" y="157888"/>
                  </a:moveTo>
                  <a:lnTo>
                    <a:pt x="142434" y="315776"/>
                  </a:lnTo>
                  <a:lnTo>
                    <a:pt x="284869" y="157888"/>
                  </a:lnTo>
                  <a:lnTo>
                    <a:pt x="427304" y="315776"/>
                  </a:lnTo>
                  <a:lnTo>
                    <a:pt x="569739" y="157888"/>
                  </a:lnTo>
                  <a:lnTo>
                    <a:pt x="712174" y="0"/>
                  </a:lnTo>
                  <a:lnTo>
                    <a:pt x="854609" y="157888"/>
                  </a:lnTo>
                  <a:lnTo>
                    <a:pt x="997044" y="157888"/>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157888"/>
                  </a:lnTo>
                  <a:lnTo>
                    <a:pt x="3133569" y="157888"/>
                  </a:lnTo>
                  <a:lnTo>
                    <a:pt x="3276004" y="157888"/>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1263105"/>
            </a:xfrm>
            <a:custGeom>
              <a:avLst/>
              <a:pathLst>
                <a:path w="3418439" h="1263105">
                  <a:moveTo>
                    <a:pt x="0" y="315776"/>
                  </a:moveTo>
                  <a:lnTo>
                    <a:pt x="142434" y="157888"/>
                  </a:lnTo>
                  <a:lnTo>
                    <a:pt x="284869" y="789441"/>
                  </a:lnTo>
                  <a:lnTo>
                    <a:pt x="427304" y="1263105"/>
                  </a:lnTo>
                  <a:lnTo>
                    <a:pt x="569739" y="789441"/>
                  </a:lnTo>
                  <a:lnTo>
                    <a:pt x="712174" y="315776"/>
                  </a:lnTo>
                  <a:lnTo>
                    <a:pt x="854609" y="315776"/>
                  </a:lnTo>
                  <a:lnTo>
                    <a:pt x="997044" y="0"/>
                  </a:lnTo>
                  <a:lnTo>
                    <a:pt x="1139479" y="157888"/>
                  </a:lnTo>
                  <a:lnTo>
                    <a:pt x="1281914" y="473664"/>
                  </a:lnTo>
                  <a:lnTo>
                    <a:pt x="1424349" y="789441"/>
                  </a:lnTo>
                  <a:lnTo>
                    <a:pt x="1566784" y="789441"/>
                  </a:lnTo>
                  <a:lnTo>
                    <a:pt x="1709219" y="315776"/>
                  </a:lnTo>
                  <a:lnTo>
                    <a:pt x="1851654" y="315776"/>
                  </a:lnTo>
                  <a:lnTo>
                    <a:pt x="1994089" y="631552"/>
                  </a:lnTo>
                  <a:lnTo>
                    <a:pt x="2136524" y="473664"/>
                  </a:lnTo>
                  <a:lnTo>
                    <a:pt x="2278959" y="789441"/>
                  </a:lnTo>
                  <a:lnTo>
                    <a:pt x="2421394" y="473664"/>
                  </a:lnTo>
                  <a:lnTo>
                    <a:pt x="2563829" y="0"/>
                  </a:lnTo>
                  <a:lnTo>
                    <a:pt x="2706264" y="157888"/>
                  </a:lnTo>
                  <a:lnTo>
                    <a:pt x="2848699" y="315776"/>
                  </a:lnTo>
                  <a:lnTo>
                    <a:pt x="2991134" y="315776"/>
                  </a:lnTo>
                  <a:lnTo>
                    <a:pt x="3133569" y="315776"/>
                  </a:lnTo>
                  <a:lnTo>
                    <a:pt x="3276004" y="157888"/>
                  </a:lnTo>
                  <a:lnTo>
                    <a:pt x="3418439" y="473664"/>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315776"/>
            </a:xfrm>
            <a:custGeom>
              <a:avLst/>
              <a:pathLst>
                <a:path w="3418439" h="315776">
                  <a:moveTo>
                    <a:pt x="0" y="157888"/>
                  </a:moveTo>
                  <a:lnTo>
                    <a:pt x="142434" y="315776"/>
                  </a:lnTo>
                  <a:lnTo>
                    <a:pt x="284869" y="157888"/>
                  </a:lnTo>
                  <a:lnTo>
                    <a:pt x="427304" y="315776"/>
                  </a:lnTo>
                  <a:lnTo>
                    <a:pt x="569739" y="157888"/>
                  </a:lnTo>
                  <a:lnTo>
                    <a:pt x="712174" y="0"/>
                  </a:lnTo>
                  <a:lnTo>
                    <a:pt x="854609" y="157888"/>
                  </a:lnTo>
                  <a:lnTo>
                    <a:pt x="997044" y="157888"/>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157888"/>
                  </a:lnTo>
                  <a:lnTo>
                    <a:pt x="3133569" y="157888"/>
                  </a:lnTo>
                  <a:lnTo>
                    <a:pt x="3276004" y="157888"/>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1718280"/>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718280"/>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718280"/>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718280"/>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718280"/>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718280"/>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718280"/>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315776"/>
            </a:xfrm>
            <a:custGeom>
              <a:avLst/>
              <a:pathLst>
                <a:path w="3418439" h="315776">
                  <a:moveTo>
                    <a:pt x="0" y="157888"/>
                  </a:moveTo>
                  <a:lnTo>
                    <a:pt x="142434" y="315776"/>
                  </a:lnTo>
                  <a:lnTo>
                    <a:pt x="284869" y="157888"/>
                  </a:lnTo>
                  <a:lnTo>
                    <a:pt x="427304" y="315776"/>
                  </a:lnTo>
                  <a:lnTo>
                    <a:pt x="569739" y="157888"/>
                  </a:lnTo>
                  <a:lnTo>
                    <a:pt x="712174" y="0"/>
                  </a:lnTo>
                  <a:lnTo>
                    <a:pt x="854609" y="157888"/>
                  </a:lnTo>
                  <a:lnTo>
                    <a:pt x="997044" y="157888"/>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157888"/>
                  </a:lnTo>
                  <a:lnTo>
                    <a:pt x="3133569" y="157888"/>
                  </a:lnTo>
                  <a:lnTo>
                    <a:pt x="3276004" y="157888"/>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67266" y="16160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97490"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6160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3755" y="16146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28791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44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44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391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15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1577" y="4831778"/>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17" name="tx117"/>
            <p:cNvSpPr/>
            <p:nvPr/>
          </p:nvSpPr>
          <p:spPr>
            <a:xfrm>
              <a:off x="71062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6869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971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571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171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771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371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9971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3942381"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3596782"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4408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20407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76405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Albania (99%) was 10 percentage points higher than the global average (89%) and 5 percentage points higher than the average across all ECAR countries (94%).
National DTP1 coverage was the same as in 2019 (99%).
The number of zero-dose children remained approximately the same (&lt;500)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Albania ranked number 18 out of 21 countries for lowest DTP1 coverage (based on tied ranks).
Albania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F26A21">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Albania ranked number 20 out of 21 countries with &lt;1,000 zero-dose children.
In 2024, Albania ranked number 21 out of 21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3690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5965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8240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20514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4828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7102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9377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2909314"/>
              <a:ext cx="204851" cy="1716220"/>
            </a:xfrm>
            <a:prstGeom prst="rect">
              <a:avLst/>
            </a:prstGeom>
            <a:solidFill>
              <a:srgbClr val="80BD41">
                <a:alpha val="100000"/>
              </a:srgbClr>
            </a:solidFill>
          </p:spPr>
          <p:txBody>
            <a:bodyPr/>
            <a:lstStyle/>
            <a:p/>
          </p:txBody>
        </p:sp>
        <p:sp>
          <p:nvSpPr>
            <p:cNvPr id="26" name="rc26"/>
            <p:cNvSpPr/>
            <p:nvPr/>
          </p:nvSpPr>
          <p:spPr>
            <a:xfrm>
              <a:off x="1271992" y="2856250"/>
              <a:ext cx="204851" cy="35376"/>
            </a:xfrm>
            <a:prstGeom prst="rect">
              <a:avLst/>
            </a:prstGeom>
            <a:solidFill>
              <a:srgbClr val="0058AB">
                <a:alpha val="100000"/>
              </a:srgbClr>
            </a:solidFill>
          </p:spPr>
          <p:txBody>
            <a:bodyPr/>
            <a:lstStyle/>
            <a:p/>
          </p:txBody>
        </p:sp>
        <p:sp>
          <p:nvSpPr>
            <p:cNvPr id="27" name="rc27"/>
            <p:cNvSpPr/>
            <p:nvPr/>
          </p:nvSpPr>
          <p:spPr>
            <a:xfrm>
              <a:off x="1271992" y="2891626"/>
              <a:ext cx="204851" cy="17688"/>
            </a:xfrm>
            <a:prstGeom prst="rect">
              <a:avLst/>
            </a:prstGeom>
            <a:solidFill>
              <a:srgbClr val="1CABE2">
                <a:alpha val="100000"/>
              </a:srgbClr>
            </a:solidFill>
          </p:spPr>
          <p:txBody>
            <a:bodyPr/>
            <a:lstStyle/>
            <a:p/>
          </p:txBody>
        </p:sp>
        <p:sp>
          <p:nvSpPr>
            <p:cNvPr id="28" name="rc28"/>
            <p:cNvSpPr/>
            <p:nvPr/>
          </p:nvSpPr>
          <p:spPr>
            <a:xfrm>
              <a:off x="1499604" y="3006812"/>
              <a:ext cx="204851" cy="1618723"/>
            </a:xfrm>
            <a:prstGeom prst="rect">
              <a:avLst/>
            </a:prstGeom>
            <a:solidFill>
              <a:srgbClr val="80BD41">
                <a:alpha val="100000"/>
              </a:srgbClr>
            </a:solidFill>
          </p:spPr>
          <p:txBody>
            <a:bodyPr/>
            <a:lstStyle/>
            <a:p/>
          </p:txBody>
        </p:sp>
        <p:sp>
          <p:nvSpPr>
            <p:cNvPr id="29" name="rc29"/>
            <p:cNvSpPr/>
            <p:nvPr/>
          </p:nvSpPr>
          <p:spPr>
            <a:xfrm>
              <a:off x="1499604" y="2956744"/>
              <a:ext cx="204851" cy="50067"/>
            </a:xfrm>
            <a:prstGeom prst="rect">
              <a:avLst/>
            </a:prstGeom>
            <a:solidFill>
              <a:srgbClr val="0058AB">
                <a:alpha val="100000"/>
              </a:srgbClr>
            </a:solidFill>
          </p:spPr>
          <p:txBody>
            <a:bodyPr/>
            <a:lstStyle/>
            <a:p/>
          </p:txBody>
        </p:sp>
        <p:sp>
          <p:nvSpPr>
            <p:cNvPr id="30" name="rc30"/>
            <p:cNvSpPr/>
            <p:nvPr/>
          </p:nvSpPr>
          <p:spPr>
            <a:xfrm>
              <a:off x="1499604" y="3006812"/>
              <a:ext cx="204851" cy="0"/>
            </a:xfrm>
            <a:prstGeom prst="rect">
              <a:avLst/>
            </a:prstGeom>
            <a:solidFill>
              <a:srgbClr val="1CABE2">
                <a:alpha val="100000"/>
              </a:srgbClr>
            </a:solidFill>
          </p:spPr>
          <p:txBody>
            <a:bodyPr/>
            <a:lstStyle/>
            <a:p/>
          </p:txBody>
        </p:sp>
        <p:sp>
          <p:nvSpPr>
            <p:cNvPr id="31" name="rc31"/>
            <p:cNvSpPr/>
            <p:nvPr/>
          </p:nvSpPr>
          <p:spPr>
            <a:xfrm>
              <a:off x="1727217" y="3094830"/>
              <a:ext cx="204851" cy="1530705"/>
            </a:xfrm>
            <a:prstGeom prst="rect">
              <a:avLst/>
            </a:prstGeom>
            <a:solidFill>
              <a:srgbClr val="80BD41">
                <a:alpha val="100000"/>
              </a:srgbClr>
            </a:solidFill>
          </p:spPr>
          <p:txBody>
            <a:bodyPr/>
            <a:lstStyle/>
            <a:p/>
          </p:txBody>
        </p:sp>
        <p:sp>
          <p:nvSpPr>
            <p:cNvPr id="32" name="rc32"/>
            <p:cNvSpPr/>
            <p:nvPr/>
          </p:nvSpPr>
          <p:spPr>
            <a:xfrm>
              <a:off x="1727217" y="3063590"/>
              <a:ext cx="204851" cy="31239"/>
            </a:xfrm>
            <a:prstGeom prst="rect">
              <a:avLst/>
            </a:prstGeom>
            <a:solidFill>
              <a:srgbClr val="0058AB">
                <a:alpha val="100000"/>
              </a:srgbClr>
            </a:solidFill>
          </p:spPr>
          <p:txBody>
            <a:bodyPr/>
            <a:lstStyle/>
            <a:p/>
          </p:txBody>
        </p:sp>
        <p:sp>
          <p:nvSpPr>
            <p:cNvPr id="33" name="rc33"/>
            <p:cNvSpPr/>
            <p:nvPr/>
          </p:nvSpPr>
          <p:spPr>
            <a:xfrm>
              <a:off x="1727217" y="3094830"/>
              <a:ext cx="204851" cy="0"/>
            </a:xfrm>
            <a:prstGeom prst="rect">
              <a:avLst/>
            </a:prstGeom>
            <a:solidFill>
              <a:srgbClr val="1CABE2">
                <a:alpha val="100000"/>
              </a:srgbClr>
            </a:solidFill>
          </p:spPr>
          <p:txBody>
            <a:bodyPr/>
            <a:lstStyle/>
            <a:p/>
          </p:txBody>
        </p:sp>
        <p:sp>
          <p:nvSpPr>
            <p:cNvPr id="34" name="rc34"/>
            <p:cNvSpPr/>
            <p:nvPr/>
          </p:nvSpPr>
          <p:spPr>
            <a:xfrm>
              <a:off x="1954829" y="3113430"/>
              <a:ext cx="204851" cy="1512104"/>
            </a:xfrm>
            <a:prstGeom prst="rect">
              <a:avLst/>
            </a:prstGeom>
            <a:solidFill>
              <a:srgbClr val="80BD41">
                <a:alpha val="100000"/>
              </a:srgbClr>
            </a:solidFill>
          </p:spPr>
          <p:txBody>
            <a:bodyPr/>
            <a:lstStyle/>
            <a:p/>
          </p:txBody>
        </p:sp>
        <p:sp>
          <p:nvSpPr>
            <p:cNvPr id="35" name="rc35"/>
            <p:cNvSpPr/>
            <p:nvPr/>
          </p:nvSpPr>
          <p:spPr>
            <a:xfrm>
              <a:off x="1954829" y="3066652"/>
              <a:ext cx="204851" cy="46777"/>
            </a:xfrm>
            <a:prstGeom prst="rect">
              <a:avLst/>
            </a:prstGeom>
            <a:solidFill>
              <a:srgbClr val="0058AB">
                <a:alpha val="100000"/>
              </a:srgbClr>
            </a:solidFill>
          </p:spPr>
          <p:txBody>
            <a:bodyPr/>
            <a:lstStyle/>
            <a:p/>
          </p:txBody>
        </p:sp>
        <p:sp>
          <p:nvSpPr>
            <p:cNvPr id="36" name="rc36"/>
            <p:cNvSpPr/>
            <p:nvPr/>
          </p:nvSpPr>
          <p:spPr>
            <a:xfrm>
              <a:off x="1954829" y="3113430"/>
              <a:ext cx="204851" cy="0"/>
            </a:xfrm>
            <a:prstGeom prst="rect">
              <a:avLst/>
            </a:prstGeom>
            <a:solidFill>
              <a:srgbClr val="1CABE2">
                <a:alpha val="100000"/>
              </a:srgbClr>
            </a:solidFill>
          </p:spPr>
          <p:txBody>
            <a:bodyPr/>
            <a:lstStyle/>
            <a:p/>
          </p:txBody>
        </p:sp>
        <p:sp>
          <p:nvSpPr>
            <p:cNvPr id="37" name="rc37"/>
            <p:cNvSpPr/>
            <p:nvPr/>
          </p:nvSpPr>
          <p:spPr>
            <a:xfrm>
              <a:off x="2182442" y="3209429"/>
              <a:ext cx="204851" cy="1416105"/>
            </a:xfrm>
            <a:prstGeom prst="rect">
              <a:avLst/>
            </a:prstGeom>
            <a:solidFill>
              <a:srgbClr val="80BD41">
                <a:alpha val="100000"/>
              </a:srgbClr>
            </a:solidFill>
          </p:spPr>
          <p:txBody>
            <a:bodyPr/>
            <a:lstStyle/>
            <a:p/>
          </p:txBody>
        </p:sp>
        <p:sp>
          <p:nvSpPr>
            <p:cNvPr id="38" name="rc38"/>
            <p:cNvSpPr/>
            <p:nvPr/>
          </p:nvSpPr>
          <p:spPr>
            <a:xfrm>
              <a:off x="2182442" y="3165648"/>
              <a:ext cx="204851" cy="29187"/>
            </a:xfrm>
            <a:prstGeom prst="rect">
              <a:avLst/>
            </a:prstGeom>
            <a:solidFill>
              <a:srgbClr val="0058AB">
                <a:alpha val="100000"/>
              </a:srgbClr>
            </a:solidFill>
          </p:spPr>
          <p:txBody>
            <a:bodyPr/>
            <a:lstStyle/>
            <a:p/>
          </p:txBody>
        </p:sp>
        <p:sp>
          <p:nvSpPr>
            <p:cNvPr id="39" name="rc39"/>
            <p:cNvSpPr/>
            <p:nvPr/>
          </p:nvSpPr>
          <p:spPr>
            <a:xfrm>
              <a:off x="2182442" y="3194835"/>
              <a:ext cx="204851" cy="14593"/>
            </a:xfrm>
            <a:prstGeom prst="rect">
              <a:avLst/>
            </a:prstGeom>
            <a:solidFill>
              <a:srgbClr val="1CABE2">
                <a:alpha val="100000"/>
              </a:srgbClr>
            </a:solidFill>
          </p:spPr>
          <p:txBody>
            <a:bodyPr/>
            <a:lstStyle/>
            <a:p/>
          </p:txBody>
        </p:sp>
        <p:sp>
          <p:nvSpPr>
            <p:cNvPr id="40" name="rc40"/>
            <p:cNvSpPr/>
            <p:nvPr/>
          </p:nvSpPr>
          <p:spPr>
            <a:xfrm>
              <a:off x="2410055" y="3284645"/>
              <a:ext cx="204851" cy="1340889"/>
            </a:xfrm>
            <a:prstGeom prst="rect">
              <a:avLst/>
            </a:prstGeom>
            <a:solidFill>
              <a:srgbClr val="80BD41">
                <a:alpha val="100000"/>
              </a:srgbClr>
            </a:solidFill>
          </p:spPr>
          <p:txBody>
            <a:bodyPr/>
            <a:lstStyle/>
            <a:p/>
          </p:txBody>
        </p:sp>
        <p:sp>
          <p:nvSpPr>
            <p:cNvPr id="41" name="rc41"/>
            <p:cNvSpPr/>
            <p:nvPr/>
          </p:nvSpPr>
          <p:spPr>
            <a:xfrm>
              <a:off x="2410055" y="3257282"/>
              <a:ext cx="204851" cy="13681"/>
            </a:xfrm>
            <a:prstGeom prst="rect">
              <a:avLst/>
            </a:prstGeom>
            <a:solidFill>
              <a:srgbClr val="0058AB">
                <a:alpha val="100000"/>
              </a:srgbClr>
            </a:solidFill>
          </p:spPr>
          <p:txBody>
            <a:bodyPr/>
            <a:lstStyle/>
            <a:p/>
          </p:txBody>
        </p:sp>
        <p:sp>
          <p:nvSpPr>
            <p:cNvPr id="42" name="rc42"/>
            <p:cNvSpPr/>
            <p:nvPr/>
          </p:nvSpPr>
          <p:spPr>
            <a:xfrm>
              <a:off x="2410055" y="3270964"/>
              <a:ext cx="204851" cy="13681"/>
            </a:xfrm>
            <a:prstGeom prst="rect">
              <a:avLst/>
            </a:prstGeom>
            <a:solidFill>
              <a:srgbClr val="1CABE2">
                <a:alpha val="100000"/>
              </a:srgbClr>
            </a:solidFill>
          </p:spPr>
          <p:txBody>
            <a:bodyPr/>
            <a:lstStyle/>
            <a:p/>
          </p:txBody>
        </p:sp>
        <p:sp>
          <p:nvSpPr>
            <p:cNvPr id="43" name="rc43"/>
            <p:cNvSpPr/>
            <p:nvPr/>
          </p:nvSpPr>
          <p:spPr>
            <a:xfrm>
              <a:off x="2637667" y="3391980"/>
              <a:ext cx="204851" cy="1233554"/>
            </a:xfrm>
            <a:prstGeom prst="rect">
              <a:avLst/>
            </a:prstGeom>
            <a:solidFill>
              <a:srgbClr val="80BD41">
                <a:alpha val="100000"/>
              </a:srgbClr>
            </a:solidFill>
          </p:spPr>
          <p:txBody>
            <a:bodyPr/>
            <a:lstStyle/>
            <a:p/>
          </p:txBody>
        </p:sp>
        <p:sp>
          <p:nvSpPr>
            <p:cNvPr id="44" name="rc44"/>
            <p:cNvSpPr/>
            <p:nvPr/>
          </p:nvSpPr>
          <p:spPr>
            <a:xfrm>
              <a:off x="2637667" y="3353835"/>
              <a:ext cx="204851" cy="25441"/>
            </a:xfrm>
            <a:prstGeom prst="rect">
              <a:avLst/>
            </a:prstGeom>
            <a:solidFill>
              <a:srgbClr val="0058AB">
                <a:alpha val="100000"/>
              </a:srgbClr>
            </a:solidFill>
          </p:spPr>
          <p:txBody>
            <a:bodyPr/>
            <a:lstStyle/>
            <a:p/>
          </p:txBody>
        </p:sp>
        <p:sp>
          <p:nvSpPr>
            <p:cNvPr id="45" name="rc45"/>
            <p:cNvSpPr/>
            <p:nvPr/>
          </p:nvSpPr>
          <p:spPr>
            <a:xfrm>
              <a:off x="2637667" y="3379276"/>
              <a:ext cx="204851" cy="12704"/>
            </a:xfrm>
            <a:prstGeom prst="rect">
              <a:avLst/>
            </a:prstGeom>
            <a:solidFill>
              <a:srgbClr val="1CABE2">
                <a:alpha val="100000"/>
              </a:srgbClr>
            </a:solidFill>
          </p:spPr>
          <p:txBody>
            <a:bodyPr/>
            <a:lstStyle/>
            <a:p/>
          </p:txBody>
        </p:sp>
        <p:sp>
          <p:nvSpPr>
            <p:cNvPr id="46" name="rc46"/>
            <p:cNvSpPr/>
            <p:nvPr/>
          </p:nvSpPr>
          <p:spPr>
            <a:xfrm>
              <a:off x="2865280" y="3440484"/>
              <a:ext cx="204851" cy="1185050"/>
            </a:xfrm>
            <a:prstGeom prst="rect">
              <a:avLst/>
            </a:prstGeom>
            <a:solidFill>
              <a:srgbClr val="80BD41">
                <a:alpha val="100000"/>
              </a:srgbClr>
            </a:solidFill>
          </p:spPr>
          <p:txBody>
            <a:bodyPr/>
            <a:lstStyle/>
            <a:p/>
          </p:txBody>
        </p:sp>
        <p:sp>
          <p:nvSpPr>
            <p:cNvPr id="47" name="rc47"/>
            <p:cNvSpPr/>
            <p:nvPr/>
          </p:nvSpPr>
          <p:spPr>
            <a:xfrm>
              <a:off x="2865280" y="3416314"/>
              <a:ext cx="204851" cy="24170"/>
            </a:xfrm>
            <a:prstGeom prst="rect">
              <a:avLst/>
            </a:prstGeom>
            <a:solidFill>
              <a:srgbClr val="0058AB">
                <a:alpha val="100000"/>
              </a:srgbClr>
            </a:solidFill>
          </p:spPr>
          <p:txBody>
            <a:bodyPr/>
            <a:lstStyle/>
            <a:p/>
          </p:txBody>
        </p:sp>
        <p:sp>
          <p:nvSpPr>
            <p:cNvPr id="48" name="rc48"/>
            <p:cNvSpPr/>
            <p:nvPr/>
          </p:nvSpPr>
          <p:spPr>
            <a:xfrm>
              <a:off x="2865280" y="3440484"/>
              <a:ext cx="204851" cy="0"/>
            </a:xfrm>
            <a:prstGeom prst="rect">
              <a:avLst/>
            </a:prstGeom>
            <a:solidFill>
              <a:srgbClr val="1CABE2">
                <a:alpha val="100000"/>
              </a:srgbClr>
            </a:solidFill>
          </p:spPr>
          <p:txBody>
            <a:bodyPr/>
            <a:lstStyle/>
            <a:p/>
          </p:txBody>
        </p:sp>
        <p:sp>
          <p:nvSpPr>
            <p:cNvPr id="49" name="rc49"/>
            <p:cNvSpPr/>
            <p:nvPr/>
          </p:nvSpPr>
          <p:spPr>
            <a:xfrm>
              <a:off x="3092892" y="3461007"/>
              <a:ext cx="204851" cy="1164528"/>
            </a:xfrm>
            <a:prstGeom prst="rect">
              <a:avLst/>
            </a:prstGeom>
            <a:solidFill>
              <a:srgbClr val="80BD41">
                <a:alpha val="100000"/>
              </a:srgbClr>
            </a:solidFill>
          </p:spPr>
          <p:txBody>
            <a:bodyPr/>
            <a:lstStyle/>
            <a:p/>
          </p:txBody>
        </p:sp>
        <p:sp>
          <p:nvSpPr>
            <p:cNvPr id="50" name="rc50"/>
            <p:cNvSpPr/>
            <p:nvPr/>
          </p:nvSpPr>
          <p:spPr>
            <a:xfrm>
              <a:off x="3092892" y="3449247"/>
              <a:ext cx="204851" cy="11759"/>
            </a:xfrm>
            <a:prstGeom prst="rect">
              <a:avLst/>
            </a:prstGeom>
            <a:solidFill>
              <a:srgbClr val="0058AB">
                <a:alpha val="100000"/>
              </a:srgbClr>
            </a:solidFill>
          </p:spPr>
          <p:txBody>
            <a:bodyPr/>
            <a:lstStyle/>
            <a:p/>
          </p:txBody>
        </p:sp>
        <p:sp>
          <p:nvSpPr>
            <p:cNvPr id="51" name="rc51"/>
            <p:cNvSpPr/>
            <p:nvPr/>
          </p:nvSpPr>
          <p:spPr>
            <a:xfrm>
              <a:off x="3092892" y="3461007"/>
              <a:ext cx="204851" cy="0"/>
            </a:xfrm>
            <a:prstGeom prst="rect">
              <a:avLst/>
            </a:prstGeom>
            <a:solidFill>
              <a:srgbClr val="1CABE2">
                <a:alpha val="100000"/>
              </a:srgbClr>
            </a:solidFill>
          </p:spPr>
          <p:txBody>
            <a:bodyPr/>
            <a:lstStyle/>
            <a:p/>
          </p:txBody>
        </p:sp>
        <p:sp>
          <p:nvSpPr>
            <p:cNvPr id="52" name="rc52"/>
            <p:cNvSpPr/>
            <p:nvPr/>
          </p:nvSpPr>
          <p:spPr>
            <a:xfrm>
              <a:off x="3320505" y="3472962"/>
              <a:ext cx="204851" cy="1152573"/>
            </a:xfrm>
            <a:prstGeom prst="rect">
              <a:avLst/>
            </a:prstGeom>
            <a:solidFill>
              <a:srgbClr val="80BD41">
                <a:alpha val="100000"/>
              </a:srgbClr>
            </a:solidFill>
          </p:spPr>
          <p:txBody>
            <a:bodyPr/>
            <a:lstStyle/>
            <a:p/>
          </p:txBody>
        </p:sp>
        <p:sp>
          <p:nvSpPr>
            <p:cNvPr id="53" name="rc53"/>
            <p:cNvSpPr/>
            <p:nvPr/>
          </p:nvSpPr>
          <p:spPr>
            <a:xfrm>
              <a:off x="3320505" y="3449443"/>
              <a:ext cx="204851" cy="11759"/>
            </a:xfrm>
            <a:prstGeom prst="rect">
              <a:avLst/>
            </a:prstGeom>
            <a:solidFill>
              <a:srgbClr val="0058AB">
                <a:alpha val="100000"/>
              </a:srgbClr>
            </a:solidFill>
          </p:spPr>
          <p:txBody>
            <a:bodyPr/>
            <a:lstStyle/>
            <a:p/>
          </p:txBody>
        </p:sp>
        <p:sp>
          <p:nvSpPr>
            <p:cNvPr id="54" name="rc54"/>
            <p:cNvSpPr/>
            <p:nvPr/>
          </p:nvSpPr>
          <p:spPr>
            <a:xfrm>
              <a:off x="3320505" y="3461202"/>
              <a:ext cx="204851" cy="11759"/>
            </a:xfrm>
            <a:prstGeom prst="rect">
              <a:avLst/>
            </a:prstGeom>
            <a:solidFill>
              <a:srgbClr val="1CABE2">
                <a:alpha val="100000"/>
              </a:srgbClr>
            </a:solidFill>
          </p:spPr>
          <p:txBody>
            <a:bodyPr/>
            <a:lstStyle/>
            <a:p/>
          </p:txBody>
        </p:sp>
        <p:sp>
          <p:nvSpPr>
            <p:cNvPr id="55" name="rc55"/>
            <p:cNvSpPr/>
            <p:nvPr/>
          </p:nvSpPr>
          <p:spPr>
            <a:xfrm>
              <a:off x="3548117" y="3468727"/>
              <a:ext cx="204851" cy="1156807"/>
            </a:xfrm>
            <a:prstGeom prst="rect">
              <a:avLst/>
            </a:prstGeom>
            <a:solidFill>
              <a:srgbClr val="80BD41">
                <a:alpha val="100000"/>
              </a:srgbClr>
            </a:solidFill>
          </p:spPr>
          <p:txBody>
            <a:bodyPr/>
            <a:lstStyle/>
            <a:p/>
          </p:txBody>
        </p:sp>
        <p:sp>
          <p:nvSpPr>
            <p:cNvPr id="56" name="rc56"/>
            <p:cNvSpPr/>
            <p:nvPr/>
          </p:nvSpPr>
          <p:spPr>
            <a:xfrm>
              <a:off x="3548117" y="3457033"/>
              <a:ext cx="204851" cy="11694"/>
            </a:xfrm>
            <a:prstGeom prst="rect">
              <a:avLst/>
            </a:prstGeom>
            <a:solidFill>
              <a:srgbClr val="0058AB">
                <a:alpha val="100000"/>
              </a:srgbClr>
            </a:solidFill>
          </p:spPr>
          <p:txBody>
            <a:bodyPr/>
            <a:lstStyle/>
            <a:p/>
          </p:txBody>
        </p:sp>
        <p:sp>
          <p:nvSpPr>
            <p:cNvPr id="57" name="rc57"/>
            <p:cNvSpPr/>
            <p:nvPr/>
          </p:nvSpPr>
          <p:spPr>
            <a:xfrm>
              <a:off x="3548117" y="3468727"/>
              <a:ext cx="204851" cy="0"/>
            </a:xfrm>
            <a:prstGeom prst="rect">
              <a:avLst/>
            </a:prstGeom>
            <a:solidFill>
              <a:srgbClr val="1CABE2">
                <a:alpha val="100000"/>
              </a:srgbClr>
            </a:solidFill>
          </p:spPr>
          <p:txBody>
            <a:bodyPr/>
            <a:lstStyle/>
            <a:p/>
          </p:txBody>
        </p:sp>
        <p:sp>
          <p:nvSpPr>
            <p:cNvPr id="58" name="rc58"/>
            <p:cNvSpPr/>
            <p:nvPr/>
          </p:nvSpPr>
          <p:spPr>
            <a:xfrm>
              <a:off x="3775730" y="3471561"/>
              <a:ext cx="204851" cy="1153973"/>
            </a:xfrm>
            <a:prstGeom prst="rect">
              <a:avLst/>
            </a:prstGeom>
            <a:solidFill>
              <a:srgbClr val="80BD41">
                <a:alpha val="100000"/>
              </a:srgbClr>
            </a:solidFill>
          </p:spPr>
          <p:txBody>
            <a:bodyPr/>
            <a:lstStyle/>
            <a:p/>
          </p:txBody>
        </p:sp>
        <p:sp>
          <p:nvSpPr>
            <p:cNvPr id="59" name="rc59"/>
            <p:cNvSpPr/>
            <p:nvPr/>
          </p:nvSpPr>
          <p:spPr>
            <a:xfrm>
              <a:off x="3775730" y="3459899"/>
              <a:ext cx="204851" cy="11661"/>
            </a:xfrm>
            <a:prstGeom prst="rect">
              <a:avLst/>
            </a:prstGeom>
            <a:solidFill>
              <a:srgbClr val="0058AB">
                <a:alpha val="100000"/>
              </a:srgbClr>
            </a:solidFill>
          </p:spPr>
          <p:txBody>
            <a:bodyPr/>
            <a:lstStyle/>
            <a:p/>
          </p:txBody>
        </p:sp>
        <p:sp>
          <p:nvSpPr>
            <p:cNvPr id="60" name="rc60"/>
            <p:cNvSpPr/>
            <p:nvPr/>
          </p:nvSpPr>
          <p:spPr>
            <a:xfrm>
              <a:off x="3775730" y="3471561"/>
              <a:ext cx="204851" cy="0"/>
            </a:xfrm>
            <a:prstGeom prst="rect">
              <a:avLst/>
            </a:prstGeom>
            <a:solidFill>
              <a:srgbClr val="1CABE2">
                <a:alpha val="100000"/>
              </a:srgbClr>
            </a:solidFill>
          </p:spPr>
          <p:txBody>
            <a:bodyPr/>
            <a:lstStyle/>
            <a:p/>
          </p:txBody>
        </p:sp>
        <p:sp>
          <p:nvSpPr>
            <p:cNvPr id="61" name="rc61"/>
            <p:cNvSpPr/>
            <p:nvPr/>
          </p:nvSpPr>
          <p:spPr>
            <a:xfrm>
              <a:off x="4003342" y="3428464"/>
              <a:ext cx="204851" cy="1197070"/>
            </a:xfrm>
            <a:prstGeom prst="rect">
              <a:avLst/>
            </a:prstGeom>
            <a:solidFill>
              <a:srgbClr val="80BD41">
                <a:alpha val="100000"/>
              </a:srgbClr>
            </a:solidFill>
          </p:spPr>
          <p:txBody>
            <a:bodyPr/>
            <a:lstStyle/>
            <a:p/>
          </p:txBody>
        </p:sp>
        <p:sp>
          <p:nvSpPr>
            <p:cNvPr id="62" name="rc62"/>
            <p:cNvSpPr/>
            <p:nvPr/>
          </p:nvSpPr>
          <p:spPr>
            <a:xfrm>
              <a:off x="4003342" y="3416379"/>
              <a:ext cx="204851" cy="12085"/>
            </a:xfrm>
            <a:prstGeom prst="rect">
              <a:avLst/>
            </a:prstGeom>
            <a:solidFill>
              <a:srgbClr val="0058AB">
                <a:alpha val="100000"/>
              </a:srgbClr>
            </a:solidFill>
          </p:spPr>
          <p:txBody>
            <a:bodyPr/>
            <a:lstStyle/>
            <a:p/>
          </p:txBody>
        </p:sp>
        <p:sp>
          <p:nvSpPr>
            <p:cNvPr id="63" name="rc63"/>
            <p:cNvSpPr/>
            <p:nvPr/>
          </p:nvSpPr>
          <p:spPr>
            <a:xfrm>
              <a:off x="4003342" y="3428464"/>
              <a:ext cx="204851" cy="0"/>
            </a:xfrm>
            <a:prstGeom prst="rect">
              <a:avLst/>
            </a:prstGeom>
            <a:solidFill>
              <a:srgbClr val="1CABE2">
                <a:alpha val="100000"/>
              </a:srgbClr>
            </a:solidFill>
          </p:spPr>
          <p:txBody>
            <a:bodyPr/>
            <a:lstStyle/>
            <a:p/>
          </p:txBody>
        </p:sp>
        <p:sp>
          <p:nvSpPr>
            <p:cNvPr id="64" name="rc64"/>
            <p:cNvSpPr/>
            <p:nvPr/>
          </p:nvSpPr>
          <p:spPr>
            <a:xfrm>
              <a:off x="4230955" y="3403772"/>
              <a:ext cx="204851" cy="1221762"/>
            </a:xfrm>
            <a:prstGeom prst="rect">
              <a:avLst/>
            </a:prstGeom>
            <a:solidFill>
              <a:srgbClr val="80BD41">
                <a:alpha val="100000"/>
              </a:srgbClr>
            </a:solidFill>
          </p:spPr>
          <p:txBody>
            <a:bodyPr/>
            <a:lstStyle/>
            <a:p/>
          </p:txBody>
        </p:sp>
        <p:sp>
          <p:nvSpPr>
            <p:cNvPr id="65" name="rc65"/>
            <p:cNvSpPr/>
            <p:nvPr/>
          </p:nvSpPr>
          <p:spPr>
            <a:xfrm>
              <a:off x="4230955" y="3391426"/>
              <a:ext cx="204851" cy="12345"/>
            </a:xfrm>
            <a:prstGeom prst="rect">
              <a:avLst/>
            </a:prstGeom>
            <a:solidFill>
              <a:srgbClr val="0058AB">
                <a:alpha val="100000"/>
              </a:srgbClr>
            </a:solidFill>
          </p:spPr>
          <p:txBody>
            <a:bodyPr/>
            <a:lstStyle/>
            <a:p/>
          </p:txBody>
        </p:sp>
        <p:sp>
          <p:nvSpPr>
            <p:cNvPr id="66" name="rc66"/>
            <p:cNvSpPr/>
            <p:nvPr/>
          </p:nvSpPr>
          <p:spPr>
            <a:xfrm>
              <a:off x="4230955" y="3403772"/>
              <a:ext cx="204851" cy="0"/>
            </a:xfrm>
            <a:prstGeom prst="rect">
              <a:avLst/>
            </a:prstGeom>
            <a:solidFill>
              <a:srgbClr val="1CABE2">
                <a:alpha val="100000"/>
              </a:srgbClr>
            </a:solidFill>
          </p:spPr>
          <p:txBody>
            <a:bodyPr/>
            <a:lstStyle/>
            <a:p/>
          </p:txBody>
        </p:sp>
        <p:sp>
          <p:nvSpPr>
            <p:cNvPr id="67" name="rc67"/>
            <p:cNvSpPr/>
            <p:nvPr/>
          </p:nvSpPr>
          <p:spPr>
            <a:xfrm>
              <a:off x="4458568" y="3411037"/>
              <a:ext cx="204851" cy="1214498"/>
            </a:xfrm>
            <a:prstGeom prst="rect">
              <a:avLst/>
            </a:prstGeom>
            <a:solidFill>
              <a:srgbClr val="80BD41">
                <a:alpha val="100000"/>
              </a:srgbClr>
            </a:solidFill>
          </p:spPr>
          <p:txBody>
            <a:bodyPr/>
            <a:lstStyle/>
            <a:p/>
          </p:txBody>
        </p:sp>
        <p:sp>
          <p:nvSpPr>
            <p:cNvPr id="68" name="rc68"/>
            <p:cNvSpPr/>
            <p:nvPr/>
          </p:nvSpPr>
          <p:spPr>
            <a:xfrm>
              <a:off x="4458568" y="3398756"/>
              <a:ext cx="204851" cy="12280"/>
            </a:xfrm>
            <a:prstGeom prst="rect">
              <a:avLst/>
            </a:prstGeom>
            <a:solidFill>
              <a:srgbClr val="0058AB">
                <a:alpha val="100000"/>
              </a:srgbClr>
            </a:solidFill>
          </p:spPr>
          <p:txBody>
            <a:bodyPr/>
            <a:lstStyle/>
            <a:p/>
          </p:txBody>
        </p:sp>
        <p:sp>
          <p:nvSpPr>
            <p:cNvPr id="69" name="rc69"/>
            <p:cNvSpPr/>
            <p:nvPr/>
          </p:nvSpPr>
          <p:spPr>
            <a:xfrm>
              <a:off x="4458568" y="3411037"/>
              <a:ext cx="204851" cy="0"/>
            </a:xfrm>
            <a:prstGeom prst="rect">
              <a:avLst/>
            </a:prstGeom>
            <a:solidFill>
              <a:srgbClr val="1CABE2">
                <a:alpha val="100000"/>
              </a:srgbClr>
            </a:solidFill>
          </p:spPr>
          <p:txBody>
            <a:bodyPr/>
            <a:lstStyle/>
            <a:p/>
          </p:txBody>
        </p:sp>
        <p:sp>
          <p:nvSpPr>
            <p:cNvPr id="70" name="rc70"/>
            <p:cNvSpPr/>
            <p:nvPr/>
          </p:nvSpPr>
          <p:spPr>
            <a:xfrm>
              <a:off x="4686180" y="3472213"/>
              <a:ext cx="204851" cy="1153322"/>
            </a:xfrm>
            <a:prstGeom prst="rect">
              <a:avLst/>
            </a:prstGeom>
            <a:solidFill>
              <a:srgbClr val="80BD41">
                <a:alpha val="100000"/>
              </a:srgbClr>
            </a:solidFill>
          </p:spPr>
          <p:txBody>
            <a:bodyPr/>
            <a:lstStyle/>
            <a:p/>
          </p:txBody>
        </p:sp>
        <p:sp>
          <p:nvSpPr>
            <p:cNvPr id="71" name="rc71"/>
            <p:cNvSpPr/>
            <p:nvPr/>
          </p:nvSpPr>
          <p:spPr>
            <a:xfrm>
              <a:off x="4686180" y="3460551"/>
              <a:ext cx="204851" cy="11661"/>
            </a:xfrm>
            <a:prstGeom prst="rect">
              <a:avLst/>
            </a:prstGeom>
            <a:solidFill>
              <a:srgbClr val="0058AB">
                <a:alpha val="100000"/>
              </a:srgbClr>
            </a:solidFill>
          </p:spPr>
          <p:txBody>
            <a:bodyPr/>
            <a:lstStyle/>
            <a:p/>
          </p:txBody>
        </p:sp>
        <p:sp>
          <p:nvSpPr>
            <p:cNvPr id="72" name="rc72"/>
            <p:cNvSpPr/>
            <p:nvPr/>
          </p:nvSpPr>
          <p:spPr>
            <a:xfrm>
              <a:off x="4686180" y="3472213"/>
              <a:ext cx="204851" cy="0"/>
            </a:xfrm>
            <a:prstGeom prst="rect">
              <a:avLst/>
            </a:prstGeom>
            <a:solidFill>
              <a:srgbClr val="1CABE2">
                <a:alpha val="100000"/>
              </a:srgbClr>
            </a:solidFill>
          </p:spPr>
          <p:txBody>
            <a:bodyPr/>
            <a:lstStyle/>
            <a:p/>
          </p:txBody>
        </p:sp>
        <p:sp>
          <p:nvSpPr>
            <p:cNvPr id="73" name="rc73"/>
            <p:cNvSpPr/>
            <p:nvPr/>
          </p:nvSpPr>
          <p:spPr>
            <a:xfrm>
              <a:off x="4913793" y="3524040"/>
              <a:ext cx="204851" cy="1101495"/>
            </a:xfrm>
            <a:prstGeom prst="rect">
              <a:avLst/>
            </a:prstGeom>
            <a:solidFill>
              <a:srgbClr val="80BD41">
                <a:alpha val="100000"/>
              </a:srgbClr>
            </a:solidFill>
          </p:spPr>
          <p:txBody>
            <a:bodyPr/>
            <a:lstStyle/>
            <a:p/>
          </p:txBody>
        </p:sp>
        <p:sp>
          <p:nvSpPr>
            <p:cNvPr id="74" name="rc74"/>
            <p:cNvSpPr/>
            <p:nvPr/>
          </p:nvSpPr>
          <p:spPr>
            <a:xfrm>
              <a:off x="4913793" y="3512899"/>
              <a:ext cx="204851" cy="11140"/>
            </a:xfrm>
            <a:prstGeom prst="rect">
              <a:avLst/>
            </a:prstGeom>
            <a:solidFill>
              <a:srgbClr val="0058AB">
                <a:alpha val="100000"/>
              </a:srgbClr>
            </a:solidFill>
          </p:spPr>
          <p:txBody>
            <a:bodyPr/>
            <a:lstStyle/>
            <a:p/>
          </p:txBody>
        </p:sp>
        <p:sp>
          <p:nvSpPr>
            <p:cNvPr id="75" name="rc75"/>
            <p:cNvSpPr/>
            <p:nvPr/>
          </p:nvSpPr>
          <p:spPr>
            <a:xfrm>
              <a:off x="4913793" y="3524040"/>
              <a:ext cx="204851" cy="0"/>
            </a:xfrm>
            <a:prstGeom prst="rect">
              <a:avLst/>
            </a:prstGeom>
            <a:solidFill>
              <a:srgbClr val="1CABE2">
                <a:alpha val="100000"/>
              </a:srgbClr>
            </a:solidFill>
          </p:spPr>
          <p:txBody>
            <a:bodyPr/>
            <a:lstStyle/>
            <a:p/>
          </p:txBody>
        </p:sp>
        <p:sp>
          <p:nvSpPr>
            <p:cNvPr id="76" name="rc76"/>
            <p:cNvSpPr/>
            <p:nvPr/>
          </p:nvSpPr>
          <p:spPr>
            <a:xfrm>
              <a:off x="5141405" y="3566159"/>
              <a:ext cx="204851" cy="1059375"/>
            </a:xfrm>
            <a:prstGeom prst="rect">
              <a:avLst/>
            </a:prstGeom>
            <a:solidFill>
              <a:srgbClr val="80BD41">
                <a:alpha val="100000"/>
              </a:srgbClr>
            </a:solidFill>
          </p:spPr>
          <p:txBody>
            <a:bodyPr/>
            <a:lstStyle/>
            <a:p/>
          </p:txBody>
        </p:sp>
        <p:sp>
          <p:nvSpPr>
            <p:cNvPr id="77" name="rc77"/>
            <p:cNvSpPr/>
            <p:nvPr/>
          </p:nvSpPr>
          <p:spPr>
            <a:xfrm>
              <a:off x="5141405" y="3555475"/>
              <a:ext cx="204851" cy="10684"/>
            </a:xfrm>
            <a:prstGeom prst="rect">
              <a:avLst/>
            </a:prstGeom>
            <a:solidFill>
              <a:srgbClr val="0058AB">
                <a:alpha val="100000"/>
              </a:srgbClr>
            </a:solidFill>
          </p:spPr>
          <p:txBody>
            <a:bodyPr/>
            <a:lstStyle/>
            <a:p/>
          </p:txBody>
        </p:sp>
        <p:sp>
          <p:nvSpPr>
            <p:cNvPr id="78" name="rc78"/>
            <p:cNvSpPr/>
            <p:nvPr/>
          </p:nvSpPr>
          <p:spPr>
            <a:xfrm>
              <a:off x="5141405" y="3566159"/>
              <a:ext cx="204851" cy="0"/>
            </a:xfrm>
            <a:prstGeom prst="rect">
              <a:avLst/>
            </a:prstGeom>
            <a:solidFill>
              <a:srgbClr val="1CABE2">
                <a:alpha val="100000"/>
              </a:srgbClr>
            </a:solidFill>
          </p:spPr>
          <p:txBody>
            <a:bodyPr/>
            <a:lstStyle/>
            <a:p/>
          </p:txBody>
        </p:sp>
        <p:sp>
          <p:nvSpPr>
            <p:cNvPr id="79" name="rc79"/>
            <p:cNvSpPr/>
            <p:nvPr/>
          </p:nvSpPr>
          <p:spPr>
            <a:xfrm>
              <a:off x="5369018" y="3615511"/>
              <a:ext cx="204851" cy="1010024"/>
            </a:xfrm>
            <a:prstGeom prst="rect">
              <a:avLst/>
            </a:prstGeom>
            <a:solidFill>
              <a:srgbClr val="80BD41">
                <a:alpha val="100000"/>
              </a:srgbClr>
            </a:solidFill>
          </p:spPr>
          <p:txBody>
            <a:bodyPr/>
            <a:lstStyle/>
            <a:p/>
          </p:txBody>
        </p:sp>
        <p:sp>
          <p:nvSpPr>
            <p:cNvPr id="80" name="rc80"/>
            <p:cNvSpPr/>
            <p:nvPr/>
          </p:nvSpPr>
          <p:spPr>
            <a:xfrm>
              <a:off x="5369018" y="3605315"/>
              <a:ext cx="204851" cy="10196"/>
            </a:xfrm>
            <a:prstGeom prst="rect">
              <a:avLst/>
            </a:prstGeom>
            <a:solidFill>
              <a:srgbClr val="0058AB">
                <a:alpha val="100000"/>
              </a:srgbClr>
            </a:solidFill>
          </p:spPr>
          <p:txBody>
            <a:bodyPr/>
            <a:lstStyle/>
            <a:p/>
          </p:txBody>
        </p:sp>
        <p:sp>
          <p:nvSpPr>
            <p:cNvPr id="81" name="rc81"/>
            <p:cNvSpPr/>
            <p:nvPr/>
          </p:nvSpPr>
          <p:spPr>
            <a:xfrm>
              <a:off x="5369018" y="3615511"/>
              <a:ext cx="204851" cy="0"/>
            </a:xfrm>
            <a:prstGeom prst="rect">
              <a:avLst/>
            </a:prstGeom>
            <a:solidFill>
              <a:srgbClr val="1CABE2">
                <a:alpha val="100000"/>
              </a:srgbClr>
            </a:solidFill>
          </p:spPr>
          <p:txBody>
            <a:bodyPr/>
            <a:lstStyle/>
            <a:p/>
          </p:txBody>
        </p:sp>
        <p:sp>
          <p:nvSpPr>
            <p:cNvPr id="82" name="rc82"/>
            <p:cNvSpPr/>
            <p:nvPr/>
          </p:nvSpPr>
          <p:spPr>
            <a:xfrm>
              <a:off x="5596630" y="3631798"/>
              <a:ext cx="204851" cy="993736"/>
            </a:xfrm>
            <a:prstGeom prst="rect">
              <a:avLst/>
            </a:prstGeom>
            <a:solidFill>
              <a:srgbClr val="80BD41">
                <a:alpha val="100000"/>
              </a:srgbClr>
            </a:solidFill>
          </p:spPr>
          <p:txBody>
            <a:bodyPr/>
            <a:lstStyle/>
            <a:p/>
          </p:txBody>
        </p:sp>
        <p:sp>
          <p:nvSpPr>
            <p:cNvPr id="83" name="rc83"/>
            <p:cNvSpPr/>
            <p:nvPr/>
          </p:nvSpPr>
          <p:spPr>
            <a:xfrm>
              <a:off x="5596630" y="3621765"/>
              <a:ext cx="204851" cy="10033"/>
            </a:xfrm>
            <a:prstGeom prst="rect">
              <a:avLst/>
            </a:prstGeom>
            <a:solidFill>
              <a:srgbClr val="0058AB">
                <a:alpha val="100000"/>
              </a:srgbClr>
            </a:solidFill>
          </p:spPr>
          <p:txBody>
            <a:bodyPr/>
            <a:lstStyle/>
            <a:p/>
          </p:txBody>
        </p:sp>
        <p:sp>
          <p:nvSpPr>
            <p:cNvPr id="84" name="rc84"/>
            <p:cNvSpPr/>
            <p:nvPr/>
          </p:nvSpPr>
          <p:spPr>
            <a:xfrm>
              <a:off x="5596630" y="3631798"/>
              <a:ext cx="204851" cy="0"/>
            </a:xfrm>
            <a:prstGeom prst="rect">
              <a:avLst/>
            </a:prstGeom>
            <a:solidFill>
              <a:srgbClr val="1CABE2">
                <a:alpha val="100000"/>
              </a:srgbClr>
            </a:solidFill>
          </p:spPr>
          <p:txBody>
            <a:bodyPr/>
            <a:lstStyle/>
            <a:p/>
          </p:txBody>
        </p:sp>
        <p:sp>
          <p:nvSpPr>
            <p:cNvPr id="85" name="rc85"/>
            <p:cNvSpPr/>
            <p:nvPr/>
          </p:nvSpPr>
          <p:spPr>
            <a:xfrm>
              <a:off x="5824243" y="3666393"/>
              <a:ext cx="204851" cy="959142"/>
            </a:xfrm>
            <a:prstGeom prst="rect">
              <a:avLst/>
            </a:prstGeom>
            <a:solidFill>
              <a:srgbClr val="80BD41">
                <a:alpha val="100000"/>
              </a:srgbClr>
            </a:solidFill>
          </p:spPr>
          <p:txBody>
            <a:bodyPr/>
            <a:lstStyle/>
            <a:p/>
          </p:txBody>
        </p:sp>
        <p:sp>
          <p:nvSpPr>
            <p:cNvPr id="86" name="rc86"/>
            <p:cNvSpPr/>
            <p:nvPr/>
          </p:nvSpPr>
          <p:spPr>
            <a:xfrm>
              <a:off x="5824243" y="3646815"/>
              <a:ext cx="204851" cy="9772"/>
            </a:xfrm>
            <a:prstGeom prst="rect">
              <a:avLst/>
            </a:prstGeom>
            <a:solidFill>
              <a:srgbClr val="0058AB">
                <a:alpha val="100000"/>
              </a:srgbClr>
            </a:solidFill>
          </p:spPr>
          <p:txBody>
            <a:bodyPr/>
            <a:lstStyle/>
            <a:p/>
          </p:txBody>
        </p:sp>
        <p:sp>
          <p:nvSpPr>
            <p:cNvPr id="87" name="rc87"/>
            <p:cNvSpPr/>
            <p:nvPr/>
          </p:nvSpPr>
          <p:spPr>
            <a:xfrm>
              <a:off x="5824243" y="3656588"/>
              <a:ext cx="204851" cy="9805"/>
            </a:xfrm>
            <a:prstGeom prst="rect">
              <a:avLst/>
            </a:prstGeom>
            <a:solidFill>
              <a:srgbClr val="1CABE2">
                <a:alpha val="100000"/>
              </a:srgbClr>
            </a:solidFill>
          </p:spPr>
          <p:txBody>
            <a:bodyPr/>
            <a:lstStyle/>
            <a:p/>
          </p:txBody>
        </p:sp>
        <p:sp>
          <p:nvSpPr>
            <p:cNvPr id="88" name="rc88"/>
            <p:cNvSpPr/>
            <p:nvPr/>
          </p:nvSpPr>
          <p:spPr>
            <a:xfrm>
              <a:off x="6051856" y="3676003"/>
              <a:ext cx="204851" cy="949532"/>
            </a:xfrm>
            <a:prstGeom prst="rect">
              <a:avLst/>
            </a:prstGeom>
            <a:solidFill>
              <a:srgbClr val="80BD41">
                <a:alpha val="100000"/>
              </a:srgbClr>
            </a:solidFill>
          </p:spPr>
          <p:txBody>
            <a:bodyPr/>
            <a:lstStyle/>
            <a:p/>
          </p:txBody>
        </p:sp>
        <p:sp>
          <p:nvSpPr>
            <p:cNvPr id="89" name="rc89"/>
            <p:cNvSpPr/>
            <p:nvPr/>
          </p:nvSpPr>
          <p:spPr>
            <a:xfrm>
              <a:off x="6051856" y="3656620"/>
              <a:ext cx="204851" cy="19382"/>
            </a:xfrm>
            <a:prstGeom prst="rect">
              <a:avLst/>
            </a:prstGeom>
            <a:solidFill>
              <a:srgbClr val="0058AB">
                <a:alpha val="100000"/>
              </a:srgbClr>
            </a:solidFill>
          </p:spPr>
          <p:txBody>
            <a:bodyPr/>
            <a:lstStyle/>
            <a:p/>
          </p:txBody>
        </p:sp>
        <p:sp>
          <p:nvSpPr>
            <p:cNvPr id="90" name="rc90"/>
            <p:cNvSpPr/>
            <p:nvPr/>
          </p:nvSpPr>
          <p:spPr>
            <a:xfrm>
              <a:off x="6051856" y="3676003"/>
              <a:ext cx="204851" cy="0"/>
            </a:xfrm>
            <a:prstGeom prst="rect">
              <a:avLst/>
            </a:prstGeom>
            <a:solidFill>
              <a:srgbClr val="1CABE2">
                <a:alpha val="100000"/>
              </a:srgbClr>
            </a:solidFill>
          </p:spPr>
          <p:txBody>
            <a:bodyPr/>
            <a:lstStyle/>
            <a:p/>
          </p:txBody>
        </p:sp>
        <p:sp>
          <p:nvSpPr>
            <p:cNvPr id="91" name="rc91"/>
            <p:cNvSpPr/>
            <p:nvPr/>
          </p:nvSpPr>
          <p:spPr>
            <a:xfrm>
              <a:off x="6279468" y="3711412"/>
              <a:ext cx="204851" cy="914123"/>
            </a:xfrm>
            <a:prstGeom prst="rect">
              <a:avLst/>
            </a:prstGeom>
            <a:solidFill>
              <a:srgbClr val="80BD41">
                <a:alpha val="100000"/>
              </a:srgbClr>
            </a:solidFill>
          </p:spPr>
          <p:txBody>
            <a:bodyPr/>
            <a:lstStyle/>
            <a:p/>
          </p:txBody>
        </p:sp>
        <p:sp>
          <p:nvSpPr>
            <p:cNvPr id="92" name="rc92"/>
            <p:cNvSpPr/>
            <p:nvPr/>
          </p:nvSpPr>
          <p:spPr>
            <a:xfrm>
              <a:off x="6279468" y="3683137"/>
              <a:ext cx="204851" cy="18860"/>
            </a:xfrm>
            <a:prstGeom prst="rect">
              <a:avLst/>
            </a:prstGeom>
            <a:solidFill>
              <a:srgbClr val="0058AB">
                <a:alpha val="100000"/>
              </a:srgbClr>
            </a:solidFill>
          </p:spPr>
          <p:txBody>
            <a:bodyPr/>
            <a:lstStyle/>
            <a:p/>
          </p:txBody>
        </p:sp>
        <p:sp>
          <p:nvSpPr>
            <p:cNvPr id="93" name="rc93"/>
            <p:cNvSpPr/>
            <p:nvPr/>
          </p:nvSpPr>
          <p:spPr>
            <a:xfrm>
              <a:off x="6279468" y="3701998"/>
              <a:ext cx="204851" cy="9414"/>
            </a:xfrm>
            <a:prstGeom prst="rect">
              <a:avLst/>
            </a:prstGeom>
            <a:solidFill>
              <a:srgbClr val="1CABE2">
                <a:alpha val="100000"/>
              </a:srgbClr>
            </a:solidFill>
          </p:spPr>
          <p:txBody>
            <a:bodyPr/>
            <a:lstStyle/>
            <a:p/>
          </p:txBody>
        </p:sp>
        <p:sp>
          <p:nvSpPr>
            <p:cNvPr id="94" name="rc94"/>
            <p:cNvSpPr/>
            <p:nvPr/>
          </p:nvSpPr>
          <p:spPr>
            <a:xfrm>
              <a:off x="6507081" y="3721836"/>
              <a:ext cx="204851" cy="903699"/>
            </a:xfrm>
            <a:prstGeom prst="rect">
              <a:avLst/>
            </a:prstGeom>
            <a:solidFill>
              <a:srgbClr val="80BD41">
                <a:alpha val="100000"/>
              </a:srgbClr>
            </a:solidFill>
          </p:spPr>
          <p:txBody>
            <a:bodyPr/>
            <a:lstStyle/>
            <a:p/>
          </p:txBody>
        </p:sp>
        <p:sp>
          <p:nvSpPr>
            <p:cNvPr id="95" name="rc95"/>
            <p:cNvSpPr/>
            <p:nvPr/>
          </p:nvSpPr>
          <p:spPr>
            <a:xfrm>
              <a:off x="6507081" y="3693886"/>
              <a:ext cx="204851" cy="18632"/>
            </a:xfrm>
            <a:prstGeom prst="rect">
              <a:avLst/>
            </a:prstGeom>
            <a:solidFill>
              <a:srgbClr val="0058AB">
                <a:alpha val="100000"/>
              </a:srgbClr>
            </a:solidFill>
          </p:spPr>
          <p:txBody>
            <a:bodyPr/>
            <a:lstStyle/>
            <a:p/>
          </p:txBody>
        </p:sp>
        <p:sp>
          <p:nvSpPr>
            <p:cNvPr id="96" name="rc96"/>
            <p:cNvSpPr/>
            <p:nvPr/>
          </p:nvSpPr>
          <p:spPr>
            <a:xfrm>
              <a:off x="6507081" y="3712519"/>
              <a:ext cx="204851" cy="9316"/>
            </a:xfrm>
            <a:prstGeom prst="rect">
              <a:avLst/>
            </a:prstGeom>
            <a:solidFill>
              <a:srgbClr val="1CABE2">
                <a:alpha val="100000"/>
              </a:srgbClr>
            </a:solidFill>
          </p:spPr>
          <p:txBody>
            <a:bodyPr/>
            <a:lstStyle/>
            <a:p/>
          </p:txBody>
        </p:sp>
        <p:sp>
          <p:nvSpPr>
            <p:cNvPr id="97" name="rc97"/>
            <p:cNvSpPr/>
            <p:nvPr/>
          </p:nvSpPr>
          <p:spPr>
            <a:xfrm>
              <a:off x="6734693" y="3737342"/>
              <a:ext cx="204851" cy="888193"/>
            </a:xfrm>
            <a:prstGeom prst="rect">
              <a:avLst/>
            </a:prstGeom>
            <a:solidFill>
              <a:srgbClr val="80BD41">
                <a:alpha val="100000"/>
              </a:srgbClr>
            </a:solidFill>
          </p:spPr>
          <p:txBody>
            <a:bodyPr/>
            <a:lstStyle/>
            <a:p/>
          </p:txBody>
        </p:sp>
        <p:sp>
          <p:nvSpPr>
            <p:cNvPr id="98" name="rc98"/>
            <p:cNvSpPr/>
            <p:nvPr/>
          </p:nvSpPr>
          <p:spPr>
            <a:xfrm>
              <a:off x="6734693" y="3709881"/>
              <a:ext cx="204851" cy="9153"/>
            </a:xfrm>
            <a:prstGeom prst="rect">
              <a:avLst/>
            </a:prstGeom>
            <a:solidFill>
              <a:srgbClr val="0058AB">
                <a:alpha val="100000"/>
              </a:srgbClr>
            </a:solidFill>
          </p:spPr>
          <p:txBody>
            <a:bodyPr/>
            <a:lstStyle/>
            <a:p/>
          </p:txBody>
        </p:sp>
        <p:sp>
          <p:nvSpPr>
            <p:cNvPr id="99" name="rc99"/>
            <p:cNvSpPr/>
            <p:nvPr/>
          </p:nvSpPr>
          <p:spPr>
            <a:xfrm>
              <a:off x="6734693" y="3719034"/>
              <a:ext cx="204851" cy="18307"/>
            </a:xfrm>
            <a:prstGeom prst="rect">
              <a:avLst/>
            </a:prstGeom>
            <a:solidFill>
              <a:srgbClr val="1CABE2">
                <a:alpha val="100000"/>
              </a:srgbClr>
            </a:solidFill>
          </p:spPr>
          <p:txBody>
            <a:bodyPr/>
            <a:lstStyle/>
            <a:p/>
          </p:txBody>
        </p:sp>
        <p:sp>
          <p:nvSpPr>
            <p:cNvPr id="100" name="rc100"/>
            <p:cNvSpPr/>
            <p:nvPr/>
          </p:nvSpPr>
          <p:spPr>
            <a:xfrm>
              <a:off x="6962306" y="3737244"/>
              <a:ext cx="204851" cy="8280"/>
            </a:xfrm>
            <a:prstGeom prst="rect">
              <a:avLst/>
            </a:prstGeom>
            <a:solidFill>
              <a:srgbClr val="F26A21">
                <a:alpha val="100000"/>
              </a:srgbClr>
            </a:solidFill>
          </p:spPr>
          <p:txBody>
            <a:bodyPr/>
            <a:lstStyle/>
            <a:p/>
          </p:txBody>
        </p:sp>
        <p:sp>
          <p:nvSpPr>
            <p:cNvPr id="101" name="rc101"/>
            <p:cNvSpPr/>
            <p:nvPr/>
          </p:nvSpPr>
          <p:spPr>
            <a:xfrm>
              <a:off x="6962306" y="3745525"/>
              <a:ext cx="204851" cy="880010"/>
            </a:xfrm>
            <a:prstGeom prst="rect">
              <a:avLst/>
            </a:prstGeom>
            <a:solidFill>
              <a:srgbClr val="FFC20E">
                <a:alpha val="100000"/>
              </a:srgbClr>
            </a:solidFill>
          </p:spPr>
          <p:txBody>
            <a:bodyPr/>
            <a:lstStyle/>
            <a:p/>
          </p:txBody>
        </p:sp>
        <p:sp>
          <p:nvSpPr>
            <p:cNvPr id="102" name="rc102"/>
            <p:cNvSpPr/>
            <p:nvPr/>
          </p:nvSpPr>
          <p:spPr>
            <a:xfrm>
              <a:off x="7189918" y="3763923"/>
              <a:ext cx="204851" cy="7490"/>
            </a:xfrm>
            <a:prstGeom prst="rect">
              <a:avLst/>
            </a:prstGeom>
            <a:solidFill>
              <a:srgbClr val="F26A21">
                <a:alpha val="100000"/>
              </a:srgbClr>
            </a:solidFill>
          </p:spPr>
          <p:txBody>
            <a:bodyPr/>
            <a:lstStyle/>
            <a:p/>
          </p:txBody>
        </p:sp>
        <p:sp>
          <p:nvSpPr>
            <p:cNvPr id="103" name="rc103"/>
            <p:cNvSpPr/>
            <p:nvPr/>
          </p:nvSpPr>
          <p:spPr>
            <a:xfrm>
              <a:off x="7189918" y="3771414"/>
              <a:ext cx="204851" cy="854121"/>
            </a:xfrm>
            <a:prstGeom prst="rect">
              <a:avLst/>
            </a:prstGeom>
            <a:solidFill>
              <a:srgbClr val="FFC20E">
                <a:alpha val="100000"/>
              </a:srgbClr>
            </a:solidFill>
          </p:spPr>
          <p:txBody>
            <a:bodyPr/>
            <a:lstStyle/>
            <a:p/>
          </p:txBody>
        </p:sp>
        <p:sp>
          <p:nvSpPr>
            <p:cNvPr id="104" name="rc104"/>
            <p:cNvSpPr/>
            <p:nvPr/>
          </p:nvSpPr>
          <p:spPr>
            <a:xfrm>
              <a:off x="7417531" y="3787703"/>
              <a:ext cx="204851" cy="6776"/>
            </a:xfrm>
            <a:prstGeom prst="rect">
              <a:avLst/>
            </a:prstGeom>
            <a:solidFill>
              <a:srgbClr val="F26A21">
                <a:alpha val="100000"/>
              </a:srgbClr>
            </a:solidFill>
          </p:spPr>
          <p:txBody>
            <a:bodyPr/>
            <a:lstStyle/>
            <a:p/>
          </p:txBody>
        </p:sp>
        <p:sp>
          <p:nvSpPr>
            <p:cNvPr id="105" name="rc105"/>
            <p:cNvSpPr/>
            <p:nvPr/>
          </p:nvSpPr>
          <p:spPr>
            <a:xfrm>
              <a:off x="7417531" y="3794479"/>
              <a:ext cx="204851" cy="831055"/>
            </a:xfrm>
            <a:prstGeom prst="rect">
              <a:avLst/>
            </a:prstGeom>
            <a:solidFill>
              <a:srgbClr val="FFC20E">
                <a:alpha val="100000"/>
              </a:srgbClr>
            </a:solidFill>
          </p:spPr>
          <p:txBody>
            <a:bodyPr/>
            <a:lstStyle/>
            <a:p/>
          </p:txBody>
        </p:sp>
        <p:sp>
          <p:nvSpPr>
            <p:cNvPr id="106" name="rc106"/>
            <p:cNvSpPr/>
            <p:nvPr/>
          </p:nvSpPr>
          <p:spPr>
            <a:xfrm>
              <a:off x="7645143" y="3811841"/>
              <a:ext cx="204851" cy="6130"/>
            </a:xfrm>
            <a:prstGeom prst="rect">
              <a:avLst/>
            </a:prstGeom>
            <a:solidFill>
              <a:srgbClr val="F26A21">
                <a:alpha val="100000"/>
              </a:srgbClr>
            </a:solidFill>
          </p:spPr>
          <p:txBody>
            <a:bodyPr/>
            <a:lstStyle/>
            <a:p/>
          </p:txBody>
        </p:sp>
        <p:sp>
          <p:nvSpPr>
            <p:cNvPr id="107" name="rc107"/>
            <p:cNvSpPr/>
            <p:nvPr/>
          </p:nvSpPr>
          <p:spPr>
            <a:xfrm>
              <a:off x="7645143" y="3817971"/>
              <a:ext cx="204851" cy="807564"/>
            </a:xfrm>
            <a:prstGeom prst="rect">
              <a:avLst/>
            </a:prstGeom>
            <a:solidFill>
              <a:srgbClr val="FFC20E">
                <a:alpha val="100000"/>
              </a:srgbClr>
            </a:solidFill>
          </p:spPr>
          <p:txBody>
            <a:bodyPr/>
            <a:lstStyle/>
            <a:p/>
          </p:txBody>
        </p:sp>
        <p:sp>
          <p:nvSpPr>
            <p:cNvPr id="108" name="rc108"/>
            <p:cNvSpPr/>
            <p:nvPr/>
          </p:nvSpPr>
          <p:spPr>
            <a:xfrm>
              <a:off x="7872756" y="3835751"/>
              <a:ext cx="204851" cy="5545"/>
            </a:xfrm>
            <a:prstGeom prst="rect">
              <a:avLst/>
            </a:prstGeom>
            <a:solidFill>
              <a:srgbClr val="F26A21">
                <a:alpha val="100000"/>
              </a:srgbClr>
            </a:solidFill>
          </p:spPr>
          <p:txBody>
            <a:bodyPr/>
            <a:lstStyle/>
            <a:p/>
          </p:txBody>
        </p:sp>
        <p:sp>
          <p:nvSpPr>
            <p:cNvPr id="109" name="rc109"/>
            <p:cNvSpPr/>
            <p:nvPr/>
          </p:nvSpPr>
          <p:spPr>
            <a:xfrm>
              <a:off x="7872756" y="3841297"/>
              <a:ext cx="204851" cy="784238"/>
            </a:xfrm>
            <a:prstGeom prst="rect">
              <a:avLst/>
            </a:prstGeom>
            <a:solidFill>
              <a:srgbClr val="FFC20E">
                <a:alpha val="100000"/>
              </a:srgbClr>
            </a:solidFill>
          </p:spPr>
          <p:txBody>
            <a:bodyPr/>
            <a:lstStyle/>
            <a:p/>
          </p:txBody>
        </p:sp>
        <p:sp>
          <p:nvSpPr>
            <p:cNvPr id="110" name="rc110"/>
            <p:cNvSpPr/>
            <p:nvPr/>
          </p:nvSpPr>
          <p:spPr>
            <a:xfrm>
              <a:off x="8100369" y="3860117"/>
              <a:ext cx="204851" cy="5016"/>
            </a:xfrm>
            <a:prstGeom prst="rect">
              <a:avLst/>
            </a:prstGeom>
            <a:solidFill>
              <a:srgbClr val="F26A21">
                <a:alpha val="100000"/>
              </a:srgbClr>
            </a:solidFill>
          </p:spPr>
          <p:txBody>
            <a:bodyPr/>
            <a:lstStyle/>
            <a:p/>
          </p:txBody>
        </p:sp>
        <p:sp>
          <p:nvSpPr>
            <p:cNvPr id="111" name="rc111"/>
            <p:cNvSpPr/>
            <p:nvPr/>
          </p:nvSpPr>
          <p:spPr>
            <a:xfrm>
              <a:off x="8100369" y="3865134"/>
              <a:ext cx="204851" cy="760401"/>
            </a:xfrm>
            <a:prstGeom prst="rect">
              <a:avLst/>
            </a:prstGeom>
            <a:solidFill>
              <a:srgbClr val="FFC20E">
                <a:alpha val="100000"/>
              </a:srgbClr>
            </a:solidFill>
          </p:spPr>
          <p:txBody>
            <a:bodyPr/>
            <a:lstStyle/>
            <a:p/>
          </p:txBody>
        </p:sp>
        <p:sp>
          <p:nvSpPr>
            <p:cNvPr id="112" name="pl112"/>
            <p:cNvSpPr/>
            <p:nvPr/>
          </p:nvSpPr>
          <p:spPr>
            <a:xfrm>
              <a:off x="1374417" y="1227418"/>
              <a:ext cx="5462701" cy="68648"/>
            </a:xfrm>
            <a:custGeom>
              <a:avLst/>
              <a:pathLst>
                <a:path w="5462701" h="68648">
                  <a:moveTo>
                    <a:pt x="0" y="34324"/>
                  </a:moveTo>
                  <a:lnTo>
                    <a:pt x="227612" y="68648"/>
                  </a:lnTo>
                  <a:lnTo>
                    <a:pt x="455225" y="34324"/>
                  </a:lnTo>
                  <a:lnTo>
                    <a:pt x="682837" y="68648"/>
                  </a:lnTo>
                  <a:lnTo>
                    <a:pt x="910450" y="34324"/>
                  </a:lnTo>
                  <a:lnTo>
                    <a:pt x="1138062" y="0"/>
                  </a:lnTo>
                  <a:lnTo>
                    <a:pt x="1365675" y="34324"/>
                  </a:lnTo>
                  <a:lnTo>
                    <a:pt x="1593287" y="34324"/>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34324"/>
                  </a:lnTo>
                  <a:lnTo>
                    <a:pt x="5007476" y="34324"/>
                  </a:lnTo>
                  <a:lnTo>
                    <a:pt x="5235088" y="34324"/>
                  </a:lnTo>
                  <a:lnTo>
                    <a:pt x="5462701" y="0"/>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27418"/>
              <a:ext cx="5462701" cy="68648"/>
            </a:xfrm>
            <a:custGeom>
              <a:avLst/>
              <a:pathLst>
                <a:path w="5462701" h="68648">
                  <a:moveTo>
                    <a:pt x="0" y="68648"/>
                  </a:moveTo>
                  <a:lnTo>
                    <a:pt x="227612" y="68648"/>
                  </a:lnTo>
                  <a:lnTo>
                    <a:pt x="455225" y="34324"/>
                  </a:lnTo>
                  <a:lnTo>
                    <a:pt x="682837" y="68648"/>
                  </a:lnTo>
                  <a:lnTo>
                    <a:pt x="910450" y="68648"/>
                  </a:lnTo>
                  <a:lnTo>
                    <a:pt x="1138062" y="34324"/>
                  </a:lnTo>
                  <a:lnTo>
                    <a:pt x="1365675" y="68648"/>
                  </a:lnTo>
                  <a:lnTo>
                    <a:pt x="1593287" y="34324"/>
                  </a:lnTo>
                  <a:lnTo>
                    <a:pt x="1820900" y="0"/>
                  </a:lnTo>
                  <a:lnTo>
                    <a:pt x="2048513" y="34324"/>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34324"/>
                  </a:lnTo>
                  <a:lnTo>
                    <a:pt x="4779863" y="34324"/>
                  </a:lnTo>
                  <a:lnTo>
                    <a:pt x="5007476" y="68648"/>
                  </a:lnTo>
                  <a:lnTo>
                    <a:pt x="5235088" y="68648"/>
                  </a:lnTo>
                  <a:lnTo>
                    <a:pt x="5462701" y="68648"/>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8595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3135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4117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0608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24441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63072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85834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3135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54117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76879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908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6" name="tx136"/>
            <p:cNvSpPr/>
            <p:nvPr/>
          </p:nvSpPr>
          <p:spPr>
            <a:xfrm>
              <a:off x="508103" y="26135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7" name="tx137"/>
            <p:cNvSpPr/>
            <p:nvPr/>
          </p:nvSpPr>
          <p:spPr>
            <a:xfrm>
              <a:off x="508103" y="16363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80629"/>
              <a:ext cx="423135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Albania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Albania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1991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9782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63655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4907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30739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9657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2076630"/>
              <a:ext cx="217589" cy="2914130"/>
            </a:xfrm>
            <a:prstGeom prst="rect">
              <a:avLst/>
            </a:prstGeom>
            <a:solidFill>
              <a:srgbClr val="0058AB">
                <a:alpha val="100000"/>
              </a:srgbClr>
            </a:solidFill>
          </p:spPr>
          <p:txBody>
            <a:bodyPr/>
            <a:lstStyle/>
            <a:p/>
          </p:txBody>
        </p:sp>
        <p:sp>
          <p:nvSpPr>
            <p:cNvPr id="39" name="rc39"/>
            <p:cNvSpPr/>
            <p:nvPr/>
          </p:nvSpPr>
          <p:spPr>
            <a:xfrm>
              <a:off x="1472058" y="866434"/>
              <a:ext cx="217589" cy="4124325"/>
            </a:xfrm>
            <a:prstGeom prst="rect">
              <a:avLst/>
            </a:prstGeom>
            <a:solidFill>
              <a:srgbClr val="0058AB">
                <a:alpha val="100000"/>
              </a:srgbClr>
            </a:solidFill>
          </p:spPr>
          <p:txBody>
            <a:bodyPr/>
            <a:lstStyle/>
            <a:p/>
          </p:txBody>
        </p:sp>
        <p:sp>
          <p:nvSpPr>
            <p:cNvPr id="40" name="rc40"/>
            <p:cNvSpPr/>
            <p:nvPr/>
          </p:nvSpPr>
          <p:spPr>
            <a:xfrm>
              <a:off x="1713825" y="2417416"/>
              <a:ext cx="217589" cy="2573343"/>
            </a:xfrm>
            <a:prstGeom prst="rect">
              <a:avLst/>
            </a:prstGeom>
            <a:solidFill>
              <a:srgbClr val="0058AB">
                <a:alpha val="100000"/>
              </a:srgbClr>
            </a:solidFill>
          </p:spPr>
          <p:txBody>
            <a:bodyPr/>
            <a:lstStyle/>
            <a:p/>
          </p:txBody>
        </p:sp>
        <p:sp>
          <p:nvSpPr>
            <p:cNvPr id="41" name="rc41"/>
            <p:cNvSpPr/>
            <p:nvPr/>
          </p:nvSpPr>
          <p:spPr>
            <a:xfrm>
              <a:off x="1955592" y="1137453"/>
              <a:ext cx="217589" cy="3853306"/>
            </a:xfrm>
            <a:prstGeom prst="rect">
              <a:avLst/>
            </a:prstGeom>
            <a:solidFill>
              <a:srgbClr val="0058AB">
                <a:alpha val="100000"/>
              </a:srgbClr>
            </a:solidFill>
          </p:spPr>
          <p:txBody>
            <a:bodyPr/>
            <a:lstStyle/>
            <a:p/>
          </p:txBody>
        </p:sp>
        <p:sp>
          <p:nvSpPr>
            <p:cNvPr id="42" name="rc42"/>
            <p:cNvSpPr/>
            <p:nvPr/>
          </p:nvSpPr>
          <p:spPr>
            <a:xfrm>
              <a:off x="2197358" y="2586468"/>
              <a:ext cx="217589" cy="2404291"/>
            </a:xfrm>
            <a:prstGeom prst="rect">
              <a:avLst/>
            </a:prstGeom>
            <a:solidFill>
              <a:srgbClr val="0058AB">
                <a:alpha val="100000"/>
              </a:srgbClr>
            </a:solidFill>
          </p:spPr>
          <p:txBody>
            <a:bodyPr/>
            <a:lstStyle/>
            <a:p/>
          </p:txBody>
        </p:sp>
        <p:sp>
          <p:nvSpPr>
            <p:cNvPr id="43" name="rc43"/>
            <p:cNvSpPr/>
            <p:nvPr/>
          </p:nvSpPr>
          <p:spPr>
            <a:xfrm>
              <a:off x="2439125" y="3863748"/>
              <a:ext cx="217589" cy="1127011"/>
            </a:xfrm>
            <a:prstGeom prst="rect">
              <a:avLst/>
            </a:prstGeom>
            <a:solidFill>
              <a:srgbClr val="0058AB">
                <a:alpha val="100000"/>
              </a:srgbClr>
            </a:solidFill>
          </p:spPr>
          <p:txBody>
            <a:bodyPr/>
            <a:lstStyle/>
            <a:p/>
          </p:txBody>
        </p:sp>
        <p:sp>
          <p:nvSpPr>
            <p:cNvPr id="44" name="rc44"/>
            <p:cNvSpPr/>
            <p:nvPr/>
          </p:nvSpPr>
          <p:spPr>
            <a:xfrm>
              <a:off x="2680891" y="2895055"/>
              <a:ext cx="217589" cy="2095704"/>
            </a:xfrm>
            <a:prstGeom prst="rect">
              <a:avLst/>
            </a:prstGeom>
            <a:solidFill>
              <a:srgbClr val="0058AB">
                <a:alpha val="100000"/>
              </a:srgbClr>
            </a:solidFill>
          </p:spPr>
          <p:txBody>
            <a:bodyPr/>
            <a:lstStyle/>
            <a:p/>
          </p:txBody>
        </p:sp>
        <p:sp>
          <p:nvSpPr>
            <p:cNvPr id="45" name="rc45"/>
            <p:cNvSpPr/>
            <p:nvPr/>
          </p:nvSpPr>
          <p:spPr>
            <a:xfrm>
              <a:off x="2922658" y="2999706"/>
              <a:ext cx="217589" cy="1991053"/>
            </a:xfrm>
            <a:prstGeom prst="rect">
              <a:avLst/>
            </a:prstGeom>
            <a:solidFill>
              <a:srgbClr val="0058AB">
                <a:alpha val="100000"/>
              </a:srgbClr>
            </a:solidFill>
          </p:spPr>
          <p:txBody>
            <a:bodyPr/>
            <a:lstStyle/>
            <a:p/>
          </p:txBody>
        </p:sp>
        <p:sp>
          <p:nvSpPr>
            <p:cNvPr id="46" name="rc46"/>
            <p:cNvSpPr/>
            <p:nvPr/>
          </p:nvSpPr>
          <p:spPr>
            <a:xfrm>
              <a:off x="3164425" y="4022066"/>
              <a:ext cx="217589" cy="968693"/>
            </a:xfrm>
            <a:prstGeom prst="rect">
              <a:avLst/>
            </a:prstGeom>
            <a:solidFill>
              <a:srgbClr val="0058AB">
                <a:alpha val="100000"/>
              </a:srgbClr>
            </a:solidFill>
          </p:spPr>
          <p:txBody>
            <a:bodyPr/>
            <a:lstStyle/>
            <a:p/>
          </p:txBody>
        </p:sp>
        <p:sp>
          <p:nvSpPr>
            <p:cNvPr id="47" name="rc47"/>
            <p:cNvSpPr/>
            <p:nvPr/>
          </p:nvSpPr>
          <p:spPr>
            <a:xfrm>
              <a:off x="3406191" y="4022066"/>
              <a:ext cx="217589" cy="968693"/>
            </a:xfrm>
            <a:prstGeom prst="rect">
              <a:avLst/>
            </a:prstGeom>
            <a:solidFill>
              <a:srgbClr val="0058AB">
                <a:alpha val="100000"/>
              </a:srgbClr>
            </a:solidFill>
          </p:spPr>
          <p:txBody>
            <a:bodyPr/>
            <a:lstStyle/>
            <a:p/>
          </p:txBody>
        </p:sp>
        <p:sp>
          <p:nvSpPr>
            <p:cNvPr id="48" name="rc48"/>
            <p:cNvSpPr/>
            <p:nvPr/>
          </p:nvSpPr>
          <p:spPr>
            <a:xfrm>
              <a:off x="3647958" y="4027433"/>
              <a:ext cx="217589" cy="963326"/>
            </a:xfrm>
            <a:prstGeom prst="rect">
              <a:avLst/>
            </a:prstGeom>
            <a:solidFill>
              <a:srgbClr val="0058AB">
                <a:alpha val="100000"/>
              </a:srgbClr>
            </a:solidFill>
          </p:spPr>
          <p:txBody>
            <a:bodyPr/>
            <a:lstStyle/>
            <a:p/>
          </p:txBody>
        </p:sp>
        <p:sp>
          <p:nvSpPr>
            <p:cNvPr id="49" name="rc49"/>
            <p:cNvSpPr/>
            <p:nvPr/>
          </p:nvSpPr>
          <p:spPr>
            <a:xfrm>
              <a:off x="3889725" y="4030116"/>
              <a:ext cx="217589" cy="960643"/>
            </a:xfrm>
            <a:prstGeom prst="rect">
              <a:avLst/>
            </a:prstGeom>
            <a:solidFill>
              <a:srgbClr val="0058AB">
                <a:alpha val="100000"/>
              </a:srgbClr>
            </a:solidFill>
          </p:spPr>
          <p:txBody>
            <a:bodyPr/>
            <a:lstStyle/>
            <a:p/>
          </p:txBody>
        </p:sp>
        <p:sp>
          <p:nvSpPr>
            <p:cNvPr id="50" name="rc50"/>
            <p:cNvSpPr/>
            <p:nvPr/>
          </p:nvSpPr>
          <p:spPr>
            <a:xfrm>
              <a:off x="4131491" y="3995233"/>
              <a:ext cx="217589" cy="995526"/>
            </a:xfrm>
            <a:prstGeom prst="rect">
              <a:avLst/>
            </a:prstGeom>
            <a:solidFill>
              <a:srgbClr val="0058AB">
                <a:alpha val="100000"/>
              </a:srgbClr>
            </a:solidFill>
          </p:spPr>
          <p:txBody>
            <a:bodyPr/>
            <a:lstStyle/>
            <a:p/>
          </p:txBody>
        </p:sp>
        <p:sp>
          <p:nvSpPr>
            <p:cNvPr id="51" name="rc51"/>
            <p:cNvSpPr/>
            <p:nvPr/>
          </p:nvSpPr>
          <p:spPr>
            <a:xfrm>
              <a:off x="4373258" y="3973766"/>
              <a:ext cx="217589" cy="1016993"/>
            </a:xfrm>
            <a:prstGeom prst="rect">
              <a:avLst/>
            </a:prstGeom>
            <a:solidFill>
              <a:srgbClr val="0058AB">
                <a:alpha val="100000"/>
              </a:srgbClr>
            </a:solidFill>
          </p:spPr>
          <p:txBody>
            <a:bodyPr/>
            <a:lstStyle/>
            <a:p/>
          </p:txBody>
        </p:sp>
        <p:sp>
          <p:nvSpPr>
            <p:cNvPr id="52" name="rc52"/>
            <p:cNvSpPr/>
            <p:nvPr/>
          </p:nvSpPr>
          <p:spPr>
            <a:xfrm>
              <a:off x="4615025" y="3979132"/>
              <a:ext cx="217589" cy="1011627"/>
            </a:xfrm>
            <a:prstGeom prst="rect">
              <a:avLst/>
            </a:prstGeom>
            <a:solidFill>
              <a:srgbClr val="0058AB">
                <a:alpha val="100000"/>
              </a:srgbClr>
            </a:solidFill>
          </p:spPr>
          <p:txBody>
            <a:bodyPr/>
            <a:lstStyle/>
            <a:p/>
          </p:txBody>
        </p:sp>
        <p:sp>
          <p:nvSpPr>
            <p:cNvPr id="53" name="rc53"/>
            <p:cNvSpPr/>
            <p:nvPr/>
          </p:nvSpPr>
          <p:spPr>
            <a:xfrm>
              <a:off x="4856791" y="4030116"/>
              <a:ext cx="217589" cy="960643"/>
            </a:xfrm>
            <a:prstGeom prst="rect">
              <a:avLst/>
            </a:prstGeom>
            <a:solidFill>
              <a:srgbClr val="0058AB">
                <a:alpha val="100000"/>
              </a:srgbClr>
            </a:solidFill>
          </p:spPr>
          <p:txBody>
            <a:bodyPr/>
            <a:lstStyle/>
            <a:p/>
          </p:txBody>
        </p:sp>
        <p:sp>
          <p:nvSpPr>
            <p:cNvPr id="54" name="rc54"/>
            <p:cNvSpPr/>
            <p:nvPr/>
          </p:nvSpPr>
          <p:spPr>
            <a:xfrm>
              <a:off x="5098558" y="4073050"/>
              <a:ext cx="217589" cy="917709"/>
            </a:xfrm>
            <a:prstGeom prst="rect">
              <a:avLst/>
            </a:prstGeom>
            <a:solidFill>
              <a:srgbClr val="0058AB">
                <a:alpha val="100000"/>
              </a:srgbClr>
            </a:solidFill>
          </p:spPr>
          <p:txBody>
            <a:bodyPr/>
            <a:lstStyle/>
            <a:p/>
          </p:txBody>
        </p:sp>
        <p:sp>
          <p:nvSpPr>
            <p:cNvPr id="55" name="rc55"/>
            <p:cNvSpPr/>
            <p:nvPr/>
          </p:nvSpPr>
          <p:spPr>
            <a:xfrm>
              <a:off x="5340325" y="4110617"/>
              <a:ext cx="217589" cy="880142"/>
            </a:xfrm>
            <a:prstGeom prst="rect">
              <a:avLst/>
            </a:prstGeom>
            <a:solidFill>
              <a:srgbClr val="0058AB">
                <a:alpha val="100000"/>
              </a:srgbClr>
            </a:solidFill>
          </p:spPr>
          <p:txBody>
            <a:bodyPr/>
            <a:lstStyle/>
            <a:p/>
          </p:txBody>
        </p:sp>
        <p:sp>
          <p:nvSpPr>
            <p:cNvPr id="56" name="rc56"/>
            <p:cNvSpPr/>
            <p:nvPr/>
          </p:nvSpPr>
          <p:spPr>
            <a:xfrm>
              <a:off x="5582091" y="4150868"/>
              <a:ext cx="217589" cy="839891"/>
            </a:xfrm>
            <a:prstGeom prst="rect">
              <a:avLst/>
            </a:prstGeom>
            <a:solidFill>
              <a:srgbClr val="0058AB">
                <a:alpha val="100000"/>
              </a:srgbClr>
            </a:solidFill>
          </p:spPr>
          <p:txBody>
            <a:bodyPr/>
            <a:lstStyle/>
            <a:p/>
          </p:txBody>
        </p:sp>
        <p:sp>
          <p:nvSpPr>
            <p:cNvPr id="57" name="rc57"/>
            <p:cNvSpPr/>
            <p:nvPr/>
          </p:nvSpPr>
          <p:spPr>
            <a:xfrm>
              <a:off x="5823858" y="4164284"/>
              <a:ext cx="217589" cy="826475"/>
            </a:xfrm>
            <a:prstGeom prst="rect">
              <a:avLst/>
            </a:prstGeom>
            <a:solidFill>
              <a:srgbClr val="0058AB">
                <a:alpha val="100000"/>
              </a:srgbClr>
            </a:solidFill>
          </p:spPr>
          <p:txBody>
            <a:bodyPr/>
            <a:lstStyle/>
            <a:p/>
          </p:txBody>
        </p:sp>
        <p:sp>
          <p:nvSpPr>
            <p:cNvPr id="58" name="rc58"/>
            <p:cNvSpPr/>
            <p:nvPr/>
          </p:nvSpPr>
          <p:spPr>
            <a:xfrm>
              <a:off x="6065625" y="4185751"/>
              <a:ext cx="217589" cy="805008"/>
            </a:xfrm>
            <a:prstGeom prst="rect">
              <a:avLst/>
            </a:prstGeom>
            <a:solidFill>
              <a:srgbClr val="0058AB">
                <a:alpha val="100000"/>
              </a:srgbClr>
            </a:solidFill>
          </p:spPr>
          <p:txBody>
            <a:bodyPr/>
            <a:lstStyle/>
            <a:p/>
          </p:txBody>
        </p:sp>
        <p:sp>
          <p:nvSpPr>
            <p:cNvPr id="59" name="rc59"/>
            <p:cNvSpPr/>
            <p:nvPr/>
          </p:nvSpPr>
          <p:spPr>
            <a:xfrm>
              <a:off x="6307391" y="3394160"/>
              <a:ext cx="217589" cy="1596599"/>
            </a:xfrm>
            <a:prstGeom prst="rect">
              <a:avLst/>
            </a:prstGeom>
            <a:solidFill>
              <a:srgbClr val="0058AB">
                <a:alpha val="100000"/>
              </a:srgbClr>
            </a:solidFill>
          </p:spPr>
          <p:txBody>
            <a:bodyPr/>
            <a:lstStyle/>
            <a:p/>
          </p:txBody>
        </p:sp>
        <p:sp>
          <p:nvSpPr>
            <p:cNvPr id="60" name="rc60"/>
            <p:cNvSpPr/>
            <p:nvPr/>
          </p:nvSpPr>
          <p:spPr>
            <a:xfrm>
              <a:off x="6549158" y="3437094"/>
              <a:ext cx="217589" cy="1553666"/>
            </a:xfrm>
            <a:prstGeom prst="rect">
              <a:avLst/>
            </a:prstGeom>
            <a:solidFill>
              <a:srgbClr val="0058AB">
                <a:alpha val="100000"/>
              </a:srgbClr>
            </a:solidFill>
          </p:spPr>
          <p:txBody>
            <a:bodyPr/>
            <a:lstStyle/>
            <a:p/>
          </p:txBody>
        </p:sp>
        <p:sp>
          <p:nvSpPr>
            <p:cNvPr id="61" name="rc61"/>
            <p:cNvSpPr/>
            <p:nvPr/>
          </p:nvSpPr>
          <p:spPr>
            <a:xfrm>
              <a:off x="6790924" y="3455877"/>
              <a:ext cx="217589" cy="1534882"/>
            </a:xfrm>
            <a:prstGeom prst="rect">
              <a:avLst/>
            </a:prstGeom>
            <a:solidFill>
              <a:srgbClr val="0058AB">
                <a:alpha val="100000"/>
              </a:srgbClr>
            </a:solidFill>
          </p:spPr>
          <p:txBody>
            <a:bodyPr/>
            <a:lstStyle/>
            <a:p/>
          </p:txBody>
        </p:sp>
        <p:sp>
          <p:nvSpPr>
            <p:cNvPr id="62" name="rc62"/>
            <p:cNvSpPr/>
            <p:nvPr/>
          </p:nvSpPr>
          <p:spPr>
            <a:xfrm>
              <a:off x="7032691" y="4236735"/>
              <a:ext cx="217589" cy="754024"/>
            </a:xfrm>
            <a:prstGeom prst="rect">
              <a:avLst/>
            </a:prstGeom>
            <a:solidFill>
              <a:srgbClr val="0058AB">
                <a:alpha val="100000"/>
              </a:srgbClr>
            </a:solidFill>
          </p:spPr>
          <p:txBody>
            <a:bodyPr/>
            <a:lstStyle/>
            <a:p/>
          </p:txBody>
        </p:sp>
        <p:sp>
          <p:nvSpPr>
            <p:cNvPr id="63" name="rc63"/>
            <p:cNvSpPr/>
            <p:nvPr/>
          </p:nvSpPr>
          <p:spPr>
            <a:xfrm>
              <a:off x="8483291" y="4577522"/>
              <a:ext cx="217589" cy="413237"/>
            </a:xfrm>
            <a:prstGeom prst="rect">
              <a:avLst/>
            </a:prstGeom>
            <a:solidFill>
              <a:srgbClr val="69DBFF">
                <a:alpha val="100000"/>
              </a:srgbClr>
            </a:solidFill>
          </p:spPr>
          <p:txBody>
            <a:bodyPr/>
            <a:lstStyle/>
            <a:p/>
          </p:txBody>
        </p:sp>
        <p:sp>
          <p:nvSpPr>
            <p:cNvPr id="64" name="pl64"/>
            <p:cNvSpPr/>
            <p:nvPr/>
          </p:nvSpPr>
          <p:spPr>
            <a:xfrm>
              <a:off x="6174420" y="4164284"/>
              <a:ext cx="2417666" cy="413237"/>
            </a:xfrm>
            <a:custGeom>
              <a:avLst/>
              <a:pathLst>
                <a:path w="2417666" h="413237">
                  <a:moveTo>
                    <a:pt x="0" y="0"/>
                  </a:moveTo>
                  <a:lnTo>
                    <a:pt x="241766" y="41323"/>
                  </a:lnTo>
                  <a:lnTo>
                    <a:pt x="483533" y="82647"/>
                  </a:lnTo>
                  <a:lnTo>
                    <a:pt x="725299" y="123971"/>
                  </a:lnTo>
                  <a:lnTo>
                    <a:pt x="967066" y="165295"/>
                  </a:lnTo>
                  <a:lnTo>
                    <a:pt x="1208833" y="206618"/>
                  </a:lnTo>
                  <a:lnTo>
                    <a:pt x="1450599" y="247942"/>
                  </a:lnTo>
                  <a:lnTo>
                    <a:pt x="1692366" y="289266"/>
                  </a:lnTo>
                  <a:lnTo>
                    <a:pt x="1934133" y="330590"/>
                  </a:lnTo>
                  <a:lnTo>
                    <a:pt x="2175899" y="371913"/>
                  </a:lnTo>
                  <a:lnTo>
                    <a:pt x="2417666" y="413237"/>
                  </a:lnTo>
                </a:path>
              </a:pathLst>
            </a:custGeom>
            <a:ln w="13550" cap="flat">
              <a:solidFill>
                <a:srgbClr val="000000">
                  <a:alpha val="100000"/>
                </a:srgbClr>
              </a:solidFill>
              <a:prstDash val="solid"/>
              <a:round/>
            </a:ln>
          </p:spPr>
          <p:txBody>
            <a:bodyPr/>
            <a:lstStyle/>
            <a:p/>
          </p:txBody>
        </p:sp>
        <p:sp>
          <p:nvSpPr>
            <p:cNvPr id="65" name="pt65"/>
            <p:cNvSpPr/>
            <p:nvPr/>
          </p:nvSpPr>
          <p:spPr>
            <a:xfrm>
              <a:off x="6149594" y="41394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1807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2221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2634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3047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3460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3874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4287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4700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511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5526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603427" y="360644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8" name="tx78"/>
            <p:cNvSpPr/>
            <p:nvPr/>
          </p:nvSpPr>
          <p:spPr>
            <a:xfrm>
              <a:off x="508103" y="22499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9082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83428" y="398022"/>
              <a:ext cx="59643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Albania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14%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2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3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3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04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3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36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040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00310"/>
              <a:ext cx="249522" cy="1702387"/>
            </a:xfrm>
            <a:prstGeom prst="rect">
              <a:avLst/>
            </a:prstGeom>
            <a:solidFill>
              <a:srgbClr val="80BD41">
                <a:alpha val="100000"/>
              </a:srgbClr>
            </a:solidFill>
          </p:spPr>
          <p:txBody>
            <a:bodyPr/>
            <a:lstStyle/>
            <a:p/>
          </p:txBody>
        </p:sp>
        <p:sp>
          <p:nvSpPr>
            <p:cNvPr id="24" name="rc24"/>
            <p:cNvSpPr/>
            <p:nvPr/>
          </p:nvSpPr>
          <p:spPr>
            <a:xfrm>
              <a:off x="1296273" y="2365450"/>
              <a:ext cx="249522" cy="34860"/>
            </a:xfrm>
            <a:prstGeom prst="rect">
              <a:avLst/>
            </a:prstGeom>
            <a:solidFill>
              <a:srgbClr val="1CABE2">
                <a:alpha val="100000"/>
              </a:srgbClr>
            </a:solidFill>
          </p:spPr>
          <p:txBody>
            <a:bodyPr/>
            <a:lstStyle/>
            <a:p/>
          </p:txBody>
        </p:sp>
        <p:sp>
          <p:nvSpPr>
            <p:cNvPr id="25" name="rc25"/>
            <p:cNvSpPr/>
            <p:nvPr/>
          </p:nvSpPr>
          <p:spPr>
            <a:xfrm>
              <a:off x="1573521" y="2513525"/>
              <a:ext cx="249522" cy="1589171"/>
            </a:xfrm>
            <a:prstGeom prst="rect">
              <a:avLst/>
            </a:prstGeom>
            <a:solidFill>
              <a:srgbClr val="80BD41">
                <a:alpha val="100000"/>
              </a:srgbClr>
            </a:solidFill>
          </p:spPr>
          <p:txBody>
            <a:bodyPr/>
            <a:lstStyle/>
            <a:p/>
          </p:txBody>
        </p:sp>
        <p:sp>
          <p:nvSpPr>
            <p:cNvPr id="26" name="rc26"/>
            <p:cNvSpPr/>
            <p:nvPr/>
          </p:nvSpPr>
          <p:spPr>
            <a:xfrm>
              <a:off x="1573521" y="2464273"/>
              <a:ext cx="249522" cy="49251"/>
            </a:xfrm>
            <a:prstGeom prst="rect">
              <a:avLst/>
            </a:prstGeom>
            <a:solidFill>
              <a:srgbClr val="1CABE2">
                <a:alpha val="100000"/>
              </a:srgbClr>
            </a:solidFill>
          </p:spPr>
          <p:txBody>
            <a:bodyPr/>
            <a:lstStyle/>
            <a:p/>
          </p:txBody>
        </p:sp>
        <p:sp>
          <p:nvSpPr>
            <p:cNvPr id="27" name="rc27"/>
            <p:cNvSpPr/>
            <p:nvPr/>
          </p:nvSpPr>
          <p:spPr>
            <a:xfrm>
              <a:off x="1850769" y="2599876"/>
              <a:ext cx="249522" cy="1502821"/>
            </a:xfrm>
            <a:prstGeom prst="rect">
              <a:avLst/>
            </a:prstGeom>
            <a:solidFill>
              <a:srgbClr val="80BD41">
                <a:alpha val="100000"/>
              </a:srgbClr>
            </a:solidFill>
          </p:spPr>
          <p:txBody>
            <a:bodyPr/>
            <a:lstStyle/>
            <a:p/>
          </p:txBody>
        </p:sp>
        <p:sp>
          <p:nvSpPr>
            <p:cNvPr id="28" name="rc28"/>
            <p:cNvSpPr/>
            <p:nvPr/>
          </p:nvSpPr>
          <p:spPr>
            <a:xfrm>
              <a:off x="1850769" y="2569173"/>
              <a:ext cx="249522" cy="30702"/>
            </a:xfrm>
            <a:prstGeom prst="rect">
              <a:avLst/>
            </a:prstGeom>
            <a:solidFill>
              <a:srgbClr val="1CABE2">
                <a:alpha val="100000"/>
              </a:srgbClr>
            </a:solidFill>
          </p:spPr>
          <p:txBody>
            <a:bodyPr/>
            <a:lstStyle/>
            <a:p/>
          </p:txBody>
        </p:sp>
        <p:sp>
          <p:nvSpPr>
            <p:cNvPr id="29" name="rc29"/>
            <p:cNvSpPr/>
            <p:nvPr/>
          </p:nvSpPr>
          <p:spPr>
            <a:xfrm>
              <a:off x="2128016" y="2618105"/>
              <a:ext cx="249522" cy="1484591"/>
            </a:xfrm>
            <a:prstGeom prst="rect">
              <a:avLst/>
            </a:prstGeom>
            <a:solidFill>
              <a:srgbClr val="80BD41">
                <a:alpha val="100000"/>
              </a:srgbClr>
            </a:solidFill>
          </p:spPr>
          <p:txBody>
            <a:bodyPr/>
            <a:lstStyle/>
            <a:p/>
          </p:txBody>
        </p:sp>
        <p:sp>
          <p:nvSpPr>
            <p:cNvPr id="30" name="rc30"/>
            <p:cNvSpPr/>
            <p:nvPr/>
          </p:nvSpPr>
          <p:spPr>
            <a:xfrm>
              <a:off x="2128016" y="2572052"/>
              <a:ext cx="249522" cy="46053"/>
            </a:xfrm>
            <a:prstGeom prst="rect">
              <a:avLst/>
            </a:prstGeom>
            <a:solidFill>
              <a:srgbClr val="1CABE2">
                <a:alpha val="100000"/>
              </a:srgbClr>
            </a:solidFill>
          </p:spPr>
          <p:txBody>
            <a:bodyPr/>
            <a:lstStyle/>
            <a:p/>
          </p:txBody>
        </p:sp>
        <p:sp>
          <p:nvSpPr>
            <p:cNvPr id="31" name="rc31"/>
            <p:cNvSpPr/>
            <p:nvPr/>
          </p:nvSpPr>
          <p:spPr>
            <a:xfrm>
              <a:off x="2405264" y="2698060"/>
              <a:ext cx="249522" cy="1404637"/>
            </a:xfrm>
            <a:prstGeom prst="rect">
              <a:avLst/>
            </a:prstGeom>
            <a:solidFill>
              <a:srgbClr val="80BD41">
                <a:alpha val="100000"/>
              </a:srgbClr>
            </a:solidFill>
          </p:spPr>
          <p:txBody>
            <a:bodyPr/>
            <a:lstStyle/>
            <a:p/>
          </p:txBody>
        </p:sp>
        <p:sp>
          <p:nvSpPr>
            <p:cNvPr id="32" name="rc32"/>
            <p:cNvSpPr/>
            <p:nvPr/>
          </p:nvSpPr>
          <p:spPr>
            <a:xfrm>
              <a:off x="2405264" y="2669276"/>
              <a:ext cx="249522" cy="28783"/>
            </a:xfrm>
            <a:prstGeom prst="rect">
              <a:avLst/>
            </a:prstGeom>
            <a:solidFill>
              <a:srgbClr val="1CABE2">
                <a:alpha val="100000"/>
              </a:srgbClr>
            </a:solidFill>
          </p:spPr>
          <p:txBody>
            <a:bodyPr/>
            <a:lstStyle/>
            <a:p/>
          </p:txBody>
        </p:sp>
        <p:sp>
          <p:nvSpPr>
            <p:cNvPr id="33" name="rc33"/>
            <p:cNvSpPr/>
            <p:nvPr/>
          </p:nvSpPr>
          <p:spPr>
            <a:xfrm>
              <a:off x="2682512" y="2772897"/>
              <a:ext cx="249522" cy="1329800"/>
            </a:xfrm>
            <a:prstGeom prst="rect">
              <a:avLst/>
            </a:prstGeom>
            <a:solidFill>
              <a:srgbClr val="80BD41">
                <a:alpha val="100000"/>
              </a:srgbClr>
            </a:solidFill>
          </p:spPr>
          <p:txBody>
            <a:bodyPr/>
            <a:lstStyle/>
            <a:p/>
          </p:txBody>
        </p:sp>
        <p:sp>
          <p:nvSpPr>
            <p:cNvPr id="34" name="rc34"/>
            <p:cNvSpPr/>
            <p:nvPr/>
          </p:nvSpPr>
          <p:spPr>
            <a:xfrm>
              <a:off x="2682512" y="2759464"/>
              <a:ext cx="249522" cy="13432"/>
            </a:xfrm>
            <a:prstGeom prst="rect">
              <a:avLst/>
            </a:prstGeom>
            <a:solidFill>
              <a:srgbClr val="1CABE2">
                <a:alpha val="100000"/>
              </a:srgbClr>
            </a:solidFill>
          </p:spPr>
          <p:txBody>
            <a:bodyPr/>
            <a:lstStyle/>
            <a:p/>
          </p:txBody>
        </p:sp>
        <p:sp>
          <p:nvSpPr>
            <p:cNvPr id="35" name="rc35"/>
            <p:cNvSpPr/>
            <p:nvPr/>
          </p:nvSpPr>
          <p:spPr>
            <a:xfrm>
              <a:off x="2959759" y="2879076"/>
              <a:ext cx="249522" cy="1223620"/>
            </a:xfrm>
            <a:prstGeom prst="rect">
              <a:avLst/>
            </a:prstGeom>
            <a:solidFill>
              <a:srgbClr val="80BD41">
                <a:alpha val="100000"/>
              </a:srgbClr>
            </a:solidFill>
          </p:spPr>
          <p:txBody>
            <a:bodyPr/>
            <a:lstStyle/>
            <a:p/>
          </p:txBody>
        </p:sp>
        <p:sp>
          <p:nvSpPr>
            <p:cNvPr id="36" name="rc36"/>
            <p:cNvSpPr/>
            <p:nvPr/>
          </p:nvSpPr>
          <p:spPr>
            <a:xfrm>
              <a:off x="2959759" y="2854130"/>
              <a:ext cx="249522" cy="24945"/>
            </a:xfrm>
            <a:prstGeom prst="rect">
              <a:avLst/>
            </a:prstGeom>
            <a:solidFill>
              <a:srgbClr val="1CABE2">
                <a:alpha val="100000"/>
              </a:srgbClr>
            </a:solidFill>
          </p:spPr>
          <p:txBody>
            <a:bodyPr/>
            <a:lstStyle/>
            <a:p/>
          </p:txBody>
        </p:sp>
        <p:sp>
          <p:nvSpPr>
            <p:cNvPr id="37" name="rc37"/>
            <p:cNvSpPr/>
            <p:nvPr/>
          </p:nvSpPr>
          <p:spPr>
            <a:xfrm>
              <a:off x="3237007" y="2939202"/>
              <a:ext cx="249522" cy="1163495"/>
            </a:xfrm>
            <a:prstGeom prst="rect">
              <a:avLst/>
            </a:prstGeom>
            <a:solidFill>
              <a:srgbClr val="80BD41">
                <a:alpha val="100000"/>
              </a:srgbClr>
            </a:solidFill>
          </p:spPr>
          <p:txBody>
            <a:bodyPr/>
            <a:lstStyle/>
            <a:p/>
          </p:txBody>
        </p:sp>
        <p:sp>
          <p:nvSpPr>
            <p:cNvPr id="38" name="rc38"/>
            <p:cNvSpPr/>
            <p:nvPr/>
          </p:nvSpPr>
          <p:spPr>
            <a:xfrm>
              <a:off x="3237007" y="2915535"/>
              <a:ext cx="249522" cy="23666"/>
            </a:xfrm>
            <a:prstGeom prst="rect">
              <a:avLst/>
            </a:prstGeom>
            <a:solidFill>
              <a:srgbClr val="1CABE2">
                <a:alpha val="100000"/>
              </a:srgbClr>
            </a:solidFill>
          </p:spPr>
          <p:txBody>
            <a:bodyPr/>
            <a:lstStyle/>
            <a:p/>
          </p:txBody>
        </p:sp>
        <p:sp>
          <p:nvSpPr>
            <p:cNvPr id="39" name="rc39"/>
            <p:cNvSpPr/>
            <p:nvPr/>
          </p:nvSpPr>
          <p:spPr>
            <a:xfrm>
              <a:off x="3514255" y="2959350"/>
              <a:ext cx="249522" cy="1143346"/>
            </a:xfrm>
            <a:prstGeom prst="rect">
              <a:avLst/>
            </a:prstGeom>
            <a:solidFill>
              <a:srgbClr val="80BD41">
                <a:alpha val="100000"/>
              </a:srgbClr>
            </a:solidFill>
          </p:spPr>
          <p:txBody>
            <a:bodyPr/>
            <a:lstStyle/>
            <a:p/>
          </p:txBody>
        </p:sp>
        <p:sp>
          <p:nvSpPr>
            <p:cNvPr id="40" name="rc40"/>
            <p:cNvSpPr/>
            <p:nvPr/>
          </p:nvSpPr>
          <p:spPr>
            <a:xfrm>
              <a:off x="3514255" y="2947837"/>
              <a:ext cx="249522" cy="11513"/>
            </a:xfrm>
            <a:prstGeom prst="rect">
              <a:avLst/>
            </a:prstGeom>
            <a:solidFill>
              <a:srgbClr val="1CABE2">
                <a:alpha val="100000"/>
              </a:srgbClr>
            </a:solidFill>
          </p:spPr>
          <p:txBody>
            <a:bodyPr/>
            <a:lstStyle/>
            <a:p/>
          </p:txBody>
        </p:sp>
        <p:sp>
          <p:nvSpPr>
            <p:cNvPr id="41" name="rc41"/>
            <p:cNvSpPr/>
            <p:nvPr/>
          </p:nvSpPr>
          <p:spPr>
            <a:xfrm>
              <a:off x="3791502" y="2959670"/>
              <a:ext cx="249522" cy="1143026"/>
            </a:xfrm>
            <a:prstGeom prst="rect">
              <a:avLst/>
            </a:prstGeom>
            <a:solidFill>
              <a:srgbClr val="80BD41">
                <a:alpha val="100000"/>
              </a:srgbClr>
            </a:solidFill>
          </p:spPr>
          <p:txBody>
            <a:bodyPr/>
            <a:lstStyle/>
            <a:p/>
          </p:txBody>
        </p:sp>
        <p:sp>
          <p:nvSpPr>
            <p:cNvPr id="42" name="rc42"/>
            <p:cNvSpPr/>
            <p:nvPr/>
          </p:nvSpPr>
          <p:spPr>
            <a:xfrm>
              <a:off x="3791502" y="2948157"/>
              <a:ext cx="249522" cy="11513"/>
            </a:xfrm>
            <a:prstGeom prst="rect">
              <a:avLst/>
            </a:prstGeom>
            <a:solidFill>
              <a:srgbClr val="1CABE2">
                <a:alpha val="100000"/>
              </a:srgbClr>
            </a:solidFill>
          </p:spPr>
          <p:txBody>
            <a:bodyPr/>
            <a:lstStyle/>
            <a:p/>
          </p:txBody>
        </p:sp>
        <p:sp>
          <p:nvSpPr>
            <p:cNvPr id="43" name="rc43"/>
            <p:cNvSpPr/>
            <p:nvPr/>
          </p:nvSpPr>
          <p:spPr>
            <a:xfrm>
              <a:off x="4068750" y="2967026"/>
              <a:ext cx="249522" cy="1135670"/>
            </a:xfrm>
            <a:prstGeom prst="rect">
              <a:avLst/>
            </a:prstGeom>
            <a:solidFill>
              <a:srgbClr val="80BD41">
                <a:alpha val="100000"/>
              </a:srgbClr>
            </a:solidFill>
          </p:spPr>
          <p:txBody>
            <a:bodyPr/>
            <a:lstStyle/>
            <a:p/>
          </p:txBody>
        </p:sp>
        <p:sp>
          <p:nvSpPr>
            <p:cNvPr id="44" name="rc44"/>
            <p:cNvSpPr/>
            <p:nvPr/>
          </p:nvSpPr>
          <p:spPr>
            <a:xfrm>
              <a:off x="4068750" y="2955512"/>
              <a:ext cx="249522" cy="11513"/>
            </a:xfrm>
            <a:prstGeom prst="rect">
              <a:avLst/>
            </a:prstGeom>
            <a:solidFill>
              <a:srgbClr val="1CABE2">
                <a:alpha val="100000"/>
              </a:srgbClr>
            </a:solidFill>
          </p:spPr>
          <p:txBody>
            <a:bodyPr/>
            <a:lstStyle/>
            <a:p/>
          </p:txBody>
        </p:sp>
        <p:sp>
          <p:nvSpPr>
            <p:cNvPr id="45" name="rc45"/>
            <p:cNvSpPr/>
            <p:nvPr/>
          </p:nvSpPr>
          <p:spPr>
            <a:xfrm>
              <a:off x="4345998" y="2969904"/>
              <a:ext cx="249522" cy="1132792"/>
            </a:xfrm>
            <a:prstGeom prst="rect">
              <a:avLst/>
            </a:prstGeom>
            <a:solidFill>
              <a:srgbClr val="80BD41">
                <a:alpha val="100000"/>
              </a:srgbClr>
            </a:solidFill>
          </p:spPr>
          <p:txBody>
            <a:bodyPr/>
            <a:lstStyle/>
            <a:p/>
          </p:txBody>
        </p:sp>
        <p:sp>
          <p:nvSpPr>
            <p:cNvPr id="46" name="rc46"/>
            <p:cNvSpPr/>
            <p:nvPr/>
          </p:nvSpPr>
          <p:spPr>
            <a:xfrm>
              <a:off x="4345998" y="2958391"/>
              <a:ext cx="249522" cy="11513"/>
            </a:xfrm>
            <a:prstGeom prst="rect">
              <a:avLst/>
            </a:prstGeom>
            <a:solidFill>
              <a:srgbClr val="1CABE2">
                <a:alpha val="100000"/>
              </a:srgbClr>
            </a:solidFill>
          </p:spPr>
          <p:txBody>
            <a:bodyPr/>
            <a:lstStyle/>
            <a:p/>
          </p:txBody>
        </p:sp>
        <p:sp>
          <p:nvSpPr>
            <p:cNvPr id="47" name="rc47"/>
            <p:cNvSpPr/>
            <p:nvPr/>
          </p:nvSpPr>
          <p:spPr>
            <a:xfrm>
              <a:off x="4623245" y="2927368"/>
              <a:ext cx="249522" cy="1175328"/>
            </a:xfrm>
            <a:prstGeom prst="rect">
              <a:avLst/>
            </a:prstGeom>
            <a:solidFill>
              <a:srgbClr val="80BD41">
                <a:alpha val="100000"/>
              </a:srgbClr>
            </a:solidFill>
          </p:spPr>
          <p:txBody>
            <a:bodyPr/>
            <a:lstStyle/>
            <a:p/>
          </p:txBody>
        </p:sp>
        <p:sp>
          <p:nvSpPr>
            <p:cNvPr id="48" name="rc48"/>
            <p:cNvSpPr/>
            <p:nvPr/>
          </p:nvSpPr>
          <p:spPr>
            <a:xfrm>
              <a:off x="4623245" y="2915535"/>
              <a:ext cx="249522" cy="11833"/>
            </a:xfrm>
            <a:prstGeom prst="rect">
              <a:avLst/>
            </a:prstGeom>
            <a:solidFill>
              <a:srgbClr val="1CABE2">
                <a:alpha val="100000"/>
              </a:srgbClr>
            </a:solidFill>
          </p:spPr>
          <p:txBody>
            <a:bodyPr/>
            <a:lstStyle/>
            <a:p/>
          </p:txBody>
        </p:sp>
        <p:sp>
          <p:nvSpPr>
            <p:cNvPr id="49" name="rc49"/>
            <p:cNvSpPr/>
            <p:nvPr/>
          </p:nvSpPr>
          <p:spPr>
            <a:xfrm>
              <a:off x="4900493" y="2903062"/>
              <a:ext cx="249522" cy="1199634"/>
            </a:xfrm>
            <a:prstGeom prst="rect">
              <a:avLst/>
            </a:prstGeom>
            <a:solidFill>
              <a:srgbClr val="80BD41">
                <a:alpha val="100000"/>
              </a:srgbClr>
            </a:solidFill>
          </p:spPr>
          <p:txBody>
            <a:bodyPr/>
            <a:lstStyle/>
            <a:p/>
          </p:txBody>
        </p:sp>
        <p:sp>
          <p:nvSpPr>
            <p:cNvPr id="50" name="rc50"/>
            <p:cNvSpPr/>
            <p:nvPr/>
          </p:nvSpPr>
          <p:spPr>
            <a:xfrm>
              <a:off x="4900493" y="2890909"/>
              <a:ext cx="249522" cy="12153"/>
            </a:xfrm>
            <a:prstGeom prst="rect">
              <a:avLst/>
            </a:prstGeom>
            <a:solidFill>
              <a:srgbClr val="1CABE2">
                <a:alpha val="100000"/>
              </a:srgbClr>
            </a:solidFill>
          </p:spPr>
          <p:txBody>
            <a:bodyPr/>
            <a:lstStyle/>
            <a:p/>
          </p:txBody>
        </p:sp>
        <p:sp>
          <p:nvSpPr>
            <p:cNvPr id="51" name="rc51"/>
            <p:cNvSpPr/>
            <p:nvPr/>
          </p:nvSpPr>
          <p:spPr>
            <a:xfrm>
              <a:off x="5177741" y="2910418"/>
              <a:ext cx="249522" cy="1192278"/>
            </a:xfrm>
            <a:prstGeom prst="rect">
              <a:avLst/>
            </a:prstGeom>
            <a:solidFill>
              <a:srgbClr val="80BD41">
                <a:alpha val="100000"/>
              </a:srgbClr>
            </a:solidFill>
          </p:spPr>
          <p:txBody>
            <a:bodyPr/>
            <a:lstStyle/>
            <a:p/>
          </p:txBody>
        </p:sp>
        <p:sp>
          <p:nvSpPr>
            <p:cNvPr id="52" name="rc52"/>
            <p:cNvSpPr/>
            <p:nvPr/>
          </p:nvSpPr>
          <p:spPr>
            <a:xfrm>
              <a:off x="5177741" y="2898265"/>
              <a:ext cx="249522" cy="12153"/>
            </a:xfrm>
            <a:prstGeom prst="rect">
              <a:avLst/>
            </a:prstGeom>
            <a:solidFill>
              <a:srgbClr val="1CABE2">
                <a:alpha val="100000"/>
              </a:srgbClr>
            </a:solidFill>
          </p:spPr>
          <p:txBody>
            <a:bodyPr/>
            <a:lstStyle/>
            <a:p/>
          </p:txBody>
        </p:sp>
        <p:sp>
          <p:nvSpPr>
            <p:cNvPr id="53" name="rc53"/>
            <p:cNvSpPr/>
            <p:nvPr/>
          </p:nvSpPr>
          <p:spPr>
            <a:xfrm>
              <a:off x="5454988" y="2970224"/>
              <a:ext cx="249522" cy="1132472"/>
            </a:xfrm>
            <a:prstGeom prst="rect">
              <a:avLst/>
            </a:prstGeom>
            <a:solidFill>
              <a:srgbClr val="80BD41">
                <a:alpha val="100000"/>
              </a:srgbClr>
            </a:solidFill>
          </p:spPr>
          <p:txBody>
            <a:bodyPr/>
            <a:lstStyle/>
            <a:p/>
          </p:txBody>
        </p:sp>
        <p:sp>
          <p:nvSpPr>
            <p:cNvPr id="54" name="rc54"/>
            <p:cNvSpPr/>
            <p:nvPr/>
          </p:nvSpPr>
          <p:spPr>
            <a:xfrm>
              <a:off x="5454988" y="2958711"/>
              <a:ext cx="249522" cy="11513"/>
            </a:xfrm>
            <a:prstGeom prst="rect">
              <a:avLst/>
            </a:prstGeom>
            <a:solidFill>
              <a:srgbClr val="1CABE2">
                <a:alpha val="100000"/>
              </a:srgbClr>
            </a:solidFill>
          </p:spPr>
          <p:txBody>
            <a:bodyPr/>
            <a:lstStyle/>
            <a:p/>
          </p:txBody>
        </p:sp>
        <p:sp>
          <p:nvSpPr>
            <p:cNvPr id="55" name="rc55"/>
            <p:cNvSpPr/>
            <p:nvPr/>
          </p:nvSpPr>
          <p:spPr>
            <a:xfrm>
              <a:off x="5732236" y="3021395"/>
              <a:ext cx="249522" cy="1081302"/>
            </a:xfrm>
            <a:prstGeom prst="rect">
              <a:avLst/>
            </a:prstGeom>
            <a:solidFill>
              <a:srgbClr val="80BD41">
                <a:alpha val="100000"/>
              </a:srgbClr>
            </a:solidFill>
          </p:spPr>
          <p:txBody>
            <a:bodyPr/>
            <a:lstStyle/>
            <a:p/>
          </p:txBody>
        </p:sp>
        <p:sp>
          <p:nvSpPr>
            <p:cNvPr id="56" name="rc56"/>
            <p:cNvSpPr/>
            <p:nvPr/>
          </p:nvSpPr>
          <p:spPr>
            <a:xfrm>
              <a:off x="5732236" y="3010521"/>
              <a:ext cx="249522" cy="10873"/>
            </a:xfrm>
            <a:prstGeom prst="rect">
              <a:avLst/>
            </a:prstGeom>
            <a:solidFill>
              <a:srgbClr val="1CABE2">
                <a:alpha val="100000"/>
              </a:srgbClr>
            </a:solidFill>
          </p:spPr>
          <p:txBody>
            <a:bodyPr/>
            <a:lstStyle/>
            <a:p/>
          </p:txBody>
        </p:sp>
        <p:sp>
          <p:nvSpPr>
            <p:cNvPr id="57" name="rc57"/>
            <p:cNvSpPr/>
            <p:nvPr/>
          </p:nvSpPr>
          <p:spPr>
            <a:xfrm>
              <a:off x="6009484" y="3062651"/>
              <a:ext cx="249522" cy="1040045"/>
            </a:xfrm>
            <a:prstGeom prst="rect">
              <a:avLst/>
            </a:prstGeom>
            <a:solidFill>
              <a:srgbClr val="80BD41">
                <a:alpha val="100000"/>
              </a:srgbClr>
            </a:solidFill>
          </p:spPr>
          <p:txBody>
            <a:bodyPr/>
            <a:lstStyle/>
            <a:p/>
          </p:txBody>
        </p:sp>
        <p:sp>
          <p:nvSpPr>
            <p:cNvPr id="58" name="rc58"/>
            <p:cNvSpPr/>
            <p:nvPr/>
          </p:nvSpPr>
          <p:spPr>
            <a:xfrm>
              <a:off x="6009484" y="3052097"/>
              <a:ext cx="249522" cy="10553"/>
            </a:xfrm>
            <a:prstGeom prst="rect">
              <a:avLst/>
            </a:prstGeom>
            <a:solidFill>
              <a:srgbClr val="1CABE2">
                <a:alpha val="100000"/>
              </a:srgbClr>
            </a:solidFill>
          </p:spPr>
          <p:txBody>
            <a:bodyPr/>
            <a:lstStyle/>
            <a:p/>
          </p:txBody>
        </p:sp>
        <p:sp>
          <p:nvSpPr>
            <p:cNvPr id="59" name="rc59"/>
            <p:cNvSpPr/>
            <p:nvPr/>
          </p:nvSpPr>
          <p:spPr>
            <a:xfrm>
              <a:off x="6286731" y="3110944"/>
              <a:ext cx="249522" cy="991753"/>
            </a:xfrm>
            <a:prstGeom prst="rect">
              <a:avLst/>
            </a:prstGeom>
            <a:solidFill>
              <a:srgbClr val="80BD41">
                <a:alpha val="100000"/>
              </a:srgbClr>
            </a:solidFill>
          </p:spPr>
          <p:txBody>
            <a:bodyPr/>
            <a:lstStyle/>
            <a:p/>
          </p:txBody>
        </p:sp>
        <p:sp>
          <p:nvSpPr>
            <p:cNvPr id="60" name="rc60"/>
            <p:cNvSpPr/>
            <p:nvPr/>
          </p:nvSpPr>
          <p:spPr>
            <a:xfrm>
              <a:off x="6286731" y="3101029"/>
              <a:ext cx="249522" cy="9914"/>
            </a:xfrm>
            <a:prstGeom prst="rect">
              <a:avLst/>
            </a:prstGeom>
            <a:solidFill>
              <a:srgbClr val="1CABE2">
                <a:alpha val="100000"/>
              </a:srgbClr>
            </a:solidFill>
          </p:spPr>
          <p:txBody>
            <a:bodyPr/>
            <a:lstStyle/>
            <a:p/>
          </p:txBody>
        </p:sp>
        <p:sp>
          <p:nvSpPr>
            <p:cNvPr id="61" name="rc61"/>
            <p:cNvSpPr/>
            <p:nvPr/>
          </p:nvSpPr>
          <p:spPr>
            <a:xfrm>
              <a:off x="6563979" y="3126934"/>
              <a:ext cx="249522" cy="975762"/>
            </a:xfrm>
            <a:prstGeom prst="rect">
              <a:avLst/>
            </a:prstGeom>
            <a:solidFill>
              <a:srgbClr val="80BD41">
                <a:alpha val="100000"/>
              </a:srgbClr>
            </a:solidFill>
          </p:spPr>
          <p:txBody>
            <a:bodyPr/>
            <a:lstStyle/>
            <a:p/>
          </p:txBody>
        </p:sp>
        <p:sp>
          <p:nvSpPr>
            <p:cNvPr id="62" name="rc62"/>
            <p:cNvSpPr/>
            <p:nvPr/>
          </p:nvSpPr>
          <p:spPr>
            <a:xfrm>
              <a:off x="6563979" y="3117020"/>
              <a:ext cx="249522" cy="9914"/>
            </a:xfrm>
            <a:prstGeom prst="rect">
              <a:avLst/>
            </a:prstGeom>
            <a:solidFill>
              <a:srgbClr val="1CABE2">
                <a:alpha val="100000"/>
              </a:srgbClr>
            </a:solidFill>
          </p:spPr>
          <p:txBody>
            <a:bodyPr/>
            <a:lstStyle/>
            <a:p/>
          </p:txBody>
        </p:sp>
        <p:sp>
          <p:nvSpPr>
            <p:cNvPr id="63" name="rc63"/>
            <p:cNvSpPr/>
            <p:nvPr/>
          </p:nvSpPr>
          <p:spPr>
            <a:xfrm>
              <a:off x="6841227" y="3151241"/>
              <a:ext cx="249522" cy="951456"/>
            </a:xfrm>
            <a:prstGeom prst="rect">
              <a:avLst/>
            </a:prstGeom>
            <a:solidFill>
              <a:srgbClr val="80BD41">
                <a:alpha val="100000"/>
              </a:srgbClr>
            </a:solidFill>
          </p:spPr>
          <p:txBody>
            <a:bodyPr/>
            <a:lstStyle/>
            <a:p/>
          </p:txBody>
        </p:sp>
        <p:sp>
          <p:nvSpPr>
            <p:cNvPr id="64" name="rc64"/>
            <p:cNvSpPr/>
            <p:nvPr/>
          </p:nvSpPr>
          <p:spPr>
            <a:xfrm>
              <a:off x="6841227" y="3141646"/>
              <a:ext cx="249522" cy="9594"/>
            </a:xfrm>
            <a:prstGeom prst="rect">
              <a:avLst/>
            </a:prstGeom>
            <a:solidFill>
              <a:srgbClr val="1CABE2">
                <a:alpha val="100000"/>
              </a:srgbClr>
            </a:solidFill>
          </p:spPr>
          <p:txBody>
            <a:bodyPr/>
            <a:lstStyle/>
            <a:p/>
          </p:txBody>
        </p:sp>
        <p:sp>
          <p:nvSpPr>
            <p:cNvPr id="65" name="rc65"/>
            <p:cNvSpPr/>
            <p:nvPr/>
          </p:nvSpPr>
          <p:spPr>
            <a:xfrm>
              <a:off x="7118474" y="3170430"/>
              <a:ext cx="249522" cy="932267"/>
            </a:xfrm>
            <a:prstGeom prst="rect">
              <a:avLst/>
            </a:prstGeom>
            <a:solidFill>
              <a:srgbClr val="80BD41">
                <a:alpha val="100000"/>
              </a:srgbClr>
            </a:solidFill>
          </p:spPr>
          <p:txBody>
            <a:bodyPr/>
            <a:lstStyle/>
            <a:p/>
          </p:txBody>
        </p:sp>
        <p:sp>
          <p:nvSpPr>
            <p:cNvPr id="66" name="rc66"/>
            <p:cNvSpPr/>
            <p:nvPr/>
          </p:nvSpPr>
          <p:spPr>
            <a:xfrm>
              <a:off x="7118474" y="3151241"/>
              <a:ext cx="249522" cy="19189"/>
            </a:xfrm>
            <a:prstGeom prst="rect">
              <a:avLst/>
            </a:prstGeom>
            <a:solidFill>
              <a:srgbClr val="1CABE2">
                <a:alpha val="100000"/>
              </a:srgbClr>
            </a:solidFill>
          </p:spPr>
          <p:txBody>
            <a:bodyPr/>
            <a:lstStyle/>
            <a:p/>
          </p:txBody>
        </p:sp>
        <p:sp>
          <p:nvSpPr>
            <p:cNvPr id="67" name="rc67"/>
            <p:cNvSpPr/>
            <p:nvPr/>
          </p:nvSpPr>
          <p:spPr>
            <a:xfrm>
              <a:off x="7395722" y="3196015"/>
              <a:ext cx="249522" cy="906681"/>
            </a:xfrm>
            <a:prstGeom prst="rect">
              <a:avLst/>
            </a:prstGeom>
            <a:solidFill>
              <a:srgbClr val="80BD41">
                <a:alpha val="100000"/>
              </a:srgbClr>
            </a:solidFill>
          </p:spPr>
          <p:txBody>
            <a:bodyPr/>
            <a:lstStyle/>
            <a:p/>
          </p:txBody>
        </p:sp>
        <p:sp>
          <p:nvSpPr>
            <p:cNvPr id="68" name="rc68"/>
            <p:cNvSpPr/>
            <p:nvPr/>
          </p:nvSpPr>
          <p:spPr>
            <a:xfrm>
              <a:off x="7395722" y="3177466"/>
              <a:ext cx="249522" cy="18549"/>
            </a:xfrm>
            <a:prstGeom prst="rect">
              <a:avLst/>
            </a:prstGeom>
            <a:solidFill>
              <a:srgbClr val="1CABE2">
                <a:alpha val="100000"/>
              </a:srgbClr>
            </a:solidFill>
          </p:spPr>
          <p:txBody>
            <a:bodyPr/>
            <a:lstStyle/>
            <a:p/>
          </p:txBody>
        </p:sp>
        <p:sp>
          <p:nvSpPr>
            <p:cNvPr id="69" name="rc69"/>
            <p:cNvSpPr/>
            <p:nvPr/>
          </p:nvSpPr>
          <p:spPr>
            <a:xfrm>
              <a:off x="7672970" y="3206249"/>
              <a:ext cx="249522" cy="896447"/>
            </a:xfrm>
            <a:prstGeom prst="rect">
              <a:avLst/>
            </a:prstGeom>
            <a:solidFill>
              <a:srgbClr val="80BD41">
                <a:alpha val="100000"/>
              </a:srgbClr>
            </a:solidFill>
          </p:spPr>
          <p:txBody>
            <a:bodyPr/>
            <a:lstStyle/>
            <a:p/>
          </p:txBody>
        </p:sp>
        <p:sp>
          <p:nvSpPr>
            <p:cNvPr id="70" name="rc70"/>
            <p:cNvSpPr/>
            <p:nvPr/>
          </p:nvSpPr>
          <p:spPr>
            <a:xfrm>
              <a:off x="7672970" y="3188020"/>
              <a:ext cx="249522" cy="18229"/>
            </a:xfrm>
            <a:prstGeom prst="rect">
              <a:avLst/>
            </a:prstGeom>
            <a:solidFill>
              <a:srgbClr val="1CABE2">
                <a:alpha val="100000"/>
              </a:srgbClr>
            </a:solidFill>
          </p:spPr>
          <p:txBody>
            <a:bodyPr/>
            <a:lstStyle/>
            <a:p/>
          </p:txBody>
        </p:sp>
        <p:sp>
          <p:nvSpPr>
            <p:cNvPr id="71" name="rc71"/>
            <p:cNvSpPr/>
            <p:nvPr/>
          </p:nvSpPr>
          <p:spPr>
            <a:xfrm>
              <a:off x="7950217" y="3212645"/>
              <a:ext cx="249522" cy="890051"/>
            </a:xfrm>
            <a:prstGeom prst="rect">
              <a:avLst/>
            </a:prstGeom>
            <a:solidFill>
              <a:srgbClr val="80BD41">
                <a:alpha val="100000"/>
              </a:srgbClr>
            </a:solidFill>
          </p:spPr>
          <p:txBody>
            <a:bodyPr/>
            <a:lstStyle/>
            <a:p/>
          </p:txBody>
        </p:sp>
        <p:sp>
          <p:nvSpPr>
            <p:cNvPr id="72" name="rc72"/>
            <p:cNvSpPr/>
            <p:nvPr/>
          </p:nvSpPr>
          <p:spPr>
            <a:xfrm>
              <a:off x="7950217" y="3203691"/>
              <a:ext cx="249522" cy="8954"/>
            </a:xfrm>
            <a:prstGeom prst="rect">
              <a:avLst/>
            </a:prstGeom>
            <a:solidFill>
              <a:srgbClr val="1CABE2">
                <a:alpha val="100000"/>
              </a:srgbClr>
            </a:solidFill>
          </p:spPr>
          <p:txBody>
            <a:bodyPr/>
            <a:lstStyle/>
            <a:p/>
          </p:txBody>
        </p:sp>
        <p:sp>
          <p:nvSpPr>
            <p:cNvPr id="73" name="pl73"/>
            <p:cNvSpPr/>
            <p:nvPr/>
          </p:nvSpPr>
          <p:spPr>
            <a:xfrm>
              <a:off x="1421035" y="1236556"/>
              <a:ext cx="6653943" cy="57901"/>
            </a:xfrm>
            <a:custGeom>
              <a:avLst/>
              <a:pathLst>
                <a:path w="6653943" h="57901">
                  <a:moveTo>
                    <a:pt x="0" y="28950"/>
                  </a:moveTo>
                  <a:lnTo>
                    <a:pt x="277247" y="57901"/>
                  </a:lnTo>
                  <a:lnTo>
                    <a:pt x="554495" y="28950"/>
                  </a:lnTo>
                  <a:lnTo>
                    <a:pt x="831742" y="57901"/>
                  </a:lnTo>
                  <a:lnTo>
                    <a:pt x="1108990" y="28950"/>
                  </a:lnTo>
                  <a:lnTo>
                    <a:pt x="1386238" y="0"/>
                  </a:lnTo>
                  <a:lnTo>
                    <a:pt x="1663485" y="28950"/>
                  </a:lnTo>
                  <a:lnTo>
                    <a:pt x="1940733" y="2895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28950"/>
                  </a:lnTo>
                  <a:lnTo>
                    <a:pt x="6099448" y="28950"/>
                  </a:lnTo>
                  <a:lnTo>
                    <a:pt x="6376696" y="2895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297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a:t>
              </a:r>
            </a:p>
          </p:txBody>
        </p:sp>
        <p:sp>
          <p:nvSpPr>
            <p:cNvPr id="85" name="tx85"/>
            <p:cNvSpPr/>
            <p:nvPr/>
          </p:nvSpPr>
          <p:spPr>
            <a:xfrm>
              <a:off x="2755022" y="26246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6" name="tx86"/>
            <p:cNvSpPr/>
            <p:nvPr/>
          </p:nvSpPr>
          <p:spPr>
            <a:xfrm>
              <a:off x="4102084" y="28195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87" name="tx87"/>
            <p:cNvSpPr/>
            <p:nvPr/>
          </p:nvSpPr>
          <p:spPr>
            <a:xfrm>
              <a:off x="5488322" y="28230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a:t>
              </a:r>
            </a:p>
          </p:txBody>
        </p:sp>
        <p:sp>
          <p:nvSpPr>
            <p:cNvPr id="88" name="tx88"/>
            <p:cNvSpPr/>
            <p:nvPr/>
          </p:nvSpPr>
          <p:spPr>
            <a:xfrm>
              <a:off x="6597312" y="29813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89" name="tx89"/>
            <p:cNvSpPr/>
            <p:nvPr/>
          </p:nvSpPr>
          <p:spPr>
            <a:xfrm>
              <a:off x="6913737" y="300567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a:t>
              </a:r>
            </a:p>
          </p:txBody>
        </p:sp>
        <p:sp>
          <p:nvSpPr>
            <p:cNvPr id="90" name="tx90"/>
            <p:cNvSpPr/>
            <p:nvPr/>
          </p:nvSpPr>
          <p:spPr>
            <a:xfrm>
              <a:off x="7151808" y="3015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1" name="tx91"/>
            <p:cNvSpPr/>
            <p:nvPr/>
          </p:nvSpPr>
          <p:spPr>
            <a:xfrm>
              <a:off x="7429055" y="3041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2" name="tx92"/>
            <p:cNvSpPr/>
            <p:nvPr/>
          </p:nvSpPr>
          <p:spPr>
            <a:xfrm>
              <a:off x="7706303" y="3052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a:t>
              </a:r>
            </a:p>
          </p:txBody>
        </p:sp>
        <p:sp>
          <p:nvSpPr>
            <p:cNvPr id="93" name="tx93"/>
            <p:cNvSpPr/>
            <p:nvPr/>
          </p:nvSpPr>
          <p:spPr>
            <a:xfrm>
              <a:off x="7983551" y="3067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28.1</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164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05" name="tx105"/>
            <p:cNvSpPr/>
            <p:nvPr/>
          </p:nvSpPr>
          <p:spPr>
            <a:xfrm>
              <a:off x="1355732" y="23489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6" name="tx106"/>
            <p:cNvSpPr/>
            <p:nvPr/>
          </p:nvSpPr>
          <p:spPr>
            <a:xfrm>
              <a:off x="2715845" y="3402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07" name="tx107"/>
            <p:cNvSpPr/>
            <p:nvPr/>
          </p:nvSpPr>
          <p:spPr>
            <a:xfrm>
              <a:off x="2753715" y="27322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499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09" name="tx109"/>
            <p:cNvSpPr/>
            <p:nvPr/>
          </p:nvSpPr>
          <p:spPr>
            <a:xfrm>
              <a:off x="4139953" y="29273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5013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1" name="tx111"/>
            <p:cNvSpPr/>
            <p:nvPr/>
          </p:nvSpPr>
          <p:spPr>
            <a:xfrm>
              <a:off x="5526191" y="29305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5797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3" name="tx113"/>
            <p:cNvSpPr/>
            <p:nvPr/>
          </p:nvSpPr>
          <p:spPr>
            <a:xfrm>
              <a:off x="6635182" y="30880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591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15" name="tx115"/>
            <p:cNvSpPr/>
            <p:nvPr/>
          </p:nvSpPr>
          <p:spPr>
            <a:xfrm>
              <a:off x="6912430" y="31125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601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17" name="tx117"/>
            <p:cNvSpPr/>
            <p:nvPr/>
          </p:nvSpPr>
          <p:spPr>
            <a:xfrm>
              <a:off x="7189677" y="31269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614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9" name="tx119"/>
            <p:cNvSpPr/>
            <p:nvPr/>
          </p:nvSpPr>
          <p:spPr>
            <a:xfrm>
              <a:off x="7466925" y="31528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5480" y="36194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1" name="tx121"/>
            <p:cNvSpPr/>
            <p:nvPr/>
          </p:nvSpPr>
          <p:spPr>
            <a:xfrm>
              <a:off x="7744173" y="3163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622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3" name="tx123"/>
            <p:cNvSpPr/>
            <p:nvPr/>
          </p:nvSpPr>
          <p:spPr>
            <a:xfrm>
              <a:off x="8021420" y="31742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510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4514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65365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2000-2024</a:t>
              </a:r>
            </a:p>
          </p:txBody>
        </p:sp>
        <p:sp>
          <p:nvSpPr>
            <p:cNvPr id="153" name="pl153"/>
            <p:cNvSpPr/>
            <p:nvPr/>
          </p:nvSpPr>
          <p:spPr>
            <a:xfrm>
              <a:off x="23632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49721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6311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4302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641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6981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10711" cy="167191"/>
            </a:xfrm>
            <a:prstGeom prst="rect">
              <a:avLst/>
            </a:prstGeom>
            <a:solidFill>
              <a:srgbClr val="80BD41">
                <a:alpha val="100000"/>
              </a:srgbClr>
            </a:solidFill>
          </p:spPr>
          <p:txBody>
            <a:bodyPr/>
            <a:lstStyle/>
            <a:p/>
          </p:txBody>
        </p:sp>
        <p:sp>
          <p:nvSpPr>
            <p:cNvPr id="164" name="rc164"/>
            <p:cNvSpPr/>
            <p:nvPr/>
          </p:nvSpPr>
          <p:spPr>
            <a:xfrm>
              <a:off x="7806985" y="5889059"/>
              <a:ext cx="66152" cy="167191"/>
            </a:xfrm>
            <a:prstGeom prst="rect">
              <a:avLst/>
            </a:prstGeom>
            <a:solidFill>
              <a:srgbClr val="1CABE2">
                <a:alpha val="100000"/>
              </a:srgbClr>
            </a:solidFill>
          </p:spPr>
          <p:txBody>
            <a:bodyPr/>
            <a:lstStyle/>
            <a:p/>
          </p:txBody>
        </p:sp>
        <p:sp>
          <p:nvSpPr>
            <p:cNvPr id="165" name="rc165"/>
            <p:cNvSpPr/>
            <p:nvPr/>
          </p:nvSpPr>
          <p:spPr>
            <a:xfrm>
              <a:off x="1296273" y="5680069"/>
              <a:ext cx="5981489" cy="167191"/>
            </a:xfrm>
            <a:prstGeom prst="rect">
              <a:avLst/>
            </a:prstGeom>
            <a:solidFill>
              <a:srgbClr val="80BD41">
                <a:alpha val="100000"/>
              </a:srgbClr>
            </a:solidFill>
          </p:spPr>
          <p:txBody>
            <a:bodyPr/>
            <a:lstStyle/>
            <a:p/>
          </p:txBody>
        </p:sp>
        <p:sp>
          <p:nvSpPr>
            <p:cNvPr id="166" name="rc166"/>
            <p:cNvSpPr/>
            <p:nvPr/>
          </p:nvSpPr>
          <p:spPr>
            <a:xfrm>
              <a:off x="7277763" y="5680069"/>
              <a:ext cx="121635" cy="167191"/>
            </a:xfrm>
            <a:prstGeom prst="rect">
              <a:avLst/>
            </a:prstGeom>
            <a:solidFill>
              <a:srgbClr val="1CABE2">
                <a:alpha val="100000"/>
              </a:srgbClr>
            </a:solidFill>
          </p:spPr>
          <p:txBody>
            <a:bodyPr/>
            <a:lstStyle/>
            <a:p/>
          </p:txBody>
        </p:sp>
        <p:sp>
          <p:nvSpPr>
            <p:cNvPr id="167" name="rc167"/>
            <p:cNvSpPr/>
            <p:nvPr/>
          </p:nvSpPr>
          <p:spPr>
            <a:xfrm>
              <a:off x="1296273" y="5471080"/>
              <a:ext cx="5938810" cy="167191"/>
            </a:xfrm>
            <a:prstGeom prst="rect">
              <a:avLst/>
            </a:prstGeom>
            <a:solidFill>
              <a:srgbClr val="80BD41">
                <a:alpha val="100000"/>
              </a:srgbClr>
            </a:solidFill>
          </p:spPr>
          <p:txBody>
            <a:bodyPr/>
            <a:lstStyle/>
            <a:p/>
          </p:txBody>
        </p:sp>
        <p:sp>
          <p:nvSpPr>
            <p:cNvPr id="168" name="rc168"/>
            <p:cNvSpPr/>
            <p:nvPr/>
          </p:nvSpPr>
          <p:spPr>
            <a:xfrm>
              <a:off x="7235084" y="5471080"/>
              <a:ext cx="59750" cy="167191"/>
            </a:xfrm>
            <a:prstGeom prst="rect">
              <a:avLst/>
            </a:prstGeom>
            <a:solidFill>
              <a:srgbClr val="1CABE2">
                <a:alpha val="100000"/>
              </a:srgbClr>
            </a:solidFill>
          </p:spPr>
          <p:txBody>
            <a:bodyPr/>
            <a:lstStyle/>
            <a:p/>
          </p:txBody>
        </p:sp>
        <p:sp>
          <p:nvSpPr>
            <p:cNvPr id="169" name="tx169"/>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70" name="tx170"/>
            <p:cNvSpPr/>
            <p:nvPr/>
          </p:nvSpPr>
          <p:spPr>
            <a:xfrm>
              <a:off x="759202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71" name="tx171"/>
            <p:cNvSpPr/>
            <p:nvPr/>
          </p:nvSpPr>
          <p:spPr>
            <a:xfrm>
              <a:off x="748223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a:t>
              </a:r>
            </a:p>
          </p:txBody>
        </p:sp>
        <p:sp>
          <p:nvSpPr>
            <p:cNvPr id="172" name="tx172"/>
            <p:cNvSpPr/>
            <p:nvPr/>
          </p:nvSpPr>
          <p:spPr>
            <a:xfrm>
              <a:off x="444613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73" name="tx173"/>
            <p:cNvSpPr/>
            <p:nvPr/>
          </p:nvSpPr>
          <p:spPr>
            <a:xfrm>
              <a:off x="777826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226728"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75" name="tx175"/>
            <p:cNvSpPr/>
            <p:nvPr/>
          </p:nvSpPr>
          <p:spPr>
            <a:xfrm>
              <a:off x="727678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16018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77" name="tx177"/>
            <p:cNvSpPr/>
            <p:nvPr/>
          </p:nvSpPr>
          <p:spPr>
            <a:xfrm>
              <a:off x="720316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35253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54864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7620458"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9%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Albania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
            </a:xfrm>
            <a:custGeom>
              <a:avLst/>
              <a:pathLst>
                <a:path w="3397293" h="57140">
                  <a:moveTo>
                    <a:pt x="0" y="57140"/>
                  </a:moveTo>
                  <a:lnTo>
                    <a:pt x="141553" y="57140"/>
                  </a:lnTo>
                  <a:lnTo>
                    <a:pt x="283107" y="28570"/>
                  </a:lnTo>
                  <a:lnTo>
                    <a:pt x="424661" y="57140"/>
                  </a:lnTo>
                  <a:lnTo>
                    <a:pt x="566215" y="57140"/>
                  </a:lnTo>
                  <a:lnTo>
                    <a:pt x="707769" y="28570"/>
                  </a:lnTo>
                  <a:lnTo>
                    <a:pt x="849323" y="5714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2857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
            </a:xfrm>
            <a:custGeom>
              <a:avLst/>
              <a:pathLst>
                <a:path w="3397293" h="57140">
                  <a:moveTo>
                    <a:pt x="0" y="57140"/>
                  </a:moveTo>
                  <a:lnTo>
                    <a:pt x="141553" y="57140"/>
                  </a:lnTo>
                  <a:lnTo>
                    <a:pt x="283107" y="28570"/>
                  </a:lnTo>
                  <a:lnTo>
                    <a:pt x="424661" y="57140"/>
                  </a:lnTo>
                  <a:lnTo>
                    <a:pt x="566215" y="57140"/>
                  </a:lnTo>
                  <a:lnTo>
                    <a:pt x="707769" y="28570"/>
                  </a:lnTo>
                  <a:lnTo>
                    <a:pt x="849323" y="5714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2857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
            </a:xfrm>
            <a:custGeom>
              <a:avLst/>
              <a:pathLst>
                <a:path w="3397293" h="57140">
                  <a:moveTo>
                    <a:pt x="0" y="57140"/>
                  </a:moveTo>
                  <a:lnTo>
                    <a:pt x="141553" y="57140"/>
                  </a:lnTo>
                  <a:lnTo>
                    <a:pt x="283107" y="28570"/>
                  </a:lnTo>
                  <a:lnTo>
                    <a:pt x="424661" y="57140"/>
                  </a:lnTo>
                  <a:lnTo>
                    <a:pt x="566215" y="57140"/>
                  </a:lnTo>
                  <a:lnTo>
                    <a:pt x="707769" y="28570"/>
                  </a:lnTo>
                  <a:lnTo>
                    <a:pt x="849323" y="5714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2857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509" y="4831778"/>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0" name="tx60"/>
            <p:cNvSpPr/>
            <p:nvPr/>
          </p:nvSpPr>
          <p:spPr>
            <a:xfrm>
              <a:off x="28011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6905" y="472419"/>
              <a:ext cx="24654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Albania, 2000-2024</a:t>
              </a:r>
            </a:p>
          </p:txBody>
        </p:sp>
        <p:sp>
          <p:nvSpPr>
            <p:cNvPr id="63" name="pl63"/>
            <p:cNvSpPr/>
            <p:nvPr/>
          </p:nvSpPr>
          <p:spPr>
            <a:xfrm>
              <a:off x="5267799" y="36780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3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8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03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781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90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0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156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906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15632"/>
              <a:ext cx="3397293" cy="249989"/>
            </a:xfrm>
            <a:custGeom>
              <a:avLst/>
              <a:pathLst>
                <a:path w="3397293" h="249989">
                  <a:moveTo>
                    <a:pt x="0" y="249989"/>
                  </a:moveTo>
                  <a:lnTo>
                    <a:pt x="141553" y="249989"/>
                  </a:lnTo>
                  <a:lnTo>
                    <a:pt x="283107" y="124994"/>
                  </a:lnTo>
                  <a:lnTo>
                    <a:pt x="424661" y="249989"/>
                  </a:lnTo>
                  <a:lnTo>
                    <a:pt x="566215" y="249989"/>
                  </a:lnTo>
                  <a:lnTo>
                    <a:pt x="707769" y="124994"/>
                  </a:lnTo>
                  <a:lnTo>
                    <a:pt x="849323" y="249989"/>
                  </a:lnTo>
                  <a:lnTo>
                    <a:pt x="990877" y="124994"/>
                  </a:lnTo>
                  <a:lnTo>
                    <a:pt x="1132431" y="0"/>
                  </a:lnTo>
                  <a:lnTo>
                    <a:pt x="1273984" y="124994"/>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24994"/>
                  </a:lnTo>
                  <a:lnTo>
                    <a:pt x="2972631" y="124994"/>
                  </a:lnTo>
                  <a:lnTo>
                    <a:pt x="3114185" y="249989"/>
                  </a:lnTo>
                  <a:lnTo>
                    <a:pt x="3255739" y="249989"/>
                  </a:lnTo>
                  <a:lnTo>
                    <a:pt x="3397293" y="24998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15632"/>
              <a:ext cx="3397293" cy="1749927"/>
            </a:xfrm>
            <a:custGeom>
              <a:avLst/>
              <a:pathLst>
                <a:path w="3397293" h="1749927">
                  <a:moveTo>
                    <a:pt x="0" y="1749927"/>
                  </a:moveTo>
                  <a:lnTo>
                    <a:pt x="141553" y="1749927"/>
                  </a:lnTo>
                  <a:lnTo>
                    <a:pt x="283107" y="1749927"/>
                  </a:lnTo>
                  <a:lnTo>
                    <a:pt x="424661" y="1499938"/>
                  </a:lnTo>
                  <a:lnTo>
                    <a:pt x="566215" y="1249948"/>
                  </a:lnTo>
                  <a:lnTo>
                    <a:pt x="707769" y="1124953"/>
                  </a:lnTo>
                  <a:lnTo>
                    <a:pt x="849323" y="999958"/>
                  </a:lnTo>
                  <a:lnTo>
                    <a:pt x="990877" y="999958"/>
                  </a:lnTo>
                  <a:lnTo>
                    <a:pt x="1132431" y="624974"/>
                  </a:lnTo>
                  <a:lnTo>
                    <a:pt x="1273984" y="374984"/>
                  </a:lnTo>
                  <a:lnTo>
                    <a:pt x="1415538" y="374984"/>
                  </a:lnTo>
                  <a:lnTo>
                    <a:pt x="1557092" y="249989"/>
                  </a:lnTo>
                  <a:lnTo>
                    <a:pt x="1698646" y="249989"/>
                  </a:lnTo>
                  <a:lnTo>
                    <a:pt x="1840200" y="374984"/>
                  </a:lnTo>
                  <a:lnTo>
                    <a:pt x="1981754" y="249989"/>
                  </a:lnTo>
                  <a:lnTo>
                    <a:pt x="2123308" y="124994"/>
                  </a:lnTo>
                  <a:lnTo>
                    <a:pt x="2264862" y="0"/>
                  </a:lnTo>
                  <a:lnTo>
                    <a:pt x="2406416" y="0"/>
                  </a:lnTo>
                  <a:lnTo>
                    <a:pt x="2547969" y="0"/>
                  </a:lnTo>
                  <a:lnTo>
                    <a:pt x="2689523" y="0"/>
                  </a:lnTo>
                  <a:lnTo>
                    <a:pt x="2831077" y="374984"/>
                  </a:lnTo>
                  <a:lnTo>
                    <a:pt x="2972631" y="499979"/>
                  </a:lnTo>
                  <a:lnTo>
                    <a:pt x="3114185" y="124994"/>
                  </a:lnTo>
                  <a:lnTo>
                    <a:pt x="3255739" y="249989"/>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15632"/>
              <a:ext cx="3397293" cy="1374943"/>
            </a:xfrm>
            <a:custGeom>
              <a:avLst/>
              <a:pathLst>
                <a:path w="3397293" h="1374943">
                  <a:moveTo>
                    <a:pt x="0" y="499979"/>
                  </a:moveTo>
                  <a:lnTo>
                    <a:pt x="141553" y="249989"/>
                  </a:lnTo>
                  <a:lnTo>
                    <a:pt x="283107" y="749969"/>
                  </a:lnTo>
                  <a:lnTo>
                    <a:pt x="424661" y="1374943"/>
                  </a:lnTo>
                  <a:lnTo>
                    <a:pt x="566215" y="499979"/>
                  </a:lnTo>
                  <a:lnTo>
                    <a:pt x="707769" y="249989"/>
                  </a:lnTo>
                  <a:lnTo>
                    <a:pt x="849323" y="249989"/>
                  </a:lnTo>
                  <a:lnTo>
                    <a:pt x="990877" y="0"/>
                  </a:lnTo>
                  <a:lnTo>
                    <a:pt x="1132431" y="0"/>
                  </a:lnTo>
                  <a:lnTo>
                    <a:pt x="1273984" y="374984"/>
                  </a:lnTo>
                  <a:lnTo>
                    <a:pt x="1415538" y="499979"/>
                  </a:lnTo>
                  <a:lnTo>
                    <a:pt x="1557092" y="499979"/>
                  </a:lnTo>
                  <a:lnTo>
                    <a:pt x="1698646" y="249989"/>
                  </a:lnTo>
                  <a:lnTo>
                    <a:pt x="1840200" y="124994"/>
                  </a:lnTo>
                  <a:lnTo>
                    <a:pt x="1981754" y="874963"/>
                  </a:lnTo>
                  <a:lnTo>
                    <a:pt x="2123308" y="749969"/>
                  </a:lnTo>
                  <a:lnTo>
                    <a:pt x="2264862" y="999958"/>
                  </a:lnTo>
                  <a:lnTo>
                    <a:pt x="2406416" y="499979"/>
                  </a:lnTo>
                  <a:lnTo>
                    <a:pt x="2547969" y="249989"/>
                  </a:lnTo>
                  <a:lnTo>
                    <a:pt x="2689523" y="0"/>
                  </a:lnTo>
                  <a:lnTo>
                    <a:pt x="2831077" y="374984"/>
                  </a:lnTo>
                  <a:lnTo>
                    <a:pt x="2972631" y="374984"/>
                  </a:lnTo>
                  <a:lnTo>
                    <a:pt x="3114185" y="124994"/>
                  </a:lnTo>
                  <a:lnTo>
                    <a:pt x="3255739" y="124994"/>
                  </a:lnTo>
                  <a:lnTo>
                    <a:pt x="3397293" y="37498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156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15632"/>
              <a:ext cx="3397293" cy="249989"/>
            </a:xfrm>
            <a:custGeom>
              <a:avLst/>
              <a:pathLst>
                <a:path w="3397293" h="249989">
                  <a:moveTo>
                    <a:pt x="0" y="249989"/>
                  </a:moveTo>
                  <a:lnTo>
                    <a:pt x="141553" y="249989"/>
                  </a:lnTo>
                  <a:lnTo>
                    <a:pt x="283107" y="124994"/>
                  </a:lnTo>
                  <a:lnTo>
                    <a:pt x="424661" y="249989"/>
                  </a:lnTo>
                  <a:lnTo>
                    <a:pt x="566215" y="249989"/>
                  </a:lnTo>
                  <a:lnTo>
                    <a:pt x="707769" y="124994"/>
                  </a:lnTo>
                  <a:lnTo>
                    <a:pt x="849323" y="249989"/>
                  </a:lnTo>
                  <a:lnTo>
                    <a:pt x="990877" y="124994"/>
                  </a:lnTo>
                  <a:lnTo>
                    <a:pt x="1132431" y="0"/>
                  </a:lnTo>
                  <a:lnTo>
                    <a:pt x="1273984" y="124994"/>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24994"/>
                  </a:lnTo>
                  <a:lnTo>
                    <a:pt x="2972631" y="124994"/>
                  </a:lnTo>
                  <a:lnTo>
                    <a:pt x="3114185" y="249989"/>
                  </a:lnTo>
                  <a:lnTo>
                    <a:pt x="3255739" y="249989"/>
                  </a:lnTo>
                  <a:lnTo>
                    <a:pt x="3397293" y="24998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1566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15661"/>
              <a:ext cx="0" cy="824965"/>
            </a:xfrm>
            <a:custGeom>
              <a:avLst/>
              <a:pathLst>
                <a:path w="0" h="824965">
                  <a:moveTo>
                    <a:pt x="0" y="824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1566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1566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1566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1566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1566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15632"/>
              <a:ext cx="3397293" cy="249989"/>
            </a:xfrm>
            <a:custGeom>
              <a:avLst/>
              <a:pathLst>
                <a:path w="3397293" h="249989">
                  <a:moveTo>
                    <a:pt x="0" y="249989"/>
                  </a:moveTo>
                  <a:lnTo>
                    <a:pt x="141553" y="249989"/>
                  </a:lnTo>
                  <a:lnTo>
                    <a:pt x="283107" y="124994"/>
                  </a:lnTo>
                  <a:lnTo>
                    <a:pt x="424661" y="249989"/>
                  </a:lnTo>
                  <a:lnTo>
                    <a:pt x="566215" y="249989"/>
                  </a:lnTo>
                  <a:lnTo>
                    <a:pt x="707769" y="124994"/>
                  </a:lnTo>
                  <a:lnTo>
                    <a:pt x="849323" y="249989"/>
                  </a:lnTo>
                  <a:lnTo>
                    <a:pt x="990877" y="124994"/>
                  </a:lnTo>
                  <a:lnTo>
                    <a:pt x="1132431" y="0"/>
                  </a:lnTo>
                  <a:lnTo>
                    <a:pt x="1273984" y="124994"/>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24994"/>
                  </a:lnTo>
                  <a:lnTo>
                    <a:pt x="2972631" y="124994"/>
                  </a:lnTo>
                  <a:lnTo>
                    <a:pt x="3114185" y="249989"/>
                  </a:lnTo>
                  <a:lnTo>
                    <a:pt x="3255739" y="249989"/>
                  </a:lnTo>
                  <a:lnTo>
                    <a:pt x="3397293" y="24998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097238"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015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45012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9384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9026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635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4031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26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26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507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132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93208" y="4831778"/>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22" name="tx122"/>
            <p:cNvSpPr/>
            <p:nvPr/>
          </p:nvSpPr>
          <p:spPr>
            <a:xfrm>
              <a:off x="71178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8032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38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171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504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838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05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838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17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2628254"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193565"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1741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35074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48406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Albania (97%) was 12 percentage points higher than the global average (85%) and 5 percentage points higher than the average across all ECAR countries (92%).
National DTP3 coverage was 2 percentage points lower than in 2019 (99%).
The number of un- and undervaccinated children increased (ie. worsened) compared to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Albania ranked number 16 out of 21 countries for lowest DTP3 coverage (based on tied ranks).
Albania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8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34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7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92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11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57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802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72257"/>
              <a:ext cx="249522" cy="1634427"/>
            </a:xfrm>
            <a:prstGeom prst="rect">
              <a:avLst/>
            </a:prstGeom>
            <a:solidFill>
              <a:srgbClr val="80BD41">
                <a:alpha val="100000"/>
              </a:srgbClr>
            </a:solidFill>
          </p:spPr>
          <p:txBody>
            <a:bodyPr/>
            <a:lstStyle/>
            <a:p/>
          </p:txBody>
        </p:sp>
        <p:sp>
          <p:nvSpPr>
            <p:cNvPr id="24" name="rc24"/>
            <p:cNvSpPr/>
            <p:nvPr/>
          </p:nvSpPr>
          <p:spPr>
            <a:xfrm>
              <a:off x="1296273" y="2321695"/>
              <a:ext cx="249522" cy="50562"/>
            </a:xfrm>
            <a:prstGeom prst="rect">
              <a:avLst/>
            </a:prstGeom>
            <a:solidFill>
              <a:srgbClr val="1CABE2">
                <a:alpha val="100000"/>
              </a:srgbClr>
            </a:solidFill>
          </p:spPr>
          <p:txBody>
            <a:bodyPr/>
            <a:lstStyle/>
            <a:p/>
          </p:txBody>
        </p:sp>
        <p:sp>
          <p:nvSpPr>
            <p:cNvPr id="25" name="rc25"/>
            <p:cNvSpPr/>
            <p:nvPr/>
          </p:nvSpPr>
          <p:spPr>
            <a:xfrm>
              <a:off x="1573521" y="2465316"/>
              <a:ext cx="249522" cy="1541368"/>
            </a:xfrm>
            <a:prstGeom prst="rect">
              <a:avLst/>
            </a:prstGeom>
            <a:solidFill>
              <a:srgbClr val="80BD41">
                <a:alpha val="100000"/>
              </a:srgbClr>
            </a:solidFill>
          </p:spPr>
          <p:txBody>
            <a:bodyPr/>
            <a:lstStyle/>
            <a:p/>
          </p:txBody>
        </p:sp>
        <p:sp>
          <p:nvSpPr>
            <p:cNvPr id="26" name="rc26"/>
            <p:cNvSpPr/>
            <p:nvPr/>
          </p:nvSpPr>
          <p:spPr>
            <a:xfrm>
              <a:off x="1573521" y="2417546"/>
              <a:ext cx="249522" cy="47770"/>
            </a:xfrm>
            <a:prstGeom prst="rect">
              <a:avLst/>
            </a:prstGeom>
            <a:solidFill>
              <a:srgbClr val="1CABE2">
                <a:alpha val="100000"/>
              </a:srgbClr>
            </a:solidFill>
          </p:spPr>
          <p:txBody>
            <a:bodyPr/>
            <a:lstStyle/>
            <a:p/>
          </p:txBody>
        </p:sp>
        <p:sp>
          <p:nvSpPr>
            <p:cNvPr id="27" name="rc27"/>
            <p:cNvSpPr/>
            <p:nvPr/>
          </p:nvSpPr>
          <p:spPr>
            <a:xfrm>
              <a:off x="1850769" y="2549069"/>
              <a:ext cx="249522" cy="1457615"/>
            </a:xfrm>
            <a:prstGeom prst="rect">
              <a:avLst/>
            </a:prstGeom>
            <a:solidFill>
              <a:srgbClr val="80BD41">
                <a:alpha val="100000"/>
              </a:srgbClr>
            </a:solidFill>
          </p:spPr>
          <p:txBody>
            <a:bodyPr/>
            <a:lstStyle/>
            <a:p/>
          </p:txBody>
        </p:sp>
        <p:sp>
          <p:nvSpPr>
            <p:cNvPr id="28" name="rc28"/>
            <p:cNvSpPr/>
            <p:nvPr/>
          </p:nvSpPr>
          <p:spPr>
            <a:xfrm>
              <a:off x="1850769" y="2519290"/>
              <a:ext cx="249522" cy="29778"/>
            </a:xfrm>
            <a:prstGeom prst="rect">
              <a:avLst/>
            </a:prstGeom>
            <a:solidFill>
              <a:srgbClr val="1CABE2">
                <a:alpha val="100000"/>
              </a:srgbClr>
            </a:solidFill>
          </p:spPr>
          <p:txBody>
            <a:bodyPr/>
            <a:lstStyle/>
            <a:p/>
          </p:txBody>
        </p:sp>
        <p:sp>
          <p:nvSpPr>
            <p:cNvPr id="29" name="rc29"/>
            <p:cNvSpPr/>
            <p:nvPr/>
          </p:nvSpPr>
          <p:spPr>
            <a:xfrm>
              <a:off x="2128016" y="2566750"/>
              <a:ext cx="249522" cy="1439934"/>
            </a:xfrm>
            <a:prstGeom prst="rect">
              <a:avLst/>
            </a:prstGeom>
            <a:solidFill>
              <a:srgbClr val="80BD41">
                <a:alpha val="100000"/>
              </a:srgbClr>
            </a:solidFill>
          </p:spPr>
          <p:txBody>
            <a:bodyPr/>
            <a:lstStyle/>
            <a:p/>
          </p:txBody>
        </p:sp>
        <p:sp>
          <p:nvSpPr>
            <p:cNvPr id="30" name="rc30"/>
            <p:cNvSpPr/>
            <p:nvPr/>
          </p:nvSpPr>
          <p:spPr>
            <a:xfrm>
              <a:off x="2128016" y="2522082"/>
              <a:ext cx="249522" cy="44668"/>
            </a:xfrm>
            <a:prstGeom prst="rect">
              <a:avLst/>
            </a:prstGeom>
            <a:solidFill>
              <a:srgbClr val="1CABE2">
                <a:alpha val="100000"/>
              </a:srgbClr>
            </a:solidFill>
          </p:spPr>
          <p:txBody>
            <a:bodyPr/>
            <a:lstStyle/>
            <a:p/>
          </p:txBody>
        </p:sp>
        <p:sp>
          <p:nvSpPr>
            <p:cNvPr id="31" name="rc31"/>
            <p:cNvSpPr/>
            <p:nvPr/>
          </p:nvSpPr>
          <p:spPr>
            <a:xfrm>
              <a:off x="2405264" y="2658259"/>
              <a:ext cx="249522" cy="1348426"/>
            </a:xfrm>
            <a:prstGeom prst="rect">
              <a:avLst/>
            </a:prstGeom>
            <a:solidFill>
              <a:srgbClr val="80BD41">
                <a:alpha val="100000"/>
              </a:srgbClr>
            </a:solidFill>
          </p:spPr>
          <p:txBody>
            <a:bodyPr/>
            <a:lstStyle/>
            <a:p/>
          </p:txBody>
        </p:sp>
        <p:sp>
          <p:nvSpPr>
            <p:cNvPr id="32" name="rc32"/>
            <p:cNvSpPr/>
            <p:nvPr/>
          </p:nvSpPr>
          <p:spPr>
            <a:xfrm>
              <a:off x="2405264" y="2616692"/>
              <a:ext cx="249522" cy="41566"/>
            </a:xfrm>
            <a:prstGeom prst="rect">
              <a:avLst/>
            </a:prstGeom>
            <a:solidFill>
              <a:srgbClr val="1CABE2">
                <a:alpha val="100000"/>
              </a:srgbClr>
            </a:solidFill>
          </p:spPr>
          <p:txBody>
            <a:bodyPr/>
            <a:lstStyle/>
            <a:p/>
          </p:txBody>
        </p:sp>
        <p:sp>
          <p:nvSpPr>
            <p:cNvPr id="33" name="rc33"/>
            <p:cNvSpPr/>
            <p:nvPr/>
          </p:nvSpPr>
          <p:spPr>
            <a:xfrm>
              <a:off x="2682512" y="2729914"/>
              <a:ext cx="249522" cy="1276770"/>
            </a:xfrm>
            <a:prstGeom prst="rect">
              <a:avLst/>
            </a:prstGeom>
            <a:solidFill>
              <a:srgbClr val="80BD41">
                <a:alpha val="100000"/>
              </a:srgbClr>
            </a:solidFill>
          </p:spPr>
          <p:txBody>
            <a:bodyPr/>
            <a:lstStyle/>
            <a:p/>
          </p:txBody>
        </p:sp>
        <p:sp>
          <p:nvSpPr>
            <p:cNvPr id="34" name="rc34"/>
            <p:cNvSpPr/>
            <p:nvPr/>
          </p:nvSpPr>
          <p:spPr>
            <a:xfrm>
              <a:off x="2682512" y="2703857"/>
              <a:ext cx="249522" cy="26056"/>
            </a:xfrm>
            <a:prstGeom prst="rect">
              <a:avLst/>
            </a:prstGeom>
            <a:solidFill>
              <a:srgbClr val="1CABE2">
                <a:alpha val="100000"/>
              </a:srgbClr>
            </a:solidFill>
          </p:spPr>
          <p:txBody>
            <a:bodyPr/>
            <a:lstStyle/>
            <a:p/>
          </p:txBody>
        </p:sp>
        <p:sp>
          <p:nvSpPr>
            <p:cNvPr id="35" name="rc35"/>
            <p:cNvSpPr/>
            <p:nvPr/>
          </p:nvSpPr>
          <p:spPr>
            <a:xfrm>
              <a:off x="2959759" y="2831969"/>
              <a:ext cx="249522" cy="1174715"/>
            </a:xfrm>
            <a:prstGeom prst="rect">
              <a:avLst/>
            </a:prstGeom>
            <a:solidFill>
              <a:srgbClr val="80BD41">
                <a:alpha val="100000"/>
              </a:srgbClr>
            </a:solidFill>
          </p:spPr>
          <p:txBody>
            <a:bodyPr/>
            <a:lstStyle/>
            <a:p/>
          </p:txBody>
        </p:sp>
        <p:sp>
          <p:nvSpPr>
            <p:cNvPr id="36" name="rc36"/>
            <p:cNvSpPr/>
            <p:nvPr/>
          </p:nvSpPr>
          <p:spPr>
            <a:xfrm>
              <a:off x="2959759" y="2795676"/>
              <a:ext cx="249522" cy="36293"/>
            </a:xfrm>
            <a:prstGeom prst="rect">
              <a:avLst/>
            </a:prstGeom>
            <a:solidFill>
              <a:srgbClr val="1CABE2">
                <a:alpha val="100000"/>
              </a:srgbClr>
            </a:solidFill>
          </p:spPr>
          <p:txBody>
            <a:bodyPr/>
            <a:lstStyle/>
            <a:p/>
          </p:txBody>
        </p:sp>
        <p:sp>
          <p:nvSpPr>
            <p:cNvPr id="37" name="rc37"/>
            <p:cNvSpPr/>
            <p:nvPr/>
          </p:nvSpPr>
          <p:spPr>
            <a:xfrm>
              <a:off x="3237007" y="2878188"/>
              <a:ext cx="249522" cy="1128496"/>
            </a:xfrm>
            <a:prstGeom prst="rect">
              <a:avLst/>
            </a:prstGeom>
            <a:solidFill>
              <a:srgbClr val="80BD41">
                <a:alpha val="100000"/>
              </a:srgbClr>
            </a:solidFill>
          </p:spPr>
          <p:txBody>
            <a:bodyPr/>
            <a:lstStyle/>
            <a:p/>
          </p:txBody>
        </p:sp>
        <p:sp>
          <p:nvSpPr>
            <p:cNvPr id="38" name="rc38"/>
            <p:cNvSpPr/>
            <p:nvPr/>
          </p:nvSpPr>
          <p:spPr>
            <a:xfrm>
              <a:off x="3237007" y="2855234"/>
              <a:ext cx="249522" cy="22954"/>
            </a:xfrm>
            <a:prstGeom prst="rect">
              <a:avLst/>
            </a:prstGeom>
            <a:solidFill>
              <a:srgbClr val="1CABE2">
                <a:alpha val="100000"/>
              </a:srgbClr>
            </a:solidFill>
          </p:spPr>
          <p:txBody>
            <a:bodyPr/>
            <a:lstStyle/>
            <a:p/>
          </p:txBody>
        </p:sp>
        <p:sp>
          <p:nvSpPr>
            <p:cNvPr id="39" name="rc39"/>
            <p:cNvSpPr/>
            <p:nvPr/>
          </p:nvSpPr>
          <p:spPr>
            <a:xfrm>
              <a:off x="3514255" y="2897731"/>
              <a:ext cx="249522" cy="1108954"/>
            </a:xfrm>
            <a:prstGeom prst="rect">
              <a:avLst/>
            </a:prstGeom>
            <a:solidFill>
              <a:srgbClr val="80BD41">
                <a:alpha val="100000"/>
              </a:srgbClr>
            </a:solidFill>
          </p:spPr>
          <p:txBody>
            <a:bodyPr/>
            <a:lstStyle/>
            <a:p/>
          </p:txBody>
        </p:sp>
        <p:sp>
          <p:nvSpPr>
            <p:cNvPr id="40" name="rc40"/>
            <p:cNvSpPr/>
            <p:nvPr/>
          </p:nvSpPr>
          <p:spPr>
            <a:xfrm>
              <a:off x="3514255" y="2886563"/>
              <a:ext cx="249522" cy="11167"/>
            </a:xfrm>
            <a:prstGeom prst="rect">
              <a:avLst/>
            </a:prstGeom>
            <a:solidFill>
              <a:srgbClr val="1CABE2">
                <a:alpha val="100000"/>
              </a:srgbClr>
            </a:solidFill>
          </p:spPr>
          <p:txBody>
            <a:bodyPr/>
            <a:lstStyle/>
            <a:p/>
          </p:txBody>
        </p:sp>
        <p:sp>
          <p:nvSpPr>
            <p:cNvPr id="41" name="rc41"/>
            <p:cNvSpPr/>
            <p:nvPr/>
          </p:nvSpPr>
          <p:spPr>
            <a:xfrm>
              <a:off x="3791502" y="2909208"/>
              <a:ext cx="249522" cy="1097476"/>
            </a:xfrm>
            <a:prstGeom prst="rect">
              <a:avLst/>
            </a:prstGeom>
            <a:solidFill>
              <a:srgbClr val="80BD41">
                <a:alpha val="100000"/>
              </a:srgbClr>
            </a:solidFill>
          </p:spPr>
          <p:txBody>
            <a:bodyPr/>
            <a:lstStyle/>
            <a:p/>
          </p:txBody>
        </p:sp>
        <p:sp>
          <p:nvSpPr>
            <p:cNvPr id="42" name="rc42"/>
            <p:cNvSpPr/>
            <p:nvPr/>
          </p:nvSpPr>
          <p:spPr>
            <a:xfrm>
              <a:off x="3791502" y="2886874"/>
              <a:ext cx="249522" cy="22334"/>
            </a:xfrm>
            <a:prstGeom prst="rect">
              <a:avLst/>
            </a:prstGeom>
            <a:solidFill>
              <a:srgbClr val="1CABE2">
                <a:alpha val="100000"/>
              </a:srgbClr>
            </a:solidFill>
          </p:spPr>
          <p:txBody>
            <a:bodyPr/>
            <a:lstStyle/>
            <a:p/>
          </p:txBody>
        </p:sp>
        <p:sp>
          <p:nvSpPr>
            <p:cNvPr id="43" name="rc43"/>
            <p:cNvSpPr/>
            <p:nvPr/>
          </p:nvSpPr>
          <p:spPr>
            <a:xfrm>
              <a:off x="4068750" y="2905175"/>
              <a:ext cx="249522" cy="1101509"/>
            </a:xfrm>
            <a:prstGeom prst="rect">
              <a:avLst/>
            </a:prstGeom>
            <a:solidFill>
              <a:srgbClr val="80BD41">
                <a:alpha val="100000"/>
              </a:srgbClr>
            </a:solidFill>
          </p:spPr>
          <p:txBody>
            <a:bodyPr/>
            <a:lstStyle/>
            <a:p/>
          </p:txBody>
        </p:sp>
        <p:sp>
          <p:nvSpPr>
            <p:cNvPr id="44" name="rc44"/>
            <p:cNvSpPr/>
            <p:nvPr/>
          </p:nvSpPr>
          <p:spPr>
            <a:xfrm>
              <a:off x="4068750" y="2894008"/>
              <a:ext cx="249522" cy="11167"/>
            </a:xfrm>
            <a:prstGeom prst="rect">
              <a:avLst/>
            </a:prstGeom>
            <a:solidFill>
              <a:srgbClr val="1CABE2">
                <a:alpha val="100000"/>
              </a:srgbClr>
            </a:solidFill>
          </p:spPr>
          <p:txBody>
            <a:bodyPr/>
            <a:lstStyle/>
            <a:p/>
          </p:txBody>
        </p:sp>
        <p:sp>
          <p:nvSpPr>
            <p:cNvPr id="45" name="rc45"/>
            <p:cNvSpPr/>
            <p:nvPr/>
          </p:nvSpPr>
          <p:spPr>
            <a:xfrm>
              <a:off x="4345998" y="2907967"/>
              <a:ext cx="249522" cy="1098717"/>
            </a:xfrm>
            <a:prstGeom prst="rect">
              <a:avLst/>
            </a:prstGeom>
            <a:solidFill>
              <a:srgbClr val="80BD41">
                <a:alpha val="100000"/>
              </a:srgbClr>
            </a:solidFill>
          </p:spPr>
          <p:txBody>
            <a:bodyPr/>
            <a:lstStyle/>
            <a:p/>
          </p:txBody>
        </p:sp>
        <p:sp>
          <p:nvSpPr>
            <p:cNvPr id="46" name="rc46"/>
            <p:cNvSpPr/>
            <p:nvPr/>
          </p:nvSpPr>
          <p:spPr>
            <a:xfrm>
              <a:off x="4345998" y="2896800"/>
              <a:ext cx="249522" cy="11167"/>
            </a:xfrm>
            <a:prstGeom prst="rect">
              <a:avLst/>
            </a:prstGeom>
            <a:solidFill>
              <a:srgbClr val="1CABE2">
                <a:alpha val="100000"/>
              </a:srgbClr>
            </a:solidFill>
          </p:spPr>
          <p:txBody>
            <a:bodyPr/>
            <a:lstStyle/>
            <a:p/>
          </p:txBody>
        </p:sp>
        <p:sp>
          <p:nvSpPr>
            <p:cNvPr id="47" name="rc47"/>
            <p:cNvSpPr/>
            <p:nvPr/>
          </p:nvSpPr>
          <p:spPr>
            <a:xfrm>
              <a:off x="4623245" y="2866711"/>
              <a:ext cx="249522" cy="1139973"/>
            </a:xfrm>
            <a:prstGeom prst="rect">
              <a:avLst/>
            </a:prstGeom>
            <a:solidFill>
              <a:srgbClr val="80BD41">
                <a:alpha val="100000"/>
              </a:srgbClr>
            </a:solidFill>
          </p:spPr>
          <p:txBody>
            <a:bodyPr/>
            <a:lstStyle/>
            <a:p/>
          </p:txBody>
        </p:sp>
        <p:sp>
          <p:nvSpPr>
            <p:cNvPr id="48" name="rc48"/>
            <p:cNvSpPr/>
            <p:nvPr/>
          </p:nvSpPr>
          <p:spPr>
            <a:xfrm>
              <a:off x="4623245" y="2855234"/>
              <a:ext cx="249522" cy="11477"/>
            </a:xfrm>
            <a:prstGeom prst="rect">
              <a:avLst/>
            </a:prstGeom>
            <a:solidFill>
              <a:srgbClr val="1CABE2">
                <a:alpha val="100000"/>
              </a:srgbClr>
            </a:solidFill>
          </p:spPr>
          <p:txBody>
            <a:bodyPr/>
            <a:lstStyle/>
            <a:p/>
          </p:txBody>
        </p:sp>
        <p:sp>
          <p:nvSpPr>
            <p:cNvPr id="49" name="rc49"/>
            <p:cNvSpPr/>
            <p:nvPr/>
          </p:nvSpPr>
          <p:spPr>
            <a:xfrm>
              <a:off x="4900493" y="2843136"/>
              <a:ext cx="249522" cy="1163548"/>
            </a:xfrm>
            <a:prstGeom prst="rect">
              <a:avLst/>
            </a:prstGeom>
            <a:solidFill>
              <a:srgbClr val="80BD41">
                <a:alpha val="100000"/>
              </a:srgbClr>
            </a:solidFill>
          </p:spPr>
          <p:txBody>
            <a:bodyPr/>
            <a:lstStyle/>
            <a:p/>
          </p:txBody>
        </p:sp>
        <p:sp>
          <p:nvSpPr>
            <p:cNvPr id="50" name="rc50"/>
            <p:cNvSpPr/>
            <p:nvPr/>
          </p:nvSpPr>
          <p:spPr>
            <a:xfrm>
              <a:off x="4900493" y="2831348"/>
              <a:ext cx="249522" cy="11787"/>
            </a:xfrm>
            <a:prstGeom prst="rect">
              <a:avLst/>
            </a:prstGeom>
            <a:solidFill>
              <a:srgbClr val="1CABE2">
                <a:alpha val="100000"/>
              </a:srgbClr>
            </a:solidFill>
          </p:spPr>
          <p:txBody>
            <a:bodyPr/>
            <a:lstStyle/>
            <a:p/>
          </p:txBody>
        </p:sp>
        <p:sp>
          <p:nvSpPr>
            <p:cNvPr id="51" name="rc51"/>
            <p:cNvSpPr/>
            <p:nvPr/>
          </p:nvSpPr>
          <p:spPr>
            <a:xfrm>
              <a:off x="5177741" y="2850270"/>
              <a:ext cx="249522" cy="1156414"/>
            </a:xfrm>
            <a:prstGeom prst="rect">
              <a:avLst/>
            </a:prstGeom>
            <a:solidFill>
              <a:srgbClr val="80BD41">
                <a:alpha val="100000"/>
              </a:srgbClr>
            </a:solidFill>
          </p:spPr>
          <p:txBody>
            <a:bodyPr/>
            <a:lstStyle/>
            <a:p/>
          </p:txBody>
        </p:sp>
        <p:sp>
          <p:nvSpPr>
            <p:cNvPr id="52" name="rc52"/>
            <p:cNvSpPr/>
            <p:nvPr/>
          </p:nvSpPr>
          <p:spPr>
            <a:xfrm>
              <a:off x="5177741" y="2838483"/>
              <a:ext cx="249522" cy="11787"/>
            </a:xfrm>
            <a:prstGeom prst="rect">
              <a:avLst/>
            </a:prstGeom>
            <a:solidFill>
              <a:srgbClr val="1CABE2">
                <a:alpha val="100000"/>
              </a:srgbClr>
            </a:solidFill>
          </p:spPr>
          <p:txBody>
            <a:bodyPr/>
            <a:lstStyle/>
            <a:p/>
          </p:txBody>
        </p:sp>
        <p:sp>
          <p:nvSpPr>
            <p:cNvPr id="53" name="rc53"/>
            <p:cNvSpPr/>
            <p:nvPr/>
          </p:nvSpPr>
          <p:spPr>
            <a:xfrm>
              <a:off x="5454988" y="2908277"/>
              <a:ext cx="249522" cy="1098407"/>
            </a:xfrm>
            <a:prstGeom prst="rect">
              <a:avLst/>
            </a:prstGeom>
            <a:solidFill>
              <a:srgbClr val="80BD41">
                <a:alpha val="100000"/>
              </a:srgbClr>
            </a:solidFill>
          </p:spPr>
          <p:txBody>
            <a:bodyPr/>
            <a:lstStyle/>
            <a:p/>
          </p:txBody>
        </p:sp>
        <p:sp>
          <p:nvSpPr>
            <p:cNvPr id="54" name="rc54"/>
            <p:cNvSpPr/>
            <p:nvPr/>
          </p:nvSpPr>
          <p:spPr>
            <a:xfrm>
              <a:off x="5454988" y="2897110"/>
              <a:ext cx="249522" cy="11167"/>
            </a:xfrm>
            <a:prstGeom prst="rect">
              <a:avLst/>
            </a:prstGeom>
            <a:solidFill>
              <a:srgbClr val="1CABE2">
                <a:alpha val="100000"/>
              </a:srgbClr>
            </a:solidFill>
          </p:spPr>
          <p:txBody>
            <a:bodyPr/>
            <a:lstStyle/>
            <a:p/>
          </p:txBody>
        </p:sp>
        <p:sp>
          <p:nvSpPr>
            <p:cNvPr id="55" name="rc55"/>
            <p:cNvSpPr/>
            <p:nvPr/>
          </p:nvSpPr>
          <p:spPr>
            <a:xfrm>
              <a:off x="5732236" y="2957909"/>
              <a:ext cx="249522" cy="1048775"/>
            </a:xfrm>
            <a:prstGeom prst="rect">
              <a:avLst/>
            </a:prstGeom>
            <a:solidFill>
              <a:srgbClr val="80BD41">
                <a:alpha val="100000"/>
              </a:srgbClr>
            </a:solidFill>
          </p:spPr>
          <p:txBody>
            <a:bodyPr/>
            <a:lstStyle/>
            <a:p/>
          </p:txBody>
        </p:sp>
        <p:sp>
          <p:nvSpPr>
            <p:cNvPr id="56" name="rc56"/>
            <p:cNvSpPr/>
            <p:nvPr/>
          </p:nvSpPr>
          <p:spPr>
            <a:xfrm>
              <a:off x="5732236" y="2947362"/>
              <a:ext cx="249522" cy="10546"/>
            </a:xfrm>
            <a:prstGeom prst="rect">
              <a:avLst/>
            </a:prstGeom>
            <a:solidFill>
              <a:srgbClr val="1CABE2">
                <a:alpha val="100000"/>
              </a:srgbClr>
            </a:solidFill>
          </p:spPr>
          <p:txBody>
            <a:bodyPr/>
            <a:lstStyle/>
            <a:p/>
          </p:txBody>
        </p:sp>
        <p:sp>
          <p:nvSpPr>
            <p:cNvPr id="57" name="rc57"/>
            <p:cNvSpPr/>
            <p:nvPr/>
          </p:nvSpPr>
          <p:spPr>
            <a:xfrm>
              <a:off x="6009484" y="2997924"/>
              <a:ext cx="249522" cy="1008760"/>
            </a:xfrm>
            <a:prstGeom prst="rect">
              <a:avLst/>
            </a:prstGeom>
            <a:solidFill>
              <a:srgbClr val="80BD41">
                <a:alpha val="100000"/>
              </a:srgbClr>
            </a:solidFill>
          </p:spPr>
          <p:txBody>
            <a:bodyPr/>
            <a:lstStyle/>
            <a:p/>
          </p:txBody>
        </p:sp>
        <p:sp>
          <p:nvSpPr>
            <p:cNvPr id="58" name="rc58"/>
            <p:cNvSpPr/>
            <p:nvPr/>
          </p:nvSpPr>
          <p:spPr>
            <a:xfrm>
              <a:off x="6009484" y="2987688"/>
              <a:ext cx="249522" cy="10236"/>
            </a:xfrm>
            <a:prstGeom prst="rect">
              <a:avLst/>
            </a:prstGeom>
            <a:solidFill>
              <a:srgbClr val="1CABE2">
                <a:alpha val="100000"/>
              </a:srgbClr>
            </a:solidFill>
          </p:spPr>
          <p:txBody>
            <a:bodyPr/>
            <a:lstStyle/>
            <a:p/>
          </p:txBody>
        </p:sp>
        <p:sp>
          <p:nvSpPr>
            <p:cNvPr id="59" name="rc59"/>
            <p:cNvSpPr/>
            <p:nvPr/>
          </p:nvSpPr>
          <p:spPr>
            <a:xfrm>
              <a:off x="6286731" y="3044764"/>
              <a:ext cx="249522" cy="961920"/>
            </a:xfrm>
            <a:prstGeom prst="rect">
              <a:avLst/>
            </a:prstGeom>
            <a:solidFill>
              <a:srgbClr val="80BD41">
                <a:alpha val="100000"/>
              </a:srgbClr>
            </a:solidFill>
          </p:spPr>
          <p:txBody>
            <a:bodyPr/>
            <a:lstStyle/>
            <a:p/>
          </p:txBody>
        </p:sp>
        <p:sp>
          <p:nvSpPr>
            <p:cNvPr id="60" name="rc60"/>
            <p:cNvSpPr/>
            <p:nvPr/>
          </p:nvSpPr>
          <p:spPr>
            <a:xfrm>
              <a:off x="6286731" y="3035148"/>
              <a:ext cx="249522" cy="9616"/>
            </a:xfrm>
            <a:prstGeom prst="rect">
              <a:avLst/>
            </a:prstGeom>
            <a:solidFill>
              <a:srgbClr val="1CABE2">
                <a:alpha val="100000"/>
              </a:srgbClr>
            </a:solidFill>
          </p:spPr>
          <p:txBody>
            <a:bodyPr/>
            <a:lstStyle/>
            <a:p/>
          </p:txBody>
        </p:sp>
        <p:sp>
          <p:nvSpPr>
            <p:cNvPr id="61" name="rc61"/>
            <p:cNvSpPr/>
            <p:nvPr/>
          </p:nvSpPr>
          <p:spPr>
            <a:xfrm>
              <a:off x="6563979" y="3060274"/>
              <a:ext cx="249522" cy="946410"/>
            </a:xfrm>
            <a:prstGeom prst="rect">
              <a:avLst/>
            </a:prstGeom>
            <a:solidFill>
              <a:srgbClr val="80BD41">
                <a:alpha val="100000"/>
              </a:srgbClr>
            </a:solidFill>
          </p:spPr>
          <p:txBody>
            <a:bodyPr/>
            <a:lstStyle/>
            <a:p/>
          </p:txBody>
        </p:sp>
        <p:sp>
          <p:nvSpPr>
            <p:cNvPr id="62" name="rc62"/>
            <p:cNvSpPr/>
            <p:nvPr/>
          </p:nvSpPr>
          <p:spPr>
            <a:xfrm>
              <a:off x="6563979" y="3050658"/>
              <a:ext cx="249522" cy="9616"/>
            </a:xfrm>
            <a:prstGeom prst="rect">
              <a:avLst/>
            </a:prstGeom>
            <a:solidFill>
              <a:srgbClr val="1CABE2">
                <a:alpha val="100000"/>
              </a:srgbClr>
            </a:solidFill>
          </p:spPr>
          <p:txBody>
            <a:bodyPr/>
            <a:lstStyle/>
            <a:p/>
          </p:txBody>
        </p:sp>
        <p:sp>
          <p:nvSpPr>
            <p:cNvPr id="63" name="rc63"/>
            <p:cNvSpPr/>
            <p:nvPr/>
          </p:nvSpPr>
          <p:spPr>
            <a:xfrm>
              <a:off x="6841227" y="3093465"/>
              <a:ext cx="249522" cy="913219"/>
            </a:xfrm>
            <a:prstGeom prst="rect">
              <a:avLst/>
            </a:prstGeom>
            <a:solidFill>
              <a:srgbClr val="80BD41">
                <a:alpha val="100000"/>
              </a:srgbClr>
            </a:solidFill>
          </p:spPr>
          <p:txBody>
            <a:bodyPr/>
            <a:lstStyle/>
            <a:p/>
          </p:txBody>
        </p:sp>
        <p:sp>
          <p:nvSpPr>
            <p:cNvPr id="64" name="rc64"/>
            <p:cNvSpPr/>
            <p:nvPr/>
          </p:nvSpPr>
          <p:spPr>
            <a:xfrm>
              <a:off x="6841227" y="3074853"/>
              <a:ext cx="249522" cy="18611"/>
            </a:xfrm>
            <a:prstGeom prst="rect">
              <a:avLst/>
            </a:prstGeom>
            <a:solidFill>
              <a:srgbClr val="1CABE2">
                <a:alpha val="100000"/>
              </a:srgbClr>
            </a:solidFill>
          </p:spPr>
          <p:txBody>
            <a:bodyPr/>
            <a:lstStyle/>
            <a:p/>
          </p:txBody>
        </p:sp>
        <p:sp>
          <p:nvSpPr>
            <p:cNvPr id="65" name="rc65"/>
            <p:cNvSpPr/>
            <p:nvPr/>
          </p:nvSpPr>
          <p:spPr>
            <a:xfrm>
              <a:off x="7118474" y="3102461"/>
              <a:ext cx="249522" cy="904224"/>
            </a:xfrm>
            <a:prstGeom prst="rect">
              <a:avLst/>
            </a:prstGeom>
            <a:solidFill>
              <a:srgbClr val="80BD41">
                <a:alpha val="100000"/>
              </a:srgbClr>
            </a:solidFill>
          </p:spPr>
          <p:txBody>
            <a:bodyPr/>
            <a:lstStyle/>
            <a:p/>
          </p:txBody>
        </p:sp>
        <p:sp>
          <p:nvSpPr>
            <p:cNvPr id="66" name="rc66"/>
            <p:cNvSpPr/>
            <p:nvPr/>
          </p:nvSpPr>
          <p:spPr>
            <a:xfrm>
              <a:off x="7118474" y="3083849"/>
              <a:ext cx="249522" cy="18611"/>
            </a:xfrm>
            <a:prstGeom prst="rect">
              <a:avLst/>
            </a:prstGeom>
            <a:solidFill>
              <a:srgbClr val="1CABE2">
                <a:alpha val="100000"/>
              </a:srgbClr>
            </a:solidFill>
          </p:spPr>
          <p:txBody>
            <a:bodyPr/>
            <a:lstStyle/>
            <a:p/>
          </p:txBody>
        </p:sp>
        <p:sp>
          <p:nvSpPr>
            <p:cNvPr id="67" name="rc67"/>
            <p:cNvSpPr/>
            <p:nvPr/>
          </p:nvSpPr>
          <p:spPr>
            <a:xfrm>
              <a:off x="7395722" y="3136272"/>
              <a:ext cx="249522" cy="870412"/>
            </a:xfrm>
            <a:prstGeom prst="rect">
              <a:avLst/>
            </a:prstGeom>
            <a:solidFill>
              <a:srgbClr val="80BD41">
                <a:alpha val="100000"/>
              </a:srgbClr>
            </a:solidFill>
          </p:spPr>
          <p:txBody>
            <a:bodyPr/>
            <a:lstStyle/>
            <a:p/>
          </p:txBody>
        </p:sp>
        <p:sp>
          <p:nvSpPr>
            <p:cNvPr id="68" name="rc68"/>
            <p:cNvSpPr/>
            <p:nvPr/>
          </p:nvSpPr>
          <p:spPr>
            <a:xfrm>
              <a:off x="7395722" y="3109285"/>
              <a:ext cx="249522" cy="26987"/>
            </a:xfrm>
            <a:prstGeom prst="rect">
              <a:avLst/>
            </a:prstGeom>
            <a:solidFill>
              <a:srgbClr val="1CABE2">
                <a:alpha val="100000"/>
              </a:srgbClr>
            </a:solidFill>
          </p:spPr>
          <p:txBody>
            <a:bodyPr/>
            <a:lstStyle/>
            <a:p/>
          </p:txBody>
        </p:sp>
        <p:sp>
          <p:nvSpPr>
            <p:cNvPr id="69" name="rc69"/>
            <p:cNvSpPr/>
            <p:nvPr/>
          </p:nvSpPr>
          <p:spPr>
            <a:xfrm>
              <a:off x="7672970" y="3146198"/>
              <a:ext cx="249522" cy="860486"/>
            </a:xfrm>
            <a:prstGeom prst="rect">
              <a:avLst/>
            </a:prstGeom>
            <a:solidFill>
              <a:srgbClr val="80BD41">
                <a:alpha val="100000"/>
              </a:srgbClr>
            </a:solidFill>
          </p:spPr>
          <p:txBody>
            <a:bodyPr/>
            <a:lstStyle/>
            <a:p/>
          </p:txBody>
        </p:sp>
        <p:sp>
          <p:nvSpPr>
            <p:cNvPr id="70" name="rc70"/>
            <p:cNvSpPr/>
            <p:nvPr/>
          </p:nvSpPr>
          <p:spPr>
            <a:xfrm>
              <a:off x="7672970" y="3119521"/>
              <a:ext cx="249522" cy="26676"/>
            </a:xfrm>
            <a:prstGeom prst="rect">
              <a:avLst/>
            </a:prstGeom>
            <a:solidFill>
              <a:srgbClr val="1CABE2">
                <a:alpha val="100000"/>
              </a:srgbClr>
            </a:solidFill>
          </p:spPr>
          <p:txBody>
            <a:bodyPr/>
            <a:lstStyle/>
            <a:p/>
          </p:txBody>
        </p:sp>
        <p:sp>
          <p:nvSpPr>
            <p:cNvPr id="71" name="rc71"/>
            <p:cNvSpPr/>
            <p:nvPr/>
          </p:nvSpPr>
          <p:spPr>
            <a:xfrm>
              <a:off x="7950217" y="3160778"/>
              <a:ext cx="249522" cy="845907"/>
            </a:xfrm>
            <a:prstGeom prst="rect">
              <a:avLst/>
            </a:prstGeom>
            <a:solidFill>
              <a:srgbClr val="80BD41">
                <a:alpha val="100000"/>
              </a:srgbClr>
            </a:solidFill>
          </p:spPr>
          <p:txBody>
            <a:bodyPr/>
            <a:lstStyle/>
            <a:p/>
          </p:txBody>
        </p:sp>
        <p:sp>
          <p:nvSpPr>
            <p:cNvPr id="72" name="rc72"/>
            <p:cNvSpPr/>
            <p:nvPr/>
          </p:nvSpPr>
          <p:spPr>
            <a:xfrm>
              <a:off x="7950217" y="3134721"/>
              <a:ext cx="249522" cy="26056"/>
            </a:xfrm>
            <a:prstGeom prst="rect">
              <a:avLst/>
            </a:prstGeom>
            <a:solidFill>
              <a:srgbClr val="1CABE2">
                <a:alpha val="100000"/>
              </a:srgbClr>
            </a:solidFill>
          </p:spPr>
          <p:txBody>
            <a:bodyPr/>
            <a:lstStyle/>
            <a:p/>
          </p:txBody>
        </p:sp>
        <p:sp>
          <p:nvSpPr>
            <p:cNvPr id="73" name="pl73"/>
            <p:cNvSpPr/>
            <p:nvPr/>
          </p:nvSpPr>
          <p:spPr>
            <a:xfrm>
              <a:off x="1421035" y="1226758"/>
              <a:ext cx="6653943" cy="56160"/>
            </a:xfrm>
            <a:custGeom>
              <a:avLst/>
              <a:pathLst>
                <a:path w="6653943" h="56160">
                  <a:moveTo>
                    <a:pt x="0" y="56160"/>
                  </a:moveTo>
                  <a:lnTo>
                    <a:pt x="277247" y="56160"/>
                  </a:lnTo>
                  <a:lnTo>
                    <a:pt x="554495" y="28080"/>
                  </a:lnTo>
                  <a:lnTo>
                    <a:pt x="831742" y="56160"/>
                  </a:lnTo>
                  <a:lnTo>
                    <a:pt x="1108990" y="56160"/>
                  </a:lnTo>
                  <a:lnTo>
                    <a:pt x="1386238" y="28080"/>
                  </a:lnTo>
                  <a:lnTo>
                    <a:pt x="1663485" y="56160"/>
                  </a:lnTo>
                  <a:lnTo>
                    <a:pt x="1940733" y="28080"/>
                  </a:lnTo>
                  <a:lnTo>
                    <a:pt x="2217981" y="0"/>
                  </a:lnTo>
                  <a:lnTo>
                    <a:pt x="2495228" y="2808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080"/>
                  </a:lnTo>
                  <a:lnTo>
                    <a:pt x="5822200" y="28080"/>
                  </a:lnTo>
                  <a:lnTo>
                    <a:pt x="6099448" y="5616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186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a:t>
              </a:r>
            </a:p>
          </p:txBody>
        </p:sp>
        <p:sp>
          <p:nvSpPr>
            <p:cNvPr id="85" name="tx85"/>
            <p:cNvSpPr/>
            <p:nvPr/>
          </p:nvSpPr>
          <p:spPr>
            <a:xfrm>
              <a:off x="2755022" y="256907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6" name="tx86"/>
            <p:cNvSpPr/>
            <p:nvPr/>
          </p:nvSpPr>
          <p:spPr>
            <a:xfrm>
              <a:off x="4102084" y="27580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87" name="tx87"/>
            <p:cNvSpPr/>
            <p:nvPr/>
          </p:nvSpPr>
          <p:spPr>
            <a:xfrm>
              <a:off x="5488322" y="27614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a:t>
              </a:r>
            </a:p>
          </p:txBody>
        </p:sp>
        <p:sp>
          <p:nvSpPr>
            <p:cNvPr id="88" name="tx88"/>
            <p:cNvSpPr/>
            <p:nvPr/>
          </p:nvSpPr>
          <p:spPr>
            <a:xfrm>
              <a:off x="6597312" y="29149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89" name="tx89"/>
            <p:cNvSpPr/>
            <p:nvPr/>
          </p:nvSpPr>
          <p:spPr>
            <a:xfrm>
              <a:off x="6913737" y="293857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a:t>
              </a:r>
            </a:p>
          </p:txBody>
        </p:sp>
        <p:sp>
          <p:nvSpPr>
            <p:cNvPr id="90" name="tx90"/>
            <p:cNvSpPr/>
            <p:nvPr/>
          </p:nvSpPr>
          <p:spPr>
            <a:xfrm>
              <a:off x="7151808" y="2948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1" name="tx91"/>
            <p:cNvSpPr/>
            <p:nvPr/>
          </p:nvSpPr>
          <p:spPr>
            <a:xfrm>
              <a:off x="7429055" y="2973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2" name="tx92"/>
            <p:cNvSpPr/>
            <p:nvPr/>
          </p:nvSpPr>
          <p:spPr>
            <a:xfrm>
              <a:off x="7706303" y="2983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a:t>
              </a:r>
            </a:p>
          </p:txBody>
        </p:sp>
        <p:sp>
          <p:nvSpPr>
            <p:cNvPr id="93" name="tx93"/>
            <p:cNvSpPr/>
            <p:nvPr/>
          </p:nvSpPr>
          <p:spPr>
            <a:xfrm>
              <a:off x="7983551" y="2998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28.1</a:t>
              </a:r>
            </a:p>
          </p:txBody>
        </p:sp>
        <p:sp>
          <p:nvSpPr>
            <p:cNvPr id="94" name="pl94"/>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154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05" name="tx105"/>
            <p:cNvSpPr/>
            <p:nvPr/>
          </p:nvSpPr>
          <p:spPr>
            <a:xfrm>
              <a:off x="1355732" y="23119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2715845" y="33343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07" name="tx107"/>
            <p:cNvSpPr/>
            <p:nvPr/>
          </p:nvSpPr>
          <p:spPr>
            <a:xfrm>
              <a:off x="2753715" y="26829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4208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09" name="tx109"/>
            <p:cNvSpPr/>
            <p:nvPr/>
          </p:nvSpPr>
          <p:spPr>
            <a:xfrm>
              <a:off x="4139953" y="28656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4223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1" name="tx111"/>
            <p:cNvSpPr/>
            <p:nvPr/>
          </p:nvSpPr>
          <p:spPr>
            <a:xfrm>
              <a:off x="5526191" y="28687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4983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3" name="tx113"/>
            <p:cNvSpPr/>
            <p:nvPr/>
          </p:nvSpPr>
          <p:spPr>
            <a:xfrm>
              <a:off x="6635182" y="30215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515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5" name="tx115"/>
            <p:cNvSpPr/>
            <p:nvPr/>
          </p:nvSpPr>
          <p:spPr>
            <a:xfrm>
              <a:off x="6912430" y="30502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519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17" name="tx117"/>
            <p:cNvSpPr/>
            <p:nvPr/>
          </p:nvSpPr>
          <p:spPr>
            <a:xfrm>
              <a:off x="7189677" y="30592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5364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9" name="tx119"/>
            <p:cNvSpPr/>
            <p:nvPr/>
          </p:nvSpPr>
          <p:spPr>
            <a:xfrm>
              <a:off x="7466925" y="30888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5425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1" name="tx121"/>
            <p:cNvSpPr/>
            <p:nvPr/>
          </p:nvSpPr>
          <p:spPr>
            <a:xfrm>
              <a:off x="7744173" y="30989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5486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23" name="tx123"/>
            <p:cNvSpPr/>
            <p:nvPr/>
          </p:nvSpPr>
          <p:spPr>
            <a:xfrm>
              <a:off x="8021420" y="31138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90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4035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6297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2000-2024</a:t>
              </a:r>
            </a:p>
          </p:txBody>
        </p:sp>
        <p:sp>
          <p:nvSpPr>
            <p:cNvPr id="153" name="pl153"/>
            <p:cNvSpPr/>
            <p:nvPr/>
          </p:nvSpPr>
          <p:spPr>
            <a:xfrm>
              <a:off x="23632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4972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6311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4302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641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6981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510711" cy="162162"/>
            </a:xfrm>
            <a:prstGeom prst="rect">
              <a:avLst/>
            </a:prstGeom>
            <a:solidFill>
              <a:srgbClr val="80BD41">
                <a:alpha val="100000"/>
              </a:srgbClr>
            </a:solidFill>
          </p:spPr>
          <p:txBody>
            <a:bodyPr/>
            <a:lstStyle/>
            <a:p/>
          </p:txBody>
        </p:sp>
        <p:sp>
          <p:nvSpPr>
            <p:cNvPr id="164" name="rc164"/>
            <p:cNvSpPr/>
            <p:nvPr/>
          </p:nvSpPr>
          <p:spPr>
            <a:xfrm>
              <a:off x="7806985" y="5774644"/>
              <a:ext cx="66152" cy="162162"/>
            </a:xfrm>
            <a:prstGeom prst="rect">
              <a:avLst/>
            </a:prstGeom>
            <a:solidFill>
              <a:srgbClr val="1CABE2">
                <a:alpha val="100000"/>
              </a:srgbClr>
            </a:solidFill>
          </p:spPr>
          <p:txBody>
            <a:bodyPr/>
            <a:lstStyle/>
            <a:p/>
          </p:txBody>
        </p:sp>
        <p:sp>
          <p:nvSpPr>
            <p:cNvPr id="165" name="rc165"/>
            <p:cNvSpPr/>
            <p:nvPr/>
          </p:nvSpPr>
          <p:spPr>
            <a:xfrm>
              <a:off x="1296273" y="5571941"/>
              <a:ext cx="5919604" cy="162162"/>
            </a:xfrm>
            <a:prstGeom prst="rect">
              <a:avLst/>
            </a:prstGeom>
            <a:solidFill>
              <a:srgbClr val="80BD41">
                <a:alpha val="100000"/>
              </a:srgbClr>
            </a:solidFill>
          </p:spPr>
          <p:txBody>
            <a:bodyPr/>
            <a:lstStyle/>
            <a:p/>
          </p:txBody>
        </p:sp>
        <p:sp>
          <p:nvSpPr>
            <p:cNvPr id="166" name="rc166"/>
            <p:cNvSpPr/>
            <p:nvPr/>
          </p:nvSpPr>
          <p:spPr>
            <a:xfrm>
              <a:off x="7215878" y="5571941"/>
              <a:ext cx="183520" cy="162162"/>
            </a:xfrm>
            <a:prstGeom prst="rect">
              <a:avLst/>
            </a:prstGeom>
            <a:solidFill>
              <a:srgbClr val="1CABE2">
                <a:alpha val="100000"/>
              </a:srgbClr>
            </a:solidFill>
          </p:spPr>
          <p:txBody>
            <a:bodyPr/>
            <a:lstStyle/>
            <a:p/>
          </p:txBody>
        </p:sp>
        <p:sp>
          <p:nvSpPr>
            <p:cNvPr id="167" name="rc167"/>
            <p:cNvSpPr/>
            <p:nvPr/>
          </p:nvSpPr>
          <p:spPr>
            <a:xfrm>
              <a:off x="1296273" y="5369238"/>
              <a:ext cx="5819308" cy="162162"/>
            </a:xfrm>
            <a:prstGeom prst="rect">
              <a:avLst/>
            </a:prstGeom>
            <a:solidFill>
              <a:srgbClr val="80BD41">
                <a:alpha val="100000"/>
              </a:srgbClr>
            </a:solidFill>
          </p:spPr>
          <p:txBody>
            <a:bodyPr/>
            <a:lstStyle/>
            <a:p/>
          </p:txBody>
        </p:sp>
        <p:sp>
          <p:nvSpPr>
            <p:cNvPr id="168" name="rc168"/>
            <p:cNvSpPr/>
            <p:nvPr/>
          </p:nvSpPr>
          <p:spPr>
            <a:xfrm>
              <a:off x="7115582" y="5369238"/>
              <a:ext cx="179252" cy="162162"/>
            </a:xfrm>
            <a:prstGeom prst="rect">
              <a:avLst/>
            </a:prstGeom>
            <a:solidFill>
              <a:srgbClr val="1CABE2">
                <a:alpha val="100000"/>
              </a:srgbClr>
            </a:solidFill>
          </p:spPr>
          <p:txBody>
            <a:bodyPr/>
            <a:lstStyle/>
            <a:p/>
          </p:txBody>
        </p:sp>
        <p:sp>
          <p:nvSpPr>
            <p:cNvPr id="169" name="tx169"/>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70" name="tx170"/>
            <p:cNvSpPr/>
            <p:nvPr/>
          </p:nvSpPr>
          <p:spPr>
            <a:xfrm>
              <a:off x="759202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71" name="tx171"/>
            <p:cNvSpPr/>
            <p:nvPr/>
          </p:nvSpPr>
          <p:spPr>
            <a:xfrm>
              <a:off x="74822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a:t>
              </a:r>
            </a:p>
          </p:txBody>
        </p:sp>
        <p:sp>
          <p:nvSpPr>
            <p:cNvPr id="172" name="tx172"/>
            <p:cNvSpPr/>
            <p:nvPr/>
          </p:nvSpPr>
          <p:spPr>
            <a:xfrm>
              <a:off x="444613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73" name="tx173"/>
            <p:cNvSpPr/>
            <p:nvPr/>
          </p:nvSpPr>
          <p:spPr>
            <a:xfrm>
              <a:off x="7778263"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150582"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175" name="tx175"/>
            <p:cNvSpPr/>
            <p:nvPr/>
          </p:nvSpPr>
          <p:spPr>
            <a:xfrm>
              <a:off x="7245840"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10043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77" name="tx177"/>
            <p:cNvSpPr/>
            <p:nvPr/>
          </p:nvSpPr>
          <p:spPr>
            <a:xfrm>
              <a:off x="7143410"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35253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548649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7620458"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lower than in 2019 (99%).
The number of children vaccinated with DTP3 decreased 11%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1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21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2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2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70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73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7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55548"/>
              <a:ext cx="249522" cy="751137"/>
            </a:xfrm>
            <a:prstGeom prst="rect">
              <a:avLst/>
            </a:prstGeom>
            <a:solidFill>
              <a:srgbClr val="E2231A">
                <a:alpha val="100000"/>
              </a:srgbClr>
            </a:solidFill>
          </p:spPr>
          <p:txBody>
            <a:bodyPr/>
            <a:lstStyle/>
            <a:p/>
          </p:txBody>
        </p:sp>
        <p:sp>
          <p:nvSpPr>
            <p:cNvPr id="24" name="rc24"/>
            <p:cNvSpPr/>
            <p:nvPr/>
          </p:nvSpPr>
          <p:spPr>
            <a:xfrm>
              <a:off x="1573521" y="3298414"/>
              <a:ext cx="249522" cy="708270"/>
            </a:xfrm>
            <a:prstGeom prst="rect">
              <a:avLst/>
            </a:prstGeom>
            <a:solidFill>
              <a:srgbClr val="E2231A">
                <a:alpha val="100000"/>
              </a:srgbClr>
            </a:solidFill>
          </p:spPr>
          <p:txBody>
            <a:bodyPr/>
            <a:lstStyle/>
            <a:p/>
          </p:txBody>
        </p:sp>
        <p:sp>
          <p:nvSpPr>
            <p:cNvPr id="25" name="rc25"/>
            <p:cNvSpPr/>
            <p:nvPr/>
          </p:nvSpPr>
          <p:spPr>
            <a:xfrm>
              <a:off x="1850769" y="3476243"/>
              <a:ext cx="249522" cy="530442"/>
            </a:xfrm>
            <a:prstGeom prst="rect">
              <a:avLst/>
            </a:prstGeom>
            <a:solidFill>
              <a:srgbClr val="E2231A">
                <a:alpha val="100000"/>
              </a:srgbClr>
            </a:solidFill>
          </p:spPr>
          <p:txBody>
            <a:bodyPr/>
            <a:lstStyle/>
            <a:p/>
          </p:txBody>
        </p:sp>
        <p:sp>
          <p:nvSpPr>
            <p:cNvPr id="26" name="rc26"/>
            <p:cNvSpPr/>
            <p:nvPr/>
          </p:nvSpPr>
          <p:spPr>
            <a:xfrm>
              <a:off x="2128016" y="3080209"/>
              <a:ext cx="249522" cy="926476"/>
            </a:xfrm>
            <a:prstGeom prst="rect">
              <a:avLst/>
            </a:prstGeom>
            <a:solidFill>
              <a:srgbClr val="E2231A">
                <a:alpha val="100000"/>
              </a:srgbClr>
            </a:solidFill>
          </p:spPr>
          <p:txBody>
            <a:bodyPr/>
            <a:lstStyle/>
            <a:p/>
          </p:txBody>
        </p:sp>
        <p:sp>
          <p:nvSpPr>
            <p:cNvPr id="27" name="rc27"/>
            <p:cNvSpPr/>
            <p:nvPr/>
          </p:nvSpPr>
          <p:spPr>
            <a:xfrm>
              <a:off x="2405264" y="3510813"/>
              <a:ext cx="249522" cy="495872"/>
            </a:xfrm>
            <a:prstGeom prst="rect">
              <a:avLst/>
            </a:prstGeom>
            <a:solidFill>
              <a:srgbClr val="E2231A">
                <a:alpha val="100000"/>
              </a:srgbClr>
            </a:solidFill>
          </p:spPr>
          <p:txBody>
            <a:bodyPr/>
            <a:lstStyle/>
            <a:p/>
          </p:txBody>
        </p:sp>
        <p:sp>
          <p:nvSpPr>
            <p:cNvPr id="28" name="rc28"/>
            <p:cNvSpPr/>
            <p:nvPr/>
          </p:nvSpPr>
          <p:spPr>
            <a:xfrm>
              <a:off x="2682512" y="3658219"/>
              <a:ext cx="249522" cy="348465"/>
            </a:xfrm>
            <a:prstGeom prst="rect">
              <a:avLst/>
            </a:prstGeom>
            <a:solidFill>
              <a:srgbClr val="E2231A">
                <a:alpha val="100000"/>
              </a:srgbClr>
            </a:solidFill>
          </p:spPr>
          <p:txBody>
            <a:bodyPr/>
            <a:lstStyle/>
            <a:p/>
          </p:txBody>
        </p:sp>
        <p:sp>
          <p:nvSpPr>
            <p:cNvPr id="29" name="rc29"/>
            <p:cNvSpPr/>
            <p:nvPr/>
          </p:nvSpPr>
          <p:spPr>
            <a:xfrm>
              <a:off x="2959759" y="3466840"/>
              <a:ext cx="249522" cy="539845"/>
            </a:xfrm>
            <a:prstGeom prst="rect">
              <a:avLst/>
            </a:prstGeom>
            <a:solidFill>
              <a:srgbClr val="E2231A">
                <a:alpha val="100000"/>
              </a:srgbClr>
            </a:solidFill>
          </p:spPr>
          <p:txBody>
            <a:bodyPr/>
            <a:lstStyle/>
            <a:p/>
          </p:txBody>
        </p:sp>
        <p:sp>
          <p:nvSpPr>
            <p:cNvPr id="30" name="rc30"/>
            <p:cNvSpPr/>
            <p:nvPr/>
          </p:nvSpPr>
          <p:spPr>
            <a:xfrm>
              <a:off x="3237007" y="3698597"/>
              <a:ext cx="249522" cy="308087"/>
            </a:xfrm>
            <a:prstGeom prst="rect">
              <a:avLst/>
            </a:prstGeom>
            <a:solidFill>
              <a:srgbClr val="E2231A">
                <a:alpha val="100000"/>
              </a:srgbClr>
            </a:solidFill>
          </p:spPr>
          <p:txBody>
            <a:bodyPr/>
            <a:lstStyle/>
            <a:p/>
          </p:txBody>
        </p:sp>
        <p:sp>
          <p:nvSpPr>
            <p:cNvPr id="31" name="rc31"/>
            <p:cNvSpPr/>
            <p:nvPr/>
          </p:nvSpPr>
          <p:spPr>
            <a:xfrm>
              <a:off x="3514255" y="3807008"/>
              <a:ext cx="249522" cy="199676"/>
            </a:xfrm>
            <a:prstGeom prst="rect">
              <a:avLst/>
            </a:prstGeom>
            <a:solidFill>
              <a:srgbClr val="E2231A">
                <a:alpha val="100000"/>
              </a:srgbClr>
            </a:solidFill>
          </p:spPr>
          <p:txBody>
            <a:bodyPr/>
            <a:lstStyle/>
            <a:p/>
          </p:txBody>
        </p:sp>
        <p:sp>
          <p:nvSpPr>
            <p:cNvPr id="32" name="rc32"/>
            <p:cNvSpPr/>
            <p:nvPr/>
          </p:nvSpPr>
          <p:spPr>
            <a:xfrm>
              <a:off x="3791502" y="3707170"/>
              <a:ext cx="249522" cy="299514"/>
            </a:xfrm>
            <a:prstGeom prst="rect">
              <a:avLst/>
            </a:prstGeom>
            <a:solidFill>
              <a:srgbClr val="E2231A">
                <a:alpha val="100000"/>
              </a:srgbClr>
            </a:solidFill>
          </p:spPr>
          <p:txBody>
            <a:bodyPr/>
            <a:lstStyle/>
            <a:p/>
          </p:txBody>
        </p:sp>
        <p:sp>
          <p:nvSpPr>
            <p:cNvPr id="33" name="rc33"/>
            <p:cNvSpPr/>
            <p:nvPr/>
          </p:nvSpPr>
          <p:spPr>
            <a:xfrm>
              <a:off x="4068750" y="3907400"/>
              <a:ext cx="249522" cy="99285"/>
            </a:xfrm>
            <a:prstGeom prst="rect">
              <a:avLst/>
            </a:prstGeom>
            <a:solidFill>
              <a:srgbClr val="E2231A">
                <a:alpha val="100000"/>
              </a:srgbClr>
            </a:solidFill>
          </p:spPr>
          <p:txBody>
            <a:bodyPr/>
            <a:lstStyle/>
            <a:p/>
          </p:txBody>
        </p:sp>
        <p:sp>
          <p:nvSpPr>
            <p:cNvPr id="34" name="rc34"/>
            <p:cNvSpPr/>
            <p:nvPr/>
          </p:nvSpPr>
          <p:spPr>
            <a:xfrm>
              <a:off x="4345998" y="3907676"/>
              <a:ext cx="249522" cy="99008"/>
            </a:xfrm>
            <a:prstGeom prst="rect">
              <a:avLst/>
            </a:prstGeom>
            <a:solidFill>
              <a:srgbClr val="E2231A">
                <a:alpha val="100000"/>
              </a:srgbClr>
            </a:solidFill>
          </p:spPr>
          <p:txBody>
            <a:bodyPr/>
            <a:lstStyle/>
            <a:p/>
          </p:txBody>
        </p:sp>
        <p:sp>
          <p:nvSpPr>
            <p:cNvPr id="35" name="rc35"/>
            <p:cNvSpPr/>
            <p:nvPr/>
          </p:nvSpPr>
          <p:spPr>
            <a:xfrm>
              <a:off x="4623245" y="3801477"/>
              <a:ext cx="249522" cy="205207"/>
            </a:xfrm>
            <a:prstGeom prst="rect">
              <a:avLst/>
            </a:prstGeom>
            <a:solidFill>
              <a:srgbClr val="E2231A">
                <a:alpha val="100000"/>
              </a:srgbClr>
            </a:solidFill>
          </p:spPr>
          <p:txBody>
            <a:bodyPr/>
            <a:lstStyle/>
            <a:p/>
          </p:txBody>
        </p:sp>
        <p:sp>
          <p:nvSpPr>
            <p:cNvPr id="36" name="rc36"/>
            <p:cNvSpPr/>
            <p:nvPr/>
          </p:nvSpPr>
          <p:spPr>
            <a:xfrm>
              <a:off x="4900493" y="3901869"/>
              <a:ext cx="249522" cy="104816"/>
            </a:xfrm>
            <a:prstGeom prst="rect">
              <a:avLst/>
            </a:prstGeom>
            <a:solidFill>
              <a:srgbClr val="E2231A">
                <a:alpha val="100000"/>
              </a:srgbClr>
            </a:solidFill>
          </p:spPr>
          <p:txBody>
            <a:bodyPr/>
            <a:lstStyle/>
            <a:p/>
          </p:txBody>
        </p:sp>
        <p:sp>
          <p:nvSpPr>
            <p:cNvPr id="37" name="rc37"/>
            <p:cNvSpPr/>
            <p:nvPr/>
          </p:nvSpPr>
          <p:spPr>
            <a:xfrm>
              <a:off x="5177741" y="3798435"/>
              <a:ext cx="249522" cy="208249"/>
            </a:xfrm>
            <a:prstGeom prst="rect">
              <a:avLst/>
            </a:prstGeom>
            <a:solidFill>
              <a:srgbClr val="E2231A">
                <a:alpha val="100000"/>
              </a:srgbClr>
            </a:solidFill>
          </p:spPr>
          <p:txBody>
            <a:bodyPr/>
            <a:lstStyle/>
            <a:p/>
          </p:txBody>
        </p:sp>
        <p:sp>
          <p:nvSpPr>
            <p:cNvPr id="38" name="rc38"/>
            <p:cNvSpPr/>
            <p:nvPr/>
          </p:nvSpPr>
          <p:spPr>
            <a:xfrm>
              <a:off x="5454988" y="3709936"/>
              <a:ext cx="249522" cy="296748"/>
            </a:xfrm>
            <a:prstGeom prst="rect">
              <a:avLst/>
            </a:prstGeom>
            <a:solidFill>
              <a:srgbClr val="E2231A">
                <a:alpha val="100000"/>
              </a:srgbClr>
            </a:solidFill>
          </p:spPr>
          <p:txBody>
            <a:bodyPr/>
            <a:lstStyle/>
            <a:p/>
          </p:txBody>
        </p:sp>
        <p:sp>
          <p:nvSpPr>
            <p:cNvPr id="39" name="rc39"/>
            <p:cNvSpPr/>
            <p:nvPr/>
          </p:nvSpPr>
          <p:spPr>
            <a:xfrm>
              <a:off x="5732236" y="3628904"/>
              <a:ext cx="249522" cy="377781"/>
            </a:xfrm>
            <a:prstGeom prst="rect">
              <a:avLst/>
            </a:prstGeom>
            <a:solidFill>
              <a:srgbClr val="E2231A">
                <a:alpha val="100000"/>
              </a:srgbClr>
            </a:solidFill>
          </p:spPr>
          <p:txBody>
            <a:bodyPr/>
            <a:lstStyle/>
            <a:p/>
          </p:txBody>
        </p:sp>
        <p:sp>
          <p:nvSpPr>
            <p:cNvPr id="40" name="rc40"/>
            <p:cNvSpPr/>
            <p:nvPr/>
          </p:nvSpPr>
          <p:spPr>
            <a:xfrm>
              <a:off x="6009484" y="3643285"/>
              <a:ext cx="249522" cy="363399"/>
            </a:xfrm>
            <a:prstGeom prst="rect">
              <a:avLst/>
            </a:prstGeom>
            <a:solidFill>
              <a:srgbClr val="E2231A">
                <a:alpha val="100000"/>
              </a:srgbClr>
            </a:solidFill>
          </p:spPr>
          <p:txBody>
            <a:bodyPr/>
            <a:lstStyle/>
            <a:p/>
          </p:txBody>
        </p:sp>
        <p:sp>
          <p:nvSpPr>
            <p:cNvPr id="41" name="rc41"/>
            <p:cNvSpPr/>
            <p:nvPr/>
          </p:nvSpPr>
          <p:spPr>
            <a:xfrm>
              <a:off x="6286731" y="3487028"/>
              <a:ext cx="249522" cy="519656"/>
            </a:xfrm>
            <a:prstGeom prst="rect">
              <a:avLst/>
            </a:prstGeom>
            <a:solidFill>
              <a:srgbClr val="E2231A">
                <a:alpha val="100000"/>
              </a:srgbClr>
            </a:solidFill>
          </p:spPr>
          <p:txBody>
            <a:bodyPr/>
            <a:lstStyle/>
            <a:p/>
          </p:txBody>
        </p:sp>
        <p:sp>
          <p:nvSpPr>
            <p:cNvPr id="42" name="rc42"/>
            <p:cNvSpPr/>
            <p:nvPr/>
          </p:nvSpPr>
          <p:spPr>
            <a:xfrm>
              <a:off x="6563979" y="3580506"/>
              <a:ext cx="249522" cy="426179"/>
            </a:xfrm>
            <a:prstGeom prst="rect">
              <a:avLst/>
            </a:prstGeom>
            <a:solidFill>
              <a:srgbClr val="E2231A">
                <a:alpha val="100000"/>
              </a:srgbClr>
            </a:solidFill>
          </p:spPr>
          <p:txBody>
            <a:bodyPr/>
            <a:lstStyle/>
            <a:p/>
          </p:txBody>
        </p:sp>
        <p:sp>
          <p:nvSpPr>
            <p:cNvPr id="43" name="rc43"/>
            <p:cNvSpPr/>
            <p:nvPr/>
          </p:nvSpPr>
          <p:spPr>
            <a:xfrm>
              <a:off x="6841227" y="3258866"/>
              <a:ext cx="249522" cy="747818"/>
            </a:xfrm>
            <a:prstGeom prst="rect">
              <a:avLst/>
            </a:prstGeom>
            <a:solidFill>
              <a:srgbClr val="E2231A">
                <a:alpha val="100000"/>
              </a:srgbClr>
            </a:solidFill>
          </p:spPr>
          <p:txBody>
            <a:bodyPr/>
            <a:lstStyle/>
            <a:p/>
          </p:txBody>
        </p:sp>
        <p:sp>
          <p:nvSpPr>
            <p:cNvPr id="44" name="rc44"/>
            <p:cNvSpPr/>
            <p:nvPr/>
          </p:nvSpPr>
          <p:spPr>
            <a:xfrm>
              <a:off x="7118474" y="2937227"/>
              <a:ext cx="249522" cy="1069457"/>
            </a:xfrm>
            <a:prstGeom prst="rect">
              <a:avLst/>
            </a:prstGeom>
            <a:solidFill>
              <a:srgbClr val="E2231A">
                <a:alpha val="100000"/>
              </a:srgbClr>
            </a:solidFill>
          </p:spPr>
          <p:txBody>
            <a:bodyPr/>
            <a:lstStyle/>
            <a:p/>
          </p:txBody>
        </p:sp>
        <p:sp>
          <p:nvSpPr>
            <p:cNvPr id="45" name="rc45"/>
            <p:cNvSpPr/>
            <p:nvPr/>
          </p:nvSpPr>
          <p:spPr>
            <a:xfrm>
              <a:off x="7395722" y="2886617"/>
              <a:ext cx="249522" cy="1120068"/>
            </a:xfrm>
            <a:prstGeom prst="rect">
              <a:avLst/>
            </a:prstGeom>
            <a:solidFill>
              <a:srgbClr val="E2231A">
                <a:alpha val="100000"/>
              </a:srgbClr>
            </a:solidFill>
          </p:spPr>
          <p:txBody>
            <a:bodyPr/>
            <a:lstStyle/>
            <a:p/>
          </p:txBody>
        </p:sp>
        <p:sp>
          <p:nvSpPr>
            <p:cNvPr id="46" name="rc46"/>
            <p:cNvSpPr/>
            <p:nvPr/>
          </p:nvSpPr>
          <p:spPr>
            <a:xfrm>
              <a:off x="7672970" y="2662050"/>
              <a:ext cx="249522" cy="1344635"/>
            </a:xfrm>
            <a:prstGeom prst="rect">
              <a:avLst/>
            </a:prstGeom>
            <a:solidFill>
              <a:srgbClr val="E2231A">
                <a:alpha val="100000"/>
              </a:srgbClr>
            </a:solidFill>
          </p:spPr>
          <p:txBody>
            <a:bodyPr/>
            <a:lstStyle/>
            <a:p/>
          </p:txBody>
        </p:sp>
        <p:sp>
          <p:nvSpPr>
            <p:cNvPr id="47" name="rc47"/>
            <p:cNvSpPr/>
            <p:nvPr/>
          </p:nvSpPr>
          <p:spPr>
            <a:xfrm>
              <a:off x="7950217" y="2529578"/>
              <a:ext cx="249522" cy="1477107"/>
            </a:xfrm>
            <a:prstGeom prst="rect">
              <a:avLst/>
            </a:prstGeom>
            <a:solidFill>
              <a:srgbClr val="E2231A">
                <a:alpha val="100000"/>
              </a:srgbClr>
            </a:solidFill>
          </p:spPr>
          <p:txBody>
            <a:bodyPr/>
            <a:lstStyle/>
            <a:p/>
          </p:txBody>
        </p:sp>
        <p:sp>
          <p:nvSpPr>
            <p:cNvPr id="48" name="rc48"/>
            <p:cNvSpPr/>
            <p:nvPr/>
          </p:nvSpPr>
          <p:spPr>
            <a:xfrm>
              <a:off x="1573521" y="2321881"/>
              <a:ext cx="249522" cy="976533"/>
            </a:xfrm>
            <a:prstGeom prst="rect">
              <a:avLst/>
            </a:prstGeom>
            <a:solidFill>
              <a:srgbClr val="B3B3B3">
                <a:alpha val="100000"/>
              </a:srgbClr>
            </a:solidFill>
          </p:spPr>
          <p:txBody>
            <a:bodyPr/>
            <a:lstStyle/>
            <a:p/>
          </p:txBody>
        </p:sp>
        <p:sp>
          <p:nvSpPr>
            <p:cNvPr id="49" name="rc49"/>
            <p:cNvSpPr/>
            <p:nvPr/>
          </p:nvSpPr>
          <p:spPr>
            <a:xfrm>
              <a:off x="1850769" y="2878873"/>
              <a:ext cx="249522" cy="597369"/>
            </a:xfrm>
            <a:prstGeom prst="rect">
              <a:avLst/>
            </a:prstGeom>
            <a:solidFill>
              <a:srgbClr val="B3B3B3">
                <a:alpha val="100000"/>
              </a:srgbClr>
            </a:solidFill>
          </p:spPr>
          <p:txBody>
            <a:bodyPr/>
            <a:lstStyle/>
            <a:p/>
          </p:txBody>
        </p:sp>
        <p:sp>
          <p:nvSpPr>
            <p:cNvPr id="50" name="rc50"/>
            <p:cNvSpPr/>
            <p:nvPr/>
          </p:nvSpPr>
          <p:spPr>
            <a:xfrm>
              <a:off x="2128016" y="2945800"/>
              <a:ext cx="249522" cy="134408"/>
            </a:xfrm>
            <a:prstGeom prst="rect">
              <a:avLst/>
            </a:prstGeom>
            <a:solidFill>
              <a:srgbClr val="B3B3B3">
                <a:alpha val="100000"/>
              </a:srgbClr>
            </a:solidFill>
          </p:spPr>
          <p:txBody>
            <a:bodyPr/>
            <a:lstStyle/>
            <a:p/>
          </p:txBody>
        </p:sp>
        <p:sp>
          <p:nvSpPr>
            <p:cNvPr id="51" name="rc51"/>
            <p:cNvSpPr/>
            <p:nvPr/>
          </p:nvSpPr>
          <p:spPr>
            <a:xfrm>
              <a:off x="2405264" y="3427291"/>
              <a:ext cx="249522" cy="83521"/>
            </a:xfrm>
            <a:prstGeom prst="rect">
              <a:avLst/>
            </a:prstGeom>
            <a:solidFill>
              <a:srgbClr val="B3B3B3">
                <a:alpha val="100000"/>
              </a:srgbClr>
            </a:solidFill>
          </p:spPr>
          <p:txBody>
            <a:bodyPr/>
            <a:lstStyle/>
            <a:p/>
          </p:txBody>
        </p:sp>
        <p:sp>
          <p:nvSpPr>
            <p:cNvPr id="52" name="rc52"/>
            <p:cNvSpPr/>
            <p:nvPr/>
          </p:nvSpPr>
          <p:spPr>
            <a:xfrm>
              <a:off x="2682512" y="3585207"/>
              <a:ext cx="249522" cy="73011"/>
            </a:xfrm>
            <a:prstGeom prst="rect">
              <a:avLst/>
            </a:prstGeom>
            <a:solidFill>
              <a:srgbClr val="B3B3B3">
                <a:alpha val="100000"/>
              </a:srgbClr>
            </a:solidFill>
          </p:spPr>
          <p:txBody>
            <a:bodyPr/>
            <a:lstStyle/>
            <a:p/>
          </p:txBody>
        </p:sp>
        <p:sp>
          <p:nvSpPr>
            <p:cNvPr id="53" name="rc53"/>
            <p:cNvSpPr/>
            <p:nvPr/>
          </p:nvSpPr>
          <p:spPr>
            <a:xfrm>
              <a:off x="2959759" y="3203831"/>
              <a:ext cx="249522" cy="263008"/>
            </a:xfrm>
            <a:prstGeom prst="rect">
              <a:avLst/>
            </a:prstGeom>
            <a:solidFill>
              <a:srgbClr val="B3B3B3">
                <a:alpha val="100000"/>
              </a:srgbClr>
            </a:solidFill>
          </p:spPr>
          <p:txBody>
            <a:bodyPr/>
            <a:lstStyle/>
            <a:p/>
          </p:txBody>
        </p:sp>
        <p:sp>
          <p:nvSpPr>
            <p:cNvPr id="54" name="rc54"/>
            <p:cNvSpPr/>
            <p:nvPr/>
          </p:nvSpPr>
          <p:spPr>
            <a:xfrm>
              <a:off x="3237007" y="3388020"/>
              <a:ext cx="249522" cy="310576"/>
            </a:xfrm>
            <a:prstGeom prst="rect">
              <a:avLst/>
            </a:prstGeom>
            <a:solidFill>
              <a:srgbClr val="B3B3B3">
                <a:alpha val="100000"/>
              </a:srgbClr>
            </a:solidFill>
          </p:spPr>
          <p:txBody>
            <a:bodyPr/>
            <a:lstStyle/>
            <a:p/>
          </p:txBody>
        </p:sp>
        <p:sp>
          <p:nvSpPr>
            <p:cNvPr id="55" name="rc55"/>
            <p:cNvSpPr/>
            <p:nvPr/>
          </p:nvSpPr>
          <p:spPr>
            <a:xfrm>
              <a:off x="3514255" y="3775757"/>
              <a:ext cx="249522" cy="31251"/>
            </a:xfrm>
            <a:prstGeom prst="rect">
              <a:avLst/>
            </a:prstGeom>
            <a:solidFill>
              <a:srgbClr val="B3B3B3">
                <a:alpha val="100000"/>
              </a:srgbClr>
            </a:solidFill>
          </p:spPr>
          <p:txBody>
            <a:bodyPr/>
            <a:lstStyle/>
            <a:p/>
          </p:txBody>
        </p:sp>
        <p:sp>
          <p:nvSpPr>
            <p:cNvPr id="56" name="rc56"/>
            <p:cNvSpPr/>
            <p:nvPr/>
          </p:nvSpPr>
          <p:spPr>
            <a:xfrm>
              <a:off x="4068750" y="3796499"/>
              <a:ext cx="249522" cy="110900"/>
            </a:xfrm>
            <a:prstGeom prst="rect">
              <a:avLst/>
            </a:prstGeom>
            <a:solidFill>
              <a:srgbClr val="B3B3B3">
                <a:alpha val="100000"/>
              </a:srgbClr>
            </a:solidFill>
          </p:spPr>
          <p:txBody>
            <a:bodyPr/>
            <a:lstStyle/>
            <a:p/>
          </p:txBody>
        </p:sp>
        <p:sp>
          <p:nvSpPr>
            <p:cNvPr id="57" name="rc57"/>
            <p:cNvSpPr/>
            <p:nvPr/>
          </p:nvSpPr>
          <p:spPr>
            <a:xfrm>
              <a:off x="4345998" y="3906570"/>
              <a:ext cx="249522" cy="1106"/>
            </a:xfrm>
            <a:prstGeom prst="rect">
              <a:avLst/>
            </a:prstGeom>
            <a:solidFill>
              <a:srgbClr val="B3B3B3">
                <a:alpha val="100000"/>
              </a:srgbClr>
            </a:solidFill>
          </p:spPr>
          <p:txBody>
            <a:bodyPr/>
            <a:lstStyle/>
            <a:p/>
          </p:txBody>
        </p:sp>
        <p:sp>
          <p:nvSpPr>
            <p:cNvPr id="58" name="pl58"/>
            <p:cNvSpPr/>
            <p:nvPr/>
          </p:nvSpPr>
          <p:spPr>
            <a:xfrm>
              <a:off x="1421035" y="1226758"/>
              <a:ext cx="6653943" cy="505441"/>
            </a:xfrm>
            <a:custGeom>
              <a:avLst/>
              <a:pathLst>
                <a:path w="6653943" h="505441">
                  <a:moveTo>
                    <a:pt x="0" y="112320"/>
                  </a:moveTo>
                  <a:lnTo>
                    <a:pt x="277247" y="112320"/>
                  </a:lnTo>
                  <a:lnTo>
                    <a:pt x="554495" y="84240"/>
                  </a:lnTo>
                  <a:lnTo>
                    <a:pt x="831742" y="168480"/>
                  </a:lnTo>
                  <a:lnTo>
                    <a:pt x="1108990" y="84240"/>
                  </a:lnTo>
                  <a:lnTo>
                    <a:pt x="1386238" y="56160"/>
                  </a:lnTo>
                  <a:lnTo>
                    <a:pt x="1663485" y="112320"/>
                  </a:lnTo>
                  <a:lnTo>
                    <a:pt x="1940733" y="56160"/>
                  </a:lnTo>
                  <a:lnTo>
                    <a:pt x="2217981" y="28080"/>
                  </a:lnTo>
                  <a:lnTo>
                    <a:pt x="2495228" y="56160"/>
                  </a:lnTo>
                  <a:lnTo>
                    <a:pt x="2772476" y="0"/>
                  </a:lnTo>
                  <a:lnTo>
                    <a:pt x="3049724" y="0"/>
                  </a:lnTo>
                  <a:lnTo>
                    <a:pt x="3326971" y="28080"/>
                  </a:lnTo>
                  <a:lnTo>
                    <a:pt x="3604219" y="0"/>
                  </a:lnTo>
                  <a:lnTo>
                    <a:pt x="3881467" y="28080"/>
                  </a:lnTo>
                  <a:lnTo>
                    <a:pt x="4158714" y="56160"/>
                  </a:lnTo>
                  <a:lnTo>
                    <a:pt x="4435962" y="84240"/>
                  </a:lnTo>
                  <a:lnTo>
                    <a:pt x="4713210" y="84240"/>
                  </a:lnTo>
                  <a:lnTo>
                    <a:pt x="4990457" y="140400"/>
                  </a:lnTo>
                  <a:lnTo>
                    <a:pt x="5267705" y="112320"/>
                  </a:lnTo>
                  <a:lnTo>
                    <a:pt x="5544953" y="224640"/>
                  </a:lnTo>
                  <a:lnTo>
                    <a:pt x="5822200" y="336960"/>
                  </a:lnTo>
                  <a:lnTo>
                    <a:pt x="6099448" y="365040"/>
                  </a:lnTo>
                  <a:lnTo>
                    <a:pt x="6376696" y="449281"/>
                  </a:lnTo>
                  <a:lnTo>
                    <a:pt x="6653943" y="505441"/>
                  </a:lnTo>
                </a:path>
              </a:pathLst>
            </a:custGeom>
            <a:ln w="27101" cap="flat">
              <a:solidFill>
                <a:srgbClr val="0058AB">
                  <a:alpha val="100000"/>
                </a:srgbClr>
              </a:solidFill>
              <a:prstDash val="solid"/>
              <a:round/>
            </a:ln>
          </p:spPr>
          <p:txBody>
            <a:bodyPr/>
            <a:lstStyle/>
            <a:p/>
          </p:txBody>
        </p:sp>
        <p:sp>
          <p:nvSpPr>
            <p:cNvPr id="59" name="pl59"/>
            <p:cNvSpPr/>
            <p:nvPr/>
          </p:nvSpPr>
          <p:spPr>
            <a:xfrm>
              <a:off x="1698282" y="1226758"/>
              <a:ext cx="6376696" cy="252720"/>
            </a:xfrm>
            <a:custGeom>
              <a:avLst/>
              <a:pathLst>
                <a:path w="6376696" h="252720">
                  <a:moveTo>
                    <a:pt x="0" y="252720"/>
                  </a:moveTo>
                  <a:lnTo>
                    <a:pt x="277247" y="168480"/>
                  </a:lnTo>
                  <a:lnTo>
                    <a:pt x="554495" y="168480"/>
                  </a:lnTo>
                  <a:lnTo>
                    <a:pt x="831742" y="84240"/>
                  </a:lnTo>
                  <a:lnTo>
                    <a:pt x="1108990" y="56160"/>
                  </a:lnTo>
                  <a:lnTo>
                    <a:pt x="1386238" y="140400"/>
                  </a:lnTo>
                  <a:lnTo>
                    <a:pt x="1663485" y="112320"/>
                  </a:lnTo>
                  <a:lnTo>
                    <a:pt x="1940733" y="28080"/>
                  </a:lnTo>
                  <a:lnTo>
                    <a:pt x="2217981" y="28080"/>
                  </a:lnTo>
                  <a:lnTo>
                    <a:pt x="2495228" y="28080"/>
                  </a:lnTo>
                  <a:lnTo>
                    <a:pt x="2772476" y="0"/>
                  </a:lnTo>
                  <a:lnTo>
                    <a:pt x="3049724" y="0"/>
                  </a:lnTo>
                  <a:lnTo>
                    <a:pt x="3326971" y="0"/>
                  </a:lnTo>
                  <a:lnTo>
                    <a:pt x="3604219" y="28080"/>
                  </a:lnTo>
                  <a:lnTo>
                    <a:pt x="3881467" y="28080"/>
                  </a:lnTo>
                  <a:lnTo>
                    <a:pt x="4158714" y="28080"/>
                  </a:lnTo>
                  <a:lnTo>
                    <a:pt x="4435962" y="28080"/>
                  </a:lnTo>
                  <a:lnTo>
                    <a:pt x="4713210" y="84240"/>
                  </a:lnTo>
                  <a:lnTo>
                    <a:pt x="4990457" y="84240"/>
                  </a:lnTo>
                  <a:lnTo>
                    <a:pt x="5267705" y="140400"/>
                  </a:lnTo>
                  <a:lnTo>
                    <a:pt x="5544953" y="196560"/>
                  </a:lnTo>
                  <a:lnTo>
                    <a:pt x="5822200" y="168480"/>
                  </a:lnTo>
                  <a:lnTo>
                    <a:pt x="6099448" y="168480"/>
                  </a:lnTo>
                  <a:lnTo>
                    <a:pt x="6376696" y="196560"/>
                  </a:lnTo>
                </a:path>
              </a:pathLst>
            </a:custGeom>
            <a:ln w="27101" cap="flat">
              <a:solidFill>
                <a:srgbClr val="333333">
                  <a:alpha val="100000"/>
                </a:srgbClr>
              </a:solidFill>
              <a:prstDash val="solid"/>
              <a:round/>
            </a:ln>
          </p:spPr>
          <p:txBody>
            <a:bodyPr/>
            <a:lstStyle/>
            <a:p/>
          </p:txBody>
        </p:sp>
        <p:sp>
          <p:nvSpPr>
            <p:cNvPr id="60" name="tx60"/>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1" name="tx61"/>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2" name="tx62"/>
            <p:cNvSpPr/>
            <p:nvPr/>
          </p:nvSpPr>
          <p:spPr>
            <a:xfrm>
              <a:off x="7172898"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3" name="tx63"/>
            <p:cNvSpPr/>
            <p:nvPr/>
          </p:nvSpPr>
          <p:spPr>
            <a:xfrm>
              <a:off x="7450145"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4" name="tx64"/>
            <p:cNvSpPr/>
            <p:nvPr/>
          </p:nvSpPr>
          <p:spPr>
            <a:xfrm>
              <a:off x="7727393"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5" name="tx65"/>
            <p:cNvSpPr/>
            <p:nvPr/>
          </p:nvSpPr>
          <p:spPr>
            <a:xfrm>
              <a:off x="8004641"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6" name="tx66"/>
            <p:cNvSpPr/>
            <p:nvPr/>
          </p:nvSpPr>
          <p:spPr>
            <a:xfrm>
              <a:off x="661840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7" name="tx67"/>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8" name="tx68"/>
            <p:cNvSpPr/>
            <p:nvPr/>
          </p:nvSpPr>
          <p:spPr>
            <a:xfrm>
              <a:off x="7172898"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69" name="tx69"/>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0" name="tx70"/>
            <p:cNvSpPr/>
            <p:nvPr/>
          </p:nvSpPr>
          <p:spPr>
            <a:xfrm>
              <a:off x="7727393"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1" name="tx71"/>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2" name="tx72"/>
            <p:cNvSpPr/>
            <p:nvPr/>
          </p:nvSpPr>
          <p:spPr>
            <a:xfrm>
              <a:off x="1345686" y="35919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3" name="tx73"/>
            <p:cNvSpPr/>
            <p:nvPr/>
          </p:nvSpPr>
          <p:spPr>
            <a:xfrm>
              <a:off x="2731924" y="37919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4" name="tx74"/>
            <p:cNvSpPr/>
            <p:nvPr/>
          </p:nvSpPr>
          <p:spPr>
            <a:xfrm>
              <a:off x="5504401" y="38191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5" name="tx75"/>
            <p:cNvSpPr/>
            <p:nvPr/>
          </p:nvSpPr>
          <p:spPr>
            <a:xfrm>
              <a:off x="6613391" y="37531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6" name="tx76"/>
            <p:cNvSpPr/>
            <p:nvPr/>
          </p:nvSpPr>
          <p:spPr>
            <a:xfrm>
              <a:off x="6890639" y="35936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7" name="tx77"/>
            <p:cNvSpPr/>
            <p:nvPr/>
          </p:nvSpPr>
          <p:spPr>
            <a:xfrm>
              <a:off x="7167887" y="34314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8" name="tx78"/>
            <p:cNvSpPr/>
            <p:nvPr/>
          </p:nvSpPr>
          <p:spPr>
            <a:xfrm>
              <a:off x="7490339" y="340785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79" name="tx79"/>
            <p:cNvSpPr/>
            <p:nvPr/>
          </p:nvSpPr>
          <p:spPr>
            <a:xfrm>
              <a:off x="7722382" y="3293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0" name="tx80"/>
            <p:cNvSpPr/>
            <p:nvPr/>
          </p:nvSpPr>
          <p:spPr>
            <a:xfrm>
              <a:off x="7999630" y="32276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1" name="tx81"/>
            <p:cNvSpPr/>
            <p:nvPr/>
          </p:nvSpPr>
          <p:spPr>
            <a:xfrm>
              <a:off x="2739459" y="347897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82" name="tx82"/>
            <p:cNvSpPr/>
            <p:nvPr/>
          </p:nvSpPr>
          <p:spPr>
            <a:xfrm>
              <a:off x="4137893" y="369145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3" name="tx8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4" name="tx84"/>
            <p:cNvSpPr/>
            <p:nvPr/>
          </p:nvSpPr>
          <p:spPr>
            <a:xfrm>
              <a:off x="717597" y="312482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5" name="tx85"/>
            <p:cNvSpPr/>
            <p:nvPr/>
          </p:nvSpPr>
          <p:spPr>
            <a:xfrm>
              <a:off x="717597" y="229521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86" name="tx86"/>
            <p:cNvSpPr/>
            <p:nvPr/>
          </p:nvSpPr>
          <p:spPr>
            <a:xfrm>
              <a:off x="717597" y="146553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87" name="tx8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9" name="tx8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0" name="tx9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1" name="tx9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2" name="tx9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8" name="tx9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9" name="tx9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0" name="tx10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3" name="tx10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4" name="pl10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6" name="tx10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7" name="tx10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8" name="rc108"/>
            <p:cNvSpPr/>
            <p:nvPr/>
          </p:nvSpPr>
          <p:spPr>
            <a:xfrm>
              <a:off x="4678790" y="4909475"/>
              <a:ext cx="201456" cy="201456"/>
            </a:xfrm>
            <a:prstGeom prst="rect">
              <a:avLst/>
            </a:prstGeom>
            <a:solidFill>
              <a:srgbClr val="E2231A">
                <a:alpha val="100000"/>
              </a:srgbClr>
            </a:solidFill>
          </p:spPr>
          <p:txBody>
            <a:bodyPr/>
            <a:lstStyle/>
            <a:p/>
          </p:txBody>
        </p:sp>
        <p:sp>
          <p:nvSpPr>
            <p:cNvPr id="109" name="rc109"/>
            <p:cNvSpPr/>
            <p:nvPr/>
          </p:nvSpPr>
          <p:spPr>
            <a:xfrm>
              <a:off x="5642950" y="4909475"/>
              <a:ext cx="201456" cy="201456"/>
            </a:xfrm>
            <a:prstGeom prst="rect">
              <a:avLst/>
            </a:prstGeom>
            <a:solidFill>
              <a:srgbClr val="B3B3B3">
                <a:alpha val="100000"/>
              </a:srgbClr>
            </a:solidFill>
          </p:spPr>
          <p:txBody>
            <a:bodyPr/>
            <a:lstStyle/>
            <a:p/>
          </p:txBody>
        </p:sp>
        <p:sp>
          <p:nvSpPr>
            <p:cNvPr id="110" name="tx11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2" name="tx11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3" name="tx113"/>
            <p:cNvSpPr/>
            <p:nvPr/>
          </p:nvSpPr>
          <p:spPr>
            <a:xfrm>
              <a:off x="951100" y="661760"/>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2000-2024</a:t>
              </a:r>
            </a:p>
          </p:txBody>
        </p:sp>
        <p:sp>
          <p:nvSpPr>
            <p:cNvPr id="114" name="pl114"/>
            <p:cNvSpPr/>
            <p:nvPr/>
          </p:nvSpPr>
          <p:spPr>
            <a:xfrm>
              <a:off x="951100" y="565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5" name="pl115"/>
            <p:cNvSpPr/>
            <p:nvPr/>
          </p:nvSpPr>
          <p:spPr>
            <a:xfrm>
              <a:off x="2588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51738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77589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51100" y="5907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398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813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4664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866528"/>
              <a:ext cx="1991807" cy="81335"/>
            </a:xfrm>
            <a:prstGeom prst="rect">
              <a:avLst/>
            </a:prstGeom>
            <a:solidFill>
              <a:srgbClr val="E2231A">
                <a:alpha val="100000"/>
              </a:srgbClr>
            </a:solidFill>
          </p:spPr>
          <p:txBody>
            <a:bodyPr/>
            <a:lstStyle/>
            <a:p/>
          </p:txBody>
        </p:sp>
        <p:sp>
          <p:nvSpPr>
            <p:cNvPr id="124" name="rc124"/>
            <p:cNvSpPr/>
            <p:nvPr/>
          </p:nvSpPr>
          <p:spPr>
            <a:xfrm>
              <a:off x="1296273" y="5358182"/>
              <a:ext cx="6903466" cy="81335"/>
            </a:xfrm>
            <a:prstGeom prst="rect">
              <a:avLst/>
            </a:prstGeom>
            <a:solidFill>
              <a:srgbClr val="E2231A">
                <a:alpha val="100000"/>
              </a:srgbClr>
            </a:solidFill>
          </p:spPr>
          <p:txBody>
            <a:bodyPr/>
            <a:lstStyle/>
            <a:p/>
          </p:txBody>
        </p:sp>
        <p:sp>
          <p:nvSpPr>
            <p:cNvPr id="125" name="tx125"/>
            <p:cNvSpPr/>
            <p:nvPr/>
          </p:nvSpPr>
          <p:spPr>
            <a:xfrm>
              <a:off x="2211805" y="586405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26" name="tx126"/>
            <p:cNvSpPr/>
            <p:nvPr/>
          </p:nvSpPr>
          <p:spPr>
            <a:xfrm>
              <a:off x="4667635" y="535565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27" name="tx127"/>
            <p:cNvSpPr/>
            <p:nvPr/>
          </p:nvSpPr>
          <p:spPr>
            <a:xfrm>
              <a:off x="577692"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379592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1" name="tx131"/>
            <p:cNvSpPr/>
            <p:nvPr/>
          </p:nvSpPr>
          <p:spPr>
            <a:xfrm>
              <a:off x="6381005"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2" name="tx13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81%. This is lower than in 2019, where coverage was 95%.
5,000 children missed their routine first dose of measles vaccine.
MCV2 is typically administered to children between 18 months and five years old. MCV2 coverage remained relatively constant (within 1%)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14264"/>
            </a:xfrm>
            <a:custGeom>
              <a:avLst/>
              <a:pathLst>
                <a:path w="3397293" h="514264">
                  <a:moveTo>
                    <a:pt x="0" y="114281"/>
                  </a:moveTo>
                  <a:lnTo>
                    <a:pt x="141553" y="114281"/>
                  </a:lnTo>
                  <a:lnTo>
                    <a:pt x="283107" y="85710"/>
                  </a:lnTo>
                  <a:lnTo>
                    <a:pt x="424661" y="171421"/>
                  </a:lnTo>
                  <a:lnTo>
                    <a:pt x="566215" y="85710"/>
                  </a:lnTo>
                  <a:lnTo>
                    <a:pt x="707769" y="57140"/>
                  </a:lnTo>
                  <a:lnTo>
                    <a:pt x="849323" y="114281"/>
                  </a:lnTo>
                  <a:lnTo>
                    <a:pt x="990877" y="57140"/>
                  </a:lnTo>
                  <a:lnTo>
                    <a:pt x="1132431" y="28570"/>
                  </a:lnTo>
                  <a:lnTo>
                    <a:pt x="1273984" y="57140"/>
                  </a:lnTo>
                  <a:lnTo>
                    <a:pt x="1415538" y="0"/>
                  </a:lnTo>
                  <a:lnTo>
                    <a:pt x="1557092" y="0"/>
                  </a:lnTo>
                  <a:lnTo>
                    <a:pt x="1698646" y="28570"/>
                  </a:lnTo>
                  <a:lnTo>
                    <a:pt x="1840200" y="0"/>
                  </a:lnTo>
                  <a:lnTo>
                    <a:pt x="1981754" y="28570"/>
                  </a:lnTo>
                  <a:lnTo>
                    <a:pt x="2123308" y="57140"/>
                  </a:lnTo>
                  <a:lnTo>
                    <a:pt x="2264862" y="85710"/>
                  </a:lnTo>
                  <a:lnTo>
                    <a:pt x="2406416" y="85710"/>
                  </a:lnTo>
                  <a:lnTo>
                    <a:pt x="2547969" y="142851"/>
                  </a:lnTo>
                  <a:lnTo>
                    <a:pt x="2689523" y="114281"/>
                  </a:lnTo>
                  <a:lnTo>
                    <a:pt x="2831077" y="228562"/>
                  </a:lnTo>
                  <a:lnTo>
                    <a:pt x="2972631" y="342843"/>
                  </a:lnTo>
                  <a:lnTo>
                    <a:pt x="3114185" y="371413"/>
                  </a:lnTo>
                  <a:lnTo>
                    <a:pt x="3255739" y="457124"/>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14264"/>
            </a:xfrm>
            <a:custGeom>
              <a:avLst/>
              <a:pathLst>
                <a:path w="3397293" h="514264">
                  <a:moveTo>
                    <a:pt x="0" y="114281"/>
                  </a:moveTo>
                  <a:lnTo>
                    <a:pt x="141553" y="114281"/>
                  </a:lnTo>
                  <a:lnTo>
                    <a:pt x="283107" y="85710"/>
                  </a:lnTo>
                  <a:lnTo>
                    <a:pt x="424661" y="171421"/>
                  </a:lnTo>
                  <a:lnTo>
                    <a:pt x="566215" y="85710"/>
                  </a:lnTo>
                  <a:lnTo>
                    <a:pt x="707769" y="57140"/>
                  </a:lnTo>
                  <a:lnTo>
                    <a:pt x="849323" y="114281"/>
                  </a:lnTo>
                  <a:lnTo>
                    <a:pt x="990877" y="57140"/>
                  </a:lnTo>
                  <a:lnTo>
                    <a:pt x="1132431" y="28570"/>
                  </a:lnTo>
                  <a:lnTo>
                    <a:pt x="1273984" y="57140"/>
                  </a:lnTo>
                  <a:lnTo>
                    <a:pt x="1415538" y="0"/>
                  </a:lnTo>
                  <a:lnTo>
                    <a:pt x="1557092" y="0"/>
                  </a:lnTo>
                  <a:lnTo>
                    <a:pt x="1698646" y="28570"/>
                  </a:lnTo>
                  <a:lnTo>
                    <a:pt x="1840200" y="0"/>
                  </a:lnTo>
                  <a:lnTo>
                    <a:pt x="1981754" y="28570"/>
                  </a:lnTo>
                  <a:lnTo>
                    <a:pt x="2123308" y="57140"/>
                  </a:lnTo>
                  <a:lnTo>
                    <a:pt x="2264862" y="85710"/>
                  </a:lnTo>
                  <a:lnTo>
                    <a:pt x="2406416" y="85710"/>
                  </a:lnTo>
                  <a:lnTo>
                    <a:pt x="2547969" y="142851"/>
                  </a:lnTo>
                  <a:lnTo>
                    <a:pt x="2689523" y="114281"/>
                  </a:lnTo>
                  <a:lnTo>
                    <a:pt x="2831077" y="228562"/>
                  </a:lnTo>
                  <a:lnTo>
                    <a:pt x="2972631" y="342843"/>
                  </a:lnTo>
                  <a:lnTo>
                    <a:pt x="3114185" y="371413"/>
                  </a:lnTo>
                  <a:lnTo>
                    <a:pt x="3255739" y="457124"/>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14264"/>
            </a:xfrm>
            <a:custGeom>
              <a:avLst/>
              <a:pathLst>
                <a:path w="3397293" h="514264">
                  <a:moveTo>
                    <a:pt x="0" y="114281"/>
                  </a:moveTo>
                  <a:lnTo>
                    <a:pt x="141553" y="114281"/>
                  </a:lnTo>
                  <a:lnTo>
                    <a:pt x="283107" y="85710"/>
                  </a:lnTo>
                  <a:lnTo>
                    <a:pt x="424661" y="171421"/>
                  </a:lnTo>
                  <a:lnTo>
                    <a:pt x="566215" y="85710"/>
                  </a:lnTo>
                  <a:lnTo>
                    <a:pt x="707769" y="57140"/>
                  </a:lnTo>
                  <a:lnTo>
                    <a:pt x="849323" y="114281"/>
                  </a:lnTo>
                  <a:lnTo>
                    <a:pt x="990877" y="57140"/>
                  </a:lnTo>
                  <a:lnTo>
                    <a:pt x="1132431" y="28570"/>
                  </a:lnTo>
                  <a:lnTo>
                    <a:pt x="1273984" y="57140"/>
                  </a:lnTo>
                  <a:lnTo>
                    <a:pt x="1415538" y="0"/>
                  </a:lnTo>
                  <a:lnTo>
                    <a:pt x="1557092" y="0"/>
                  </a:lnTo>
                  <a:lnTo>
                    <a:pt x="1698646" y="28570"/>
                  </a:lnTo>
                  <a:lnTo>
                    <a:pt x="1840200" y="0"/>
                  </a:lnTo>
                  <a:lnTo>
                    <a:pt x="1981754" y="28570"/>
                  </a:lnTo>
                  <a:lnTo>
                    <a:pt x="2123308" y="57140"/>
                  </a:lnTo>
                  <a:lnTo>
                    <a:pt x="2264862" y="85710"/>
                  </a:lnTo>
                  <a:lnTo>
                    <a:pt x="2406416" y="85710"/>
                  </a:lnTo>
                  <a:lnTo>
                    <a:pt x="2547969" y="142851"/>
                  </a:lnTo>
                  <a:lnTo>
                    <a:pt x="2689523" y="114281"/>
                  </a:lnTo>
                  <a:lnTo>
                    <a:pt x="2831077" y="228562"/>
                  </a:lnTo>
                  <a:lnTo>
                    <a:pt x="2972631" y="342843"/>
                  </a:lnTo>
                  <a:lnTo>
                    <a:pt x="3114185" y="371413"/>
                  </a:lnTo>
                  <a:lnTo>
                    <a:pt x="3255739" y="457124"/>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509" y="4831778"/>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0" name="tx60"/>
            <p:cNvSpPr/>
            <p:nvPr/>
          </p:nvSpPr>
          <p:spPr>
            <a:xfrm>
              <a:off x="28011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9976" y="471005"/>
              <a:ext cx="24992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Albania,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900124"/>
              <a:ext cx="3397293" cy="1861992"/>
            </a:xfrm>
            <a:custGeom>
              <a:avLst/>
              <a:pathLst>
                <a:path w="3397293" h="1861992">
                  <a:moveTo>
                    <a:pt x="0" y="413776"/>
                  </a:moveTo>
                  <a:lnTo>
                    <a:pt x="141553" y="413776"/>
                  </a:lnTo>
                  <a:lnTo>
                    <a:pt x="283107" y="310332"/>
                  </a:lnTo>
                  <a:lnTo>
                    <a:pt x="424661" y="620664"/>
                  </a:lnTo>
                  <a:lnTo>
                    <a:pt x="566215" y="310332"/>
                  </a:lnTo>
                  <a:lnTo>
                    <a:pt x="707769" y="206888"/>
                  </a:lnTo>
                  <a:lnTo>
                    <a:pt x="849323" y="413776"/>
                  </a:lnTo>
                  <a:lnTo>
                    <a:pt x="990877" y="206888"/>
                  </a:lnTo>
                  <a:lnTo>
                    <a:pt x="1132431" y="103444"/>
                  </a:lnTo>
                  <a:lnTo>
                    <a:pt x="1273984" y="206888"/>
                  </a:lnTo>
                  <a:lnTo>
                    <a:pt x="1415538" y="0"/>
                  </a:lnTo>
                  <a:lnTo>
                    <a:pt x="1557092" y="0"/>
                  </a:lnTo>
                  <a:lnTo>
                    <a:pt x="1698646" y="103444"/>
                  </a:lnTo>
                  <a:lnTo>
                    <a:pt x="1840200" y="0"/>
                  </a:lnTo>
                  <a:lnTo>
                    <a:pt x="1981754" y="103444"/>
                  </a:lnTo>
                  <a:lnTo>
                    <a:pt x="2123308" y="206888"/>
                  </a:lnTo>
                  <a:lnTo>
                    <a:pt x="2264862" y="310332"/>
                  </a:lnTo>
                  <a:lnTo>
                    <a:pt x="2406416" y="310332"/>
                  </a:lnTo>
                  <a:lnTo>
                    <a:pt x="2547969" y="517220"/>
                  </a:lnTo>
                  <a:lnTo>
                    <a:pt x="2689523" y="413776"/>
                  </a:lnTo>
                  <a:lnTo>
                    <a:pt x="2831077" y="827552"/>
                  </a:lnTo>
                  <a:lnTo>
                    <a:pt x="2972631" y="1241328"/>
                  </a:lnTo>
                  <a:lnTo>
                    <a:pt x="3114185" y="1344772"/>
                  </a:lnTo>
                  <a:lnTo>
                    <a:pt x="3255739" y="1655104"/>
                  </a:lnTo>
                  <a:lnTo>
                    <a:pt x="3397293" y="186199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3900"/>
              <a:ext cx="3397293" cy="827552"/>
            </a:xfrm>
            <a:custGeom>
              <a:avLst/>
              <a:pathLst>
                <a:path w="3397293" h="827552">
                  <a:moveTo>
                    <a:pt x="0" y="413776"/>
                  </a:moveTo>
                  <a:lnTo>
                    <a:pt x="141553" y="310332"/>
                  </a:lnTo>
                  <a:lnTo>
                    <a:pt x="283107" y="620664"/>
                  </a:lnTo>
                  <a:lnTo>
                    <a:pt x="424661" y="827552"/>
                  </a:lnTo>
                  <a:lnTo>
                    <a:pt x="566215" y="620664"/>
                  </a:lnTo>
                  <a:lnTo>
                    <a:pt x="707769" y="206888"/>
                  </a:lnTo>
                  <a:lnTo>
                    <a:pt x="849323" y="103444"/>
                  </a:lnTo>
                  <a:lnTo>
                    <a:pt x="990877" y="0"/>
                  </a:lnTo>
                  <a:lnTo>
                    <a:pt x="1132431" y="0"/>
                  </a:lnTo>
                  <a:lnTo>
                    <a:pt x="1273984" y="310332"/>
                  </a:lnTo>
                  <a:lnTo>
                    <a:pt x="1415538" y="413776"/>
                  </a:lnTo>
                  <a:lnTo>
                    <a:pt x="1557092" y="206888"/>
                  </a:lnTo>
                  <a:lnTo>
                    <a:pt x="1698646" y="206888"/>
                  </a:lnTo>
                  <a:lnTo>
                    <a:pt x="1840200" y="103444"/>
                  </a:lnTo>
                  <a:lnTo>
                    <a:pt x="1981754" y="517220"/>
                  </a:lnTo>
                  <a:lnTo>
                    <a:pt x="2123308" y="413776"/>
                  </a:lnTo>
                  <a:lnTo>
                    <a:pt x="2264862" y="517220"/>
                  </a:lnTo>
                  <a:lnTo>
                    <a:pt x="2406416" y="103444"/>
                  </a:lnTo>
                  <a:lnTo>
                    <a:pt x="2547969" y="103444"/>
                  </a:lnTo>
                  <a:lnTo>
                    <a:pt x="2689523" y="0"/>
                  </a:lnTo>
                  <a:lnTo>
                    <a:pt x="2831077" y="310332"/>
                  </a:lnTo>
                  <a:lnTo>
                    <a:pt x="2972631" y="206888"/>
                  </a:lnTo>
                  <a:lnTo>
                    <a:pt x="3114185" y="310332"/>
                  </a:lnTo>
                  <a:lnTo>
                    <a:pt x="3255739" y="206888"/>
                  </a:lnTo>
                  <a:lnTo>
                    <a:pt x="3397293" y="20688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900124"/>
              <a:ext cx="3397293" cy="1861992"/>
            </a:xfrm>
            <a:custGeom>
              <a:avLst/>
              <a:pathLst>
                <a:path w="3397293" h="1861992">
                  <a:moveTo>
                    <a:pt x="0" y="413776"/>
                  </a:moveTo>
                  <a:lnTo>
                    <a:pt x="141553" y="413776"/>
                  </a:lnTo>
                  <a:lnTo>
                    <a:pt x="283107" y="310332"/>
                  </a:lnTo>
                  <a:lnTo>
                    <a:pt x="424661" y="620664"/>
                  </a:lnTo>
                  <a:lnTo>
                    <a:pt x="566215" y="310332"/>
                  </a:lnTo>
                  <a:lnTo>
                    <a:pt x="707769" y="206888"/>
                  </a:lnTo>
                  <a:lnTo>
                    <a:pt x="849323" y="413776"/>
                  </a:lnTo>
                  <a:lnTo>
                    <a:pt x="990877" y="206888"/>
                  </a:lnTo>
                  <a:lnTo>
                    <a:pt x="1132431" y="103444"/>
                  </a:lnTo>
                  <a:lnTo>
                    <a:pt x="1273984" y="206888"/>
                  </a:lnTo>
                  <a:lnTo>
                    <a:pt x="1415538" y="0"/>
                  </a:lnTo>
                  <a:lnTo>
                    <a:pt x="1557092" y="0"/>
                  </a:lnTo>
                  <a:lnTo>
                    <a:pt x="1698646" y="103444"/>
                  </a:lnTo>
                  <a:lnTo>
                    <a:pt x="1840200" y="0"/>
                  </a:lnTo>
                  <a:lnTo>
                    <a:pt x="1981754" y="103444"/>
                  </a:lnTo>
                  <a:lnTo>
                    <a:pt x="2123308" y="206888"/>
                  </a:lnTo>
                  <a:lnTo>
                    <a:pt x="2264862" y="310332"/>
                  </a:lnTo>
                  <a:lnTo>
                    <a:pt x="2406416" y="310332"/>
                  </a:lnTo>
                  <a:lnTo>
                    <a:pt x="2547969" y="517220"/>
                  </a:lnTo>
                  <a:lnTo>
                    <a:pt x="2689523" y="413776"/>
                  </a:lnTo>
                  <a:lnTo>
                    <a:pt x="2831077" y="827552"/>
                  </a:lnTo>
                  <a:lnTo>
                    <a:pt x="2972631" y="1241328"/>
                  </a:lnTo>
                  <a:lnTo>
                    <a:pt x="3114185" y="1344772"/>
                  </a:lnTo>
                  <a:lnTo>
                    <a:pt x="3255739" y="1655104"/>
                  </a:lnTo>
                  <a:lnTo>
                    <a:pt x="3397293" y="186199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165510"/>
            </a:xfrm>
            <a:custGeom>
              <a:avLst/>
              <a:pathLst>
                <a:path w="0" h="165510">
                  <a:moveTo>
                    <a:pt x="0" y="1655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1820614"/>
            </a:xfrm>
            <a:custGeom>
              <a:avLst/>
              <a:pathLst>
                <a:path w="0" h="1820614">
                  <a:moveTo>
                    <a:pt x="0" y="18206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2027502"/>
            </a:xfrm>
            <a:custGeom>
              <a:avLst/>
              <a:pathLst>
                <a:path w="0" h="2027502">
                  <a:moveTo>
                    <a:pt x="0" y="20275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900124"/>
              <a:ext cx="3397293" cy="1861992"/>
            </a:xfrm>
            <a:custGeom>
              <a:avLst/>
              <a:pathLst>
                <a:path w="3397293" h="1861992">
                  <a:moveTo>
                    <a:pt x="0" y="413776"/>
                  </a:moveTo>
                  <a:lnTo>
                    <a:pt x="141553" y="413776"/>
                  </a:lnTo>
                  <a:lnTo>
                    <a:pt x="283107" y="310332"/>
                  </a:lnTo>
                  <a:lnTo>
                    <a:pt x="424661" y="620664"/>
                  </a:lnTo>
                  <a:lnTo>
                    <a:pt x="566215" y="310332"/>
                  </a:lnTo>
                  <a:lnTo>
                    <a:pt x="707769" y="206888"/>
                  </a:lnTo>
                  <a:lnTo>
                    <a:pt x="849323" y="413776"/>
                  </a:lnTo>
                  <a:lnTo>
                    <a:pt x="990877" y="206888"/>
                  </a:lnTo>
                  <a:lnTo>
                    <a:pt x="1132431" y="103444"/>
                  </a:lnTo>
                  <a:lnTo>
                    <a:pt x="1273984" y="206888"/>
                  </a:lnTo>
                  <a:lnTo>
                    <a:pt x="1415538" y="0"/>
                  </a:lnTo>
                  <a:lnTo>
                    <a:pt x="1557092" y="0"/>
                  </a:lnTo>
                  <a:lnTo>
                    <a:pt x="1698646" y="103444"/>
                  </a:lnTo>
                  <a:lnTo>
                    <a:pt x="1840200" y="0"/>
                  </a:lnTo>
                  <a:lnTo>
                    <a:pt x="1981754" y="103444"/>
                  </a:lnTo>
                  <a:lnTo>
                    <a:pt x="2123308" y="206888"/>
                  </a:lnTo>
                  <a:lnTo>
                    <a:pt x="2264862" y="310332"/>
                  </a:lnTo>
                  <a:lnTo>
                    <a:pt x="2406416" y="310332"/>
                  </a:lnTo>
                  <a:lnTo>
                    <a:pt x="2547969" y="517220"/>
                  </a:lnTo>
                  <a:lnTo>
                    <a:pt x="2689523" y="413776"/>
                  </a:lnTo>
                  <a:lnTo>
                    <a:pt x="2831077" y="827552"/>
                  </a:lnTo>
                  <a:lnTo>
                    <a:pt x="2972631" y="1241328"/>
                  </a:lnTo>
                  <a:lnTo>
                    <a:pt x="3114185" y="1344772"/>
                  </a:lnTo>
                  <a:lnTo>
                    <a:pt x="3255739" y="1655104"/>
                  </a:lnTo>
                  <a:lnTo>
                    <a:pt x="3397293" y="1861992"/>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11528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6544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530827"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65411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756617" y="165411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26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6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07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132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3208" y="4831778"/>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15" name="tx115"/>
            <p:cNvSpPr/>
            <p:nvPr/>
          </p:nvSpPr>
          <p:spPr>
            <a:xfrm>
              <a:off x="71178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032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880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4296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712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0588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8004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2112438" cy="149993"/>
            </a:xfrm>
            <a:prstGeom prst="rect">
              <a:avLst/>
            </a:prstGeom>
            <a:solidFill>
              <a:srgbClr val="E2231A">
                <a:alpha val="80000"/>
              </a:srgbClr>
            </a:solidFill>
          </p:spPr>
          <p:txBody>
            <a:bodyPr/>
            <a:lstStyle/>
            <a:p/>
          </p:txBody>
        </p:sp>
        <p:sp>
          <p:nvSpPr>
            <p:cNvPr id="128" name="rc128"/>
            <p:cNvSpPr/>
            <p:nvPr/>
          </p:nvSpPr>
          <p:spPr>
            <a:xfrm>
              <a:off x="1317178" y="5637654"/>
              <a:ext cx="6664940" cy="149993"/>
            </a:xfrm>
            <a:prstGeom prst="rect">
              <a:avLst/>
            </a:prstGeom>
            <a:solidFill>
              <a:srgbClr val="E2231A">
                <a:alpha val="80000"/>
              </a:srgbClr>
            </a:solidFill>
          </p:spPr>
          <p:txBody>
            <a:bodyPr/>
            <a:lstStyle/>
            <a:p/>
          </p:txBody>
        </p:sp>
        <p:sp>
          <p:nvSpPr>
            <p:cNvPr id="129" name="rc129"/>
            <p:cNvSpPr/>
            <p:nvPr/>
          </p:nvSpPr>
          <p:spPr>
            <a:xfrm>
              <a:off x="1317178" y="5450161"/>
              <a:ext cx="7321564" cy="149993"/>
            </a:xfrm>
            <a:prstGeom prst="rect">
              <a:avLst/>
            </a:prstGeom>
            <a:solidFill>
              <a:srgbClr val="E2231A">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70923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64508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Albania (81%) was 3 percentage points lower than the global average (84%) and 13 percentage points lower than the average across all ECAR countries (94%).
National MCV1 coverage was 14 percentage points lower than in 2019 (95%).
This equates to 5,000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Albania ranked number 6 out of 21 countries for lowest MCV1 coverage (based on tied ranks).
Albania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2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3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3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04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3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36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040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52440"/>
              <a:ext cx="249522" cy="1650256"/>
            </a:xfrm>
            <a:prstGeom prst="rect">
              <a:avLst/>
            </a:prstGeom>
            <a:solidFill>
              <a:srgbClr val="80BD41">
                <a:alpha val="100000"/>
              </a:srgbClr>
            </a:solidFill>
          </p:spPr>
          <p:txBody>
            <a:bodyPr/>
            <a:lstStyle/>
            <a:p/>
          </p:txBody>
        </p:sp>
        <p:sp>
          <p:nvSpPr>
            <p:cNvPr id="24" name="rc24"/>
            <p:cNvSpPr/>
            <p:nvPr/>
          </p:nvSpPr>
          <p:spPr>
            <a:xfrm>
              <a:off x="1296273" y="2365450"/>
              <a:ext cx="249522" cy="86990"/>
            </a:xfrm>
            <a:prstGeom prst="rect">
              <a:avLst/>
            </a:prstGeom>
            <a:solidFill>
              <a:srgbClr val="E2231A">
                <a:alpha val="100000"/>
              </a:srgbClr>
            </a:solidFill>
          </p:spPr>
          <p:txBody>
            <a:bodyPr/>
            <a:lstStyle/>
            <a:p/>
          </p:txBody>
        </p:sp>
        <p:sp>
          <p:nvSpPr>
            <p:cNvPr id="25" name="rc25"/>
            <p:cNvSpPr/>
            <p:nvPr/>
          </p:nvSpPr>
          <p:spPr>
            <a:xfrm>
              <a:off x="1573521" y="2546146"/>
              <a:ext cx="249522" cy="1556550"/>
            </a:xfrm>
            <a:prstGeom prst="rect">
              <a:avLst/>
            </a:prstGeom>
            <a:solidFill>
              <a:srgbClr val="80BD41">
                <a:alpha val="100000"/>
              </a:srgbClr>
            </a:solidFill>
          </p:spPr>
          <p:txBody>
            <a:bodyPr/>
            <a:lstStyle/>
            <a:p/>
          </p:txBody>
        </p:sp>
        <p:sp>
          <p:nvSpPr>
            <p:cNvPr id="26" name="rc26"/>
            <p:cNvSpPr/>
            <p:nvPr/>
          </p:nvSpPr>
          <p:spPr>
            <a:xfrm>
              <a:off x="1573521" y="2464273"/>
              <a:ext cx="249522" cy="81873"/>
            </a:xfrm>
            <a:prstGeom prst="rect">
              <a:avLst/>
            </a:prstGeom>
            <a:solidFill>
              <a:srgbClr val="E2231A">
                <a:alpha val="100000"/>
              </a:srgbClr>
            </a:solidFill>
          </p:spPr>
          <p:txBody>
            <a:bodyPr/>
            <a:lstStyle/>
            <a:p/>
          </p:txBody>
        </p:sp>
        <p:sp>
          <p:nvSpPr>
            <p:cNvPr id="27" name="rc27"/>
            <p:cNvSpPr/>
            <p:nvPr/>
          </p:nvSpPr>
          <p:spPr>
            <a:xfrm>
              <a:off x="1850769" y="2630578"/>
              <a:ext cx="249522" cy="1472118"/>
            </a:xfrm>
            <a:prstGeom prst="rect">
              <a:avLst/>
            </a:prstGeom>
            <a:solidFill>
              <a:srgbClr val="80BD41">
                <a:alpha val="100000"/>
              </a:srgbClr>
            </a:solidFill>
          </p:spPr>
          <p:txBody>
            <a:bodyPr/>
            <a:lstStyle/>
            <a:p/>
          </p:txBody>
        </p:sp>
        <p:sp>
          <p:nvSpPr>
            <p:cNvPr id="28" name="rc28"/>
            <p:cNvSpPr/>
            <p:nvPr/>
          </p:nvSpPr>
          <p:spPr>
            <a:xfrm>
              <a:off x="1850769" y="2569173"/>
              <a:ext cx="249522" cy="61404"/>
            </a:xfrm>
            <a:prstGeom prst="rect">
              <a:avLst/>
            </a:prstGeom>
            <a:solidFill>
              <a:srgbClr val="E2231A">
                <a:alpha val="100000"/>
              </a:srgbClr>
            </a:solidFill>
          </p:spPr>
          <p:txBody>
            <a:bodyPr/>
            <a:lstStyle/>
            <a:p/>
          </p:txBody>
        </p:sp>
        <p:sp>
          <p:nvSpPr>
            <p:cNvPr id="29" name="rc29"/>
            <p:cNvSpPr/>
            <p:nvPr/>
          </p:nvSpPr>
          <p:spPr>
            <a:xfrm>
              <a:off x="2128016" y="2679190"/>
              <a:ext cx="249522" cy="1423506"/>
            </a:xfrm>
            <a:prstGeom prst="rect">
              <a:avLst/>
            </a:prstGeom>
            <a:solidFill>
              <a:srgbClr val="80BD41">
                <a:alpha val="100000"/>
              </a:srgbClr>
            </a:solidFill>
          </p:spPr>
          <p:txBody>
            <a:bodyPr/>
            <a:lstStyle/>
            <a:p/>
          </p:txBody>
        </p:sp>
        <p:sp>
          <p:nvSpPr>
            <p:cNvPr id="30" name="rc30"/>
            <p:cNvSpPr/>
            <p:nvPr/>
          </p:nvSpPr>
          <p:spPr>
            <a:xfrm>
              <a:off x="2128016" y="2572052"/>
              <a:ext cx="249522" cy="107138"/>
            </a:xfrm>
            <a:prstGeom prst="rect">
              <a:avLst/>
            </a:prstGeom>
            <a:solidFill>
              <a:srgbClr val="E2231A">
                <a:alpha val="100000"/>
              </a:srgbClr>
            </a:solidFill>
          </p:spPr>
          <p:txBody>
            <a:bodyPr/>
            <a:lstStyle/>
            <a:p/>
          </p:txBody>
        </p:sp>
        <p:sp>
          <p:nvSpPr>
            <p:cNvPr id="31" name="rc31"/>
            <p:cNvSpPr/>
            <p:nvPr/>
          </p:nvSpPr>
          <p:spPr>
            <a:xfrm>
              <a:off x="2405264" y="2726843"/>
              <a:ext cx="249522" cy="1375853"/>
            </a:xfrm>
            <a:prstGeom prst="rect">
              <a:avLst/>
            </a:prstGeom>
            <a:solidFill>
              <a:srgbClr val="80BD41">
                <a:alpha val="100000"/>
              </a:srgbClr>
            </a:solidFill>
          </p:spPr>
          <p:txBody>
            <a:bodyPr/>
            <a:lstStyle/>
            <a:p/>
          </p:txBody>
        </p:sp>
        <p:sp>
          <p:nvSpPr>
            <p:cNvPr id="32" name="rc32"/>
            <p:cNvSpPr/>
            <p:nvPr/>
          </p:nvSpPr>
          <p:spPr>
            <a:xfrm>
              <a:off x="2405264" y="2669596"/>
              <a:ext cx="249522" cy="57247"/>
            </a:xfrm>
            <a:prstGeom prst="rect">
              <a:avLst/>
            </a:prstGeom>
            <a:solidFill>
              <a:srgbClr val="E2231A">
                <a:alpha val="100000"/>
              </a:srgbClr>
            </a:solidFill>
          </p:spPr>
          <p:txBody>
            <a:bodyPr/>
            <a:lstStyle/>
            <a:p/>
          </p:txBody>
        </p:sp>
        <p:sp>
          <p:nvSpPr>
            <p:cNvPr id="33" name="rc33"/>
            <p:cNvSpPr/>
            <p:nvPr/>
          </p:nvSpPr>
          <p:spPr>
            <a:xfrm>
              <a:off x="2682512" y="2799761"/>
              <a:ext cx="249522" cy="1302935"/>
            </a:xfrm>
            <a:prstGeom prst="rect">
              <a:avLst/>
            </a:prstGeom>
            <a:solidFill>
              <a:srgbClr val="80BD41">
                <a:alpha val="100000"/>
              </a:srgbClr>
            </a:solidFill>
          </p:spPr>
          <p:txBody>
            <a:bodyPr/>
            <a:lstStyle/>
            <a:p/>
          </p:txBody>
        </p:sp>
        <p:sp>
          <p:nvSpPr>
            <p:cNvPr id="34" name="rc34"/>
            <p:cNvSpPr/>
            <p:nvPr/>
          </p:nvSpPr>
          <p:spPr>
            <a:xfrm>
              <a:off x="2682512" y="2759464"/>
              <a:ext cx="249522" cy="40296"/>
            </a:xfrm>
            <a:prstGeom prst="rect">
              <a:avLst/>
            </a:prstGeom>
            <a:solidFill>
              <a:srgbClr val="E2231A">
                <a:alpha val="100000"/>
              </a:srgbClr>
            </a:solidFill>
          </p:spPr>
          <p:txBody>
            <a:bodyPr/>
            <a:lstStyle/>
            <a:p/>
          </p:txBody>
        </p:sp>
        <p:sp>
          <p:nvSpPr>
            <p:cNvPr id="35" name="rc35"/>
            <p:cNvSpPr/>
            <p:nvPr/>
          </p:nvSpPr>
          <p:spPr>
            <a:xfrm>
              <a:off x="2959759" y="2916495"/>
              <a:ext cx="249522" cy="1186202"/>
            </a:xfrm>
            <a:prstGeom prst="rect">
              <a:avLst/>
            </a:prstGeom>
            <a:solidFill>
              <a:srgbClr val="80BD41">
                <a:alpha val="100000"/>
              </a:srgbClr>
            </a:solidFill>
          </p:spPr>
          <p:txBody>
            <a:bodyPr/>
            <a:lstStyle/>
            <a:p/>
          </p:txBody>
        </p:sp>
        <p:sp>
          <p:nvSpPr>
            <p:cNvPr id="36" name="rc36"/>
            <p:cNvSpPr/>
            <p:nvPr/>
          </p:nvSpPr>
          <p:spPr>
            <a:xfrm>
              <a:off x="2959759" y="2854130"/>
              <a:ext cx="249522" cy="62364"/>
            </a:xfrm>
            <a:prstGeom prst="rect">
              <a:avLst/>
            </a:prstGeom>
            <a:solidFill>
              <a:srgbClr val="E2231A">
                <a:alpha val="100000"/>
              </a:srgbClr>
            </a:solidFill>
          </p:spPr>
          <p:txBody>
            <a:bodyPr/>
            <a:lstStyle/>
            <a:p/>
          </p:txBody>
        </p:sp>
        <p:sp>
          <p:nvSpPr>
            <p:cNvPr id="37" name="rc37"/>
            <p:cNvSpPr/>
            <p:nvPr/>
          </p:nvSpPr>
          <p:spPr>
            <a:xfrm>
              <a:off x="3237007" y="2951035"/>
              <a:ext cx="249522" cy="1151661"/>
            </a:xfrm>
            <a:prstGeom prst="rect">
              <a:avLst/>
            </a:prstGeom>
            <a:solidFill>
              <a:srgbClr val="80BD41">
                <a:alpha val="100000"/>
              </a:srgbClr>
            </a:solidFill>
          </p:spPr>
          <p:txBody>
            <a:bodyPr/>
            <a:lstStyle/>
            <a:p/>
          </p:txBody>
        </p:sp>
        <p:sp>
          <p:nvSpPr>
            <p:cNvPr id="38" name="rc38"/>
            <p:cNvSpPr/>
            <p:nvPr/>
          </p:nvSpPr>
          <p:spPr>
            <a:xfrm>
              <a:off x="3237007" y="2915535"/>
              <a:ext cx="249522" cy="35499"/>
            </a:xfrm>
            <a:prstGeom prst="rect">
              <a:avLst/>
            </a:prstGeom>
            <a:solidFill>
              <a:srgbClr val="E2231A">
                <a:alpha val="100000"/>
              </a:srgbClr>
            </a:solidFill>
          </p:spPr>
          <p:txBody>
            <a:bodyPr/>
            <a:lstStyle/>
            <a:p/>
          </p:txBody>
        </p:sp>
        <p:sp>
          <p:nvSpPr>
            <p:cNvPr id="39" name="rc39"/>
            <p:cNvSpPr/>
            <p:nvPr/>
          </p:nvSpPr>
          <p:spPr>
            <a:xfrm>
              <a:off x="3514255" y="2970864"/>
              <a:ext cx="249522" cy="1131833"/>
            </a:xfrm>
            <a:prstGeom prst="rect">
              <a:avLst/>
            </a:prstGeom>
            <a:solidFill>
              <a:srgbClr val="80BD41">
                <a:alpha val="100000"/>
              </a:srgbClr>
            </a:solidFill>
          </p:spPr>
          <p:txBody>
            <a:bodyPr/>
            <a:lstStyle/>
            <a:p/>
          </p:txBody>
        </p:sp>
        <p:sp>
          <p:nvSpPr>
            <p:cNvPr id="40" name="rc40"/>
            <p:cNvSpPr/>
            <p:nvPr/>
          </p:nvSpPr>
          <p:spPr>
            <a:xfrm>
              <a:off x="3514255" y="2947837"/>
              <a:ext cx="249522" cy="23026"/>
            </a:xfrm>
            <a:prstGeom prst="rect">
              <a:avLst/>
            </a:prstGeom>
            <a:solidFill>
              <a:srgbClr val="E2231A">
                <a:alpha val="100000"/>
              </a:srgbClr>
            </a:solidFill>
          </p:spPr>
          <p:txBody>
            <a:bodyPr/>
            <a:lstStyle/>
            <a:p/>
          </p:txBody>
        </p:sp>
        <p:sp>
          <p:nvSpPr>
            <p:cNvPr id="41" name="rc41"/>
            <p:cNvSpPr/>
            <p:nvPr/>
          </p:nvSpPr>
          <p:spPr>
            <a:xfrm>
              <a:off x="3791502" y="2982697"/>
              <a:ext cx="249522" cy="1119999"/>
            </a:xfrm>
            <a:prstGeom prst="rect">
              <a:avLst/>
            </a:prstGeom>
            <a:solidFill>
              <a:srgbClr val="80BD41">
                <a:alpha val="100000"/>
              </a:srgbClr>
            </a:solidFill>
          </p:spPr>
          <p:txBody>
            <a:bodyPr/>
            <a:lstStyle/>
            <a:p/>
          </p:txBody>
        </p:sp>
        <p:sp>
          <p:nvSpPr>
            <p:cNvPr id="42" name="rc42"/>
            <p:cNvSpPr/>
            <p:nvPr/>
          </p:nvSpPr>
          <p:spPr>
            <a:xfrm>
              <a:off x="3791502" y="2948157"/>
              <a:ext cx="249522" cy="34540"/>
            </a:xfrm>
            <a:prstGeom prst="rect">
              <a:avLst/>
            </a:prstGeom>
            <a:solidFill>
              <a:srgbClr val="E2231A">
                <a:alpha val="100000"/>
              </a:srgbClr>
            </a:solidFill>
          </p:spPr>
          <p:txBody>
            <a:bodyPr/>
            <a:lstStyle/>
            <a:p/>
          </p:txBody>
        </p:sp>
        <p:sp>
          <p:nvSpPr>
            <p:cNvPr id="43" name="rc43"/>
            <p:cNvSpPr/>
            <p:nvPr/>
          </p:nvSpPr>
          <p:spPr>
            <a:xfrm>
              <a:off x="4068750" y="2967026"/>
              <a:ext cx="249522" cy="1135670"/>
            </a:xfrm>
            <a:prstGeom prst="rect">
              <a:avLst/>
            </a:prstGeom>
            <a:solidFill>
              <a:srgbClr val="80BD41">
                <a:alpha val="100000"/>
              </a:srgbClr>
            </a:solidFill>
          </p:spPr>
          <p:txBody>
            <a:bodyPr/>
            <a:lstStyle/>
            <a:p/>
          </p:txBody>
        </p:sp>
        <p:sp>
          <p:nvSpPr>
            <p:cNvPr id="44" name="rc44"/>
            <p:cNvSpPr/>
            <p:nvPr/>
          </p:nvSpPr>
          <p:spPr>
            <a:xfrm>
              <a:off x="4068750" y="2955512"/>
              <a:ext cx="249522" cy="11513"/>
            </a:xfrm>
            <a:prstGeom prst="rect">
              <a:avLst/>
            </a:prstGeom>
            <a:solidFill>
              <a:srgbClr val="E2231A">
                <a:alpha val="100000"/>
              </a:srgbClr>
            </a:solidFill>
          </p:spPr>
          <p:txBody>
            <a:bodyPr/>
            <a:lstStyle/>
            <a:p/>
          </p:txBody>
        </p:sp>
        <p:sp>
          <p:nvSpPr>
            <p:cNvPr id="45" name="rc45"/>
            <p:cNvSpPr/>
            <p:nvPr/>
          </p:nvSpPr>
          <p:spPr>
            <a:xfrm>
              <a:off x="4345998" y="2969904"/>
              <a:ext cx="249522" cy="1132792"/>
            </a:xfrm>
            <a:prstGeom prst="rect">
              <a:avLst/>
            </a:prstGeom>
            <a:solidFill>
              <a:srgbClr val="80BD41">
                <a:alpha val="100000"/>
              </a:srgbClr>
            </a:solidFill>
          </p:spPr>
          <p:txBody>
            <a:bodyPr/>
            <a:lstStyle/>
            <a:p/>
          </p:txBody>
        </p:sp>
        <p:sp>
          <p:nvSpPr>
            <p:cNvPr id="46" name="rc46"/>
            <p:cNvSpPr/>
            <p:nvPr/>
          </p:nvSpPr>
          <p:spPr>
            <a:xfrm>
              <a:off x="4345998" y="2958391"/>
              <a:ext cx="249522" cy="11513"/>
            </a:xfrm>
            <a:prstGeom prst="rect">
              <a:avLst/>
            </a:prstGeom>
            <a:solidFill>
              <a:srgbClr val="E2231A">
                <a:alpha val="100000"/>
              </a:srgbClr>
            </a:solidFill>
          </p:spPr>
          <p:txBody>
            <a:bodyPr/>
            <a:lstStyle/>
            <a:p/>
          </p:txBody>
        </p:sp>
        <p:sp>
          <p:nvSpPr>
            <p:cNvPr id="47" name="rc47"/>
            <p:cNvSpPr/>
            <p:nvPr/>
          </p:nvSpPr>
          <p:spPr>
            <a:xfrm>
              <a:off x="4623245" y="2939202"/>
              <a:ext cx="249522" cy="1163495"/>
            </a:xfrm>
            <a:prstGeom prst="rect">
              <a:avLst/>
            </a:prstGeom>
            <a:solidFill>
              <a:srgbClr val="80BD41">
                <a:alpha val="100000"/>
              </a:srgbClr>
            </a:solidFill>
          </p:spPr>
          <p:txBody>
            <a:bodyPr/>
            <a:lstStyle/>
            <a:p/>
          </p:txBody>
        </p:sp>
        <p:sp>
          <p:nvSpPr>
            <p:cNvPr id="48" name="rc48"/>
            <p:cNvSpPr/>
            <p:nvPr/>
          </p:nvSpPr>
          <p:spPr>
            <a:xfrm>
              <a:off x="4623245" y="2915535"/>
              <a:ext cx="249522" cy="23666"/>
            </a:xfrm>
            <a:prstGeom prst="rect">
              <a:avLst/>
            </a:prstGeom>
            <a:solidFill>
              <a:srgbClr val="E2231A">
                <a:alpha val="100000"/>
              </a:srgbClr>
            </a:solidFill>
          </p:spPr>
          <p:txBody>
            <a:bodyPr/>
            <a:lstStyle/>
            <a:p/>
          </p:txBody>
        </p:sp>
        <p:sp>
          <p:nvSpPr>
            <p:cNvPr id="49" name="rc49"/>
            <p:cNvSpPr/>
            <p:nvPr/>
          </p:nvSpPr>
          <p:spPr>
            <a:xfrm>
              <a:off x="4900493" y="2903062"/>
              <a:ext cx="249522" cy="1199634"/>
            </a:xfrm>
            <a:prstGeom prst="rect">
              <a:avLst/>
            </a:prstGeom>
            <a:solidFill>
              <a:srgbClr val="80BD41">
                <a:alpha val="100000"/>
              </a:srgbClr>
            </a:solidFill>
          </p:spPr>
          <p:txBody>
            <a:bodyPr/>
            <a:lstStyle/>
            <a:p/>
          </p:txBody>
        </p:sp>
        <p:sp>
          <p:nvSpPr>
            <p:cNvPr id="50" name="rc50"/>
            <p:cNvSpPr/>
            <p:nvPr/>
          </p:nvSpPr>
          <p:spPr>
            <a:xfrm>
              <a:off x="4900493" y="2890909"/>
              <a:ext cx="249522" cy="12153"/>
            </a:xfrm>
            <a:prstGeom prst="rect">
              <a:avLst/>
            </a:prstGeom>
            <a:solidFill>
              <a:srgbClr val="E2231A">
                <a:alpha val="100000"/>
              </a:srgbClr>
            </a:solidFill>
          </p:spPr>
          <p:txBody>
            <a:bodyPr/>
            <a:lstStyle/>
            <a:p/>
          </p:txBody>
        </p:sp>
        <p:sp>
          <p:nvSpPr>
            <p:cNvPr id="51" name="rc51"/>
            <p:cNvSpPr/>
            <p:nvPr/>
          </p:nvSpPr>
          <p:spPr>
            <a:xfrm>
              <a:off x="5177741" y="2922251"/>
              <a:ext cx="249522" cy="1180445"/>
            </a:xfrm>
            <a:prstGeom prst="rect">
              <a:avLst/>
            </a:prstGeom>
            <a:solidFill>
              <a:srgbClr val="80BD41">
                <a:alpha val="100000"/>
              </a:srgbClr>
            </a:solidFill>
          </p:spPr>
          <p:txBody>
            <a:bodyPr/>
            <a:lstStyle/>
            <a:p/>
          </p:txBody>
        </p:sp>
        <p:sp>
          <p:nvSpPr>
            <p:cNvPr id="52" name="rc52"/>
            <p:cNvSpPr/>
            <p:nvPr/>
          </p:nvSpPr>
          <p:spPr>
            <a:xfrm>
              <a:off x="5177741" y="2898265"/>
              <a:ext cx="249522" cy="23986"/>
            </a:xfrm>
            <a:prstGeom prst="rect">
              <a:avLst/>
            </a:prstGeom>
            <a:solidFill>
              <a:srgbClr val="E2231A">
                <a:alpha val="100000"/>
              </a:srgbClr>
            </a:solidFill>
          </p:spPr>
          <p:txBody>
            <a:bodyPr/>
            <a:lstStyle/>
            <a:p/>
          </p:txBody>
        </p:sp>
        <p:sp>
          <p:nvSpPr>
            <p:cNvPr id="53" name="rc53"/>
            <p:cNvSpPr/>
            <p:nvPr/>
          </p:nvSpPr>
          <p:spPr>
            <a:xfrm>
              <a:off x="5454988" y="2993251"/>
              <a:ext cx="249522" cy="1109445"/>
            </a:xfrm>
            <a:prstGeom prst="rect">
              <a:avLst/>
            </a:prstGeom>
            <a:solidFill>
              <a:srgbClr val="80BD41">
                <a:alpha val="100000"/>
              </a:srgbClr>
            </a:solidFill>
          </p:spPr>
          <p:txBody>
            <a:bodyPr/>
            <a:lstStyle/>
            <a:p/>
          </p:txBody>
        </p:sp>
        <p:sp>
          <p:nvSpPr>
            <p:cNvPr id="54" name="rc54"/>
            <p:cNvSpPr/>
            <p:nvPr/>
          </p:nvSpPr>
          <p:spPr>
            <a:xfrm>
              <a:off x="5454988" y="2959030"/>
              <a:ext cx="249522" cy="34220"/>
            </a:xfrm>
            <a:prstGeom prst="rect">
              <a:avLst/>
            </a:prstGeom>
            <a:solidFill>
              <a:srgbClr val="E2231A">
                <a:alpha val="100000"/>
              </a:srgbClr>
            </a:solidFill>
          </p:spPr>
          <p:txBody>
            <a:bodyPr/>
            <a:lstStyle/>
            <a:p/>
          </p:txBody>
        </p:sp>
        <p:sp>
          <p:nvSpPr>
            <p:cNvPr id="55" name="rc55"/>
            <p:cNvSpPr/>
            <p:nvPr/>
          </p:nvSpPr>
          <p:spPr>
            <a:xfrm>
              <a:off x="5732236" y="3054016"/>
              <a:ext cx="249522" cy="1048680"/>
            </a:xfrm>
            <a:prstGeom prst="rect">
              <a:avLst/>
            </a:prstGeom>
            <a:solidFill>
              <a:srgbClr val="80BD41">
                <a:alpha val="100000"/>
              </a:srgbClr>
            </a:solidFill>
          </p:spPr>
          <p:txBody>
            <a:bodyPr/>
            <a:lstStyle/>
            <a:p/>
          </p:txBody>
        </p:sp>
        <p:sp>
          <p:nvSpPr>
            <p:cNvPr id="56" name="rc56"/>
            <p:cNvSpPr/>
            <p:nvPr/>
          </p:nvSpPr>
          <p:spPr>
            <a:xfrm>
              <a:off x="5732236" y="3010201"/>
              <a:ext cx="249522" cy="43814"/>
            </a:xfrm>
            <a:prstGeom prst="rect">
              <a:avLst/>
            </a:prstGeom>
            <a:solidFill>
              <a:srgbClr val="E2231A">
                <a:alpha val="100000"/>
              </a:srgbClr>
            </a:solidFill>
          </p:spPr>
          <p:txBody>
            <a:bodyPr/>
            <a:lstStyle/>
            <a:p/>
          </p:txBody>
        </p:sp>
        <p:sp>
          <p:nvSpPr>
            <p:cNvPr id="57" name="rc57"/>
            <p:cNvSpPr/>
            <p:nvPr/>
          </p:nvSpPr>
          <p:spPr>
            <a:xfrm>
              <a:off x="6009484" y="3093993"/>
              <a:ext cx="249522" cy="1008703"/>
            </a:xfrm>
            <a:prstGeom prst="rect">
              <a:avLst/>
            </a:prstGeom>
            <a:solidFill>
              <a:srgbClr val="80BD41">
                <a:alpha val="100000"/>
              </a:srgbClr>
            </a:solidFill>
          </p:spPr>
          <p:txBody>
            <a:bodyPr/>
            <a:lstStyle/>
            <a:p/>
          </p:txBody>
        </p:sp>
        <p:sp>
          <p:nvSpPr>
            <p:cNvPr id="58" name="rc58"/>
            <p:cNvSpPr/>
            <p:nvPr/>
          </p:nvSpPr>
          <p:spPr>
            <a:xfrm>
              <a:off x="6009484" y="3052097"/>
              <a:ext cx="249522" cy="41896"/>
            </a:xfrm>
            <a:prstGeom prst="rect">
              <a:avLst/>
            </a:prstGeom>
            <a:solidFill>
              <a:srgbClr val="E2231A">
                <a:alpha val="100000"/>
              </a:srgbClr>
            </a:solidFill>
          </p:spPr>
          <p:txBody>
            <a:bodyPr/>
            <a:lstStyle/>
            <a:p/>
          </p:txBody>
        </p:sp>
        <p:sp>
          <p:nvSpPr>
            <p:cNvPr id="59" name="rc59"/>
            <p:cNvSpPr/>
            <p:nvPr/>
          </p:nvSpPr>
          <p:spPr>
            <a:xfrm>
              <a:off x="6286731" y="3161155"/>
              <a:ext cx="249522" cy="941541"/>
            </a:xfrm>
            <a:prstGeom prst="rect">
              <a:avLst/>
            </a:prstGeom>
            <a:solidFill>
              <a:srgbClr val="80BD41">
                <a:alpha val="100000"/>
              </a:srgbClr>
            </a:solidFill>
          </p:spPr>
          <p:txBody>
            <a:bodyPr/>
            <a:lstStyle/>
            <a:p/>
          </p:txBody>
        </p:sp>
        <p:sp>
          <p:nvSpPr>
            <p:cNvPr id="60" name="rc60"/>
            <p:cNvSpPr/>
            <p:nvPr/>
          </p:nvSpPr>
          <p:spPr>
            <a:xfrm>
              <a:off x="6286731" y="3101029"/>
              <a:ext cx="249522" cy="60125"/>
            </a:xfrm>
            <a:prstGeom prst="rect">
              <a:avLst/>
            </a:prstGeom>
            <a:solidFill>
              <a:srgbClr val="E2231A">
                <a:alpha val="100000"/>
              </a:srgbClr>
            </a:solidFill>
          </p:spPr>
          <p:txBody>
            <a:bodyPr/>
            <a:lstStyle/>
            <a:p/>
          </p:txBody>
        </p:sp>
        <p:sp>
          <p:nvSpPr>
            <p:cNvPr id="61" name="rc61"/>
            <p:cNvSpPr/>
            <p:nvPr/>
          </p:nvSpPr>
          <p:spPr>
            <a:xfrm>
              <a:off x="6563979" y="3166592"/>
              <a:ext cx="249522" cy="936105"/>
            </a:xfrm>
            <a:prstGeom prst="rect">
              <a:avLst/>
            </a:prstGeom>
            <a:solidFill>
              <a:srgbClr val="80BD41">
                <a:alpha val="100000"/>
              </a:srgbClr>
            </a:solidFill>
          </p:spPr>
          <p:txBody>
            <a:bodyPr/>
            <a:lstStyle/>
            <a:p/>
          </p:txBody>
        </p:sp>
        <p:sp>
          <p:nvSpPr>
            <p:cNvPr id="62" name="rc62"/>
            <p:cNvSpPr/>
            <p:nvPr/>
          </p:nvSpPr>
          <p:spPr>
            <a:xfrm>
              <a:off x="6563979" y="3117340"/>
              <a:ext cx="249522" cy="49251"/>
            </a:xfrm>
            <a:prstGeom prst="rect">
              <a:avLst/>
            </a:prstGeom>
            <a:solidFill>
              <a:srgbClr val="E2231A">
                <a:alpha val="100000"/>
              </a:srgbClr>
            </a:solidFill>
          </p:spPr>
          <p:txBody>
            <a:bodyPr/>
            <a:lstStyle/>
            <a:p/>
          </p:txBody>
        </p:sp>
        <p:sp>
          <p:nvSpPr>
            <p:cNvPr id="63" name="rc63"/>
            <p:cNvSpPr/>
            <p:nvPr/>
          </p:nvSpPr>
          <p:spPr>
            <a:xfrm>
              <a:off x="6841227" y="3228316"/>
              <a:ext cx="249522" cy="874380"/>
            </a:xfrm>
            <a:prstGeom prst="rect">
              <a:avLst/>
            </a:prstGeom>
            <a:solidFill>
              <a:srgbClr val="80BD41">
                <a:alpha val="100000"/>
              </a:srgbClr>
            </a:solidFill>
          </p:spPr>
          <p:txBody>
            <a:bodyPr/>
            <a:lstStyle/>
            <a:p/>
          </p:txBody>
        </p:sp>
        <p:sp>
          <p:nvSpPr>
            <p:cNvPr id="64" name="rc64"/>
            <p:cNvSpPr/>
            <p:nvPr/>
          </p:nvSpPr>
          <p:spPr>
            <a:xfrm>
              <a:off x="6841227" y="3141966"/>
              <a:ext cx="249522" cy="86350"/>
            </a:xfrm>
            <a:prstGeom prst="rect">
              <a:avLst/>
            </a:prstGeom>
            <a:solidFill>
              <a:srgbClr val="E2231A">
                <a:alpha val="100000"/>
              </a:srgbClr>
            </a:solidFill>
          </p:spPr>
          <p:txBody>
            <a:bodyPr/>
            <a:lstStyle/>
            <a:p/>
          </p:txBody>
        </p:sp>
        <p:sp>
          <p:nvSpPr>
            <p:cNvPr id="65" name="rc65"/>
            <p:cNvSpPr/>
            <p:nvPr/>
          </p:nvSpPr>
          <p:spPr>
            <a:xfrm>
              <a:off x="7118474" y="3275010"/>
              <a:ext cx="249522" cy="827687"/>
            </a:xfrm>
            <a:prstGeom prst="rect">
              <a:avLst/>
            </a:prstGeom>
            <a:solidFill>
              <a:srgbClr val="80BD41">
                <a:alpha val="100000"/>
              </a:srgbClr>
            </a:solidFill>
          </p:spPr>
          <p:txBody>
            <a:bodyPr/>
            <a:lstStyle/>
            <a:p/>
          </p:txBody>
        </p:sp>
        <p:sp>
          <p:nvSpPr>
            <p:cNvPr id="66" name="rc66"/>
            <p:cNvSpPr/>
            <p:nvPr/>
          </p:nvSpPr>
          <p:spPr>
            <a:xfrm>
              <a:off x="7118474" y="3151241"/>
              <a:ext cx="249522" cy="123769"/>
            </a:xfrm>
            <a:prstGeom prst="rect">
              <a:avLst/>
            </a:prstGeom>
            <a:solidFill>
              <a:srgbClr val="E2231A">
                <a:alpha val="100000"/>
              </a:srgbClr>
            </a:solidFill>
          </p:spPr>
          <p:txBody>
            <a:bodyPr/>
            <a:lstStyle/>
            <a:p/>
          </p:txBody>
        </p:sp>
        <p:sp>
          <p:nvSpPr>
            <p:cNvPr id="67" name="rc67"/>
            <p:cNvSpPr/>
            <p:nvPr/>
          </p:nvSpPr>
          <p:spPr>
            <a:xfrm>
              <a:off x="7395722" y="3306992"/>
              <a:ext cx="249522" cy="795705"/>
            </a:xfrm>
            <a:prstGeom prst="rect">
              <a:avLst/>
            </a:prstGeom>
            <a:solidFill>
              <a:srgbClr val="80BD41">
                <a:alpha val="100000"/>
              </a:srgbClr>
            </a:solidFill>
          </p:spPr>
          <p:txBody>
            <a:bodyPr/>
            <a:lstStyle/>
            <a:p/>
          </p:txBody>
        </p:sp>
        <p:sp>
          <p:nvSpPr>
            <p:cNvPr id="68" name="rc68"/>
            <p:cNvSpPr/>
            <p:nvPr/>
          </p:nvSpPr>
          <p:spPr>
            <a:xfrm>
              <a:off x="7395722" y="3177466"/>
              <a:ext cx="249522" cy="129525"/>
            </a:xfrm>
            <a:prstGeom prst="rect">
              <a:avLst/>
            </a:prstGeom>
            <a:solidFill>
              <a:srgbClr val="E2231A">
                <a:alpha val="100000"/>
              </a:srgbClr>
            </a:solidFill>
          </p:spPr>
          <p:txBody>
            <a:bodyPr/>
            <a:lstStyle/>
            <a:p/>
          </p:txBody>
        </p:sp>
        <p:sp>
          <p:nvSpPr>
            <p:cNvPr id="69" name="rc69"/>
            <p:cNvSpPr/>
            <p:nvPr/>
          </p:nvSpPr>
          <p:spPr>
            <a:xfrm>
              <a:off x="7672970" y="3343451"/>
              <a:ext cx="249522" cy="759246"/>
            </a:xfrm>
            <a:prstGeom prst="rect">
              <a:avLst/>
            </a:prstGeom>
            <a:solidFill>
              <a:srgbClr val="80BD41">
                <a:alpha val="100000"/>
              </a:srgbClr>
            </a:solidFill>
          </p:spPr>
          <p:txBody>
            <a:bodyPr/>
            <a:lstStyle/>
            <a:p/>
          </p:txBody>
        </p:sp>
        <p:sp>
          <p:nvSpPr>
            <p:cNvPr id="70" name="rc70"/>
            <p:cNvSpPr/>
            <p:nvPr/>
          </p:nvSpPr>
          <p:spPr>
            <a:xfrm>
              <a:off x="7672970" y="3188020"/>
              <a:ext cx="249522" cy="155431"/>
            </a:xfrm>
            <a:prstGeom prst="rect">
              <a:avLst/>
            </a:prstGeom>
            <a:solidFill>
              <a:srgbClr val="E2231A">
                <a:alpha val="100000"/>
              </a:srgbClr>
            </a:solidFill>
          </p:spPr>
          <p:txBody>
            <a:bodyPr/>
            <a:lstStyle/>
            <a:p/>
          </p:txBody>
        </p:sp>
        <p:sp>
          <p:nvSpPr>
            <p:cNvPr id="71" name="rc71"/>
            <p:cNvSpPr/>
            <p:nvPr/>
          </p:nvSpPr>
          <p:spPr>
            <a:xfrm>
              <a:off x="7950217" y="3374473"/>
              <a:ext cx="249522" cy="728223"/>
            </a:xfrm>
            <a:prstGeom prst="rect">
              <a:avLst/>
            </a:prstGeom>
            <a:solidFill>
              <a:srgbClr val="80BD41">
                <a:alpha val="100000"/>
              </a:srgbClr>
            </a:solidFill>
          </p:spPr>
          <p:txBody>
            <a:bodyPr/>
            <a:lstStyle/>
            <a:p/>
          </p:txBody>
        </p:sp>
        <p:sp>
          <p:nvSpPr>
            <p:cNvPr id="72" name="rc72"/>
            <p:cNvSpPr/>
            <p:nvPr/>
          </p:nvSpPr>
          <p:spPr>
            <a:xfrm>
              <a:off x="7950217" y="3203691"/>
              <a:ext cx="249522" cy="170782"/>
            </a:xfrm>
            <a:prstGeom prst="rect">
              <a:avLst/>
            </a:prstGeom>
            <a:solidFill>
              <a:srgbClr val="E2231A">
                <a:alpha val="100000"/>
              </a:srgbClr>
            </a:solidFill>
          </p:spPr>
          <p:txBody>
            <a:bodyPr/>
            <a:lstStyle/>
            <a:p/>
          </p:txBody>
        </p:sp>
        <p:sp>
          <p:nvSpPr>
            <p:cNvPr id="73" name="pl73"/>
            <p:cNvSpPr/>
            <p:nvPr/>
          </p:nvSpPr>
          <p:spPr>
            <a:xfrm>
              <a:off x="1421035" y="1236556"/>
              <a:ext cx="6653943" cy="521116"/>
            </a:xfrm>
            <a:custGeom>
              <a:avLst/>
              <a:pathLst>
                <a:path w="6653943" h="521116">
                  <a:moveTo>
                    <a:pt x="0" y="115803"/>
                  </a:moveTo>
                  <a:lnTo>
                    <a:pt x="277247" y="115803"/>
                  </a:lnTo>
                  <a:lnTo>
                    <a:pt x="554495" y="86852"/>
                  </a:lnTo>
                  <a:lnTo>
                    <a:pt x="831742" y="173705"/>
                  </a:lnTo>
                  <a:lnTo>
                    <a:pt x="1108990" y="86852"/>
                  </a:lnTo>
                  <a:lnTo>
                    <a:pt x="1386238" y="57901"/>
                  </a:lnTo>
                  <a:lnTo>
                    <a:pt x="1663485" y="115803"/>
                  </a:lnTo>
                  <a:lnTo>
                    <a:pt x="1940733" y="57901"/>
                  </a:lnTo>
                  <a:lnTo>
                    <a:pt x="2217981" y="28950"/>
                  </a:lnTo>
                  <a:lnTo>
                    <a:pt x="2495228" y="57901"/>
                  </a:lnTo>
                  <a:lnTo>
                    <a:pt x="2772476" y="0"/>
                  </a:lnTo>
                  <a:lnTo>
                    <a:pt x="3049724" y="0"/>
                  </a:lnTo>
                  <a:lnTo>
                    <a:pt x="3326971" y="28950"/>
                  </a:lnTo>
                  <a:lnTo>
                    <a:pt x="3604219" y="0"/>
                  </a:lnTo>
                  <a:lnTo>
                    <a:pt x="3881467" y="28950"/>
                  </a:lnTo>
                  <a:lnTo>
                    <a:pt x="4158714" y="57901"/>
                  </a:lnTo>
                  <a:lnTo>
                    <a:pt x="4435962" y="86852"/>
                  </a:lnTo>
                  <a:lnTo>
                    <a:pt x="4713210" y="86852"/>
                  </a:lnTo>
                  <a:lnTo>
                    <a:pt x="4990457" y="144754"/>
                  </a:lnTo>
                  <a:lnTo>
                    <a:pt x="5267705" y="115803"/>
                  </a:lnTo>
                  <a:lnTo>
                    <a:pt x="5544953" y="231607"/>
                  </a:lnTo>
                  <a:lnTo>
                    <a:pt x="5822200" y="347411"/>
                  </a:lnTo>
                  <a:lnTo>
                    <a:pt x="6099448" y="376361"/>
                  </a:lnTo>
                  <a:lnTo>
                    <a:pt x="6376696" y="463214"/>
                  </a:lnTo>
                  <a:lnTo>
                    <a:pt x="6653943" y="52111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29607" y="22297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a:t>
              </a:r>
            </a:p>
          </p:txBody>
        </p:sp>
        <p:sp>
          <p:nvSpPr>
            <p:cNvPr id="85" name="tx85"/>
            <p:cNvSpPr/>
            <p:nvPr/>
          </p:nvSpPr>
          <p:spPr>
            <a:xfrm>
              <a:off x="2755022" y="262468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6" name="tx86"/>
            <p:cNvSpPr/>
            <p:nvPr/>
          </p:nvSpPr>
          <p:spPr>
            <a:xfrm>
              <a:off x="4102084" y="28195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87" name="tx87"/>
            <p:cNvSpPr/>
            <p:nvPr/>
          </p:nvSpPr>
          <p:spPr>
            <a:xfrm>
              <a:off x="5488322" y="28230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a:t>
              </a:r>
            </a:p>
          </p:txBody>
        </p:sp>
        <p:sp>
          <p:nvSpPr>
            <p:cNvPr id="88" name="tx88"/>
            <p:cNvSpPr/>
            <p:nvPr/>
          </p:nvSpPr>
          <p:spPr>
            <a:xfrm>
              <a:off x="6597312" y="29813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89" name="tx89"/>
            <p:cNvSpPr/>
            <p:nvPr/>
          </p:nvSpPr>
          <p:spPr>
            <a:xfrm>
              <a:off x="6913737" y="300567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a:t>
              </a:r>
            </a:p>
          </p:txBody>
        </p:sp>
        <p:sp>
          <p:nvSpPr>
            <p:cNvPr id="90" name="tx90"/>
            <p:cNvSpPr/>
            <p:nvPr/>
          </p:nvSpPr>
          <p:spPr>
            <a:xfrm>
              <a:off x="7151808" y="3015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1" name="tx91"/>
            <p:cNvSpPr/>
            <p:nvPr/>
          </p:nvSpPr>
          <p:spPr>
            <a:xfrm>
              <a:off x="7429055" y="3041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2" name="tx92"/>
            <p:cNvSpPr/>
            <p:nvPr/>
          </p:nvSpPr>
          <p:spPr>
            <a:xfrm>
              <a:off x="7706303" y="3052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a:t>
              </a:r>
            </a:p>
          </p:txBody>
        </p:sp>
        <p:sp>
          <p:nvSpPr>
            <p:cNvPr id="93" name="tx93"/>
            <p:cNvSpPr/>
            <p:nvPr/>
          </p:nvSpPr>
          <p:spPr>
            <a:xfrm>
              <a:off x="7983551" y="3067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28.1</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42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05" name="tx105"/>
            <p:cNvSpPr/>
            <p:nvPr/>
          </p:nvSpPr>
          <p:spPr>
            <a:xfrm>
              <a:off x="1355732" y="2375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6" name="tx106"/>
            <p:cNvSpPr/>
            <p:nvPr/>
          </p:nvSpPr>
          <p:spPr>
            <a:xfrm>
              <a:off x="2715845" y="3416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07" name="tx107"/>
            <p:cNvSpPr/>
            <p:nvPr/>
          </p:nvSpPr>
          <p:spPr>
            <a:xfrm>
              <a:off x="2741971" y="27445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4102084" y="3499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09" name="tx109"/>
            <p:cNvSpPr/>
            <p:nvPr/>
          </p:nvSpPr>
          <p:spPr>
            <a:xfrm>
              <a:off x="4139953" y="29273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5128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1" name="tx111"/>
            <p:cNvSpPr/>
            <p:nvPr/>
          </p:nvSpPr>
          <p:spPr>
            <a:xfrm>
              <a:off x="5514447" y="29422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6597312" y="35995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3" name="tx113"/>
            <p:cNvSpPr/>
            <p:nvPr/>
          </p:nvSpPr>
          <p:spPr>
            <a:xfrm>
              <a:off x="6623438" y="31069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6874560" y="36304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15" name="tx115"/>
            <p:cNvSpPr/>
            <p:nvPr/>
          </p:nvSpPr>
          <p:spPr>
            <a:xfrm>
              <a:off x="6900686" y="31512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6" name="tx116"/>
            <p:cNvSpPr/>
            <p:nvPr/>
          </p:nvSpPr>
          <p:spPr>
            <a:xfrm>
              <a:off x="7151808" y="3653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7" name="tx117"/>
            <p:cNvSpPr/>
            <p:nvPr/>
          </p:nvSpPr>
          <p:spPr>
            <a:xfrm>
              <a:off x="7177933" y="31780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7429055" y="3669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a:t>
              </a:r>
            </a:p>
          </p:txBody>
        </p:sp>
        <p:sp>
          <p:nvSpPr>
            <p:cNvPr id="119" name="tx119"/>
            <p:cNvSpPr/>
            <p:nvPr/>
          </p:nvSpPr>
          <p:spPr>
            <a:xfrm>
              <a:off x="7494358" y="320860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0" name="tx120"/>
            <p:cNvSpPr/>
            <p:nvPr/>
          </p:nvSpPr>
          <p:spPr>
            <a:xfrm>
              <a:off x="7706303" y="36879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a:t>
              </a:r>
            </a:p>
          </p:txBody>
        </p:sp>
        <p:sp>
          <p:nvSpPr>
            <p:cNvPr id="121" name="tx121"/>
            <p:cNvSpPr/>
            <p:nvPr/>
          </p:nvSpPr>
          <p:spPr>
            <a:xfrm>
              <a:off x="7732429" y="32306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2" name="tx122"/>
            <p:cNvSpPr/>
            <p:nvPr/>
          </p:nvSpPr>
          <p:spPr>
            <a:xfrm>
              <a:off x="7983551" y="37035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3" name="tx123"/>
            <p:cNvSpPr/>
            <p:nvPr/>
          </p:nvSpPr>
          <p:spPr>
            <a:xfrm>
              <a:off x="8009676" y="32539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510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4514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65365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2000-2024</a:t>
              </a:r>
            </a:p>
          </p:txBody>
        </p:sp>
        <p:sp>
          <p:nvSpPr>
            <p:cNvPr id="153" name="pl153"/>
            <p:cNvSpPr/>
            <p:nvPr/>
          </p:nvSpPr>
          <p:spPr>
            <a:xfrm>
              <a:off x="23632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49721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6311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4302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641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6981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246100" cy="167191"/>
            </a:xfrm>
            <a:prstGeom prst="rect">
              <a:avLst/>
            </a:prstGeom>
            <a:solidFill>
              <a:srgbClr val="80BD41">
                <a:alpha val="100000"/>
              </a:srgbClr>
            </a:solidFill>
          </p:spPr>
          <p:txBody>
            <a:bodyPr/>
            <a:lstStyle/>
            <a:p/>
          </p:txBody>
        </p:sp>
        <p:sp>
          <p:nvSpPr>
            <p:cNvPr id="164" name="rc164"/>
            <p:cNvSpPr/>
            <p:nvPr/>
          </p:nvSpPr>
          <p:spPr>
            <a:xfrm>
              <a:off x="7542374" y="5889059"/>
              <a:ext cx="328629" cy="167191"/>
            </a:xfrm>
            <a:prstGeom prst="rect">
              <a:avLst/>
            </a:prstGeom>
            <a:solidFill>
              <a:srgbClr val="E2231A">
                <a:alpha val="100000"/>
              </a:srgbClr>
            </a:solidFill>
          </p:spPr>
          <p:txBody>
            <a:bodyPr/>
            <a:lstStyle/>
            <a:p/>
          </p:txBody>
        </p:sp>
        <p:sp>
          <p:nvSpPr>
            <p:cNvPr id="165" name="rc165"/>
            <p:cNvSpPr/>
            <p:nvPr/>
          </p:nvSpPr>
          <p:spPr>
            <a:xfrm>
              <a:off x="1296273" y="5680069"/>
              <a:ext cx="5066020" cy="167191"/>
            </a:xfrm>
            <a:prstGeom prst="rect">
              <a:avLst/>
            </a:prstGeom>
            <a:solidFill>
              <a:srgbClr val="80BD41">
                <a:alpha val="100000"/>
              </a:srgbClr>
            </a:solidFill>
          </p:spPr>
          <p:txBody>
            <a:bodyPr/>
            <a:lstStyle/>
            <a:p/>
          </p:txBody>
        </p:sp>
        <p:sp>
          <p:nvSpPr>
            <p:cNvPr id="166" name="rc166"/>
            <p:cNvSpPr/>
            <p:nvPr/>
          </p:nvSpPr>
          <p:spPr>
            <a:xfrm>
              <a:off x="6362294" y="5680069"/>
              <a:ext cx="1037104" cy="167191"/>
            </a:xfrm>
            <a:prstGeom prst="rect">
              <a:avLst/>
            </a:prstGeom>
            <a:solidFill>
              <a:srgbClr val="E2231A">
                <a:alpha val="100000"/>
              </a:srgbClr>
            </a:solidFill>
          </p:spPr>
          <p:txBody>
            <a:bodyPr/>
            <a:lstStyle/>
            <a:p/>
          </p:txBody>
        </p:sp>
        <p:sp>
          <p:nvSpPr>
            <p:cNvPr id="167" name="rc167"/>
            <p:cNvSpPr/>
            <p:nvPr/>
          </p:nvSpPr>
          <p:spPr>
            <a:xfrm>
              <a:off x="1296273" y="5471080"/>
              <a:ext cx="4859026" cy="167191"/>
            </a:xfrm>
            <a:prstGeom prst="rect">
              <a:avLst/>
            </a:prstGeom>
            <a:solidFill>
              <a:srgbClr val="80BD41">
                <a:alpha val="100000"/>
              </a:srgbClr>
            </a:solidFill>
          </p:spPr>
          <p:txBody>
            <a:bodyPr/>
            <a:lstStyle/>
            <a:p/>
          </p:txBody>
        </p:sp>
        <p:sp>
          <p:nvSpPr>
            <p:cNvPr id="168" name="rc168"/>
            <p:cNvSpPr/>
            <p:nvPr/>
          </p:nvSpPr>
          <p:spPr>
            <a:xfrm>
              <a:off x="6155300" y="5471080"/>
              <a:ext cx="1139534" cy="167191"/>
            </a:xfrm>
            <a:prstGeom prst="rect">
              <a:avLst/>
            </a:prstGeom>
            <a:solidFill>
              <a:srgbClr val="E2231A">
                <a:alpha val="100000"/>
              </a:srgbClr>
            </a:solidFill>
          </p:spPr>
          <p:txBody>
            <a:bodyPr/>
            <a:lstStyle/>
            <a:p/>
          </p:txBody>
        </p:sp>
        <p:sp>
          <p:nvSpPr>
            <p:cNvPr id="169" name="tx169"/>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70" name="tx170"/>
            <p:cNvSpPr/>
            <p:nvPr/>
          </p:nvSpPr>
          <p:spPr>
            <a:xfrm>
              <a:off x="759202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71" name="tx171"/>
            <p:cNvSpPr/>
            <p:nvPr/>
          </p:nvSpPr>
          <p:spPr>
            <a:xfrm>
              <a:off x="748223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a:t>
              </a:r>
            </a:p>
          </p:txBody>
        </p:sp>
        <p:sp>
          <p:nvSpPr>
            <p:cNvPr id="172" name="tx172"/>
            <p:cNvSpPr/>
            <p:nvPr/>
          </p:nvSpPr>
          <p:spPr>
            <a:xfrm>
              <a:off x="431383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73" name="tx173"/>
            <p:cNvSpPr/>
            <p:nvPr/>
          </p:nvSpPr>
          <p:spPr>
            <a:xfrm>
              <a:off x="763134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4" name="tx174"/>
            <p:cNvSpPr/>
            <p:nvPr/>
          </p:nvSpPr>
          <p:spPr>
            <a:xfrm>
              <a:off x="372379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175" name="tx175"/>
            <p:cNvSpPr/>
            <p:nvPr/>
          </p:nvSpPr>
          <p:spPr>
            <a:xfrm>
              <a:off x="680549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76" name="tx176"/>
            <p:cNvSpPr/>
            <p:nvPr/>
          </p:nvSpPr>
          <p:spPr>
            <a:xfrm>
              <a:off x="362029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77" name="tx177"/>
            <p:cNvSpPr/>
            <p:nvPr/>
          </p:nvSpPr>
          <p:spPr>
            <a:xfrm>
              <a:off x="6649718"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35253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54864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7620458"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(81%) was lower than in 2019 (95%).
The number of children vaccinated with MCV1 decreased 22%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9300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40347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394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4414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34884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776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4823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8708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691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79649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90119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21359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53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711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8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63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223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15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0590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76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894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3118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7294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1470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69807" y="5377673"/>
              <a:ext cx="487582" cy="0"/>
            </a:xfrm>
            <a:prstGeom prst="rect">
              <a:avLst/>
            </a:prstGeom>
            <a:solidFill>
              <a:srgbClr val="1CABE2">
                <a:alpha val="100000"/>
              </a:srgbClr>
            </a:solidFill>
          </p:spPr>
          <p:txBody>
            <a:bodyPr/>
            <a:lstStyle/>
            <a:p/>
          </p:txBody>
        </p:sp>
        <p:sp>
          <p:nvSpPr>
            <p:cNvPr id="29" name="rc29"/>
            <p:cNvSpPr/>
            <p:nvPr/>
          </p:nvSpPr>
          <p:spPr>
            <a:xfrm>
              <a:off x="1511566" y="5377673"/>
              <a:ext cx="487582" cy="0"/>
            </a:xfrm>
            <a:prstGeom prst="rect">
              <a:avLst/>
            </a:prstGeom>
            <a:solidFill>
              <a:srgbClr val="1CABE2">
                <a:alpha val="100000"/>
              </a:srgbClr>
            </a:solidFill>
          </p:spPr>
          <p:txBody>
            <a:bodyPr/>
            <a:lstStyle/>
            <a:p/>
          </p:txBody>
        </p:sp>
        <p:sp>
          <p:nvSpPr>
            <p:cNvPr id="30" name="rc30"/>
            <p:cNvSpPr/>
            <p:nvPr/>
          </p:nvSpPr>
          <p:spPr>
            <a:xfrm>
              <a:off x="2053324" y="5377673"/>
              <a:ext cx="487582" cy="0"/>
            </a:xfrm>
            <a:prstGeom prst="rect">
              <a:avLst/>
            </a:prstGeom>
            <a:solidFill>
              <a:srgbClr val="1CABE2">
                <a:alpha val="100000"/>
              </a:srgbClr>
            </a:solidFill>
          </p:spPr>
          <p:txBody>
            <a:bodyPr/>
            <a:lstStyle/>
            <a:p/>
          </p:txBody>
        </p:sp>
        <p:sp>
          <p:nvSpPr>
            <p:cNvPr id="31" name="rc31"/>
            <p:cNvSpPr/>
            <p:nvPr/>
          </p:nvSpPr>
          <p:spPr>
            <a:xfrm>
              <a:off x="2595083" y="5377673"/>
              <a:ext cx="487582" cy="0"/>
            </a:xfrm>
            <a:prstGeom prst="rect">
              <a:avLst/>
            </a:prstGeom>
            <a:solidFill>
              <a:srgbClr val="1CABE2">
                <a:alpha val="100000"/>
              </a:srgbClr>
            </a:solidFill>
          </p:spPr>
          <p:txBody>
            <a:bodyPr/>
            <a:lstStyle/>
            <a:p/>
          </p:txBody>
        </p:sp>
        <p:sp>
          <p:nvSpPr>
            <p:cNvPr id="32" name="rc32"/>
            <p:cNvSpPr/>
            <p:nvPr/>
          </p:nvSpPr>
          <p:spPr>
            <a:xfrm>
              <a:off x="3136842" y="5377673"/>
              <a:ext cx="487582" cy="0"/>
            </a:xfrm>
            <a:prstGeom prst="rect">
              <a:avLst/>
            </a:prstGeom>
            <a:solidFill>
              <a:srgbClr val="1CABE2">
                <a:alpha val="100000"/>
              </a:srgbClr>
            </a:solidFill>
          </p:spPr>
          <p:txBody>
            <a:bodyPr/>
            <a:lstStyle/>
            <a:p/>
          </p:txBody>
        </p:sp>
        <p:sp>
          <p:nvSpPr>
            <p:cNvPr id="33" name="rc33"/>
            <p:cNvSpPr/>
            <p:nvPr/>
          </p:nvSpPr>
          <p:spPr>
            <a:xfrm>
              <a:off x="3678600" y="5368720"/>
              <a:ext cx="487582" cy="8952"/>
            </a:xfrm>
            <a:prstGeom prst="rect">
              <a:avLst/>
            </a:prstGeom>
            <a:solidFill>
              <a:srgbClr val="1CABE2">
                <a:alpha val="100000"/>
              </a:srgbClr>
            </a:solidFill>
          </p:spPr>
          <p:txBody>
            <a:bodyPr/>
            <a:lstStyle/>
            <a:p/>
          </p:txBody>
        </p:sp>
        <p:sp>
          <p:nvSpPr>
            <p:cNvPr id="34" name="rc34"/>
            <p:cNvSpPr/>
            <p:nvPr/>
          </p:nvSpPr>
          <p:spPr>
            <a:xfrm>
              <a:off x="4220359" y="4065170"/>
              <a:ext cx="487582" cy="1312502"/>
            </a:xfrm>
            <a:prstGeom prst="rect">
              <a:avLst/>
            </a:prstGeom>
            <a:solidFill>
              <a:srgbClr val="1CABE2">
                <a:alpha val="100000"/>
              </a:srgbClr>
            </a:solidFill>
          </p:spPr>
          <p:txBody>
            <a:bodyPr/>
            <a:lstStyle/>
            <a:p/>
          </p:txBody>
        </p:sp>
        <p:sp>
          <p:nvSpPr>
            <p:cNvPr id="35" name="rc35"/>
            <p:cNvSpPr/>
            <p:nvPr/>
          </p:nvSpPr>
          <p:spPr>
            <a:xfrm>
              <a:off x="4762118" y="4946141"/>
              <a:ext cx="487582" cy="431532"/>
            </a:xfrm>
            <a:prstGeom prst="rect">
              <a:avLst/>
            </a:prstGeom>
            <a:solidFill>
              <a:srgbClr val="1CABE2">
                <a:alpha val="100000"/>
              </a:srgbClr>
            </a:solidFill>
          </p:spPr>
          <p:txBody>
            <a:bodyPr/>
            <a:lstStyle/>
            <a:p/>
          </p:txBody>
        </p:sp>
        <p:sp>
          <p:nvSpPr>
            <p:cNvPr id="36" name="rc36"/>
            <p:cNvSpPr/>
            <p:nvPr/>
          </p:nvSpPr>
          <p:spPr>
            <a:xfrm>
              <a:off x="5303876" y="5374092"/>
              <a:ext cx="487582" cy="3581"/>
            </a:xfrm>
            <a:prstGeom prst="rect">
              <a:avLst/>
            </a:prstGeom>
            <a:solidFill>
              <a:srgbClr val="1CABE2">
                <a:alpha val="100000"/>
              </a:srgbClr>
            </a:solidFill>
          </p:spPr>
          <p:txBody>
            <a:bodyPr/>
            <a:lstStyle/>
            <a:p/>
          </p:txBody>
        </p:sp>
        <p:sp>
          <p:nvSpPr>
            <p:cNvPr id="37" name="rc37"/>
            <p:cNvSpPr/>
            <p:nvPr/>
          </p:nvSpPr>
          <p:spPr>
            <a:xfrm>
              <a:off x="5845635" y="5377673"/>
              <a:ext cx="487582" cy="0"/>
            </a:xfrm>
            <a:prstGeom prst="rect">
              <a:avLst/>
            </a:prstGeom>
            <a:solidFill>
              <a:srgbClr val="1CABE2">
                <a:alpha val="100000"/>
              </a:srgbClr>
            </a:solidFill>
          </p:spPr>
          <p:txBody>
            <a:bodyPr/>
            <a:lstStyle/>
            <a:p/>
          </p:txBody>
        </p:sp>
        <p:sp>
          <p:nvSpPr>
            <p:cNvPr id="38" name="rc38"/>
            <p:cNvSpPr/>
            <p:nvPr/>
          </p:nvSpPr>
          <p:spPr>
            <a:xfrm>
              <a:off x="6387393" y="5376778"/>
              <a:ext cx="487582" cy="895"/>
            </a:xfrm>
            <a:prstGeom prst="rect">
              <a:avLst/>
            </a:prstGeom>
            <a:solidFill>
              <a:srgbClr val="1CABE2">
                <a:alpha val="100000"/>
              </a:srgbClr>
            </a:solidFill>
          </p:spPr>
          <p:txBody>
            <a:bodyPr/>
            <a:lstStyle/>
            <a:p/>
          </p:txBody>
        </p:sp>
        <p:sp>
          <p:nvSpPr>
            <p:cNvPr id="39" name="rc39"/>
            <p:cNvSpPr/>
            <p:nvPr/>
          </p:nvSpPr>
          <p:spPr>
            <a:xfrm>
              <a:off x="6929152" y="5374987"/>
              <a:ext cx="487582" cy="2685"/>
            </a:xfrm>
            <a:prstGeom prst="rect">
              <a:avLst/>
            </a:prstGeom>
            <a:solidFill>
              <a:srgbClr val="1CABE2">
                <a:alpha val="100000"/>
              </a:srgbClr>
            </a:solidFill>
          </p:spPr>
          <p:txBody>
            <a:bodyPr/>
            <a:lstStyle/>
            <a:p/>
          </p:txBody>
        </p:sp>
        <p:sp>
          <p:nvSpPr>
            <p:cNvPr id="40" name="rc40"/>
            <p:cNvSpPr/>
            <p:nvPr/>
          </p:nvSpPr>
          <p:spPr>
            <a:xfrm>
              <a:off x="7470911" y="5333803"/>
              <a:ext cx="487582" cy="43869"/>
            </a:xfrm>
            <a:prstGeom prst="rect">
              <a:avLst/>
            </a:prstGeom>
            <a:solidFill>
              <a:srgbClr val="1CABE2">
                <a:alpha val="100000"/>
              </a:srgbClr>
            </a:solidFill>
          </p:spPr>
          <p:txBody>
            <a:bodyPr/>
            <a:lstStyle/>
            <a:p/>
          </p:txBody>
        </p:sp>
        <p:sp>
          <p:nvSpPr>
            <p:cNvPr id="41" name="pl41"/>
            <p:cNvSpPr/>
            <p:nvPr/>
          </p:nvSpPr>
          <p:spPr>
            <a:xfrm>
              <a:off x="1213598" y="1046414"/>
              <a:ext cx="6501103" cy="787501"/>
            </a:xfrm>
            <a:custGeom>
              <a:avLst/>
              <a:pathLst>
                <a:path w="6501103" h="787501">
                  <a:moveTo>
                    <a:pt x="0" y="43750"/>
                  </a:moveTo>
                  <a:lnTo>
                    <a:pt x="541758" y="0"/>
                  </a:lnTo>
                  <a:lnTo>
                    <a:pt x="1083517" y="43750"/>
                  </a:lnTo>
                  <a:lnTo>
                    <a:pt x="1625275" y="87500"/>
                  </a:lnTo>
                  <a:lnTo>
                    <a:pt x="2167034" y="131250"/>
                  </a:lnTo>
                  <a:lnTo>
                    <a:pt x="2708793" y="131250"/>
                  </a:lnTo>
                  <a:lnTo>
                    <a:pt x="3250551" y="218750"/>
                  </a:lnTo>
                  <a:lnTo>
                    <a:pt x="3792310" y="175000"/>
                  </a:lnTo>
                  <a:lnTo>
                    <a:pt x="4334069" y="350000"/>
                  </a:lnTo>
                  <a:lnTo>
                    <a:pt x="4875827" y="525001"/>
                  </a:lnTo>
                  <a:lnTo>
                    <a:pt x="5417586" y="568751"/>
                  </a:lnTo>
                  <a:lnTo>
                    <a:pt x="5959345" y="700001"/>
                  </a:lnTo>
                  <a:lnTo>
                    <a:pt x="6501103" y="787501"/>
                  </a:lnTo>
                </a:path>
              </a:pathLst>
            </a:custGeom>
            <a:ln w="27101" cap="flat">
              <a:solidFill>
                <a:srgbClr val="00833D">
                  <a:alpha val="100000"/>
                </a:srgbClr>
              </a:solidFill>
              <a:prstDash val="solid"/>
              <a:round/>
            </a:ln>
          </p:spPr>
          <p:txBody>
            <a:bodyPr/>
            <a:lstStyle/>
            <a:p/>
          </p:txBody>
        </p:sp>
        <p:sp>
          <p:nvSpPr>
            <p:cNvPr id="42" name="pl42"/>
            <p:cNvSpPr/>
            <p:nvPr/>
          </p:nvSpPr>
          <p:spPr>
            <a:xfrm>
              <a:off x="1213598" y="1046414"/>
              <a:ext cx="6501103" cy="306250"/>
            </a:xfrm>
            <a:custGeom>
              <a:avLst/>
              <a:pathLst>
                <a:path w="6501103" h="306250">
                  <a:moveTo>
                    <a:pt x="0" y="0"/>
                  </a:moveTo>
                  <a:lnTo>
                    <a:pt x="541758" y="0"/>
                  </a:lnTo>
                  <a:lnTo>
                    <a:pt x="1083517" y="43750"/>
                  </a:lnTo>
                  <a:lnTo>
                    <a:pt x="1625275" y="43750"/>
                  </a:lnTo>
                  <a:lnTo>
                    <a:pt x="2167034" y="43750"/>
                  </a:lnTo>
                  <a:lnTo>
                    <a:pt x="2708793" y="43750"/>
                  </a:lnTo>
                  <a:lnTo>
                    <a:pt x="3250551" y="131250"/>
                  </a:lnTo>
                  <a:lnTo>
                    <a:pt x="3792310" y="131250"/>
                  </a:lnTo>
                  <a:lnTo>
                    <a:pt x="4334069" y="218750"/>
                  </a:lnTo>
                  <a:lnTo>
                    <a:pt x="4875827" y="306250"/>
                  </a:lnTo>
                  <a:lnTo>
                    <a:pt x="5417586" y="262500"/>
                  </a:lnTo>
                  <a:lnTo>
                    <a:pt x="5959345" y="262500"/>
                  </a:lnTo>
                  <a:lnTo>
                    <a:pt x="6501103" y="306250"/>
                  </a:lnTo>
                </a:path>
              </a:pathLst>
            </a:custGeom>
            <a:ln w="27101" cap="flat">
              <a:solidFill>
                <a:srgbClr val="002759">
                  <a:alpha val="100000"/>
                </a:srgbClr>
              </a:solidFill>
              <a:prstDash val="solid"/>
              <a:round/>
            </a:ln>
          </p:spPr>
          <p:txBody>
            <a:bodyPr/>
            <a:lstStyle/>
            <a:p/>
          </p:txBody>
        </p:sp>
        <p:sp>
          <p:nvSpPr>
            <p:cNvPr id="43" name="pt43"/>
            <p:cNvSpPr/>
            <p:nvPr/>
          </p:nvSpPr>
          <p:spPr>
            <a:xfrm>
              <a:off x="1181997"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2375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65514"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07273"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49032"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90790"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32549"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74308"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16066"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57825"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99584"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41342"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83101"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81997"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72375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265514"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807273"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349032"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90790"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32549"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74308" y="11460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516066"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057825"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599584" y="127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41342" y="127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683101"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80439"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72219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26395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80571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4747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856073" y="523887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5" name="tx75"/>
            <p:cNvSpPr/>
            <p:nvPr/>
          </p:nvSpPr>
          <p:spPr>
            <a:xfrm>
              <a:off x="4314948" y="39198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1,466</a:t>
              </a:r>
            </a:p>
          </p:txBody>
        </p:sp>
        <p:sp>
          <p:nvSpPr>
            <p:cNvPr id="76" name="tx76"/>
            <p:cNvSpPr/>
            <p:nvPr/>
          </p:nvSpPr>
          <p:spPr>
            <a:xfrm>
              <a:off x="4906431" y="481629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a:t>
              </a:r>
            </a:p>
          </p:txBody>
        </p:sp>
        <p:sp>
          <p:nvSpPr>
            <p:cNvPr id="77" name="tx77"/>
            <p:cNvSpPr/>
            <p:nvPr/>
          </p:nvSpPr>
          <p:spPr>
            <a:xfrm>
              <a:off x="5514508" y="524605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6056267"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598026" y="524839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7139784" y="524508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1" name="tx81"/>
            <p:cNvSpPr/>
            <p:nvPr/>
          </p:nvSpPr>
          <p:spPr>
            <a:xfrm>
              <a:off x="7648384" y="520396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82" name="pl82"/>
            <p:cNvSpPr/>
            <p:nvPr/>
          </p:nvSpPr>
          <p:spPr>
            <a:xfrm>
              <a:off x="7732734" y="1834135"/>
              <a:ext cx="129569" cy="1572"/>
            </a:xfrm>
            <a:custGeom>
              <a:avLst/>
              <a:pathLst>
                <a:path w="129569" h="1572">
                  <a:moveTo>
                    <a:pt x="129569" y="1572"/>
                  </a:moveTo>
                  <a:lnTo>
                    <a:pt x="0" y="0"/>
                  </a:lnTo>
                </a:path>
              </a:pathLst>
            </a:custGeom>
          </p:spPr>
          <p:txBody>
            <a:bodyPr/>
            <a:lstStyle/>
            <a:p/>
          </p:txBody>
        </p:sp>
        <p:sp>
          <p:nvSpPr>
            <p:cNvPr id="83" name="pl83"/>
            <p:cNvSpPr/>
            <p:nvPr/>
          </p:nvSpPr>
          <p:spPr>
            <a:xfrm>
              <a:off x="7732731" y="1352982"/>
              <a:ext cx="129572" cy="2277"/>
            </a:xfrm>
            <a:custGeom>
              <a:avLst/>
              <a:pathLst>
                <a:path w="129572" h="2277">
                  <a:moveTo>
                    <a:pt x="129572" y="2277"/>
                  </a:moveTo>
                  <a:lnTo>
                    <a:pt x="0" y="0"/>
                  </a:lnTo>
                </a:path>
              </a:pathLst>
            </a:custGeom>
          </p:spPr>
          <p:txBody>
            <a:bodyPr/>
            <a:lstStyle/>
            <a:p/>
          </p:txBody>
        </p:sp>
        <p:sp>
          <p:nvSpPr>
            <p:cNvPr id="84" name="pg84"/>
            <p:cNvSpPr/>
            <p:nvPr/>
          </p:nvSpPr>
          <p:spPr>
            <a:xfrm>
              <a:off x="7793724" y="174730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78842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6" name="pg86"/>
            <p:cNvSpPr/>
            <p:nvPr/>
          </p:nvSpPr>
          <p:spPr>
            <a:xfrm>
              <a:off x="7793724" y="126686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130798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8" name="rc88"/>
            <p:cNvSpPr/>
            <p:nvPr/>
          </p:nvSpPr>
          <p:spPr>
            <a:xfrm>
              <a:off x="888543" y="646101"/>
              <a:ext cx="7747148" cy="4956884"/>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4185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352327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508103" y="262797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3" name="tx93"/>
            <p:cNvSpPr/>
            <p:nvPr/>
          </p:nvSpPr>
          <p:spPr>
            <a:xfrm>
              <a:off x="508103" y="173268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4" name="tx94"/>
            <p:cNvSpPr/>
            <p:nvPr/>
          </p:nvSpPr>
          <p:spPr>
            <a:xfrm>
              <a:off x="508103" y="83738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5" name="tx95"/>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7137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613102"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15489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6966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323840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78016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4296626"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86368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540544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9472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648896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703068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757247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tx121"/>
            <p:cNvSpPr/>
            <p:nvPr/>
          </p:nvSpPr>
          <p:spPr>
            <a:xfrm>
              <a:off x="2051250" y="401416"/>
              <a:ext cx="54217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Albania, 2012-2024</a:t>
              </a:r>
            </a:p>
          </p:txBody>
        </p:sp>
        <p:sp>
          <p:nvSpPr>
            <p:cNvPr id="122" name="tx12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3" name="tx12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4" name="tx12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5" name="tx12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49 confirmed measles cases in Albania. In the same year, MCV1 coverage was 81% and MCV2 coverage was 92%.
The number of cases in 2024 was 16.3 times more cases than in 2023 (n=3).
The highest number of measles cases was reported in 2018 (n=1,466). In this year, MCV1 coverage was 94%.
Albania reported measles vaccine stockouts in 2006 and 2018.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79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870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7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8024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101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2178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831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908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198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06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6140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4466252"/>
              <a:ext cx="3520101" cy="316916"/>
            </a:xfrm>
            <a:custGeom>
              <a:avLst/>
              <a:pathLst>
                <a:path w="3520101" h="316916">
                  <a:moveTo>
                    <a:pt x="0" y="158458"/>
                  </a:moveTo>
                  <a:lnTo>
                    <a:pt x="146670" y="316916"/>
                  </a:lnTo>
                  <a:lnTo>
                    <a:pt x="293341" y="316916"/>
                  </a:lnTo>
                  <a:lnTo>
                    <a:pt x="440012" y="316916"/>
                  </a:lnTo>
                  <a:lnTo>
                    <a:pt x="586683" y="158458"/>
                  </a:lnTo>
                  <a:lnTo>
                    <a:pt x="733354" y="158458"/>
                  </a:lnTo>
                  <a:lnTo>
                    <a:pt x="880025" y="158458"/>
                  </a:lnTo>
                  <a:lnTo>
                    <a:pt x="1026696" y="316916"/>
                  </a:lnTo>
                  <a:lnTo>
                    <a:pt x="1173367" y="316916"/>
                  </a:lnTo>
                  <a:lnTo>
                    <a:pt x="1320038" y="158458"/>
                  </a:lnTo>
                  <a:lnTo>
                    <a:pt x="1466709" y="316916"/>
                  </a:lnTo>
                  <a:lnTo>
                    <a:pt x="1613379" y="316916"/>
                  </a:lnTo>
                  <a:lnTo>
                    <a:pt x="1760050" y="316916"/>
                  </a:lnTo>
                  <a:lnTo>
                    <a:pt x="1906721" y="316916"/>
                  </a:lnTo>
                  <a:lnTo>
                    <a:pt x="2053392" y="316916"/>
                  </a:lnTo>
                  <a:lnTo>
                    <a:pt x="2200063" y="316916"/>
                  </a:lnTo>
                  <a:lnTo>
                    <a:pt x="2346734" y="316916"/>
                  </a:lnTo>
                  <a:lnTo>
                    <a:pt x="2493405" y="316916"/>
                  </a:lnTo>
                  <a:lnTo>
                    <a:pt x="2640076" y="316916"/>
                  </a:lnTo>
                  <a:lnTo>
                    <a:pt x="2786747" y="316916"/>
                  </a:lnTo>
                  <a:lnTo>
                    <a:pt x="2933418" y="158458"/>
                  </a:lnTo>
                  <a:lnTo>
                    <a:pt x="3080089" y="316916"/>
                  </a:lnTo>
                  <a:lnTo>
                    <a:pt x="3226759" y="158458"/>
                  </a:lnTo>
                  <a:lnTo>
                    <a:pt x="3373430" y="158458"/>
                  </a:lnTo>
                  <a:lnTo>
                    <a:pt x="3520101" y="0"/>
                  </a:lnTo>
                </a:path>
              </a:pathLst>
            </a:custGeom>
            <a:ln w="27101" cap="flat">
              <a:solidFill>
                <a:srgbClr val="0058AB">
                  <a:alpha val="80000"/>
                </a:srgbClr>
              </a:solidFill>
              <a:prstDash val="solid"/>
              <a:round/>
            </a:ln>
          </p:spPr>
          <p:txBody>
            <a:bodyPr/>
            <a:lstStyle/>
            <a:p/>
          </p:txBody>
        </p:sp>
        <p:sp>
          <p:nvSpPr>
            <p:cNvPr id="24" name="pl24"/>
            <p:cNvSpPr/>
            <p:nvPr/>
          </p:nvSpPr>
          <p:spPr>
            <a:xfrm>
              <a:off x="943464" y="2723213"/>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5" name="pl25"/>
            <p:cNvSpPr/>
            <p:nvPr/>
          </p:nvSpPr>
          <p:spPr>
            <a:xfrm>
              <a:off x="943464" y="3832420"/>
              <a:ext cx="3520101" cy="792290"/>
            </a:xfrm>
            <a:custGeom>
              <a:avLst/>
              <a:pathLst>
                <a:path w="3520101" h="792290">
                  <a:moveTo>
                    <a:pt x="0" y="316916"/>
                  </a:moveTo>
                  <a:lnTo>
                    <a:pt x="146670" y="475374"/>
                  </a:lnTo>
                  <a:lnTo>
                    <a:pt x="293341" y="475374"/>
                  </a:lnTo>
                  <a:lnTo>
                    <a:pt x="440012" y="0"/>
                  </a:lnTo>
                  <a:lnTo>
                    <a:pt x="586683" y="633832"/>
                  </a:lnTo>
                  <a:lnTo>
                    <a:pt x="733354" y="633832"/>
                  </a:lnTo>
                  <a:lnTo>
                    <a:pt x="880025" y="633832"/>
                  </a:lnTo>
                  <a:lnTo>
                    <a:pt x="1026696" y="633832"/>
                  </a:lnTo>
                  <a:lnTo>
                    <a:pt x="1173367" y="633832"/>
                  </a:lnTo>
                  <a:lnTo>
                    <a:pt x="1320038" y="633832"/>
                  </a:lnTo>
                  <a:lnTo>
                    <a:pt x="1466709" y="633832"/>
                  </a:lnTo>
                  <a:lnTo>
                    <a:pt x="1613379" y="633832"/>
                  </a:lnTo>
                  <a:lnTo>
                    <a:pt x="1760050" y="792290"/>
                  </a:lnTo>
                  <a:lnTo>
                    <a:pt x="1906721" y="792290"/>
                  </a:lnTo>
                  <a:lnTo>
                    <a:pt x="2053392" y="0"/>
                  </a:lnTo>
                  <a:lnTo>
                    <a:pt x="2200063" y="158458"/>
                  </a:lnTo>
                  <a:lnTo>
                    <a:pt x="2346734" y="158458"/>
                  </a:lnTo>
                  <a:lnTo>
                    <a:pt x="2493405" y="475374"/>
                  </a:lnTo>
                  <a:lnTo>
                    <a:pt x="2640076" y="475374"/>
                  </a:lnTo>
                  <a:lnTo>
                    <a:pt x="2786747" y="633832"/>
                  </a:lnTo>
                  <a:lnTo>
                    <a:pt x="2933418" y="475374"/>
                  </a:lnTo>
                  <a:lnTo>
                    <a:pt x="3080089" y="475374"/>
                  </a:lnTo>
                  <a:lnTo>
                    <a:pt x="3226759" y="792290"/>
                  </a:lnTo>
                  <a:lnTo>
                    <a:pt x="3373430" y="633832"/>
                  </a:lnTo>
                  <a:lnTo>
                    <a:pt x="3520101" y="633832"/>
                  </a:lnTo>
                </a:path>
              </a:pathLst>
            </a:custGeom>
            <a:ln w="27101" cap="flat">
              <a:solidFill>
                <a:srgbClr val="00833D">
                  <a:alpha val="80000"/>
                </a:srgbClr>
              </a:solidFill>
              <a:prstDash val="solid"/>
              <a:round/>
            </a:ln>
          </p:spPr>
          <p:txBody>
            <a:bodyPr/>
            <a:lstStyle/>
            <a:p/>
          </p:txBody>
        </p:sp>
        <p:sp>
          <p:nvSpPr>
            <p:cNvPr id="26" name="pl26"/>
            <p:cNvSpPr/>
            <p:nvPr/>
          </p:nvSpPr>
          <p:spPr>
            <a:xfrm>
              <a:off x="943464" y="4466252"/>
              <a:ext cx="3520101" cy="316916"/>
            </a:xfrm>
            <a:custGeom>
              <a:avLst/>
              <a:pathLst>
                <a:path w="3520101" h="316916">
                  <a:moveTo>
                    <a:pt x="0" y="158458"/>
                  </a:moveTo>
                  <a:lnTo>
                    <a:pt x="146670" y="316916"/>
                  </a:lnTo>
                  <a:lnTo>
                    <a:pt x="293341" y="316916"/>
                  </a:lnTo>
                  <a:lnTo>
                    <a:pt x="440012" y="316916"/>
                  </a:lnTo>
                  <a:lnTo>
                    <a:pt x="586683" y="158458"/>
                  </a:lnTo>
                  <a:lnTo>
                    <a:pt x="733354" y="158458"/>
                  </a:lnTo>
                  <a:lnTo>
                    <a:pt x="880025" y="158458"/>
                  </a:lnTo>
                  <a:lnTo>
                    <a:pt x="1026696" y="316916"/>
                  </a:lnTo>
                  <a:lnTo>
                    <a:pt x="1173367" y="316916"/>
                  </a:lnTo>
                  <a:lnTo>
                    <a:pt x="1320038" y="158458"/>
                  </a:lnTo>
                  <a:lnTo>
                    <a:pt x="1466709" y="316916"/>
                  </a:lnTo>
                  <a:lnTo>
                    <a:pt x="1613379" y="316916"/>
                  </a:lnTo>
                  <a:lnTo>
                    <a:pt x="1760050" y="316916"/>
                  </a:lnTo>
                  <a:lnTo>
                    <a:pt x="1906721" y="316916"/>
                  </a:lnTo>
                  <a:lnTo>
                    <a:pt x="2053392" y="316916"/>
                  </a:lnTo>
                  <a:lnTo>
                    <a:pt x="2200063" y="316916"/>
                  </a:lnTo>
                  <a:lnTo>
                    <a:pt x="2346734" y="316916"/>
                  </a:lnTo>
                  <a:lnTo>
                    <a:pt x="2493405" y="316916"/>
                  </a:lnTo>
                  <a:lnTo>
                    <a:pt x="2640076" y="316916"/>
                  </a:lnTo>
                  <a:lnTo>
                    <a:pt x="2786747" y="316916"/>
                  </a:lnTo>
                  <a:lnTo>
                    <a:pt x="2933418" y="158458"/>
                  </a:lnTo>
                  <a:lnTo>
                    <a:pt x="3080089" y="316916"/>
                  </a:lnTo>
                  <a:lnTo>
                    <a:pt x="3226759" y="158458"/>
                  </a:lnTo>
                  <a:lnTo>
                    <a:pt x="3373430" y="158458"/>
                  </a:lnTo>
                  <a:lnTo>
                    <a:pt x="3520101" y="0"/>
                  </a:lnTo>
                </a:path>
              </a:pathLst>
            </a:custGeom>
            <a:ln w="43362" cap="flat">
              <a:solidFill>
                <a:srgbClr val="000000">
                  <a:alpha val="100000"/>
                </a:srgbClr>
              </a:solidFill>
              <a:prstDash val="solid"/>
              <a:round/>
            </a:ln>
          </p:spPr>
          <p:txBody>
            <a:bodyPr/>
            <a:lstStyle/>
            <a:p/>
          </p:txBody>
        </p:sp>
        <p:sp>
          <p:nvSpPr>
            <p:cNvPr id="27" name="pl27"/>
            <p:cNvSpPr/>
            <p:nvPr/>
          </p:nvSpPr>
          <p:spPr>
            <a:xfrm>
              <a:off x="943464" y="4466252"/>
              <a:ext cx="3520101" cy="316916"/>
            </a:xfrm>
            <a:custGeom>
              <a:avLst/>
              <a:pathLst>
                <a:path w="3520101" h="316916">
                  <a:moveTo>
                    <a:pt x="0" y="158458"/>
                  </a:moveTo>
                  <a:lnTo>
                    <a:pt x="146670" y="316916"/>
                  </a:lnTo>
                  <a:lnTo>
                    <a:pt x="293341" y="316916"/>
                  </a:lnTo>
                  <a:lnTo>
                    <a:pt x="440012" y="316916"/>
                  </a:lnTo>
                  <a:lnTo>
                    <a:pt x="586683" y="158458"/>
                  </a:lnTo>
                  <a:lnTo>
                    <a:pt x="733354" y="158458"/>
                  </a:lnTo>
                  <a:lnTo>
                    <a:pt x="880025" y="158458"/>
                  </a:lnTo>
                  <a:lnTo>
                    <a:pt x="1026696" y="316916"/>
                  </a:lnTo>
                  <a:lnTo>
                    <a:pt x="1173367" y="316916"/>
                  </a:lnTo>
                  <a:lnTo>
                    <a:pt x="1320038" y="158458"/>
                  </a:lnTo>
                  <a:lnTo>
                    <a:pt x="1466709" y="316916"/>
                  </a:lnTo>
                  <a:lnTo>
                    <a:pt x="1613379" y="316916"/>
                  </a:lnTo>
                  <a:lnTo>
                    <a:pt x="1760050" y="316916"/>
                  </a:lnTo>
                  <a:lnTo>
                    <a:pt x="1906721" y="316916"/>
                  </a:lnTo>
                  <a:lnTo>
                    <a:pt x="2053392" y="316916"/>
                  </a:lnTo>
                  <a:lnTo>
                    <a:pt x="2200063" y="316916"/>
                  </a:lnTo>
                  <a:lnTo>
                    <a:pt x="2346734" y="316916"/>
                  </a:lnTo>
                  <a:lnTo>
                    <a:pt x="2493405" y="316916"/>
                  </a:lnTo>
                  <a:lnTo>
                    <a:pt x="2640076" y="316916"/>
                  </a:lnTo>
                  <a:lnTo>
                    <a:pt x="2786747" y="316916"/>
                  </a:lnTo>
                  <a:lnTo>
                    <a:pt x="2933418" y="158458"/>
                  </a:lnTo>
                  <a:lnTo>
                    <a:pt x="3080089" y="316916"/>
                  </a:lnTo>
                  <a:lnTo>
                    <a:pt x="3226759" y="158458"/>
                  </a:lnTo>
                  <a:lnTo>
                    <a:pt x="3373430" y="158458"/>
                  </a:lnTo>
                  <a:lnTo>
                    <a:pt x="3520101" y="0"/>
                  </a:lnTo>
                </a:path>
              </a:pathLst>
            </a:custGeom>
            <a:ln w="27101" cap="flat">
              <a:solidFill>
                <a:srgbClr val="0058AB">
                  <a:alpha val="100000"/>
                </a:srgbClr>
              </a:solidFill>
              <a:prstDash val="solid"/>
              <a:round/>
            </a:ln>
          </p:spPr>
          <p:txBody>
            <a:bodyPr/>
            <a:lstStyle/>
            <a:p/>
          </p:txBody>
        </p:sp>
        <p:sp>
          <p:nvSpPr>
            <p:cNvPr id="28" name="pl28"/>
            <p:cNvSpPr/>
            <p:nvPr/>
          </p:nvSpPr>
          <p:spPr>
            <a:xfrm>
              <a:off x="767459" y="47831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11282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1618330"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411282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58406"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411282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pg48"/>
            <p:cNvSpPr/>
            <p:nvPr/>
          </p:nvSpPr>
          <p:spPr>
            <a:xfrm>
              <a:off x="4405077"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50" name="tx50"/>
            <p:cNvSpPr/>
            <p:nvPr/>
          </p:nvSpPr>
          <p:spPr>
            <a:xfrm>
              <a:off x="4523855" y="39518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4271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2" name="tx52"/>
            <p:cNvSpPr/>
            <p:nvPr/>
          </p:nvSpPr>
          <p:spPr>
            <a:xfrm>
              <a:off x="641260" y="47405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41260" y="394968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4" name="tx54"/>
            <p:cNvSpPr/>
            <p:nvPr/>
          </p:nvSpPr>
          <p:spPr>
            <a:xfrm>
              <a:off x="577692" y="31559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2363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6" name="tx56"/>
            <p:cNvSpPr/>
            <p:nvPr/>
          </p:nvSpPr>
          <p:spPr>
            <a:xfrm>
              <a:off x="577692" y="15713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7" name="tx5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59331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59331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41797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8043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860412" y="6102617"/>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70" name="tx70"/>
            <p:cNvSpPr/>
            <p:nvPr/>
          </p:nvSpPr>
          <p:spPr>
            <a:xfrm>
              <a:off x="268507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44753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2" name="tx72"/>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5179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3870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5947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8024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0101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2178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7831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9908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198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406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6140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1930922"/>
              <a:ext cx="3520101" cy="2852246"/>
            </a:xfrm>
            <a:custGeom>
              <a:avLst/>
              <a:pathLst>
                <a:path w="3520101" h="2852246">
                  <a:moveTo>
                    <a:pt x="0" y="2376871"/>
                  </a:moveTo>
                  <a:lnTo>
                    <a:pt x="146670" y="2535329"/>
                  </a:lnTo>
                  <a:lnTo>
                    <a:pt x="293341" y="2535329"/>
                  </a:lnTo>
                  <a:lnTo>
                    <a:pt x="440012" y="2218413"/>
                  </a:lnTo>
                  <a:lnTo>
                    <a:pt x="586683" y="2535329"/>
                  </a:lnTo>
                  <a:lnTo>
                    <a:pt x="733354" y="2535329"/>
                  </a:lnTo>
                  <a:lnTo>
                    <a:pt x="880025" y="2376871"/>
                  </a:lnTo>
                  <a:lnTo>
                    <a:pt x="1026696" y="2693787"/>
                  </a:lnTo>
                  <a:lnTo>
                    <a:pt x="1173367" y="2693787"/>
                  </a:lnTo>
                  <a:lnTo>
                    <a:pt x="1320038" y="2535329"/>
                  </a:lnTo>
                  <a:lnTo>
                    <a:pt x="1466709" y="2852246"/>
                  </a:lnTo>
                  <a:lnTo>
                    <a:pt x="1613379" y="2852246"/>
                  </a:lnTo>
                  <a:lnTo>
                    <a:pt x="1760050" y="2693787"/>
                  </a:lnTo>
                  <a:lnTo>
                    <a:pt x="1906721" y="2852246"/>
                  </a:lnTo>
                  <a:lnTo>
                    <a:pt x="2053392" y="2693787"/>
                  </a:lnTo>
                  <a:lnTo>
                    <a:pt x="2200063" y="2535329"/>
                  </a:lnTo>
                  <a:lnTo>
                    <a:pt x="2346734" y="2376871"/>
                  </a:lnTo>
                  <a:lnTo>
                    <a:pt x="2493405" y="2376871"/>
                  </a:lnTo>
                  <a:lnTo>
                    <a:pt x="2640076" y="2059955"/>
                  </a:lnTo>
                  <a:lnTo>
                    <a:pt x="2786747" y="2218413"/>
                  </a:lnTo>
                  <a:lnTo>
                    <a:pt x="2933418" y="1584581"/>
                  </a:lnTo>
                  <a:lnTo>
                    <a:pt x="3080089" y="1109206"/>
                  </a:lnTo>
                  <a:lnTo>
                    <a:pt x="3226759" y="950748"/>
                  </a:lnTo>
                  <a:lnTo>
                    <a:pt x="3373430" y="475374"/>
                  </a:lnTo>
                  <a:lnTo>
                    <a:pt x="3520101" y="0"/>
                  </a:lnTo>
                </a:path>
              </a:pathLst>
            </a:custGeom>
            <a:ln w="27101" cap="flat">
              <a:solidFill>
                <a:srgbClr val="0058AB">
                  <a:alpha val="80000"/>
                </a:srgbClr>
              </a:solidFill>
              <a:prstDash val="solid"/>
              <a:round/>
            </a:ln>
          </p:spPr>
          <p:txBody>
            <a:bodyPr/>
            <a:lstStyle/>
            <a:p/>
          </p:txBody>
        </p:sp>
        <p:sp>
          <p:nvSpPr>
            <p:cNvPr id="92" name="pl92"/>
            <p:cNvSpPr/>
            <p:nvPr/>
          </p:nvSpPr>
          <p:spPr>
            <a:xfrm>
              <a:off x="5308715" y="2564755"/>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93" name="pl93"/>
            <p:cNvSpPr/>
            <p:nvPr/>
          </p:nvSpPr>
          <p:spPr>
            <a:xfrm>
              <a:off x="5308715" y="4149336"/>
              <a:ext cx="3520101" cy="950748"/>
            </a:xfrm>
            <a:custGeom>
              <a:avLst/>
              <a:pathLst>
                <a:path w="3520101" h="950748">
                  <a:moveTo>
                    <a:pt x="0" y="0"/>
                  </a:moveTo>
                  <a:lnTo>
                    <a:pt x="146670" y="158458"/>
                  </a:lnTo>
                  <a:lnTo>
                    <a:pt x="293341" y="316916"/>
                  </a:lnTo>
                  <a:lnTo>
                    <a:pt x="440012" y="475374"/>
                  </a:lnTo>
                  <a:lnTo>
                    <a:pt x="586683" y="316916"/>
                  </a:lnTo>
                  <a:lnTo>
                    <a:pt x="733354" y="316916"/>
                  </a:lnTo>
                  <a:lnTo>
                    <a:pt x="880025" y="633832"/>
                  </a:lnTo>
                  <a:lnTo>
                    <a:pt x="1026696" y="475374"/>
                  </a:lnTo>
                  <a:lnTo>
                    <a:pt x="1173367" y="475374"/>
                  </a:lnTo>
                  <a:lnTo>
                    <a:pt x="1320038" y="475374"/>
                  </a:lnTo>
                  <a:lnTo>
                    <a:pt x="1466709" y="633832"/>
                  </a:lnTo>
                  <a:lnTo>
                    <a:pt x="1613379" y="950748"/>
                  </a:lnTo>
                  <a:lnTo>
                    <a:pt x="1760050" y="475374"/>
                  </a:lnTo>
                  <a:lnTo>
                    <a:pt x="1906721" y="475374"/>
                  </a:lnTo>
                  <a:lnTo>
                    <a:pt x="2053392" y="316916"/>
                  </a:lnTo>
                  <a:lnTo>
                    <a:pt x="2200063" y="316916"/>
                  </a:lnTo>
                  <a:lnTo>
                    <a:pt x="2346734" y="475374"/>
                  </a:lnTo>
                  <a:lnTo>
                    <a:pt x="2493405" y="633832"/>
                  </a:lnTo>
                  <a:lnTo>
                    <a:pt x="2640076" y="316916"/>
                  </a:lnTo>
                  <a:lnTo>
                    <a:pt x="2786747" y="633832"/>
                  </a:lnTo>
                  <a:lnTo>
                    <a:pt x="2933418" y="316916"/>
                  </a:lnTo>
                  <a:lnTo>
                    <a:pt x="3080089" y="475374"/>
                  </a:lnTo>
                  <a:lnTo>
                    <a:pt x="3226759" y="316916"/>
                  </a:lnTo>
                  <a:lnTo>
                    <a:pt x="3373430" y="316916"/>
                  </a:lnTo>
                  <a:lnTo>
                    <a:pt x="3520101" y="633832"/>
                  </a:lnTo>
                </a:path>
              </a:pathLst>
            </a:custGeom>
            <a:ln w="27101" cap="flat">
              <a:solidFill>
                <a:srgbClr val="00833D">
                  <a:alpha val="80000"/>
                </a:srgbClr>
              </a:solidFill>
              <a:prstDash val="solid"/>
              <a:round/>
            </a:ln>
          </p:spPr>
          <p:txBody>
            <a:bodyPr/>
            <a:lstStyle/>
            <a:p/>
          </p:txBody>
        </p:sp>
        <p:sp>
          <p:nvSpPr>
            <p:cNvPr id="94" name="pl94"/>
            <p:cNvSpPr/>
            <p:nvPr/>
          </p:nvSpPr>
          <p:spPr>
            <a:xfrm>
              <a:off x="5308715" y="1930922"/>
              <a:ext cx="3520101" cy="2852246"/>
            </a:xfrm>
            <a:custGeom>
              <a:avLst/>
              <a:pathLst>
                <a:path w="3520101" h="2852246">
                  <a:moveTo>
                    <a:pt x="0" y="2376871"/>
                  </a:moveTo>
                  <a:lnTo>
                    <a:pt x="146670" y="2535329"/>
                  </a:lnTo>
                  <a:lnTo>
                    <a:pt x="293341" y="2535329"/>
                  </a:lnTo>
                  <a:lnTo>
                    <a:pt x="440012" y="2218413"/>
                  </a:lnTo>
                  <a:lnTo>
                    <a:pt x="586683" y="2535329"/>
                  </a:lnTo>
                  <a:lnTo>
                    <a:pt x="733354" y="2535329"/>
                  </a:lnTo>
                  <a:lnTo>
                    <a:pt x="880025" y="2376871"/>
                  </a:lnTo>
                  <a:lnTo>
                    <a:pt x="1026696" y="2693787"/>
                  </a:lnTo>
                  <a:lnTo>
                    <a:pt x="1173367" y="2693787"/>
                  </a:lnTo>
                  <a:lnTo>
                    <a:pt x="1320038" y="2535329"/>
                  </a:lnTo>
                  <a:lnTo>
                    <a:pt x="1466709" y="2852246"/>
                  </a:lnTo>
                  <a:lnTo>
                    <a:pt x="1613379" y="2852246"/>
                  </a:lnTo>
                  <a:lnTo>
                    <a:pt x="1760050" y="2693787"/>
                  </a:lnTo>
                  <a:lnTo>
                    <a:pt x="1906721" y="2852246"/>
                  </a:lnTo>
                  <a:lnTo>
                    <a:pt x="2053392" y="2693787"/>
                  </a:lnTo>
                  <a:lnTo>
                    <a:pt x="2200063" y="2535329"/>
                  </a:lnTo>
                  <a:lnTo>
                    <a:pt x="2346734" y="2376871"/>
                  </a:lnTo>
                  <a:lnTo>
                    <a:pt x="2493405" y="2376871"/>
                  </a:lnTo>
                  <a:lnTo>
                    <a:pt x="2640076" y="2059955"/>
                  </a:lnTo>
                  <a:lnTo>
                    <a:pt x="2786747" y="2218413"/>
                  </a:lnTo>
                  <a:lnTo>
                    <a:pt x="2933418" y="1584581"/>
                  </a:lnTo>
                  <a:lnTo>
                    <a:pt x="3080089" y="1109206"/>
                  </a:lnTo>
                  <a:lnTo>
                    <a:pt x="3226759" y="950748"/>
                  </a:lnTo>
                  <a:lnTo>
                    <a:pt x="3373430" y="475374"/>
                  </a:lnTo>
                  <a:lnTo>
                    <a:pt x="3520101" y="0"/>
                  </a:lnTo>
                </a:path>
              </a:pathLst>
            </a:custGeom>
            <a:ln w="43362" cap="flat">
              <a:solidFill>
                <a:srgbClr val="000000">
                  <a:alpha val="100000"/>
                </a:srgbClr>
              </a:solidFill>
              <a:prstDash val="solid"/>
              <a:round/>
            </a:ln>
          </p:spPr>
          <p:txBody>
            <a:bodyPr/>
            <a:lstStyle/>
            <a:p/>
          </p:txBody>
        </p:sp>
        <p:sp>
          <p:nvSpPr>
            <p:cNvPr id="95" name="pl95"/>
            <p:cNvSpPr/>
            <p:nvPr/>
          </p:nvSpPr>
          <p:spPr>
            <a:xfrm>
              <a:off x="5308715" y="1930922"/>
              <a:ext cx="3520101" cy="2852246"/>
            </a:xfrm>
            <a:custGeom>
              <a:avLst/>
              <a:pathLst>
                <a:path w="3520101" h="2852246">
                  <a:moveTo>
                    <a:pt x="0" y="2376871"/>
                  </a:moveTo>
                  <a:lnTo>
                    <a:pt x="146670" y="2535329"/>
                  </a:lnTo>
                  <a:lnTo>
                    <a:pt x="293341" y="2535329"/>
                  </a:lnTo>
                  <a:lnTo>
                    <a:pt x="440012" y="2218413"/>
                  </a:lnTo>
                  <a:lnTo>
                    <a:pt x="586683" y="2535329"/>
                  </a:lnTo>
                  <a:lnTo>
                    <a:pt x="733354" y="2535329"/>
                  </a:lnTo>
                  <a:lnTo>
                    <a:pt x="880025" y="2376871"/>
                  </a:lnTo>
                  <a:lnTo>
                    <a:pt x="1026696" y="2693787"/>
                  </a:lnTo>
                  <a:lnTo>
                    <a:pt x="1173367" y="2693787"/>
                  </a:lnTo>
                  <a:lnTo>
                    <a:pt x="1320038" y="2535329"/>
                  </a:lnTo>
                  <a:lnTo>
                    <a:pt x="1466709" y="2852246"/>
                  </a:lnTo>
                  <a:lnTo>
                    <a:pt x="1613379" y="2852246"/>
                  </a:lnTo>
                  <a:lnTo>
                    <a:pt x="1760050" y="2693787"/>
                  </a:lnTo>
                  <a:lnTo>
                    <a:pt x="1906721" y="2852246"/>
                  </a:lnTo>
                  <a:lnTo>
                    <a:pt x="2053392" y="2693787"/>
                  </a:lnTo>
                  <a:lnTo>
                    <a:pt x="2200063" y="2535329"/>
                  </a:lnTo>
                  <a:lnTo>
                    <a:pt x="2346734" y="2376871"/>
                  </a:lnTo>
                  <a:lnTo>
                    <a:pt x="2493405" y="2376871"/>
                  </a:lnTo>
                  <a:lnTo>
                    <a:pt x="2640076" y="2059955"/>
                  </a:lnTo>
                  <a:lnTo>
                    <a:pt x="2786747" y="2218413"/>
                  </a:lnTo>
                  <a:lnTo>
                    <a:pt x="2933418" y="1584581"/>
                  </a:lnTo>
                  <a:lnTo>
                    <a:pt x="3080089" y="1109206"/>
                  </a:lnTo>
                  <a:lnTo>
                    <a:pt x="3226759" y="950748"/>
                  </a:lnTo>
                  <a:lnTo>
                    <a:pt x="3373430" y="475374"/>
                  </a:lnTo>
                  <a:lnTo>
                    <a:pt x="3520101" y="0"/>
                  </a:lnTo>
                </a:path>
              </a:pathLst>
            </a:custGeom>
            <a:ln w="27101" cap="flat">
              <a:solidFill>
                <a:srgbClr val="0058AB">
                  <a:alpha val="100000"/>
                </a:srgbClr>
              </a:solidFill>
              <a:prstDash val="solid"/>
              <a:round/>
            </a:ln>
          </p:spPr>
          <p:txBody>
            <a:bodyPr/>
            <a:lstStyle/>
            <a:p/>
          </p:txBody>
        </p:sp>
        <p:sp>
          <p:nvSpPr>
            <p:cNvPr id="96" name="pl96"/>
            <p:cNvSpPr/>
            <p:nvPr/>
          </p:nvSpPr>
          <p:spPr>
            <a:xfrm>
              <a:off x="5132709" y="47831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069"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75424"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08778"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95462"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2145" y="193092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145554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0226"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0579" y="379462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5983581"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013934"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8" name="pg108"/>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7450290"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80643"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036973"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67327" y="363774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595522"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25875"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6" name="pg116"/>
            <p:cNvSpPr/>
            <p:nvPr/>
          </p:nvSpPr>
          <p:spPr>
            <a:xfrm>
              <a:off x="8742193" y="13889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772546" y="14178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8" name="tx118"/>
            <p:cNvSpPr/>
            <p:nvPr/>
          </p:nvSpPr>
          <p:spPr>
            <a:xfrm>
              <a:off x="8889106" y="37919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89106" y="47427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20" name="tx120"/>
            <p:cNvSpPr/>
            <p:nvPr/>
          </p:nvSpPr>
          <p:spPr>
            <a:xfrm>
              <a:off x="5006511" y="47405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5006511" y="394968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4942943" y="31559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2363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4" name="tx124"/>
            <p:cNvSpPr/>
            <p:nvPr/>
          </p:nvSpPr>
          <p:spPr>
            <a:xfrm>
              <a:off x="4942943" y="15713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95856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95856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8322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54568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225663" y="6102617"/>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38" name="tx138"/>
            <p:cNvSpPr/>
            <p:nvPr/>
          </p:nvSpPr>
          <p:spPr>
            <a:xfrm>
              <a:off x="705032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812782"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40" name="tx14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18%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Albania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74251"/>
            </a:xfrm>
            <a:custGeom>
              <a:avLst/>
              <a:pathLst>
                <a:path w="2123063" h="74251">
                  <a:moveTo>
                    <a:pt x="0" y="74251"/>
                  </a:moveTo>
                  <a:lnTo>
                    <a:pt x="88460" y="74251"/>
                  </a:lnTo>
                  <a:lnTo>
                    <a:pt x="176921" y="61876"/>
                  </a:lnTo>
                  <a:lnTo>
                    <a:pt x="265382" y="49500"/>
                  </a:lnTo>
                  <a:lnTo>
                    <a:pt x="353843" y="24750"/>
                  </a:lnTo>
                  <a:lnTo>
                    <a:pt x="442304" y="12375"/>
                  </a:lnTo>
                  <a:lnTo>
                    <a:pt x="530765" y="24750"/>
                  </a:lnTo>
                  <a:lnTo>
                    <a:pt x="619226" y="12375"/>
                  </a:lnTo>
                  <a:lnTo>
                    <a:pt x="707687" y="0"/>
                  </a:lnTo>
                  <a:lnTo>
                    <a:pt x="796148" y="24750"/>
                  </a:lnTo>
                  <a:lnTo>
                    <a:pt x="884609" y="0"/>
                  </a:lnTo>
                  <a:lnTo>
                    <a:pt x="973070" y="24750"/>
                  </a:lnTo>
                  <a:lnTo>
                    <a:pt x="1061531" y="37125"/>
                  </a:lnTo>
                  <a:lnTo>
                    <a:pt x="1149992" y="0"/>
                  </a:lnTo>
                  <a:lnTo>
                    <a:pt x="1238453" y="0"/>
                  </a:lnTo>
                  <a:lnTo>
                    <a:pt x="1326914" y="0"/>
                  </a:lnTo>
                  <a:lnTo>
                    <a:pt x="1415375" y="0"/>
                  </a:lnTo>
                  <a:lnTo>
                    <a:pt x="1503836" y="0"/>
                  </a:lnTo>
                  <a:lnTo>
                    <a:pt x="1592297" y="0"/>
                  </a:lnTo>
                  <a:lnTo>
                    <a:pt x="1680758" y="0"/>
                  </a:lnTo>
                  <a:lnTo>
                    <a:pt x="1769219" y="12375"/>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2375"/>
            </a:xfrm>
            <a:custGeom>
              <a:avLst/>
              <a:pathLst>
                <a:path w="796148" h="12375">
                  <a:moveTo>
                    <a:pt x="0" y="0"/>
                  </a:moveTo>
                  <a:lnTo>
                    <a:pt x="88460" y="0"/>
                  </a:lnTo>
                  <a:lnTo>
                    <a:pt x="176921" y="0"/>
                  </a:lnTo>
                  <a:lnTo>
                    <a:pt x="265382" y="0"/>
                  </a:lnTo>
                  <a:lnTo>
                    <a:pt x="353843" y="0"/>
                  </a:lnTo>
                  <a:lnTo>
                    <a:pt x="442304" y="0"/>
                  </a:lnTo>
                  <a:lnTo>
                    <a:pt x="530765" y="12375"/>
                  </a:lnTo>
                  <a:lnTo>
                    <a:pt x="619226" y="12375"/>
                  </a:lnTo>
                  <a:lnTo>
                    <a:pt x="707687" y="12375"/>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42979"/>
              <a:ext cx="1149992" cy="222754"/>
            </a:xfrm>
            <a:custGeom>
              <a:avLst/>
              <a:pathLst>
                <a:path w="1149992" h="222754">
                  <a:moveTo>
                    <a:pt x="0" y="0"/>
                  </a:moveTo>
                  <a:lnTo>
                    <a:pt x="88460" y="0"/>
                  </a:lnTo>
                  <a:lnTo>
                    <a:pt x="176921" y="0"/>
                  </a:lnTo>
                  <a:lnTo>
                    <a:pt x="265382" y="0"/>
                  </a:lnTo>
                  <a:lnTo>
                    <a:pt x="353843" y="0"/>
                  </a:lnTo>
                  <a:lnTo>
                    <a:pt x="442304" y="0"/>
                  </a:lnTo>
                  <a:lnTo>
                    <a:pt x="530765" y="0"/>
                  </a:lnTo>
                  <a:lnTo>
                    <a:pt x="619226" y="0"/>
                  </a:lnTo>
                  <a:lnTo>
                    <a:pt x="707687" y="37125"/>
                  </a:lnTo>
                  <a:lnTo>
                    <a:pt x="796148" y="86626"/>
                  </a:lnTo>
                  <a:lnTo>
                    <a:pt x="884609" y="123752"/>
                  </a:lnTo>
                  <a:lnTo>
                    <a:pt x="973070" y="148502"/>
                  </a:lnTo>
                  <a:lnTo>
                    <a:pt x="1061531" y="173253"/>
                  </a:lnTo>
                  <a:lnTo>
                    <a:pt x="1149992" y="222754"/>
                  </a:lnTo>
                </a:path>
              </a:pathLst>
            </a:custGeom>
            <a:ln w="27101" cap="flat">
              <a:solidFill>
                <a:srgbClr val="1CABE2">
                  <a:alpha val="100000"/>
                </a:srgbClr>
              </a:solidFill>
              <a:prstDash val="solid"/>
              <a:round/>
            </a:ln>
          </p:spPr>
          <p:txBody>
            <a:bodyPr/>
            <a:lstStyle/>
            <a:p/>
          </p:txBody>
        </p:sp>
        <p:sp>
          <p:nvSpPr>
            <p:cNvPr id="72" name="tx72"/>
            <p:cNvSpPr/>
            <p:nvPr/>
          </p:nvSpPr>
          <p:spPr>
            <a:xfrm>
              <a:off x="1883346"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4750"/>
            </a:xfrm>
            <a:custGeom>
              <a:avLst/>
              <a:pathLst>
                <a:path w="2123063" h="24750">
                  <a:moveTo>
                    <a:pt x="0" y="12375"/>
                  </a:moveTo>
                  <a:lnTo>
                    <a:pt x="88460" y="24750"/>
                  </a:lnTo>
                  <a:lnTo>
                    <a:pt x="176921" y="12375"/>
                  </a:lnTo>
                  <a:lnTo>
                    <a:pt x="265382" y="24750"/>
                  </a:lnTo>
                  <a:lnTo>
                    <a:pt x="353843" y="12375"/>
                  </a:lnTo>
                  <a:lnTo>
                    <a:pt x="442304" y="0"/>
                  </a:lnTo>
                  <a:lnTo>
                    <a:pt x="530765" y="12375"/>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1237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22754"/>
            </a:xfrm>
            <a:custGeom>
              <a:avLst/>
              <a:pathLst>
                <a:path w="2123063" h="222754">
                  <a:moveTo>
                    <a:pt x="0" y="49500"/>
                  </a:moveTo>
                  <a:lnTo>
                    <a:pt x="88460" y="49500"/>
                  </a:lnTo>
                  <a:lnTo>
                    <a:pt x="176921" y="37125"/>
                  </a:lnTo>
                  <a:lnTo>
                    <a:pt x="265382" y="74251"/>
                  </a:lnTo>
                  <a:lnTo>
                    <a:pt x="353843" y="37125"/>
                  </a:lnTo>
                  <a:lnTo>
                    <a:pt x="442304" y="24750"/>
                  </a:lnTo>
                  <a:lnTo>
                    <a:pt x="530765" y="49500"/>
                  </a:lnTo>
                  <a:lnTo>
                    <a:pt x="619226" y="24750"/>
                  </a:lnTo>
                  <a:lnTo>
                    <a:pt x="707687" y="12375"/>
                  </a:lnTo>
                  <a:lnTo>
                    <a:pt x="796148" y="24750"/>
                  </a:lnTo>
                  <a:lnTo>
                    <a:pt x="884609" y="0"/>
                  </a:lnTo>
                  <a:lnTo>
                    <a:pt x="973070" y="0"/>
                  </a:lnTo>
                  <a:lnTo>
                    <a:pt x="1061531" y="12375"/>
                  </a:lnTo>
                  <a:lnTo>
                    <a:pt x="1149992" y="0"/>
                  </a:lnTo>
                  <a:lnTo>
                    <a:pt x="1238453" y="12375"/>
                  </a:lnTo>
                  <a:lnTo>
                    <a:pt x="1326914" y="24750"/>
                  </a:lnTo>
                  <a:lnTo>
                    <a:pt x="1415375" y="37125"/>
                  </a:lnTo>
                  <a:lnTo>
                    <a:pt x="1503836" y="37125"/>
                  </a:lnTo>
                  <a:lnTo>
                    <a:pt x="1592297" y="61876"/>
                  </a:lnTo>
                  <a:lnTo>
                    <a:pt x="1680758" y="49500"/>
                  </a:lnTo>
                  <a:lnTo>
                    <a:pt x="1769219" y="99001"/>
                  </a:lnTo>
                  <a:lnTo>
                    <a:pt x="1857680" y="148502"/>
                  </a:lnTo>
                  <a:lnTo>
                    <a:pt x="1946141" y="160877"/>
                  </a:lnTo>
                  <a:lnTo>
                    <a:pt x="2034602" y="198003"/>
                  </a:lnTo>
                  <a:lnTo>
                    <a:pt x="2123063" y="22275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601201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4750"/>
            </a:xfrm>
            <a:custGeom>
              <a:avLst/>
              <a:pathLst>
                <a:path w="2123063" h="24750">
                  <a:moveTo>
                    <a:pt x="0" y="24750"/>
                  </a:moveTo>
                  <a:lnTo>
                    <a:pt x="88460" y="24750"/>
                  </a:lnTo>
                  <a:lnTo>
                    <a:pt x="176921" y="12375"/>
                  </a:lnTo>
                  <a:lnTo>
                    <a:pt x="265382" y="24750"/>
                  </a:lnTo>
                  <a:lnTo>
                    <a:pt x="353843" y="12375"/>
                  </a:lnTo>
                  <a:lnTo>
                    <a:pt x="442304" y="24750"/>
                  </a:lnTo>
                  <a:lnTo>
                    <a:pt x="530765" y="24750"/>
                  </a:lnTo>
                  <a:lnTo>
                    <a:pt x="619226" y="0"/>
                  </a:lnTo>
                  <a:lnTo>
                    <a:pt x="707687" y="0"/>
                  </a:lnTo>
                  <a:lnTo>
                    <a:pt x="796148" y="12375"/>
                  </a:lnTo>
                  <a:lnTo>
                    <a:pt x="884609" y="0"/>
                  </a:lnTo>
                  <a:lnTo>
                    <a:pt x="973070" y="0"/>
                  </a:lnTo>
                  <a:lnTo>
                    <a:pt x="1061531" y="0"/>
                  </a:lnTo>
                  <a:lnTo>
                    <a:pt x="1149992" y="0"/>
                  </a:lnTo>
                  <a:lnTo>
                    <a:pt x="1238453" y="12375"/>
                  </a:lnTo>
                  <a:lnTo>
                    <a:pt x="1326914" y="0"/>
                  </a:lnTo>
                  <a:lnTo>
                    <a:pt x="1415375" y="12375"/>
                  </a:lnTo>
                  <a:lnTo>
                    <a:pt x="1503836" y="0"/>
                  </a:lnTo>
                  <a:lnTo>
                    <a:pt x="1592297" y="0"/>
                  </a:lnTo>
                  <a:lnTo>
                    <a:pt x="1680758" y="0"/>
                  </a:lnTo>
                  <a:lnTo>
                    <a:pt x="1769219" y="12375"/>
                  </a:lnTo>
                  <a:lnTo>
                    <a:pt x="1857680" y="12375"/>
                  </a:lnTo>
                  <a:lnTo>
                    <a:pt x="1946141" y="1237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4750"/>
            </a:xfrm>
            <a:custGeom>
              <a:avLst/>
              <a:pathLst>
                <a:path w="2123063" h="24750">
                  <a:moveTo>
                    <a:pt x="0" y="24750"/>
                  </a:moveTo>
                  <a:lnTo>
                    <a:pt x="88460" y="24750"/>
                  </a:lnTo>
                  <a:lnTo>
                    <a:pt x="176921" y="12375"/>
                  </a:lnTo>
                  <a:lnTo>
                    <a:pt x="265382" y="24750"/>
                  </a:lnTo>
                  <a:lnTo>
                    <a:pt x="353843" y="24750"/>
                  </a:lnTo>
                  <a:lnTo>
                    <a:pt x="442304" y="12375"/>
                  </a:lnTo>
                  <a:lnTo>
                    <a:pt x="530765" y="24750"/>
                  </a:lnTo>
                  <a:lnTo>
                    <a:pt x="619226" y="12375"/>
                  </a:lnTo>
                  <a:lnTo>
                    <a:pt x="707687" y="0"/>
                  </a:lnTo>
                  <a:lnTo>
                    <a:pt x="796148" y="12375"/>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12375"/>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61125"/>
              <a:ext cx="2034602" cy="111377"/>
            </a:xfrm>
            <a:custGeom>
              <a:avLst/>
              <a:pathLst>
                <a:path w="2034602" h="111377">
                  <a:moveTo>
                    <a:pt x="0" y="111377"/>
                  </a:moveTo>
                  <a:lnTo>
                    <a:pt x="88460" y="74251"/>
                  </a:lnTo>
                  <a:lnTo>
                    <a:pt x="176921" y="74251"/>
                  </a:lnTo>
                  <a:lnTo>
                    <a:pt x="265382" y="37125"/>
                  </a:lnTo>
                  <a:lnTo>
                    <a:pt x="353843" y="24750"/>
                  </a:lnTo>
                  <a:lnTo>
                    <a:pt x="442304" y="61876"/>
                  </a:lnTo>
                  <a:lnTo>
                    <a:pt x="530765" y="49500"/>
                  </a:lnTo>
                  <a:lnTo>
                    <a:pt x="619226" y="12375"/>
                  </a:lnTo>
                  <a:lnTo>
                    <a:pt x="707687" y="12375"/>
                  </a:lnTo>
                  <a:lnTo>
                    <a:pt x="796148" y="12375"/>
                  </a:lnTo>
                  <a:lnTo>
                    <a:pt x="884609" y="0"/>
                  </a:lnTo>
                  <a:lnTo>
                    <a:pt x="973070" y="0"/>
                  </a:lnTo>
                  <a:lnTo>
                    <a:pt x="1061531" y="0"/>
                  </a:lnTo>
                  <a:lnTo>
                    <a:pt x="1149992" y="12375"/>
                  </a:lnTo>
                  <a:lnTo>
                    <a:pt x="1238453" y="12375"/>
                  </a:lnTo>
                  <a:lnTo>
                    <a:pt x="1326914" y="12375"/>
                  </a:lnTo>
                  <a:lnTo>
                    <a:pt x="1415375" y="12375"/>
                  </a:lnTo>
                  <a:lnTo>
                    <a:pt x="1503836" y="37125"/>
                  </a:lnTo>
                  <a:lnTo>
                    <a:pt x="1592297" y="37125"/>
                  </a:lnTo>
                  <a:lnTo>
                    <a:pt x="1680758" y="61876"/>
                  </a:lnTo>
                  <a:lnTo>
                    <a:pt x="1769219" y="86626"/>
                  </a:lnTo>
                  <a:lnTo>
                    <a:pt x="1857680" y="74251"/>
                  </a:lnTo>
                  <a:lnTo>
                    <a:pt x="1946141" y="74251"/>
                  </a:lnTo>
                  <a:lnTo>
                    <a:pt x="2034602" y="86626"/>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3" name="tx193"/>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19799" y="4655354"/>
              <a:ext cx="353843" cy="12375"/>
            </a:xfrm>
            <a:custGeom>
              <a:avLst/>
              <a:pathLst>
                <a:path w="353843" h="12375">
                  <a:moveTo>
                    <a:pt x="0" y="0"/>
                  </a:moveTo>
                  <a:lnTo>
                    <a:pt x="88460" y="0"/>
                  </a:lnTo>
                  <a:lnTo>
                    <a:pt x="176921" y="12375"/>
                  </a:lnTo>
                  <a:lnTo>
                    <a:pt x="265382" y="12375"/>
                  </a:lnTo>
                  <a:lnTo>
                    <a:pt x="353843" y="0"/>
                  </a:lnTo>
                </a:path>
              </a:pathLst>
            </a:custGeom>
            <a:ln w="27101" cap="flat">
              <a:solidFill>
                <a:srgbClr val="1CABE2">
                  <a:alpha val="100000"/>
                </a:srgbClr>
              </a:solidFill>
              <a:prstDash val="solid"/>
              <a:round/>
            </a:ln>
          </p:spPr>
          <p:txBody>
            <a:bodyPr/>
            <a:lstStyle/>
            <a:p/>
          </p:txBody>
        </p:sp>
        <p:sp>
          <p:nvSpPr>
            <p:cNvPr id="216" name="tx216"/>
            <p:cNvSpPr/>
            <p:nvPr/>
          </p:nvSpPr>
          <p:spPr>
            <a:xfrm>
              <a:off x="8267869"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7" name="tx217"/>
            <p:cNvSpPr/>
            <p:nvPr/>
          </p:nvSpPr>
          <p:spPr>
            <a:xfrm>
              <a:off x="8806200"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8" name="tx218"/>
            <p:cNvSpPr/>
            <p:nvPr/>
          </p:nvSpPr>
          <p:spPr>
            <a:xfrm>
              <a:off x="8630921"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397062" y="398022"/>
              <a:ext cx="5041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Albania,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and PCV3 had the lowest coverage (81%), followed by MCV2 (92%).
Compared to 2019, coverage of 2 vaccines remained constant (BCG and DTP1) and 6 vaccines decreased (DTP3, IPV1, MCV1, MCV2, PCV3 and POL3).
Compared to 2023, coverage of 4 vaccines remained constant (BCG, DTP3, IPV1 and POL3), 2 vaccines increased (DTP1 and ROTAC), and 3 vaccines decreased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94899"/>
            </a:xfrm>
            <a:custGeom>
              <a:avLst/>
              <a:pathLst>
                <a:path w="6480943" h="94899">
                  <a:moveTo>
                    <a:pt x="0" y="94899"/>
                  </a:moveTo>
                  <a:lnTo>
                    <a:pt x="270039" y="94899"/>
                  </a:lnTo>
                  <a:lnTo>
                    <a:pt x="540078" y="47449"/>
                  </a:lnTo>
                  <a:lnTo>
                    <a:pt x="810117" y="94899"/>
                  </a:lnTo>
                  <a:lnTo>
                    <a:pt x="1080157" y="94899"/>
                  </a:lnTo>
                  <a:lnTo>
                    <a:pt x="1350196" y="47449"/>
                  </a:lnTo>
                  <a:lnTo>
                    <a:pt x="1620235" y="94899"/>
                  </a:lnTo>
                  <a:lnTo>
                    <a:pt x="1890275" y="47449"/>
                  </a:lnTo>
                  <a:lnTo>
                    <a:pt x="2160314" y="0"/>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4744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42348"/>
            </a:xfrm>
            <a:custGeom>
              <a:avLst/>
              <a:pathLst>
                <a:path w="6480943" h="142348">
                  <a:moveTo>
                    <a:pt x="0" y="142348"/>
                  </a:moveTo>
                  <a:lnTo>
                    <a:pt x="270039" y="142348"/>
                  </a:lnTo>
                  <a:lnTo>
                    <a:pt x="540078" y="142348"/>
                  </a:lnTo>
                  <a:lnTo>
                    <a:pt x="810117" y="94899"/>
                  </a:lnTo>
                  <a:lnTo>
                    <a:pt x="1080157" y="0"/>
                  </a:lnTo>
                  <a:lnTo>
                    <a:pt x="1350196" y="47449"/>
                  </a:lnTo>
                  <a:lnTo>
                    <a:pt x="1620235" y="47449"/>
                  </a:lnTo>
                  <a:lnTo>
                    <a:pt x="1890275" y="47449"/>
                  </a:lnTo>
                  <a:lnTo>
                    <a:pt x="2160314" y="0"/>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47449"/>
                  </a:lnTo>
                  <a:lnTo>
                    <a:pt x="5940864" y="94899"/>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3565609" y="930799"/>
              <a:ext cx="4050589" cy="94899"/>
            </a:xfrm>
            <a:custGeom>
              <a:avLst/>
              <a:pathLst>
                <a:path w="4050589" h="94899">
                  <a:moveTo>
                    <a:pt x="0" y="47449"/>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47449"/>
                  </a:lnTo>
                  <a:lnTo>
                    <a:pt x="3240471" y="47449"/>
                  </a:lnTo>
                  <a:lnTo>
                    <a:pt x="3510510" y="94899"/>
                  </a:lnTo>
                  <a:lnTo>
                    <a:pt x="3780550" y="94899"/>
                  </a:lnTo>
                  <a:lnTo>
                    <a:pt x="4050589" y="94899"/>
                  </a:lnTo>
                </a:path>
              </a:pathLst>
            </a:custGeom>
            <a:ln w="27101" cap="flat">
              <a:solidFill>
                <a:srgbClr val="EE00EE">
                  <a:alpha val="100000"/>
                </a:srgbClr>
              </a:solidFill>
              <a:prstDash val="solid"/>
              <a:round/>
            </a:ln>
          </p:spPr>
          <p:txBody>
            <a:bodyPr/>
            <a:lstStyle/>
            <a:p/>
          </p:txBody>
        </p:sp>
        <p:sp>
          <p:nvSpPr>
            <p:cNvPr id="40" name="pl40"/>
            <p:cNvSpPr/>
            <p:nvPr/>
          </p:nvSpPr>
          <p:spPr>
            <a:xfrm>
              <a:off x="7076120" y="3587977"/>
              <a:ext cx="540078" cy="1186240"/>
            </a:xfrm>
            <a:custGeom>
              <a:avLst/>
              <a:pathLst>
                <a:path w="540078" h="1186240">
                  <a:moveTo>
                    <a:pt x="0" y="1186240"/>
                  </a:moveTo>
                  <a:lnTo>
                    <a:pt x="270039" y="94899"/>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7449"/>
            </a:xfrm>
            <a:custGeom>
              <a:avLst/>
              <a:pathLst>
                <a:path w="2430353" h="47449">
                  <a:moveTo>
                    <a:pt x="0" y="0"/>
                  </a:moveTo>
                  <a:lnTo>
                    <a:pt x="270039" y="0"/>
                  </a:lnTo>
                  <a:lnTo>
                    <a:pt x="540078" y="0"/>
                  </a:lnTo>
                  <a:lnTo>
                    <a:pt x="810117" y="0"/>
                  </a:lnTo>
                  <a:lnTo>
                    <a:pt x="1080157" y="0"/>
                  </a:lnTo>
                  <a:lnTo>
                    <a:pt x="1350196" y="0"/>
                  </a:lnTo>
                  <a:lnTo>
                    <a:pt x="1620235" y="47449"/>
                  </a:lnTo>
                  <a:lnTo>
                    <a:pt x="1890275" y="47449"/>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854093"/>
            </a:xfrm>
            <a:custGeom>
              <a:avLst/>
              <a:pathLst>
                <a:path w="6480943" h="854093">
                  <a:moveTo>
                    <a:pt x="0" y="189798"/>
                  </a:moveTo>
                  <a:lnTo>
                    <a:pt x="270039" y="189798"/>
                  </a:lnTo>
                  <a:lnTo>
                    <a:pt x="540078" y="142348"/>
                  </a:lnTo>
                  <a:lnTo>
                    <a:pt x="810117" y="284697"/>
                  </a:lnTo>
                  <a:lnTo>
                    <a:pt x="1080157" y="142348"/>
                  </a:lnTo>
                  <a:lnTo>
                    <a:pt x="1350196" y="94899"/>
                  </a:lnTo>
                  <a:lnTo>
                    <a:pt x="1620235" y="189798"/>
                  </a:lnTo>
                  <a:lnTo>
                    <a:pt x="1890275" y="94899"/>
                  </a:lnTo>
                  <a:lnTo>
                    <a:pt x="2160314" y="47449"/>
                  </a:lnTo>
                  <a:lnTo>
                    <a:pt x="2430353" y="94899"/>
                  </a:lnTo>
                  <a:lnTo>
                    <a:pt x="2700393" y="0"/>
                  </a:lnTo>
                  <a:lnTo>
                    <a:pt x="2970432" y="0"/>
                  </a:lnTo>
                  <a:lnTo>
                    <a:pt x="3240471" y="47449"/>
                  </a:lnTo>
                  <a:lnTo>
                    <a:pt x="3510510" y="0"/>
                  </a:lnTo>
                  <a:lnTo>
                    <a:pt x="3780550" y="47449"/>
                  </a:lnTo>
                  <a:lnTo>
                    <a:pt x="4050589" y="94899"/>
                  </a:lnTo>
                  <a:lnTo>
                    <a:pt x="4320628" y="142348"/>
                  </a:lnTo>
                  <a:lnTo>
                    <a:pt x="4590668" y="142348"/>
                  </a:lnTo>
                  <a:lnTo>
                    <a:pt x="4860707" y="237248"/>
                  </a:lnTo>
                  <a:lnTo>
                    <a:pt x="5130746" y="189798"/>
                  </a:lnTo>
                  <a:lnTo>
                    <a:pt x="5400786" y="379596"/>
                  </a:lnTo>
                  <a:lnTo>
                    <a:pt x="5670825" y="569395"/>
                  </a:lnTo>
                  <a:lnTo>
                    <a:pt x="5940864" y="616844"/>
                  </a:lnTo>
                  <a:lnTo>
                    <a:pt x="6210904" y="759193"/>
                  </a:lnTo>
                  <a:lnTo>
                    <a:pt x="6480943" y="854093"/>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427046"/>
            </a:xfrm>
            <a:custGeom>
              <a:avLst/>
              <a:pathLst>
                <a:path w="6210904" h="427046">
                  <a:moveTo>
                    <a:pt x="0" y="427046"/>
                  </a:moveTo>
                  <a:lnTo>
                    <a:pt x="270039" y="284697"/>
                  </a:lnTo>
                  <a:lnTo>
                    <a:pt x="540078" y="284697"/>
                  </a:lnTo>
                  <a:lnTo>
                    <a:pt x="810117" y="142348"/>
                  </a:lnTo>
                  <a:lnTo>
                    <a:pt x="1080157" y="94899"/>
                  </a:lnTo>
                  <a:lnTo>
                    <a:pt x="1350196" y="237248"/>
                  </a:lnTo>
                  <a:lnTo>
                    <a:pt x="1620235" y="189798"/>
                  </a:lnTo>
                  <a:lnTo>
                    <a:pt x="1890275" y="47449"/>
                  </a:lnTo>
                  <a:lnTo>
                    <a:pt x="2160314" y="47449"/>
                  </a:lnTo>
                  <a:lnTo>
                    <a:pt x="2430353" y="47449"/>
                  </a:lnTo>
                  <a:lnTo>
                    <a:pt x="2700393" y="0"/>
                  </a:lnTo>
                  <a:lnTo>
                    <a:pt x="2970432" y="0"/>
                  </a:lnTo>
                  <a:lnTo>
                    <a:pt x="3240471" y="0"/>
                  </a:lnTo>
                  <a:lnTo>
                    <a:pt x="3510510" y="47449"/>
                  </a:lnTo>
                  <a:lnTo>
                    <a:pt x="3780550" y="47449"/>
                  </a:lnTo>
                  <a:lnTo>
                    <a:pt x="4050589" y="47449"/>
                  </a:lnTo>
                  <a:lnTo>
                    <a:pt x="4320628" y="47449"/>
                  </a:lnTo>
                  <a:lnTo>
                    <a:pt x="4590668" y="142348"/>
                  </a:lnTo>
                  <a:lnTo>
                    <a:pt x="4860707" y="142348"/>
                  </a:lnTo>
                  <a:lnTo>
                    <a:pt x="5130746" y="237248"/>
                  </a:lnTo>
                  <a:lnTo>
                    <a:pt x="5400786" y="332147"/>
                  </a:lnTo>
                  <a:lnTo>
                    <a:pt x="5670825" y="284697"/>
                  </a:lnTo>
                  <a:lnTo>
                    <a:pt x="5940864" y="284697"/>
                  </a:lnTo>
                  <a:lnTo>
                    <a:pt x="6210904" y="332147"/>
                  </a:lnTo>
                </a:path>
              </a:pathLst>
            </a:custGeom>
            <a:ln w="27101" cap="flat">
              <a:solidFill>
                <a:srgbClr val="FFC20E">
                  <a:alpha val="100000"/>
                </a:srgbClr>
              </a:solidFill>
              <a:prstDash val="solid"/>
              <a:round/>
            </a:ln>
          </p:spPr>
          <p:txBody>
            <a:bodyPr/>
            <a:lstStyle/>
            <a:p/>
          </p:txBody>
        </p:sp>
        <p:sp>
          <p:nvSpPr>
            <p:cNvPr id="44" name="pl44"/>
            <p:cNvSpPr/>
            <p:nvPr/>
          </p:nvSpPr>
          <p:spPr>
            <a:xfrm>
              <a:off x="4105687" y="930799"/>
              <a:ext cx="3510510" cy="854093"/>
            </a:xfrm>
            <a:custGeom>
              <a:avLst/>
              <a:pathLst>
                <a:path w="3510510" h="854093">
                  <a:moveTo>
                    <a:pt x="0" y="0"/>
                  </a:moveTo>
                  <a:lnTo>
                    <a:pt x="270039" y="0"/>
                  </a:lnTo>
                  <a:lnTo>
                    <a:pt x="540078" y="0"/>
                  </a:lnTo>
                  <a:lnTo>
                    <a:pt x="810117" y="0"/>
                  </a:lnTo>
                  <a:lnTo>
                    <a:pt x="1080157" y="0"/>
                  </a:lnTo>
                  <a:lnTo>
                    <a:pt x="1350196" y="0"/>
                  </a:lnTo>
                  <a:lnTo>
                    <a:pt x="1620235" y="0"/>
                  </a:lnTo>
                  <a:lnTo>
                    <a:pt x="1890275" y="0"/>
                  </a:lnTo>
                  <a:lnTo>
                    <a:pt x="2160314" y="142348"/>
                  </a:lnTo>
                  <a:lnTo>
                    <a:pt x="2430353" y="332147"/>
                  </a:lnTo>
                  <a:lnTo>
                    <a:pt x="2700393" y="474496"/>
                  </a:lnTo>
                  <a:lnTo>
                    <a:pt x="2970432" y="569395"/>
                  </a:lnTo>
                  <a:lnTo>
                    <a:pt x="3240471" y="664294"/>
                  </a:lnTo>
                  <a:lnTo>
                    <a:pt x="3510510" y="854093"/>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4899"/>
            </a:xfrm>
            <a:custGeom>
              <a:avLst/>
              <a:pathLst>
                <a:path w="6480943" h="94899">
                  <a:moveTo>
                    <a:pt x="0" y="94899"/>
                  </a:moveTo>
                  <a:lnTo>
                    <a:pt x="270039" y="94899"/>
                  </a:lnTo>
                  <a:lnTo>
                    <a:pt x="540078" y="47449"/>
                  </a:lnTo>
                  <a:lnTo>
                    <a:pt x="810117" y="94899"/>
                  </a:lnTo>
                  <a:lnTo>
                    <a:pt x="1080157" y="47449"/>
                  </a:lnTo>
                  <a:lnTo>
                    <a:pt x="1350196" y="94899"/>
                  </a:lnTo>
                  <a:lnTo>
                    <a:pt x="1620235" y="94899"/>
                  </a:lnTo>
                  <a:lnTo>
                    <a:pt x="1890275" y="0"/>
                  </a:lnTo>
                  <a:lnTo>
                    <a:pt x="2160314" y="0"/>
                  </a:lnTo>
                  <a:lnTo>
                    <a:pt x="2430353" y="47449"/>
                  </a:lnTo>
                  <a:lnTo>
                    <a:pt x="2700393" y="0"/>
                  </a:lnTo>
                  <a:lnTo>
                    <a:pt x="2970432" y="0"/>
                  </a:lnTo>
                  <a:lnTo>
                    <a:pt x="3240471" y="0"/>
                  </a:lnTo>
                  <a:lnTo>
                    <a:pt x="3510510" y="0"/>
                  </a:lnTo>
                  <a:lnTo>
                    <a:pt x="3780550" y="47449"/>
                  </a:lnTo>
                  <a:lnTo>
                    <a:pt x="4050589" y="0"/>
                  </a:lnTo>
                  <a:lnTo>
                    <a:pt x="4320628" y="47449"/>
                  </a:lnTo>
                  <a:lnTo>
                    <a:pt x="4590668" y="0"/>
                  </a:lnTo>
                  <a:lnTo>
                    <a:pt x="4860707" y="0"/>
                  </a:lnTo>
                  <a:lnTo>
                    <a:pt x="5130746" y="0"/>
                  </a:lnTo>
                  <a:lnTo>
                    <a:pt x="5400786" y="47449"/>
                  </a:lnTo>
                  <a:lnTo>
                    <a:pt x="5670825" y="47449"/>
                  </a:lnTo>
                  <a:lnTo>
                    <a:pt x="5940864" y="47449"/>
                  </a:lnTo>
                  <a:lnTo>
                    <a:pt x="6210904" y="9489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6536041" y="978248"/>
              <a:ext cx="1080157" cy="47449"/>
            </a:xfrm>
            <a:custGeom>
              <a:avLst/>
              <a:pathLst>
                <a:path w="1080157" h="47449">
                  <a:moveTo>
                    <a:pt x="0" y="0"/>
                  </a:moveTo>
                  <a:lnTo>
                    <a:pt x="270039" y="0"/>
                  </a:lnTo>
                  <a:lnTo>
                    <a:pt x="540078" y="47449"/>
                  </a:lnTo>
                  <a:lnTo>
                    <a:pt x="810117" y="47449"/>
                  </a:lnTo>
                  <a:lnTo>
                    <a:pt x="1080157" y="0"/>
                  </a:lnTo>
                </a:path>
              </a:pathLst>
            </a:custGeom>
            <a:ln w="27101" cap="flat">
              <a:solidFill>
                <a:srgbClr val="836FFF">
                  <a:alpha val="100000"/>
                </a:srgbClr>
              </a:solidFill>
              <a:prstDash val="solid"/>
              <a:round/>
            </a:ln>
          </p:spPr>
          <p:txBody>
            <a:bodyPr/>
            <a:lstStyle/>
            <a:p/>
          </p:txBody>
        </p:sp>
        <p:sp>
          <p:nvSpPr>
            <p:cNvPr id="47" name="pl47"/>
            <p:cNvSpPr/>
            <p:nvPr/>
          </p:nvSpPr>
          <p:spPr>
            <a:xfrm>
              <a:off x="1405294" y="930799"/>
              <a:ext cx="6210904" cy="854093"/>
            </a:xfrm>
            <a:custGeom>
              <a:avLst/>
              <a:pathLst>
                <a:path w="6210904" h="854093">
                  <a:moveTo>
                    <a:pt x="0" y="189798"/>
                  </a:moveTo>
                  <a:lnTo>
                    <a:pt x="270039" y="142348"/>
                  </a:lnTo>
                  <a:lnTo>
                    <a:pt x="540078" y="284697"/>
                  </a:lnTo>
                  <a:lnTo>
                    <a:pt x="810117" y="142348"/>
                  </a:lnTo>
                  <a:lnTo>
                    <a:pt x="1080157" y="94899"/>
                  </a:lnTo>
                  <a:lnTo>
                    <a:pt x="1350196" y="189798"/>
                  </a:lnTo>
                  <a:lnTo>
                    <a:pt x="1620235" y="94899"/>
                  </a:lnTo>
                  <a:lnTo>
                    <a:pt x="1890275" y="47449"/>
                  </a:lnTo>
                  <a:lnTo>
                    <a:pt x="2160314" y="94899"/>
                  </a:lnTo>
                  <a:lnTo>
                    <a:pt x="2430353" y="0"/>
                  </a:lnTo>
                  <a:lnTo>
                    <a:pt x="2700393" y="0"/>
                  </a:lnTo>
                  <a:lnTo>
                    <a:pt x="2970432" y="47449"/>
                  </a:lnTo>
                  <a:lnTo>
                    <a:pt x="3240471" y="0"/>
                  </a:lnTo>
                  <a:lnTo>
                    <a:pt x="3510510" y="47449"/>
                  </a:lnTo>
                  <a:lnTo>
                    <a:pt x="3780550" y="94899"/>
                  </a:lnTo>
                  <a:lnTo>
                    <a:pt x="4050589" y="142348"/>
                  </a:lnTo>
                  <a:lnTo>
                    <a:pt x="4320628" y="142348"/>
                  </a:lnTo>
                  <a:lnTo>
                    <a:pt x="4590668" y="237248"/>
                  </a:lnTo>
                  <a:lnTo>
                    <a:pt x="4860707" y="189798"/>
                  </a:lnTo>
                  <a:lnTo>
                    <a:pt x="5130746" y="379596"/>
                  </a:lnTo>
                  <a:lnTo>
                    <a:pt x="5400786" y="569395"/>
                  </a:lnTo>
                  <a:lnTo>
                    <a:pt x="5670825" y="616844"/>
                  </a:lnTo>
                  <a:lnTo>
                    <a:pt x="5940864" y="759193"/>
                  </a:lnTo>
                  <a:lnTo>
                    <a:pt x="6210904" y="854093"/>
                  </a:lnTo>
                </a:path>
              </a:pathLst>
            </a:custGeom>
            <a:ln w="27101" cap="flat">
              <a:solidFill>
                <a:srgbClr val="FB9A99">
                  <a:alpha val="100000"/>
                </a:srgbClr>
              </a:solidFill>
              <a:prstDash val="solid"/>
              <a:round/>
            </a:ln>
          </p:spPr>
          <p:txBody>
            <a:bodyPr/>
            <a:lstStyle/>
            <a:p/>
          </p:txBody>
        </p:sp>
        <p:sp>
          <p:nvSpPr>
            <p:cNvPr id="48" name="pl48"/>
            <p:cNvSpPr/>
            <p:nvPr/>
          </p:nvSpPr>
          <p:spPr>
            <a:xfrm>
              <a:off x="7633147" y="784581"/>
              <a:ext cx="791879" cy="189609"/>
            </a:xfrm>
            <a:custGeom>
              <a:avLst/>
              <a:pathLst>
                <a:path w="791879" h="189609">
                  <a:moveTo>
                    <a:pt x="791879" y="0"/>
                  </a:moveTo>
                  <a:lnTo>
                    <a:pt x="0" y="189609"/>
                  </a:lnTo>
                </a:path>
              </a:pathLst>
            </a:custGeom>
          </p:spPr>
          <p:txBody>
            <a:bodyPr/>
            <a:lstStyle/>
            <a:p/>
          </p:txBody>
        </p:sp>
        <p:sp>
          <p:nvSpPr>
            <p:cNvPr id="49" name="pl49"/>
            <p:cNvSpPr/>
            <p:nvPr/>
          </p:nvSpPr>
          <p:spPr>
            <a:xfrm>
              <a:off x="7634174" y="979780"/>
              <a:ext cx="718600" cy="61215"/>
            </a:xfrm>
            <a:custGeom>
              <a:avLst/>
              <a:pathLst>
                <a:path w="718600" h="61215">
                  <a:moveTo>
                    <a:pt x="718600" y="61215"/>
                  </a:moveTo>
                  <a:lnTo>
                    <a:pt x="0" y="0"/>
                  </a:lnTo>
                </a:path>
              </a:pathLst>
            </a:custGeom>
          </p:spPr>
          <p:txBody>
            <a:bodyPr/>
            <a:lstStyle/>
            <a:p/>
          </p:txBody>
        </p:sp>
        <p:sp>
          <p:nvSpPr>
            <p:cNvPr id="50" name="pl50"/>
            <p:cNvSpPr/>
            <p:nvPr/>
          </p:nvSpPr>
          <p:spPr>
            <a:xfrm>
              <a:off x="7632051" y="1031232"/>
              <a:ext cx="750894" cy="262125"/>
            </a:xfrm>
            <a:custGeom>
              <a:avLst/>
              <a:pathLst>
                <a:path w="750894" h="262125">
                  <a:moveTo>
                    <a:pt x="750894" y="262125"/>
                  </a:moveTo>
                  <a:lnTo>
                    <a:pt x="0" y="0"/>
                  </a:lnTo>
                </a:path>
              </a:pathLst>
            </a:custGeom>
          </p:spPr>
          <p:txBody>
            <a:bodyPr/>
            <a:lstStyle/>
            <a:p/>
          </p:txBody>
        </p:sp>
        <p:sp>
          <p:nvSpPr>
            <p:cNvPr id="51" name="pl51"/>
            <p:cNvSpPr/>
            <p:nvPr/>
          </p:nvSpPr>
          <p:spPr>
            <a:xfrm>
              <a:off x="7623279" y="1036179"/>
              <a:ext cx="705304" cy="1043999"/>
            </a:xfrm>
            <a:custGeom>
              <a:avLst/>
              <a:pathLst>
                <a:path w="705304" h="1043999">
                  <a:moveTo>
                    <a:pt x="705304" y="1043999"/>
                  </a:moveTo>
                  <a:lnTo>
                    <a:pt x="0" y="0"/>
                  </a:lnTo>
                </a:path>
              </a:pathLst>
            </a:custGeom>
          </p:spPr>
          <p:txBody>
            <a:bodyPr/>
            <a:lstStyle/>
            <a:p/>
          </p:txBody>
        </p:sp>
        <p:sp>
          <p:nvSpPr>
            <p:cNvPr id="52" name="pl52"/>
            <p:cNvSpPr/>
            <p:nvPr/>
          </p:nvSpPr>
          <p:spPr>
            <a:xfrm>
              <a:off x="7626108" y="1035233"/>
              <a:ext cx="810986" cy="780320"/>
            </a:xfrm>
            <a:custGeom>
              <a:avLst/>
              <a:pathLst>
                <a:path w="810986" h="780320">
                  <a:moveTo>
                    <a:pt x="810986" y="780320"/>
                  </a:moveTo>
                  <a:lnTo>
                    <a:pt x="0" y="0"/>
                  </a:lnTo>
                </a:path>
              </a:pathLst>
            </a:custGeom>
          </p:spPr>
          <p:txBody>
            <a:bodyPr/>
            <a:lstStyle/>
            <a:p/>
          </p:txBody>
        </p:sp>
        <p:sp>
          <p:nvSpPr>
            <p:cNvPr id="53" name="pl53"/>
            <p:cNvSpPr/>
            <p:nvPr/>
          </p:nvSpPr>
          <p:spPr>
            <a:xfrm>
              <a:off x="7628247" y="1034208"/>
              <a:ext cx="730454" cy="515893"/>
            </a:xfrm>
            <a:custGeom>
              <a:avLst/>
              <a:pathLst>
                <a:path w="730454" h="515893">
                  <a:moveTo>
                    <a:pt x="730454" y="515893"/>
                  </a:moveTo>
                  <a:lnTo>
                    <a:pt x="0" y="0"/>
                  </a:lnTo>
                </a:path>
              </a:pathLst>
            </a:custGeom>
          </p:spPr>
          <p:txBody>
            <a:bodyPr/>
            <a:lstStyle/>
            <a:p/>
          </p:txBody>
        </p:sp>
        <p:sp>
          <p:nvSpPr>
            <p:cNvPr id="54" name="pl54"/>
            <p:cNvSpPr/>
            <p:nvPr/>
          </p:nvSpPr>
          <p:spPr>
            <a:xfrm>
              <a:off x="7623378" y="1273400"/>
              <a:ext cx="735482" cy="1070849"/>
            </a:xfrm>
            <a:custGeom>
              <a:avLst/>
              <a:pathLst>
                <a:path w="735482" h="1070849">
                  <a:moveTo>
                    <a:pt x="735482" y="1070849"/>
                  </a:moveTo>
                  <a:lnTo>
                    <a:pt x="0" y="0"/>
                  </a:lnTo>
                </a:path>
              </a:pathLst>
            </a:custGeom>
          </p:spPr>
          <p:txBody>
            <a:bodyPr/>
            <a:lstStyle/>
            <a:p/>
          </p:txBody>
        </p:sp>
        <p:sp>
          <p:nvSpPr>
            <p:cNvPr id="55" name="pl55"/>
            <p:cNvSpPr/>
            <p:nvPr/>
          </p:nvSpPr>
          <p:spPr>
            <a:xfrm>
              <a:off x="7622142" y="1795647"/>
              <a:ext cx="736719" cy="1333232"/>
            </a:xfrm>
            <a:custGeom>
              <a:avLst/>
              <a:pathLst>
                <a:path w="736719" h="1333232">
                  <a:moveTo>
                    <a:pt x="736719" y="1333232"/>
                  </a:moveTo>
                  <a:lnTo>
                    <a:pt x="0" y="0"/>
                  </a:lnTo>
                </a:path>
              </a:pathLst>
            </a:custGeom>
          </p:spPr>
          <p:txBody>
            <a:bodyPr/>
            <a:lstStyle/>
            <a:p/>
          </p:txBody>
        </p:sp>
        <p:sp>
          <p:nvSpPr>
            <p:cNvPr id="56" name="pl56"/>
            <p:cNvSpPr/>
            <p:nvPr/>
          </p:nvSpPr>
          <p:spPr>
            <a:xfrm>
              <a:off x="7623740" y="1795245"/>
              <a:ext cx="777202" cy="1067002"/>
            </a:xfrm>
            <a:custGeom>
              <a:avLst/>
              <a:pathLst>
                <a:path w="777202" h="1067002">
                  <a:moveTo>
                    <a:pt x="777202" y="1067002"/>
                  </a:moveTo>
                  <a:lnTo>
                    <a:pt x="0" y="0"/>
                  </a:lnTo>
                </a:path>
              </a:pathLst>
            </a:custGeom>
          </p:spPr>
          <p:txBody>
            <a:bodyPr/>
            <a:lstStyle/>
            <a:p/>
          </p:txBody>
        </p:sp>
        <p:sp>
          <p:nvSpPr>
            <p:cNvPr id="57" name="pl57"/>
            <p:cNvSpPr/>
            <p:nvPr/>
          </p:nvSpPr>
          <p:spPr>
            <a:xfrm>
              <a:off x="7624548" y="1794998"/>
              <a:ext cx="667883" cy="808399"/>
            </a:xfrm>
            <a:custGeom>
              <a:avLst/>
              <a:pathLst>
                <a:path w="667883" h="808399">
                  <a:moveTo>
                    <a:pt x="667883" y="808399"/>
                  </a:moveTo>
                  <a:lnTo>
                    <a:pt x="0" y="0"/>
                  </a:lnTo>
                </a:path>
              </a:pathLst>
            </a:custGeom>
          </p:spPr>
          <p:txBody>
            <a:bodyPr/>
            <a:lstStyle/>
            <a:p/>
          </p:txBody>
        </p:sp>
        <p:sp>
          <p:nvSpPr>
            <p:cNvPr id="58" name="pl58"/>
            <p:cNvSpPr/>
            <p:nvPr/>
          </p:nvSpPr>
          <p:spPr>
            <a:xfrm>
              <a:off x="7634339" y="3587973"/>
              <a:ext cx="748606" cy="3"/>
            </a:xfrm>
            <a:custGeom>
              <a:avLst/>
              <a:pathLst>
                <a:path w="748606" h="3">
                  <a:moveTo>
                    <a:pt x="748606" y="0"/>
                  </a:moveTo>
                  <a:lnTo>
                    <a:pt x="0" y="3"/>
                  </a:lnTo>
                </a:path>
              </a:pathLst>
            </a:custGeom>
          </p:spPr>
          <p:txBody>
            <a:bodyPr/>
            <a:lstStyle/>
            <a:p/>
          </p:txBody>
        </p:sp>
        <p:sp>
          <p:nvSpPr>
            <p:cNvPr id="59" name="pg59"/>
            <p:cNvSpPr/>
            <p:nvPr/>
          </p:nvSpPr>
          <p:spPr>
            <a:xfrm>
              <a:off x="8356446" y="69623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777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84194" y="95706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307054" y="99860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98%</a:t>
              </a:r>
            </a:p>
          </p:txBody>
        </p:sp>
        <p:sp>
          <p:nvSpPr>
            <p:cNvPr id="63" name="pg63"/>
            <p:cNvSpPr/>
            <p:nvPr/>
          </p:nvSpPr>
          <p:spPr>
            <a:xfrm>
              <a:off x="8314365" y="12144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559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5" name="pg65"/>
            <p:cNvSpPr/>
            <p:nvPr/>
          </p:nvSpPr>
          <p:spPr>
            <a:xfrm>
              <a:off x="8260004" y="200134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02419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7" name="pg67"/>
            <p:cNvSpPr/>
            <p:nvPr/>
          </p:nvSpPr>
          <p:spPr>
            <a:xfrm>
              <a:off x="8368515" y="173725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7879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9" name="pg69"/>
            <p:cNvSpPr/>
            <p:nvPr/>
          </p:nvSpPr>
          <p:spPr>
            <a:xfrm>
              <a:off x="8290122" y="147289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51443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71" name="pg71"/>
            <p:cNvSpPr/>
            <p:nvPr/>
          </p:nvSpPr>
          <p:spPr>
            <a:xfrm>
              <a:off x="8290281" y="22652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3067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3" name="pg73"/>
            <p:cNvSpPr/>
            <p:nvPr/>
          </p:nvSpPr>
          <p:spPr>
            <a:xfrm>
              <a:off x="8290281" y="30490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30906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81%</a:t>
              </a:r>
            </a:p>
          </p:txBody>
        </p:sp>
        <p:sp>
          <p:nvSpPr>
            <p:cNvPr id="75" name="pg75"/>
            <p:cNvSpPr/>
            <p:nvPr/>
          </p:nvSpPr>
          <p:spPr>
            <a:xfrm>
              <a:off x="8332362" y="278315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2469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81%</a:t>
              </a:r>
            </a:p>
          </p:txBody>
        </p:sp>
        <p:sp>
          <p:nvSpPr>
            <p:cNvPr id="77" name="pg77"/>
            <p:cNvSpPr/>
            <p:nvPr/>
          </p:nvSpPr>
          <p:spPr>
            <a:xfrm>
              <a:off x="8223851" y="252564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8" name="tx78"/>
            <p:cNvSpPr/>
            <p:nvPr/>
          </p:nvSpPr>
          <p:spPr>
            <a:xfrm>
              <a:off x="8246711" y="256718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79" name="pg79"/>
            <p:cNvSpPr/>
            <p:nvPr/>
          </p:nvSpPr>
          <p:spPr>
            <a:xfrm>
              <a:off x="8314365" y="35034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5449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67112" y="401416"/>
              <a:ext cx="28973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Albania,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MCV1 and PCV3 had the lowest coverage of all vaccines (81%), followed by MCV2 (92%).
Coverage of 9 vaccines decreased (DTP3, HepB3, Hib3, IPV1, MCV1, MCV2, PcV3, Polio3 and Rubella) compared to respective coverage in 2019.
Coverage of 5 vaccines were the same (DTP3, HepB3, Hib3, IPV1 and Polio3), 2 vaccines increased (HPVc and RotaC), and 4 vaccines decreased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1645655"/>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024670"/>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2782699"/>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3540728"/>
              <a:ext cx="1011029" cy="0"/>
            </a:xfrm>
            <a:custGeom>
              <a:avLst/>
              <a:pathLst>
                <a:path w="1011029" h="0">
                  <a:moveTo>
                    <a:pt x="0" y="0"/>
                  </a:moveTo>
                  <a:lnTo>
                    <a:pt x="144432" y="0"/>
                  </a:lnTo>
                  <a:lnTo>
                    <a:pt x="361082"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8135597" y="3919743"/>
              <a:ext cx="288865" cy="0"/>
            </a:xfrm>
            <a:custGeom>
              <a:avLst/>
              <a:pathLst>
                <a:path w="288865" h="0">
                  <a:moveTo>
                    <a:pt x="0" y="0"/>
                  </a:moveTo>
                  <a:lnTo>
                    <a:pt x="0" y="0"/>
                  </a:lnTo>
                  <a:lnTo>
                    <a:pt x="72216"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30" name="pl30"/>
            <p:cNvSpPr/>
            <p:nvPr/>
          </p:nvSpPr>
          <p:spPr>
            <a:xfrm>
              <a:off x="7341217" y="4298757"/>
              <a:ext cx="1083246" cy="0"/>
            </a:xfrm>
            <a:custGeom>
              <a:avLst/>
              <a:pathLst>
                <a:path w="1083246" h="0">
                  <a:moveTo>
                    <a:pt x="0" y="0"/>
                  </a:moveTo>
                  <a:lnTo>
                    <a:pt x="288865" y="0"/>
                  </a:lnTo>
                  <a:lnTo>
                    <a:pt x="433298"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8496679" y="4677772"/>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7341217" y="5056787"/>
              <a:ext cx="1011029" cy="0"/>
            </a:xfrm>
            <a:custGeom>
              <a:avLst/>
              <a:pathLst>
                <a:path w="1011029" h="0">
                  <a:moveTo>
                    <a:pt x="0" y="0"/>
                  </a:moveTo>
                  <a:lnTo>
                    <a:pt x="144432" y="0"/>
                  </a:lnTo>
                  <a:lnTo>
                    <a:pt x="361082"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3671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2288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7844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56731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27844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2288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871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Albania,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increased in 2024 (99%) compared to 2023, and was the same as in 2019. In 2019-2024, DTP1 coverage was at it's lowest level in 2021, 2022, and 2023 (98%).
In 2023, 10 vaccines had lower coverage than in 2019.
In 2024, 9 vaccines had lower coverage than in 2019.
In 2024, 4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3402477"/>
              <a:ext cx="3780550" cy="856683"/>
            </a:xfrm>
            <a:custGeom>
              <a:avLst/>
              <a:pathLst>
                <a:path w="3780550" h="856683">
                  <a:moveTo>
                    <a:pt x="0" y="856683"/>
                  </a:moveTo>
                  <a:lnTo>
                    <a:pt x="1890275" y="68534"/>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3402477"/>
              <a:ext cx="3780550" cy="856683"/>
            </a:xfrm>
            <a:custGeom>
              <a:avLst/>
              <a:pathLst>
                <a:path w="3780550" h="856683">
                  <a:moveTo>
                    <a:pt x="0" y="856683"/>
                  </a:moveTo>
                  <a:lnTo>
                    <a:pt x="1890275" y="68534"/>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423433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2343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3287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29" name="tx29"/>
            <p:cNvSpPr/>
            <p:nvPr/>
          </p:nvSpPr>
          <p:spPr>
            <a:xfrm>
              <a:off x="4915805"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30" name="tx30"/>
            <p:cNvSpPr/>
            <p:nvPr/>
          </p:nvSpPr>
          <p:spPr>
            <a:xfrm>
              <a:off x="6806080"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31" name="tx31"/>
            <p:cNvSpPr/>
            <p:nvPr/>
          </p:nvSpPr>
          <p:spPr>
            <a:xfrm>
              <a:off x="3025530" y="4086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32" name="tx32"/>
            <p:cNvSpPr/>
            <p:nvPr/>
          </p:nvSpPr>
          <p:spPr>
            <a:xfrm>
              <a:off x="4915805"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33" name="tx33"/>
            <p:cNvSpPr/>
            <p:nvPr/>
          </p:nvSpPr>
          <p:spPr>
            <a:xfrm>
              <a:off x="6806080"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34" name="pl3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pl35"/>
            <p:cNvSpPr/>
            <p:nvPr/>
          </p:nvSpPr>
          <p:spPr>
            <a:xfrm>
              <a:off x="302553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6" name="tx36"/>
            <p:cNvSpPr/>
            <p:nvPr/>
          </p:nvSpPr>
          <p:spPr>
            <a:xfrm>
              <a:off x="2630762"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7" name="tx37"/>
            <p:cNvSpPr/>
            <p:nvPr/>
          </p:nvSpPr>
          <p:spPr>
            <a:xfrm>
              <a:off x="2685044"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4" name="tx4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 name="tx4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 name="tx4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 name="tx4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 name="tx4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 name="tx4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 name="pl5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1" name="pl5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2" name="tx5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4" name="tx54"/>
            <p:cNvSpPr/>
            <p:nvPr/>
          </p:nvSpPr>
          <p:spPr>
            <a:xfrm>
              <a:off x="757200" y="398022"/>
              <a:ext cx="53670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Albania, 2022-2024</a:t>
              </a:r>
            </a:p>
          </p:txBody>
        </p:sp>
        <p:sp>
          <p:nvSpPr>
            <p:cNvPr id="55" name="tx5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6" name="tx5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Albania was 2022.
In 2024, first dose (HPV1) programme coverage among girls was 43% and last dose (HPVc) programme coverage was 43%.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80105"/>
            </a:xfrm>
            <a:custGeom>
              <a:avLst/>
              <a:pathLst>
                <a:path w="6444618" h="80105">
                  <a:moveTo>
                    <a:pt x="0" y="80105"/>
                  </a:moveTo>
                  <a:lnTo>
                    <a:pt x="268525" y="80105"/>
                  </a:lnTo>
                  <a:lnTo>
                    <a:pt x="537051" y="40052"/>
                  </a:lnTo>
                  <a:lnTo>
                    <a:pt x="805577" y="80105"/>
                  </a:lnTo>
                  <a:lnTo>
                    <a:pt x="1074103" y="80105"/>
                  </a:lnTo>
                  <a:lnTo>
                    <a:pt x="1342628" y="40052"/>
                  </a:lnTo>
                  <a:lnTo>
                    <a:pt x="1611154" y="80105"/>
                  </a:lnTo>
                  <a:lnTo>
                    <a:pt x="1879680" y="40052"/>
                  </a:lnTo>
                  <a:lnTo>
                    <a:pt x="2148206" y="0"/>
                  </a:lnTo>
                  <a:lnTo>
                    <a:pt x="2416732" y="40052"/>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40052"/>
                  </a:lnTo>
                  <a:lnTo>
                    <a:pt x="5639041" y="40052"/>
                  </a:lnTo>
                  <a:lnTo>
                    <a:pt x="5907567" y="80105"/>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360472"/>
            </a:xfrm>
            <a:custGeom>
              <a:avLst/>
              <a:pathLst>
                <a:path w="6176092" h="360472">
                  <a:moveTo>
                    <a:pt x="0" y="360472"/>
                  </a:moveTo>
                  <a:lnTo>
                    <a:pt x="268525" y="240315"/>
                  </a:lnTo>
                  <a:lnTo>
                    <a:pt x="537051" y="240315"/>
                  </a:lnTo>
                  <a:lnTo>
                    <a:pt x="805577" y="120157"/>
                  </a:lnTo>
                  <a:lnTo>
                    <a:pt x="1074103" y="80105"/>
                  </a:lnTo>
                  <a:lnTo>
                    <a:pt x="1342628" y="200262"/>
                  </a:lnTo>
                  <a:lnTo>
                    <a:pt x="1611154" y="160210"/>
                  </a:lnTo>
                  <a:lnTo>
                    <a:pt x="1879680" y="40052"/>
                  </a:lnTo>
                  <a:lnTo>
                    <a:pt x="2148206" y="40052"/>
                  </a:lnTo>
                  <a:lnTo>
                    <a:pt x="2416732" y="40052"/>
                  </a:lnTo>
                  <a:lnTo>
                    <a:pt x="2685257" y="0"/>
                  </a:lnTo>
                  <a:lnTo>
                    <a:pt x="2953783" y="0"/>
                  </a:lnTo>
                  <a:lnTo>
                    <a:pt x="3222309" y="0"/>
                  </a:lnTo>
                  <a:lnTo>
                    <a:pt x="3490835" y="40052"/>
                  </a:lnTo>
                  <a:lnTo>
                    <a:pt x="3759360" y="40052"/>
                  </a:lnTo>
                  <a:lnTo>
                    <a:pt x="4027886" y="40052"/>
                  </a:lnTo>
                  <a:lnTo>
                    <a:pt x="4296412" y="40052"/>
                  </a:lnTo>
                  <a:lnTo>
                    <a:pt x="4564938" y="120157"/>
                  </a:lnTo>
                  <a:lnTo>
                    <a:pt x="4833464" y="120157"/>
                  </a:lnTo>
                  <a:lnTo>
                    <a:pt x="5101989" y="200262"/>
                  </a:lnTo>
                  <a:lnTo>
                    <a:pt x="5370515" y="280367"/>
                  </a:lnTo>
                  <a:lnTo>
                    <a:pt x="5639041" y="240315"/>
                  </a:lnTo>
                  <a:lnTo>
                    <a:pt x="5907567" y="240315"/>
                  </a:lnTo>
                  <a:lnTo>
                    <a:pt x="6176092" y="280367"/>
                  </a:lnTo>
                </a:path>
              </a:pathLst>
            </a:custGeom>
            <a:ln w="27101" cap="flat">
              <a:solidFill>
                <a:srgbClr val="7CAE00">
                  <a:alpha val="100000"/>
                </a:srgbClr>
              </a:solidFill>
              <a:prstDash val="solid"/>
              <a:round/>
            </a:ln>
          </p:spPr>
          <p:txBody>
            <a:bodyPr/>
            <a:lstStyle/>
            <a:p/>
          </p:txBody>
        </p:sp>
        <p:sp>
          <p:nvSpPr>
            <p:cNvPr id="28" name="pl28"/>
            <p:cNvSpPr/>
            <p:nvPr/>
          </p:nvSpPr>
          <p:spPr>
            <a:xfrm>
              <a:off x="4402062" y="1081584"/>
              <a:ext cx="3490835" cy="720945"/>
            </a:xfrm>
            <a:custGeom>
              <a:avLst/>
              <a:pathLst>
                <a:path w="3490835" h="720945">
                  <a:moveTo>
                    <a:pt x="0" y="0"/>
                  </a:moveTo>
                  <a:lnTo>
                    <a:pt x="268525" y="0"/>
                  </a:lnTo>
                  <a:lnTo>
                    <a:pt x="537051" y="0"/>
                  </a:lnTo>
                  <a:lnTo>
                    <a:pt x="805577" y="0"/>
                  </a:lnTo>
                  <a:lnTo>
                    <a:pt x="1074103" y="0"/>
                  </a:lnTo>
                  <a:lnTo>
                    <a:pt x="1342628" y="0"/>
                  </a:lnTo>
                  <a:lnTo>
                    <a:pt x="1611154" y="0"/>
                  </a:lnTo>
                  <a:lnTo>
                    <a:pt x="1879680" y="0"/>
                  </a:lnTo>
                  <a:lnTo>
                    <a:pt x="2148206" y="120157"/>
                  </a:lnTo>
                  <a:lnTo>
                    <a:pt x="2416732" y="280367"/>
                  </a:lnTo>
                  <a:lnTo>
                    <a:pt x="2685257" y="400525"/>
                  </a:lnTo>
                  <a:lnTo>
                    <a:pt x="2953783" y="480630"/>
                  </a:lnTo>
                  <a:lnTo>
                    <a:pt x="3222309" y="560735"/>
                  </a:lnTo>
                  <a:lnTo>
                    <a:pt x="3490835" y="720945"/>
                  </a:lnTo>
                </a:path>
              </a:pathLst>
            </a:custGeom>
            <a:ln w="27101" cap="flat">
              <a:solidFill>
                <a:srgbClr val="00BFC4">
                  <a:alpha val="100000"/>
                </a:srgbClr>
              </a:solidFill>
              <a:prstDash val="solid"/>
              <a:round/>
            </a:ln>
          </p:spPr>
          <p:txBody>
            <a:bodyPr/>
            <a:lstStyle/>
            <a:p/>
          </p:txBody>
        </p:sp>
        <p:sp>
          <p:nvSpPr>
            <p:cNvPr id="29" name="pl29"/>
            <p:cNvSpPr/>
            <p:nvPr/>
          </p:nvSpPr>
          <p:spPr>
            <a:xfrm>
              <a:off x="7355845" y="3324525"/>
              <a:ext cx="537051" cy="1001312"/>
            </a:xfrm>
            <a:custGeom>
              <a:avLst/>
              <a:pathLst>
                <a:path w="537051" h="1001312">
                  <a:moveTo>
                    <a:pt x="0" y="1001312"/>
                  </a:moveTo>
                  <a:lnTo>
                    <a:pt x="268525" y="80105"/>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861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42874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172" y="1126061"/>
              <a:ext cx="250250" cy="33202"/>
            </a:xfrm>
            <a:custGeom>
              <a:avLst/>
              <a:pathLst>
                <a:path w="250250" h="33202">
                  <a:moveTo>
                    <a:pt x="250250" y="0"/>
                  </a:moveTo>
                  <a:lnTo>
                    <a:pt x="0" y="33202"/>
                  </a:lnTo>
                </a:path>
              </a:pathLst>
            </a:custGeom>
          </p:spPr>
          <p:txBody>
            <a:bodyPr/>
            <a:lstStyle/>
            <a:p/>
          </p:txBody>
        </p:sp>
        <p:sp>
          <p:nvSpPr>
            <p:cNvPr id="40" name="pl40"/>
            <p:cNvSpPr/>
            <p:nvPr/>
          </p:nvSpPr>
          <p:spPr>
            <a:xfrm>
              <a:off x="7911176" y="1364366"/>
              <a:ext cx="250246" cy="33062"/>
            </a:xfrm>
            <a:custGeom>
              <a:avLst/>
              <a:pathLst>
                <a:path w="250246" h="33062">
                  <a:moveTo>
                    <a:pt x="250246" y="33062"/>
                  </a:moveTo>
                  <a:lnTo>
                    <a:pt x="0" y="0"/>
                  </a:lnTo>
                </a:path>
              </a:pathLst>
            </a:custGeom>
          </p:spPr>
          <p:txBody>
            <a:bodyPr/>
            <a:lstStyle/>
            <a:p/>
          </p:txBody>
        </p:sp>
        <p:sp>
          <p:nvSpPr>
            <p:cNvPr id="41" name="pl41"/>
            <p:cNvSpPr/>
            <p:nvPr/>
          </p:nvSpPr>
          <p:spPr>
            <a:xfrm>
              <a:off x="7911730" y="1802526"/>
              <a:ext cx="249692" cy="2"/>
            </a:xfrm>
            <a:custGeom>
              <a:avLst/>
              <a:pathLst>
                <a:path w="249692" h="2">
                  <a:moveTo>
                    <a:pt x="249692" y="0"/>
                  </a:moveTo>
                  <a:lnTo>
                    <a:pt x="0" y="2"/>
                  </a:lnTo>
                </a:path>
              </a:pathLst>
            </a:custGeom>
          </p:spPr>
          <p:txBody>
            <a:bodyPr/>
            <a:lstStyle/>
            <a:p/>
          </p:txBody>
        </p:sp>
        <p:sp>
          <p:nvSpPr>
            <p:cNvPr id="42" name="pl42"/>
            <p:cNvSpPr/>
            <p:nvPr/>
          </p:nvSpPr>
          <p:spPr>
            <a:xfrm>
              <a:off x="7911730" y="3324523"/>
              <a:ext cx="249692" cy="1"/>
            </a:xfrm>
            <a:custGeom>
              <a:avLst/>
              <a:pathLst>
                <a:path w="249692" h="1">
                  <a:moveTo>
                    <a:pt x="249692" y="0"/>
                  </a:moveTo>
                  <a:lnTo>
                    <a:pt x="0" y="1"/>
                  </a:lnTo>
                </a:path>
              </a:pathLst>
            </a:custGeom>
          </p:spPr>
          <p:txBody>
            <a:bodyPr/>
            <a:lstStyle/>
            <a:p/>
          </p:txBody>
        </p:sp>
        <p:sp>
          <p:nvSpPr>
            <p:cNvPr id="43" name="pg43"/>
            <p:cNvSpPr/>
            <p:nvPr/>
          </p:nvSpPr>
          <p:spPr>
            <a:xfrm>
              <a:off x="8092843" y="10339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747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13075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3484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7" name="pg47"/>
            <p:cNvSpPr/>
            <p:nvPr/>
          </p:nvSpPr>
          <p:spPr>
            <a:xfrm>
              <a:off x="8092843" y="171154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75238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81%</a:t>
              </a:r>
            </a:p>
          </p:txBody>
        </p:sp>
        <p:sp>
          <p:nvSpPr>
            <p:cNvPr id="49" name="pg49"/>
            <p:cNvSpPr/>
            <p:nvPr/>
          </p:nvSpPr>
          <p:spPr>
            <a:xfrm>
              <a:off x="8092843" y="32335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2743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1" name="pg51"/>
            <p:cNvSpPr/>
            <p:nvPr/>
          </p:nvSpPr>
          <p:spPr>
            <a:xfrm>
              <a:off x="1150808" y="11673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528" y="1211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1421527" y="144586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467247" y="14896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5" name="pg55"/>
            <p:cNvSpPr/>
            <p:nvPr/>
          </p:nvSpPr>
          <p:spPr>
            <a:xfrm>
              <a:off x="4107092" y="10859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152812" y="11297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7" name="pg57"/>
            <p:cNvSpPr/>
            <p:nvPr/>
          </p:nvSpPr>
          <p:spPr>
            <a:xfrm>
              <a:off x="7419726" y="41388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465446" y="41826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45169" y="580629"/>
              <a:ext cx="358788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Albania,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Albania has all 4 of the  SDG vaccines.
In 2024, Albania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2023 to 99% in 2024.
• DTP3 coverage remained constant at 97% between 2023 and 2024.
• There were there were &lt;500 fewer zero-dose children in 2024. This leaves &lt;500 children without vaccination, vulnerable to vaccine-preventable diseases and a further &lt;1,000 with incomplete protection.
• Albania accounted for 0.1% of zero-dose children in Europe and Central Asia (ECAR) and &lt;0.1% of zero-dose children globally.
• MCV1 coverage declined 2 percentage points from 83% in 2023 to 81% in 2024. There were 5,000 children who missed out on the first measles vaccination.
• MCV2 coverage declined 1 percentage point from 93% in 2023 to 92% in 2024.
• Last dose coverage of HPV vaccination (HPVc) among girls increased from 41% to 43%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Albania,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Albania.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DAPMHHIV-502652578-1605107</_dlc_DocId>
    <_dlc_DocIdUrl xmlns="9e17fbd9-fb4c-4d20-9ec4-18aa77a91b0d">
      <Url>https://unicef.sharepoint.com/teams/DAPM-Health-HIV/_layouts/15/DocIdRedir.aspx?ID=DAPMHHIV-502652578-1605107</Url>
      <Description>DAPMHHIV-502652578-1605107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0e9b92a4-d9c5-4e3a-98d8-be653085235e</vt:lpwstr>
  </property>
  <property fmtid="{D5CDD505-2E9C-101B-9397-08002B2CF9AE}" pid="4" name="MediaServiceImageTags">
    <vt:lpwstr/>
  </property>
</Properties>
</file>