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87" d="100"/>
          <a:sy n="87" d="100"/>
        </p:scale>
        <p:origin x="2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FC6C88F-A779-4940-BE82-25E809A6433D}"/>
    <pc:docChg chg="modSld">
      <pc:chgData name="Lauren Francis" userId="b7c8c318-11b6-44df-a20d-cbfd05c86935" providerId="ADAL" clId="{6FC6C88F-A779-4940-BE82-25E809A6433D}" dt="2025-07-14T19:09:08.783" v="2" actId="20577"/>
      <pc:docMkLst>
        <pc:docMk/>
      </pc:docMkLst>
      <pc:sldChg chg="modSp mod">
        <pc:chgData name="Lauren Francis" userId="b7c8c318-11b6-44df-a20d-cbfd05c86935" providerId="ADAL" clId="{6FC6C88F-A779-4940-BE82-25E809A6433D}" dt="2025-07-14T19:09:08.783" v="2" actId="20577"/>
        <pc:sldMkLst>
          <pc:docMk/>
          <pc:sldMk cId="0" sldId="271"/>
        </pc:sldMkLst>
        <pc:spChg chg="mod">
          <ac:chgData name="Lauren Francis" userId="b7c8c318-11b6-44df-a20d-cbfd05c86935" providerId="ADAL" clId="{6FC6C88F-A779-4940-BE82-25E809A6433D}" dt="2025-07-14T19:09:08.783" v="2" actId="20577"/>
          <ac:spMkLst>
            <pc:docMk/>
            <pc:sldMk cId="0" sldId="271"/>
            <ac:spMk id="144" creationId="{00000000-0000-0000-0000-000000000000}"/>
          </ac:spMkLst>
        </pc:spChg>
      </pc:sld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7.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Angola</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482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9090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3353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47616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55026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1879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08732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35584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24371"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89289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48278" y="2116667"/>
              <a:ext cx="6444618" cy="1396595"/>
            </a:xfrm>
            <a:custGeom>
              <a:avLst/>
              <a:gdLst/>
              <a:ahLst/>
              <a:cxnLst/>
              <a:rect l="0" t="0" r="0" b="0"/>
              <a:pathLst>
                <a:path w="6444618" h="1396595">
                  <a:moveTo>
                    <a:pt x="0" y="1396595"/>
                  </a:moveTo>
                  <a:lnTo>
                    <a:pt x="268525" y="917762"/>
                  </a:lnTo>
                  <a:lnTo>
                    <a:pt x="537051" y="598540"/>
                  </a:lnTo>
                  <a:lnTo>
                    <a:pt x="805577" y="518735"/>
                  </a:lnTo>
                  <a:lnTo>
                    <a:pt x="1074103" y="239416"/>
                  </a:lnTo>
                  <a:lnTo>
                    <a:pt x="1342628" y="798054"/>
                  </a:lnTo>
                  <a:lnTo>
                    <a:pt x="1611154" y="638443"/>
                  </a:lnTo>
                  <a:lnTo>
                    <a:pt x="1879680" y="518735"/>
                  </a:lnTo>
                  <a:lnTo>
                    <a:pt x="2148206" y="518735"/>
                  </a:lnTo>
                  <a:lnTo>
                    <a:pt x="2416732" y="518735"/>
                  </a:lnTo>
                  <a:lnTo>
                    <a:pt x="2685257" y="478832"/>
                  </a:lnTo>
                  <a:lnTo>
                    <a:pt x="2953783" y="478832"/>
                  </a:lnTo>
                  <a:lnTo>
                    <a:pt x="3222309" y="478832"/>
                  </a:lnTo>
                  <a:lnTo>
                    <a:pt x="3490835" y="478832"/>
                  </a:lnTo>
                  <a:lnTo>
                    <a:pt x="3759360" y="399027"/>
                  </a:lnTo>
                  <a:lnTo>
                    <a:pt x="4027886" y="478832"/>
                  </a:lnTo>
                  <a:lnTo>
                    <a:pt x="4296412" y="279319"/>
                  </a:lnTo>
                  <a:lnTo>
                    <a:pt x="4564938" y="438929"/>
                  </a:lnTo>
                  <a:lnTo>
                    <a:pt x="4833464" y="159610"/>
                  </a:lnTo>
                  <a:lnTo>
                    <a:pt x="5101989" y="359124"/>
                  </a:lnTo>
                  <a:lnTo>
                    <a:pt x="5370515" y="478832"/>
                  </a:lnTo>
                  <a:lnTo>
                    <a:pt x="5639041" y="558638"/>
                  </a:lnTo>
                  <a:lnTo>
                    <a:pt x="5907567" y="638443"/>
                  </a:lnTo>
                  <a:lnTo>
                    <a:pt x="6176092" y="0"/>
                  </a:lnTo>
                  <a:lnTo>
                    <a:pt x="6444618" y="359124"/>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1448278" y="2595499"/>
              <a:ext cx="6444618" cy="1436498"/>
            </a:xfrm>
            <a:custGeom>
              <a:avLst/>
              <a:gdLst/>
              <a:ahLst/>
              <a:cxnLst/>
              <a:rect l="0" t="0" r="0" b="0"/>
              <a:pathLst>
                <a:path w="6444618" h="1436498">
                  <a:moveTo>
                    <a:pt x="0" y="1436498"/>
                  </a:moveTo>
                  <a:lnTo>
                    <a:pt x="268525" y="997568"/>
                  </a:lnTo>
                  <a:lnTo>
                    <a:pt x="537051" y="798054"/>
                  </a:lnTo>
                  <a:lnTo>
                    <a:pt x="805577" y="837957"/>
                  </a:lnTo>
                  <a:lnTo>
                    <a:pt x="1074103" y="798054"/>
                  </a:lnTo>
                  <a:lnTo>
                    <a:pt x="1342628" y="798054"/>
                  </a:lnTo>
                  <a:lnTo>
                    <a:pt x="1611154" y="917762"/>
                  </a:lnTo>
                  <a:lnTo>
                    <a:pt x="1879680" y="957665"/>
                  </a:lnTo>
                  <a:lnTo>
                    <a:pt x="2148206" y="877859"/>
                  </a:lnTo>
                  <a:lnTo>
                    <a:pt x="2416732" y="798054"/>
                  </a:lnTo>
                  <a:lnTo>
                    <a:pt x="2685257" y="718249"/>
                  </a:lnTo>
                  <a:lnTo>
                    <a:pt x="2953783" y="678346"/>
                  </a:lnTo>
                  <a:lnTo>
                    <a:pt x="3222309" y="598540"/>
                  </a:lnTo>
                  <a:lnTo>
                    <a:pt x="3490835" y="518735"/>
                  </a:lnTo>
                  <a:lnTo>
                    <a:pt x="3759360" y="478832"/>
                  </a:lnTo>
                  <a:lnTo>
                    <a:pt x="4027886" y="399027"/>
                  </a:lnTo>
                  <a:lnTo>
                    <a:pt x="4296412" y="319221"/>
                  </a:lnTo>
                  <a:lnTo>
                    <a:pt x="4564938" y="359124"/>
                  </a:lnTo>
                  <a:lnTo>
                    <a:pt x="4833464" y="0"/>
                  </a:lnTo>
                  <a:lnTo>
                    <a:pt x="5101989" y="119708"/>
                  </a:lnTo>
                  <a:lnTo>
                    <a:pt x="5370515" y="319221"/>
                  </a:lnTo>
                  <a:lnTo>
                    <a:pt x="5639041" y="478832"/>
                  </a:lnTo>
                  <a:lnTo>
                    <a:pt x="5907567" y="518735"/>
                  </a:lnTo>
                  <a:lnTo>
                    <a:pt x="6176092" y="39902"/>
                  </a:lnTo>
                  <a:lnTo>
                    <a:pt x="6444618" y="119708"/>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448278" y="2316180"/>
              <a:ext cx="6444618" cy="1316789"/>
            </a:xfrm>
            <a:custGeom>
              <a:avLst/>
              <a:gdLst/>
              <a:ahLst/>
              <a:cxnLst/>
              <a:rect l="0" t="0" r="0" b="0"/>
              <a:pathLst>
                <a:path w="6444618" h="1316789">
                  <a:moveTo>
                    <a:pt x="0" y="1316789"/>
                  </a:moveTo>
                  <a:lnTo>
                    <a:pt x="268525" y="79805"/>
                  </a:lnTo>
                  <a:lnTo>
                    <a:pt x="537051" y="0"/>
                  </a:lnTo>
                  <a:lnTo>
                    <a:pt x="805577" y="478832"/>
                  </a:lnTo>
                  <a:lnTo>
                    <a:pt x="1074103" y="399027"/>
                  </a:lnTo>
                  <a:lnTo>
                    <a:pt x="1342628" y="1157178"/>
                  </a:lnTo>
                  <a:lnTo>
                    <a:pt x="1611154" y="1037470"/>
                  </a:lnTo>
                  <a:lnTo>
                    <a:pt x="1879680" y="638443"/>
                  </a:lnTo>
                  <a:lnTo>
                    <a:pt x="2148206" y="638443"/>
                  </a:lnTo>
                  <a:lnTo>
                    <a:pt x="2416732" y="638443"/>
                  </a:lnTo>
                  <a:lnTo>
                    <a:pt x="2685257" y="598540"/>
                  </a:lnTo>
                  <a:lnTo>
                    <a:pt x="2953783" y="598540"/>
                  </a:lnTo>
                  <a:lnTo>
                    <a:pt x="3222309" y="598540"/>
                  </a:lnTo>
                  <a:lnTo>
                    <a:pt x="3490835" y="598540"/>
                  </a:lnTo>
                  <a:lnTo>
                    <a:pt x="3759360" y="718249"/>
                  </a:lnTo>
                  <a:lnTo>
                    <a:pt x="4027886" y="877859"/>
                  </a:lnTo>
                  <a:lnTo>
                    <a:pt x="4296412" y="997568"/>
                  </a:lnTo>
                  <a:lnTo>
                    <a:pt x="4564938" y="1077373"/>
                  </a:lnTo>
                  <a:lnTo>
                    <a:pt x="4833464" y="718249"/>
                  </a:lnTo>
                  <a:lnTo>
                    <a:pt x="5101989" y="598540"/>
                  </a:lnTo>
                  <a:lnTo>
                    <a:pt x="5370515" y="798054"/>
                  </a:lnTo>
                  <a:lnTo>
                    <a:pt x="5639041" y="1037470"/>
                  </a:lnTo>
                  <a:lnTo>
                    <a:pt x="5907567" y="957665"/>
                  </a:lnTo>
                  <a:lnTo>
                    <a:pt x="6176092" y="438929"/>
                  </a:lnTo>
                  <a:lnTo>
                    <a:pt x="6444618" y="837957"/>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5476165" y="3553165"/>
              <a:ext cx="2416732" cy="1077373"/>
            </a:xfrm>
            <a:custGeom>
              <a:avLst/>
              <a:gdLst/>
              <a:ahLst/>
              <a:cxnLst/>
              <a:rect l="0" t="0" r="0" b="0"/>
              <a:pathLst>
                <a:path w="2416732" h="1077373">
                  <a:moveTo>
                    <a:pt x="0" y="1037470"/>
                  </a:moveTo>
                  <a:lnTo>
                    <a:pt x="268525" y="1077373"/>
                  </a:lnTo>
                  <a:lnTo>
                    <a:pt x="537051" y="877859"/>
                  </a:lnTo>
                  <a:lnTo>
                    <a:pt x="805577" y="718249"/>
                  </a:lnTo>
                  <a:lnTo>
                    <a:pt x="1074103" y="79805"/>
                  </a:lnTo>
                  <a:lnTo>
                    <a:pt x="1342628" y="279319"/>
                  </a:lnTo>
                  <a:lnTo>
                    <a:pt x="1611154" y="558638"/>
                  </a:lnTo>
                  <a:lnTo>
                    <a:pt x="1879680" y="399027"/>
                  </a:lnTo>
                  <a:lnTo>
                    <a:pt x="2148206" y="0"/>
                  </a:lnTo>
                  <a:lnTo>
                    <a:pt x="2416732" y="478832"/>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54520" y="2437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54520" y="26768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54520" y="311576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54520"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9902" y="34748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1409902" y="39936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1409902" y="35945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5437788"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11274" y="2458551"/>
              <a:ext cx="250148" cy="16060"/>
            </a:xfrm>
            <a:custGeom>
              <a:avLst/>
              <a:gdLst/>
              <a:ahLst/>
              <a:cxnLst/>
              <a:rect l="0" t="0" r="0" b="0"/>
              <a:pathLst>
                <a:path w="250148" h="16060">
                  <a:moveTo>
                    <a:pt x="250148" y="0"/>
                  </a:moveTo>
                  <a:lnTo>
                    <a:pt x="0" y="16060"/>
                  </a:lnTo>
                </a:path>
              </a:pathLst>
            </a:custGeom>
          </p:spPr>
          <p:txBody>
            <a:bodyPr/>
            <a:lstStyle/>
            <a:p>
              <a:endParaRPr/>
            </a:p>
          </p:txBody>
        </p:sp>
        <p:sp>
          <p:nvSpPr>
            <p:cNvPr id="41" name="pl41"/>
            <p:cNvSpPr/>
            <p:nvPr/>
          </p:nvSpPr>
          <p:spPr>
            <a:xfrm>
              <a:off x="7911280" y="2716356"/>
              <a:ext cx="250142" cy="15628"/>
            </a:xfrm>
            <a:custGeom>
              <a:avLst/>
              <a:gdLst/>
              <a:ahLst/>
              <a:cxnLst/>
              <a:rect l="0" t="0" r="0" b="0"/>
              <a:pathLst>
                <a:path w="250142" h="15628">
                  <a:moveTo>
                    <a:pt x="250142" y="15628"/>
                  </a:moveTo>
                  <a:lnTo>
                    <a:pt x="0" y="0"/>
                  </a:lnTo>
                </a:path>
              </a:pathLst>
            </a:custGeom>
          </p:spPr>
          <p:txBody>
            <a:bodyPr/>
            <a:lstStyle/>
            <a:p>
              <a:endParaRPr/>
            </a:p>
          </p:txBody>
        </p:sp>
        <p:sp>
          <p:nvSpPr>
            <p:cNvPr id="42" name="pl42"/>
            <p:cNvSpPr/>
            <p:nvPr/>
          </p:nvSpPr>
          <p:spPr>
            <a:xfrm>
              <a:off x="7911385" y="3154133"/>
              <a:ext cx="250038" cy="3"/>
            </a:xfrm>
            <a:custGeom>
              <a:avLst/>
              <a:gdLst/>
              <a:ahLst/>
              <a:cxnLst/>
              <a:rect l="0" t="0" r="0" b="0"/>
              <a:pathLst>
                <a:path w="250038" h="3">
                  <a:moveTo>
                    <a:pt x="250038" y="0"/>
                  </a:moveTo>
                  <a:lnTo>
                    <a:pt x="0" y="3"/>
                  </a:lnTo>
                </a:path>
              </a:pathLst>
            </a:custGeom>
          </p:spPr>
          <p:txBody>
            <a:bodyPr/>
            <a:lstStyle/>
            <a:p>
              <a:endParaRPr/>
            </a:p>
          </p:txBody>
        </p:sp>
        <p:sp>
          <p:nvSpPr>
            <p:cNvPr id="43" name="pl43"/>
            <p:cNvSpPr/>
            <p:nvPr/>
          </p:nvSpPr>
          <p:spPr>
            <a:xfrm>
              <a:off x="7911385" y="4031998"/>
              <a:ext cx="250038" cy="5"/>
            </a:xfrm>
            <a:custGeom>
              <a:avLst/>
              <a:gdLst/>
              <a:ahLst/>
              <a:cxnLst/>
              <a:rect l="0" t="0" r="0" b="0"/>
              <a:pathLst>
                <a:path w="250038" h="5">
                  <a:moveTo>
                    <a:pt x="250038" y="5"/>
                  </a:moveTo>
                  <a:lnTo>
                    <a:pt x="0" y="0"/>
                  </a:lnTo>
                </a:path>
              </a:pathLst>
            </a:custGeom>
          </p:spPr>
          <p:txBody>
            <a:bodyPr/>
            <a:lstStyle/>
            <a:p>
              <a:endParaRPr/>
            </a:p>
          </p:txBody>
        </p:sp>
        <p:sp>
          <p:nvSpPr>
            <p:cNvPr id="44" name="pg44"/>
            <p:cNvSpPr/>
            <p:nvPr/>
          </p:nvSpPr>
          <p:spPr>
            <a:xfrm>
              <a:off x="8092843" y="2367460"/>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5" name="tx45"/>
            <p:cNvSpPr/>
            <p:nvPr/>
          </p:nvSpPr>
          <p:spPr>
            <a:xfrm>
              <a:off x="8115703" y="2408301"/>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70%</a:t>
              </a:r>
            </a:p>
          </p:txBody>
        </p:sp>
        <p:sp>
          <p:nvSpPr>
            <p:cNvPr id="46" name="pg46"/>
            <p:cNvSpPr/>
            <p:nvPr/>
          </p:nvSpPr>
          <p:spPr>
            <a:xfrm>
              <a:off x="8092843" y="2641096"/>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7" name="tx47"/>
            <p:cNvSpPr/>
            <p:nvPr/>
          </p:nvSpPr>
          <p:spPr>
            <a:xfrm>
              <a:off x="8115703" y="2681938"/>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64%</a:t>
              </a:r>
            </a:p>
          </p:txBody>
        </p:sp>
        <p:sp>
          <p:nvSpPr>
            <p:cNvPr id="48" name="pg48"/>
            <p:cNvSpPr/>
            <p:nvPr/>
          </p:nvSpPr>
          <p:spPr>
            <a:xfrm>
              <a:off x="8092843" y="3063148"/>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9" name="tx49"/>
            <p:cNvSpPr/>
            <p:nvPr/>
          </p:nvSpPr>
          <p:spPr>
            <a:xfrm>
              <a:off x="8115703" y="3103989"/>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53%</a:t>
              </a:r>
            </a:p>
          </p:txBody>
        </p:sp>
        <p:sp>
          <p:nvSpPr>
            <p:cNvPr id="50" name="pg50"/>
            <p:cNvSpPr/>
            <p:nvPr/>
          </p:nvSpPr>
          <p:spPr>
            <a:xfrm>
              <a:off x="8092843" y="3941018"/>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15703" y="3981859"/>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31%</a:t>
              </a:r>
            </a:p>
          </p:txBody>
        </p:sp>
        <p:sp>
          <p:nvSpPr>
            <p:cNvPr id="52" name="tx52"/>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1" name="pl71"/>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2" name="pl72"/>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3" name="pl73"/>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4" name="tx74"/>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29318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Angola, 2000-2024</a:t>
              </a:r>
            </a:p>
          </p:txBody>
        </p:sp>
        <p:sp>
          <p:nvSpPr>
            <p:cNvPr id="79" name="tx79"/>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53 %.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la couverture a augmenté pour 0 vaccin, a diminué pour 4 et est restée inchangée pour 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456770"/>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2548964"/>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1641158"/>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391067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83092" y="3002867"/>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83092" y="2095061"/>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118725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4485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90700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26914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63128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721003"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9343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265861"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3828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810718"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83147"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422266" y="3208668"/>
              <a:ext cx="245185" cy="702004"/>
            </a:xfrm>
            <a:prstGeom prst="rect">
              <a:avLst/>
            </a:prstGeom>
            <a:solidFill>
              <a:srgbClr val="1CABE2">
                <a:alpha val="100000"/>
              </a:srgbClr>
            </a:solidFill>
          </p:spPr>
          <p:txBody>
            <a:bodyPr/>
            <a:lstStyle/>
            <a:p>
              <a:endParaRPr/>
            </a:p>
          </p:txBody>
        </p:sp>
        <p:sp>
          <p:nvSpPr>
            <p:cNvPr id="23" name="rc23"/>
            <p:cNvSpPr/>
            <p:nvPr/>
          </p:nvSpPr>
          <p:spPr>
            <a:xfrm>
              <a:off x="1694694" y="3339599"/>
              <a:ext cx="245185" cy="571073"/>
            </a:xfrm>
            <a:prstGeom prst="rect">
              <a:avLst/>
            </a:prstGeom>
            <a:solidFill>
              <a:srgbClr val="1CABE2">
                <a:alpha val="100000"/>
              </a:srgbClr>
            </a:solidFill>
          </p:spPr>
          <p:txBody>
            <a:bodyPr/>
            <a:lstStyle/>
            <a:p>
              <a:endParaRPr/>
            </a:p>
          </p:txBody>
        </p:sp>
        <p:sp>
          <p:nvSpPr>
            <p:cNvPr id="24" name="rc24"/>
            <p:cNvSpPr/>
            <p:nvPr/>
          </p:nvSpPr>
          <p:spPr>
            <a:xfrm>
              <a:off x="1967123" y="3427450"/>
              <a:ext cx="245185" cy="483223"/>
            </a:xfrm>
            <a:prstGeom prst="rect">
              <a:avLst/>
            </a:prstGeom>
            <a:solidFill>
              <a:srgbClr val="1CABE2">
                <a:alpha val="100000"/>
              </a:srgbClr>
            </a:solidFill>
          </p:spPr>
          <p:txBody>
            <a:bodyPr/>
            <a:lstStyle/>
            <a:p>
              <a:endParaRPr/>
            </a:p>
          </p:txBody>
        </p:sp>
        <p:sp>
          <p:nvSpPr>
            <p:cNvPr id="25" name="rc25"/>
            <p:cNvSpPr/>
            <p:nvPr/>
          </p:nvSpPr>
          <p:spPr>
            <a:xfrm>
              <a:off x="2239552" y="3437087"/>
              <a:ext cx="245185" cy="473585"/>
            </a:xfrm>
            <a:prstGeom prst="rect">
              <a:avLst/>
            </a:prstGeom>
            <a:solidFill>
              <a:srgbClr val="1CABE2">
                <a:alpha val="100000"/>
              </a:srgbClr>
            </a:solidFill>
          </p:spPr>
          <p:txBody>
            <a:bodyPr/>
            <a:lstStyle/>
            <a:p>
              <a:endParaRPr/>
            </a:p>
          </p:txBody>
        </p:sp>
        <p:sp>
          <p:nvSpPr>
            <p:cNvPr id="26" name="rc26"/>
            <p:cNvSpPr/>
            <p:nvPr/>
          </p:nvSpPr>
          <p:spPr>
            <a:xfrm>
              <a:off x="2511980" y="3520358"/>
              <a:ext cx="245185" cy="390314"/>
            </a:xfrm>
            <a:prstGeom prst="rect">
              <a:avLst/>
            </a:prstGeom>
            <a:solidFill>
              <a:srgbClr val="1CABE2">
                <a:alpha val="100000"/>
              </a:srgbClr>
            </a:solidFill>
          </p:spPr>
          <p:txBody>
            <a:bodyPr/>
            <a:lstStyle/>
            <a:p>
              <a:endParaRPr/>
            </a:p>
          </p:txBody>
        </p:sp>
        <p:sp>
          <p:nvSpPr>
            <p:cNvPr id="27" name="rc27"/>
            <p:cNvSpPr/>
            <p:nvPr/>
          </p:nvSpPr>
          <p:spPr>
            <a:xfrm>
              <a:off x="2784409" y="3295437"/>
              <a:ext cx="245185" cy="615236"/>
            </a:xfrm>
            <a:prstGeom prst="rect">
              <a:avLst/>
            </a:prstGeom>
            <a:solidFill>
              <a:srgbClr val="1CABE2">
                <a:alpha val="100000"/>
              </a:srgbClr>
            </a:solidFill>
          </p:spPr>
          <p:txBody>
            <a:bodyPr/>
            <a:lstStyle/>
            <a:p>
              <a:endParaRPr/>
            </a:p>
          </p:txBody>
        </p:sp>
        <p:sp>
          <p:nvSpPr>
            <p:cNvPr id="28" name="rc28"/>
            <p:cNvSpPr/>
            <p:nvPr/>
          </p:nvSpPr>
          <p:spPr>
            <a:xfrm>
              <a:off x="3056838" y="3335413"/>
              <a:ext cx="245185" cy="575260"/>
            </a:xfrm>
            <a:prstGeom prst="rect">
              <a:avLst/>
            </a:prstGeom>
            <a:solidFill>
              <a:srgbClr val="1CABE2">
                <a:alpha val="100000"/>
              </a:srgbClr>
            </a:solidFill>
          </p:spPr>
          <p:txBody>
            <a:bodyPr/>
            <a:lstStyle/>
            <a:p>
              <a:endParaRPr/>
            </a:p>
          </p:txBody>
        </p:sp>
        <p:sp>
          <p:nvSpPr>
            <p:cNvPr id="29" name="rc29"/>
            <p:cNvSpPr/>
            <p:nvPr/>
          </p:nvSpPr>
          <p:spPr>
            <a:xfrm>
              <a:off x="3329266" y="3363184"/>
              <a:ext cx="245185" cy="547488"/>
            </a:xfrm>
            <a:prstGeom prst="rect">
              <a:avLst/>
            </a:prstGeom>
            <a:solidFill>
              <a:srgbClr val="1CABE2">
                <a:alpha val="100000"/>
              </a:srgbClr>
            </a:solidFill>
          </p:spPr>
          <p:txBody>
            <a:bodyPr/>
            <a:lstStyle/>
            <a:p>
              <a:endParaRPr/>
            </a:p>
          </p:txBody>
        </p:sp>
        <p:sp>
          <p:nvSpPr>
            <p:cNvPr id="30" name="rc30"/>
            <p:cNvSpPr/>
            <p:nvPr/>
          </p:nvSpPr>
          <p:spPr>
            <a:xfrm>
              <a:off x="3601695" y="3344088"/>
              <a:ext cx="245185" cy="566585"/>
            </a:xfrm>
            <a:prstGeom prst="rect">
              <a:avLst/>
            </a:prstGeom>
            <a:solidFill>
              <a:srgbClr val="1CABE2">
                <a:alpha val="100000"/>
              </a:srgbClr>
            </a:solidFill>
          </p:spPr>
          <p:txBody>
            <a:bodyPr/>
            <a:lstStyle/>
            <a:p>
              <a:endParaRPr/>
            </a:p>
          </p:txBody>
        </p:sp>
        <p:sp>
          <p:nvSpPr>
            <p:cNvPr id="31" name="rc31"/>
            <p:cNvSpPr/>
            <p:nvPr/>
          </p:nvSpPr>
          <p:spPr>
            <a:xfrm>
              <a:off x="3874124" y="3324292"/>
              <a:ext cx="245185" cy="586380"/>
            </a:xfrm>
            <a:prstGeom prst="rect">
              <a:avLst/>
            </a:prstGeom>
            <a:solidFill>
              <a:srgbClr val="1CABE2">
                <a:alpha val="100000"/>
              </a:srgbClr>
            </a:solidFill>
          </p:spPr>
          <p:txBody>
            <a:bodyPr/>
            <a:lstStyle/>
            <a:p>
              <a:endParaRPr/>
            </a:p>
          </p:txBody>
        </p:sp>
        <p:sp>
          <p:nvSpPr>
            <p:cNvPr id="32" name="rc32"/>
            <p:cNvSpPr/>
            <p:nvPr/>
          </p:nvSpPr>
          <p:spPr>
            <a:xfrm>
              <a:off x="4146552" y="3323847"/>
              <a:ext cx="245185" cy="586825"/>
            </a:xfrm>
            <a:prstGeom prst="rect">
              <a:avLst/>
            </a:prstGeom>
            <a:solidFill>
              <a:srgbClr val="1CABE2">
                <a:alpha val="100000"/>
              </a:srgbClr>
            </a:solidFill>
          </p:spPr>
          <p:txBody>
            <a:bodyPr/>
            <a:lstStyle/>
            <a:p>
              <a:endParaRPr/>
            </a:p>
          </p:txBody>
        </p:sp>
        <p:sp>
          <p:nvSpPr>
            <p:cNvPr id="33" name="rc33"/>
            <p:cNvSpPr/>
            <p:nvPr/>
          </p:nvSpPr>
          <p:spPr>
            <a:xfrm>
              <a:off x="4418981" y="3305764"/>
              <a:ext cx="245185" cy="604909"/>
            </a:xfrm>
            <a:prstGeom prst="rect">
              <a:avLst/>
            </a:prstGeom>
            <a:solidFill>
              <a:srgbClr val="1CABE2">
                <a:alpha val="100000"/>
              </a:srgbClr>
            </a:solidFill>
          </p:spPr>
          <p:txBody>
            <a:bodyPr/>
            <a:lstStyle/>
            <a:p>
              <a:endParaRPr/>
            </a:p>
          </p:txBody>
        </p:sp>
        <p:sp>
          <p:nvSpPr>
            <p:cNvPr id="34" name="rc34"/>
            <p:cNvSpPr/>
            <p:nvPr/>
          </p:nvSpPr>
          <p:spPr>
            <a:xfrm>
              <a:off x="4691410" y="3287971"/>
              <a:ext cx="245185" cy="622702"/>
            </a:xfrm>
            <a:prstGeom prst="rect">
              <a:avLst/>
            </a:prstGeom>
            <a:solidFill>
              <a:srgbClr val="1CABE2">
                <a:alpha val="100000"/>
              </a:srgbClr>
            </a:solidFill>
          </p:spPr>
          <p:txBody>
            <a:bodyPr/>
            <a:lstStyle/>
            <a:p>
              <a:endParaRPr/>
            </a:p>
          </p:txBody>
        </p:sp>
        <p:sp>
          <p:nvSpPr>
            <p:cNvPr id="35" name="rc35"/>
            <p:cNvSpPr/>
            <p:nvPr/>
          </p:nvSpPr>
          <p:spPr>
            <a:xfrm>
              <a:off x="4963838" y="3270423"/>
              <a:ext cx="245185" cy="640249"/>
            </a:xfrm>
            <a:prstGeom prst="rect">
              <a:avLst/>
            </a:prstGeom>
            <a:solidFill>
              <a:srgbClr val="1CABE2">
                <a:alpha val="100000"/>
              </a:srgbClr>
            </a:solidFill>
          </p:spPr>
          <p:txBody>
            <a:bodyPr/>
            <a:lstStyle/>
            <a:p>
              <a:endParaRPr/>
            </a:p>
          </p:txBody>
        </p:sp>
        <p:sp>
          <p:nvSpPr>
            <p:cNvPr id="36" name="rc36"/>
            <p:cNvSpPr/>
            <p:nvPr/>
          </p:nvSpPr>
          <p:spPr>
            <a:xfrm>
              <a:off x="5236267" y="3293421"/>
              <a:ext cx="245185" cy="617251"/>
            </a:xfrm>
            <a:prstGeom prst="rect">
              <a:avLst/>
            </a:prstGeom>
            <a:solidFill>
              <a:srgbClr val="1CABE2">
                <a:alpha val="100000"/>
              </a:srgbClr>
            </a:solidFill>
          </p:spPr>
          <p:txBody>
            <a:bodyPr/>
            <a:lstStyle/>
            <a:p>
              <a:endParaRPr/>
            </a:p>
          </p:txBody>
        </p:sp>
        <p:sp>
          <p:nvSpPr>
            <p:cNvPr id="37" name="rc37"/>
            <p:cNvSpPr/>
            <p:nvPr/>
          </p:nvSpPr>
          <p:spPr>
            <a:xfrm>
              <a:off x="5508696" y="3238909"/>
              <a:ext cx="245185" cy="671763"/>
            </a:xfrm>
            <a:prstGeom prst="rect">
              <a:avLst/>
            </a:prstGeom>
            <a:solidFill>
              <a:srgbClr val="1CABE2">
                <a:alpha val="100000"/>
              </a:srgbClr>
            </a:solidFill>
          </p:spPr>
          <p:txBody>
            <a:bodyPr/>
            <a:lstStyle/>
            <a:p>
              <a:endParaRPr/>
            </a:p>
          </p:txBody>
        </p:sp>
        <p:sp>
          <p:nvSpPr>
            <p:cNvPr id="38" name="rc38"/>
            <p:cNvSpPr/>
            <p:nvPr/>
          </p:nvSpPr>
          <p:spPr>
            <a:xfrm>
              <a:off x="5781125" y="3328441"/>
              <a:ext cx="245185" cy="582232"/>
            </a:xfrm>
            <a:prstGeom prst="rect">
              <a:avLst/>
            </a:prstGeom>
            <a:solidFill>
              <a:srgbClr val="1CABE2">
                <a:alpha val="100000"/>
              </a:srgbClr>
            </a:solidFill>
          </p:spPr>
          <p:txBody>
            <a:bodyPr/>
            <a:lstStyle/>
            <a:p>
              <a:endParaRPr/>
            </a:p>
          </p:txBody>
        </p:sp>
        <p:sp>
          <p:nvSpPr>
            <p:cNvPr id="39" name="rc39"/>
            <p:cNvSpPr/>
            <p:nvPr/>
          </p:nvSpPr>
          <p:spPr>
            <a:xfrm>
              <a:off x="6053553" y="3230163"/>
              <a:ext cx="245185" cy="680509"/>
            </a:xfrm>
            <a:prstGeom prst="rect">
              <a:avLst/>
            </a:prstGeom>
            <a:solidFill>
              <a:srgbClr val="1CABE2">
                <a:alpha val="100000"/>
              </a:srgbClr>
            </a:solidFill>
          </p:spPr>
          <p:txBody>
            <a:bodyPr/>
            <a:lstStyle/>
            <a:p>
              <a:endParaRPr/>
            </a:p>
          </p:txBody>
        </p:sp>
        <p:sp>
          <p:nvSpPr>
            <p:cNvPr id="40" name="rc40"/>
            <p:cNvSpPr/>
            <p:nvPr/>
          </p:nvSpPr>
          <p:spPr>
            <a:xfrm>
              <a:off x="6325982" y="3366937"/>
              <a:ext cx="245185" cy="543735"/>
            </a:xfrm>
            <a:prstGeom prst="rect">
              <a:avLst/>
            </a:prstGeom>
            <a:solidFill>
              <a:srgbClr val="1CABE2">
                <a:alpha val="100000"/>
              </a:srgbClr>
            </a:solidFill>
          </p:spPr>
          <p:txBody>
            <a:bodyPr/>
            <a:lstStyle/>
            <a:p>
              <a:endParaRPr/>
            </a:p>
          </p:txBody>
        </p:sp>
        <p:sp>
          <p:nvSpPr>
            <p:cNvPr id="41" name="rc41"/>
            <p:cNvSpPr/>
            <p:nvPr/>
          </p:nvSpPr>
          <p:spPr>
            <a:xfrm>
              <a:off x="6598411" y="3243648"/>
              <a:ext cx="245185" cy="667024"/>
            </a:xfrm>
            <a:prstGeom prst="rect">
              <a:avLst/>
            </a:prstGeom>
            <a:solidFill>
              <a:srgbClr val="1CABE2">
                <a:alpha val="100000"/>
              </a:srgbClr>
            </a:solidFill>
          </p:spPr>
          <p:txBody>
            <a:bodyPr/>
            <a:lstStyle/>
            <a:p>
              <a:endParaRPr/>
            </a:p>
          </p:txBody>
        </p:sp>
        <p:sp>
          <p:nvSpPr>
            <p:cNvPr id="42" name="rc42"/>
            <p:cNvSpPr/>
            <p:nvPr/>
          </p:nvSpPr>
          <p:spPr>
            <a:xfrm>
              <a:off x="6870839" y="3159605"/>
              <a:ext cx="245185" cy="751067"/>
            </a:xfrm>
            <a:prstGeom prst="rect">
              <a:avLst/>
            </a:prstGeom>
            <a:solidFill>
              <a:srgbClr val="1CABE2">
                <a:alpha val="100000"/>
              </a:srgbClr>
            </a:solidFill>
          </p:spPr>
          <p:txBody>
            <a:bodyPr/>
            <a:lstStyle/>
            <a:p>
              <a:endParaRPr/>
            </a:p>
          </p:txBody>
        </p:sp>
        <p:sp>
          <p:nvSpPr>
            <p:cNvPr id="43" name="rc43"/>
            <p:cNvSpPr/>
            <p:nvPr/>
          </p:nvSpPr>
          <p:spPr>
            <a:xfrm>
              <a:off x="7143268" y="3097076"/>
              <a:ext cx="245185" cy="813597"/>
            </a:xfrm>
            <a:prstGeom prst="rect">
              <a:avLst/>
            </a:prstGeom>
            <a:solidFill>
              <a:srgbClr val="1CABE2">
                <a:alpha val="100000"/>
              </a:srgbClr>
            </a:solidFill>
          </p:spPr>
          <p:txBody>
            <a:bodyPr/>
            <a:lstStyle/>
            <a:p>
              <a:endParaRPr/>
            </a:p>
          </p:txBody>
        </p:sp>
        <p:sp>
          <p:nvSpPr>
            <p:cNvPr id="44" name="rc44"/>
            <p:cNvSpPr/>
            <p:nvPr/>
          </p:nvSpPr>
          <p:spPr>
            <a:xfrm>
              <a:off x="7415697" y="3035245"/>
              <a:ext cx="245185" cy="875427"/>
            </a:xfrm>
            <a:prstGeom prst="rect">
              <a:avLst/>
            </a:prstGeom>
            <a:solidFill>
              <a:srgbClr val="1CABE2">
                <a:alpha val="100000"/>
              </a:srgbClr>
            </a:solidFill>
          </p:spPr>
          <p:txBody>
            <a:bodyPr/>
            <a:lstStyle/>
            <a:p>
              <a:endParaRPr/>
            </a:p>
          </p:txBody>
        </p:sp>
        <p:sp>
          <p:nvSpPr>
            <p:cNvPr id="45" name="rc45"/>
            <p:cNvSpPr/>
            <p:nvPr/>
          </p:nvSpPr>
          <p:spPr>
            <a:xfrm>
              <a:off x="7688125" y="3404649"/>
              <a:ext cx="245185" cy="506023"/>
            </a:xfrm>
            <a:prstGeom prst="rect">
              <a:avLst/>
            </a:prstGeom>
            <a:solidFill>
              <a:srgbClr val="1CABE2">
                <a:alpha val="100000"/>
              </a:srgbClr>
            </a:solidFill>
          </p:spPr>
          <p:txBody>
            <a:bodyPr/>
            <a:lstStyle/>
            <a:p>
              <a:endParaRPr/>
            </a:p>
          </p:txBody>
        </p:sp>
        <p:sp>
          <p:nvSpPr>
            <p:cNvPr id="46" name="rc46"/>
            <p:cNvSpPr/>
            <p:nvPr/>
          </p:nvSpPr>
          <p:spPr>
            <a:xfrm>
              <a:off x="7960554" y="3173505"/>
              <a:ext cx="245185" cy="737167"/>
            </a:xfrm>
            <a:prstGeom prst="rect">
              <a:avLst/>
            </a:prstGeom>
            <a:solidFill>
              <a:srgbClr val="1CABE2">
                <a:alpha val="100000"/>
              </a:srgbClr>
            </a:solidFill>
          </p:spPr>
          <p:txBody>
            <a:bodyPr/>
            <a:lstStyle/>
            <a:p>
              <a:endParaRPr/>
            </a:p>
          </p:txBody>
        </p:sp>
        <p:sp>
          <p:nvSpPr>
            <p:cNvPr id="47" name="rc47"/>
            <p:cNvSpPr/>
            <p:nvPr/>
          </p:nvSpPr>
          <p:spPr>
            <a:xfrm>
              <a:off x="1422266" y="3045703"/>
              <a:ext cx="245185" cy="162965"/>
            </a:xfrm>
            <a:prstGeom prst="rect">
              <a:avLst/>
            </a:prstGeom>
            <a:solidFill>
              <a:srgbClr val="B3B3B3">
                <a:alpha val="100000"/>
              </a:srgbClr>
            </a:solidFill>
          </p:spPr>
          <p:txBody>
            <a:bodyPr/>
            <a:lstStyle/>
            <a:p>
              <a:endParaRPr/>
            </a:p>
          </p:txBody>
        </p:sp>
        <p:sp>
          <p:nvSpPr>
            <p:cNvPr id="48" name="rc48"/>
            <p:cNvSpPr/>
            <p:nvPr/>
          </p:nvSpPr>
          <p:spPr>
            <a:xfrm>
              <a:off x="1694694" y="3157895"/>
              <a:ext cx="245185" cy="181704"/>
            </a:xfrm>
            <a:prstGeom prst="rect">
              <a:avLst/>
            </a:prstGeom>
            <a:solidFill>
              <a:srgbClr val="B3B3B3">
                <a:alpha val="100000"/>
              </a:srgbClr>
            </a:solidFill>
          </p:spPr>
          <p:txBody>
            <a:bodyPr/>
            <a:lstStyle/>
            <a:p>
              <a:endParaRPr/>
            </a:p>
          </p:txBody>
        </p:sp>
        <p:sp>
          <p:nvSpPr>
            <p:cNvPr id="49" name="rc49"/>
            <p:cNvSpPr/>
            <p:nvPr/>
          </p:nvSpPr>
          <p:spPr>
            <a:xfrm>
              <a:off x="1967123" y="3199262"/>
              <a:ext cx="245185" cy="228187"/>
            </a:xfrm>
            <a:prstGeom prst="rect">
              <a:avLst/>
            </a:prstGeom>
            <a:solidFill>
              <a:srgbClr val="B3B3B3">
                <a:alpha val="100000"/>
              </a:srgbClr>
            </a:solidFill>
          </p:spPr>
          <p:txBody>
            <a:bodyPr/>
            <a:lstStyle/>
            <a:p>
              <a:endParaRPr/>
            </a:p>
          </p:txBody>
        </p:sp>
        <p:sp>
          <p:nvSpPr>
            <p:cNvPr id="50" name="rc50"/>
            <p:cNvSpPr/>
            <p:nvPr/>
          </p:nvSpPr>
          <p:spPr>
            <a:xfrm>
              <a:off x="2239552" y="3158507"/>
              <a:ext cx="245185" cy="278580"/>
            </a:xfrm>
            <a:prstGeom prst="rect">
              <a:avLst/>
            </a:prstGeom>
            <a:solidFill>
              <a:srgbClr val="B3B3B3">
                <a:alpha val="100000"/>
              </a:srgbClr>
            </a:solidFill>
          </p:spPr>
          <p:txBody>
            <a:bodyPr/>
            <a:lstStyle/>
            <a:p>
              <a:endParaRPr/>
            </a:p>
          </p:txBody>
        </p:sp>
        <p:sp>
          <p:nvSpPr>
            <p:cNvPr id="51" name="rc51"/>
            <p:cNvSpPr/>
            <p:nvPr/>
          </p:nvSpPr>
          <p:spPr>
            <a:xfrm>
              <a:off x="2511980" y="3144499"/>
              <a:ext cx="245185" cy="375858"/>
            </a:xfrm>
            <a:prstGeom prst="rect">
              <a:avLst/>
            </a:prstGeom>
            <a:solidFill>
              <a:srgbClr val="B3B3B3">
                <a:alpha val="100000"/>
              </a:srgbClr>
            </a:solidFill>
          </p:spPr>
          <p:txBody>
            <a:bodyPr/>
            <a:lstStyle/>
            <a:p>
              <a:endParaRPr/>
            </a:p>
          </p:txBody>
        </p:sp>
        <p:sp>
          <p:nvSpPr>
            <p:cNvPr id="52" name="rc52"/>
            <p:cNvSpPr/>
            <p:nvPr/>
          </p:nvSpPr>
          <p:spPr>
            <a:xfrm>
              <a:off x="2784409" y="3115366"/>
              <a:ext cx="245185" cy="180070"/>
            </a:xfrm>
            <a:prstGeom prst="rect">
              <a:avLst/>
            </a:prstGeom>
            <a:solidFill>
              <a:srgbClr val="B3B3B3">
                <a:alpha val="100000"/>
              </a:srgbClr>
            </a:solidFill>
          </p:spPr>
          <p:txBody>
            <a:bodyPr/>
            <a:lstStyle/>
            <a:p>
              <a:endParaRPr/>
            </a:p>
          </p:txBody>
        </p:sp>
        <p:sp>
          <p:nvSpPr>
            <p:cNvPr id="53" name="rc53"/>
            <p:cNvSpPr/>
            <p:nvPr/>
          </p:nvSpPr>
          <p:spPr>
            <a:xfrm>
              <a:off x="3056838" y="3040009"/>
              <a:ext cx="245185" cy="295403"/>
            </a:xfrm>
            <a:prstGeom prst="rect">
              <a:avLst/>
            </a:prstGeom>
            <a:solidFill>
              <a:srgbClr val="B3B3B3">
                <a:alpha val="100000"/>
              </a:srgbClr>
            </a:solidFill>
          </p:spPr>
          <p:txBody>
            <a:bodyPr/>
            <a:lstStyle/>
            <a:p>
              <a:endParaRPr/>
            </a:p>
          </p:txBody>
        </p:sp>
        <p:sp>
          <p:nvSpPr>
            <p:cNvPr id="54" name="rc54"/>
            <p:cNvSpPr/>
            <p:nvPr/>
          </p:nvSpPr>
          <p:spPr>
            <a:xfrm>
              <a:off x="3329266" y="2992825"/>
              <a:ext cx="245185" cy="370359"/>
            </a:xfrm>
            <a:prstGeom prst="rect">
              <a:avLst/>
            </a:prstGeom>
            <a:solidFill>
              <a:srgbClr val="B3B3B3">
                <a:alpha val="100000"/>
              </a:srgbClr>
            </a:solidFill>
          </p:spPr>
          <p:txBody>
            <a:bodyPr/>
            <a:lstStyle/>
            <a:p>
              <a:endParaRPr/>
            </a:p>
          </p:txBody>
        </p:sp>
        <p:sp>
          <p:nvSpPr>
            <p:cNvPr id="55" name="rc55"/>
            <p:cNvSpPr/>
            <p:nvPr/>
          </p:nvSpPr>
          <p:spPr>
            <a:xfrm>
              <a:off x="3601695" y="2994138"/>
              <a:ext cx="245185" cy="349950"/>
            </a:xfrm>
            <a:prstGeom prst="rect">
              <a:avLst/>
            </a:prstGeom>
            <a:solidFill>
              <a:srgbClr val="B3B3B3">
                <a:alpha val="100000"/>
              </a:srgbClr>
            </a:solidFill>
          </p:spPr>
          <p:txBody>
            <a:bodyPr/>
            <a:lstStyle/>
            <a:p>
              <a:endParaRPr/>
            </a:p>
          </p:txBody>
        </p:sp>
        <p:sp>
          <p:nvSpPr>
            <p:cNvPr id="56" name="rc56"/>
            <p:cNvSpPr/>
            <p:nvPr/>
          </p:nvSpPr>
          <p:spPr>
            <a:xfrm>
              <a:off x="3874124" y="2996607"/>
              <a:ext cx="245185" cy="327685"/>
            </a:xfrm>
            <a:prstGeom prst="rect">
              <a:avLst/>
            </a:prstGeom>
            <a:solidFill>
              <a:srgbClr val="B3B3B3">
                <a:alpha val="100000"/>
              </a:srgbClr>
            </a:solidFill>
          </p:spPr>
          <p:txBody>
            <a:bodyPr/>
            <a:lstStyle/>
            <a:p>
              <a:endParaRPr/>
            </a:p>
          </p:txBody>
        </p:sp>
        <p:sp>
          <p:nvSpPr>
            <p:cNvPr id="57" name="rc57"/>
            <p:cNvSpPr/>
            <p:nvPr/>
          </p:nvSpPr>
          <p:spPr>
            <a:xfrm>
              <a:off x="4146552" y="3003762"/>
              <a:ext cx="245185" cy="320085"/>
            </a:xfrm>
            <a:prstGeom prst="rect">
              <a:avLst/>
            </a:prstGeom>
            <a:solidFill>
              <a:srgbClr val="B3B3B3">
                <a:alpha val="100000"/>
              </a:srgbClr>
            </a:solidFill>
          </p:spPr>
          <p:txBody>
            <a:bodyPr/>
            <a:lstStyle/>
            <a:p>
              <a:endParaRPr/>
            </a:p>
          </p:txBody>
        </p:sp>
        <p:sp>
          <p:nvSpPr>
            <p:cNvPr id="58" name="rc58"/>
            <p:cNvSpPr/>
            <p:nvPr/>
          </p:nvSpPr>
          <p:spPr>
            <a:xfrm>
              <a:off x="4418981" y="2994143"/>
              <a:ext cx="245185" cy="311620"/>
            </a:xfrm>
            <a:prstGeom prst="rect">
              <a:avLst/>
            </a:prstGeom>
            <a:solidFill>
              <a:srgbClr val="B3B3B3">
                <a:alpha val="100000"/>
              </a:srgbClr>
            </a:solidFill>
          </p:spPr>
          <p:txBody>
            <a:bodyPr/>
            <a:lstStyle/>
            <a:p>
              <a:endParaRPr/>
            </a:p>
          </p:txBody>
        </p:sp>
        <p:sp>
          <p:nvSpPr>
            <p:cNvPr id="59" name="rc59"/>
            <p:cNvSpPr/>
            <p:nvPr/>
          </p:nvSpPr>
          <p:spPr>
            <a:xfrm>
              <a:off x="4691410" y="3004924"/>
              <a:ext cx="245185" cy="283046"/>
            </a:xfrm>
            <a:prstGeom prst="rect">
              <a:avLst/>
            </a:prstGeom>
            <a:solidFill>
              <a:srgbClr val="B3B3B3">
                <a:alpha val="100000"/>
              </a:srgbClr>
            </a:solidFill>
          </p:spPr>
          <p:txBody>
            <a:bodyPr/>
            <a:lstStyle/>
            <a:p>
              <a:endParaRPr/>
            </a:p>
          </p:txBody>
        </p:sp>
        <p:sp>
          <p:nvSpPr>
            <p:cNvPr id="60" name="rc60"/>
            <p:cNvSpPr/>
            <p:nvPr/>
          </p:nvSpPr>
          <p:spPr>
            <a:xfrm>
              <a:off x="4963838" y="3018204"/>
              <a:ext cx="245185" cy="252219"/>
            </a:xfrm>
            <a:prstGeom prst="rect">
              <a:avLst/>
            </a:prstGeom>
            <a:solidFill>
              <a:srgbClr val="B3B3B3">
                <a:alpha val="100000"/>
              </a:srgbClr>
            </a:solidFill>
          </p:spPr>
          <p:txBody>
            <a:bodyPr/>
            <a:lstStyle/>
            <a:p>
              <a:endParaRPr/>
            </a:p>
          </p:txBody>
        </p:sp>
        <p:sp>
          <p:nvSpPr>
            <p:cNvPr id="61" name="rc61"/>
            <p:cNvSpPr/>
            <p:nvPr/>
          </p:nvSpPr>
          <p:spPr>
            <a:xfrm>
              <a:off x="5236267" y="3014663"/>
              <a:ext cx="245185" cy="278758"/>
            </a:xfrm>
            <a:prstGeom prst="rect">
              <a:avLst/>
            </a:prstGeom>
            <a:solidFill>
              <a:srgbClr val="B3B3B3">
                <a:alpha val="100000"/>
              </a:srgbClr>
            </a:solidFill>
          </p:spPr>
          <p:txBody>
            <a:bodyPr/>
            <a:lstStyle/>
            <a:p>
              <a:endParaRPr/>
            </a:p>
          </p:txBody>
        </p:sp>
        <p:sp>
          <p:nvSpPr>
            <p:cNvPr id="62" name="rc62"/>
            <p:cNvSpPr/>
            <p:nvPr/>
          </p:nvSpPr>
          <p:spPr>
            <a:xfrm>
              <a:off x="5508696" y="3035343"/>
              <a:ext cx="245185" cy="203566"/>
            </a:xfrm>
            <a:prstGeom prst="rect">
              <a:avLst/>
            </a:prstGeom>
            <a:solidFill>
              <a:srgbClr val="B3B3B3">
                <a:alpha val="100000"/>
              </a:srgbClr>
            </a:solidFill>
          </p:spPr>
          <p:txBody>
            <a:bodyPr/>
            <a:lstStyle/>
            <a:p>
              <a:endParaRPr/>
            </a:p>
          </p:txBody>
        </p:sp>
        <p:sp>
          <p:nvSpPr>
            <p:cNvPr id="63" name="rc63"/>
            <p:cNvSpPr/>
            <p:nvPr/>
          </p:nvSpPr>
          <p:spPr>
            <a:xfrm>
              <a:off x="5781125" y="3058120"/>
              <a:ext cx="245185" cy="270320"/>
            </a:xfrm>
            <a:prstGeom prst="rect">
              <a:avLst/>
            </a:prstGeom>
            <a:solidFill>
              <a:srgbClr val="B3B3B3">
                <a:alpha val="100000"/>
              </a:srgbClr>
            </a:solidFill>
          </p:spPr>
          <p:txBody>
            <a:bodyPr/>
            <a:lstStyle/>
            <a:p>
              <a:endParaRPr/>
            </a:p>
          </p:txBody>
        </p:sp>
        <p:sp>
          <p:nvSpPr>
            <p:cNvPr id="64" name="rc64"/>
            <p:cNvSpPr/>
            <p:nvPr/>
          </p:nvSpPr>
          <p:spPr>
            <a:xfrm>
              <a:off x="6053553" y="3017505"/>
              <a:ext cx="245185" cy="212658"/>
            </a:xfrm>
            <a:prstGeom prst="rect">
              <a:avLst/>
            </a:prstGeom>
            <a:solidFill>
              <a:srgbClr val="B3B3B3">
                <a:alpha val="100000"/>
              </a:srgbClr>
            </a:solidFill>
          </p:spPr>
          <p:txBody>
            <a:bodyPr/>
            <a:lstStyle/>
            <a:p>
              <a:endParaRPr/>
            </a:p>
          </p:txBody>
        </p:sp>
        <p:sp>
          <p:nvSpPr>
            <p:cNvPr id="65" name="rc65"/>
            <p:cNvSpPr/>
            <p:nvPr/>
          </p:nvSpPr>
          <p:spPr>
            <a:xfrm>
              <a:off x="6325982" y="3192942"/>
              <a:ext cx="245185" cy="173995"/>
            </a:xfrm>
            <a:prstGeom prst="rect">
              <a:avLst/>
            </a:prstGeom>
            <a:solidFill>
              <a:srgbClr val="B3B3B3">
                <a:alpha val="100000"/>
              </a:srgbClr>
            </a:solidFill>
          </p:spPr>
          <p:txBody>
            <a:bodyPr/>
            <a:lstStyle/>
            <a:p>
              <a:endParaRPr/>
            </a:p>
          </p:txBody>
        </p:sp>
        <p:sp>
          <p:nvSpPr>
            <p:cNvPr id="66" name="rc66"/>
            <p:cNvSpPr/>
            <p:nvPr/>
          </p:nvSpPr>
          <p:spPr>
            <a:xfrm>
              <a:off x="6598411" y="3110242"/>
              <a:ext cx="245185" cy="133405"/>
            </a:xfrm>
            <a:prstGeom prst="rect">
              <a:avLst/>
            </a:prstGeom>
            <a:solidFill>
              <a:srgbClr val="B3B3B3">
                <a:alpha val="100000"/>
              </a:srgbClr>
            </a:solidFill>
          </p:spPr>
          <p:txBody>
            <a:bodyPr/>
            <a:lstStyle/>
            <a:p>
              <a:endParaRPr/>
            </a:p>
          </p:txBody>
        </p:sp>
        <p:sp>
          <p:nvSpPr>
            <p:cNvPr id="67" name="rc67"/>
            <p:cNvSpPr/>
            <p:nvPr/>
          </p:nvSpPr>
          <p:spPr>
            <a:xfrm>
              <a:off x="6870839" y="2977528"/>
              <a:ext cx="245185" cy="182076"/>
            </a:xfrm>
            <a:prstGeom prst="rect">
              <a:avLst/>
            </a:prstGeom>
            <a:solidFill>
              <a:srgbClr val="B3B3B3">
                <a:alpha val="100000"/>
              </a:srgbClr>
            </a:solidFill>
          </p:spPr>
          <p:txBody>
            <a:bodyPr/>
            <a:lstStyle/>
            <a:p>
              <a:endParaRPr/>
            </a:p>
          </p:txBody>
        </p:sp>
        <p:sp>
          <p:nvSpPr>
            <p:cNvPr id="68" name="rc68"/>
            <p:cNvSpPr/>
            <p:nvPr/>
          </p:nvSpPr>
          <p:spPr>
            <a:xfrm>
              <a:off x="7143268" y="2864619"/>
              <a:ext cx="245185" cy="232456"/>
            </a:xfrm>
            <a:prstGeom prst="rect">
              <a:avLst/>
            </a:prstGeom>
            <a:solidFill>
              <a:srgbClr val="B3B3B3">
                <a:alpha val="100000"/>
              </a:srgbClr>
            </a:solidFill>
          </p:spPr>
          <p:txBody>
            <a:bodyPr/>
            <a:lstStyle/>
            <a:p>
              <a:endParaRPr/>
            </a:p>
          </p:txBody>
        </p:sp>
        <p:sp>
          <p:nvSpPr>
            <p:cNvPr id="69" name="rc69"/>
            <p:cNvSpPr/>
            <p:nvPr/>
          </p:nvSpPr>
          <p:spPr>
            <a:xfrm>
              <a:off x="7415697" y="2822304"/>
              <a:ext cx="245185" cy="212940"/>
            </a:xfrm>
            <a:prstGeom prst="rect">
              <a:avLst/>
            </a:prstGeom>
            <a:solidFill>
              <a:srgbClr val="B3B3B3">
                <a:alpha val="100000"/>
              </a:srgbClr>
            </a:solidFill>
          </p:spPr>
          <p:txBody>
            <a:bodyPr/>
            <a:lstStyle/>
            <a:p>
              <a:endParaRPr/>
            </a:p>
          </p:txBody>
        </p:sp>
        <p:sp>
          <p:nvSpPr>
            <p:cNvPr id="70" name="rc70"/>
            <p:cNvSpPr/>
            <p:nvPr/>
          </p:nvSpPr>
          <p:spPr>
            <a:xfrm>
              <a:off x="7688125" y="3091396"/>
              <a:ext cx="245185" cy="313252"/>
            </a:xfrm>
            <a:prstGeom prst="rect">
              <a:avLst/>
            </a:prstGeom>
            <a:solidFill>
              <a:srgbClr val="B3B3B3">
                <a:alpha val="100000"/>
              </a:srgbClr>
            </a:solidFill>
          </p:spPr>
          <p:txBody>
            <a:bodyPr/>
            <a:lstStyle/>
            <a:p>
              <a:endParaRPr/>
            </a:p>
          </p:txBody>
        </p:sp>
        <p:sp>
          <p:nvSpPr>
            <p:cNvPr id="71" name="rc71"/>
            <p:cNvSpPr/>
            <p:nvPr/>
          </p:nvSpPr>
          <p:spPr>
            <a:xfrm>
              <a:off x="7960554" y="3026072"/>
              <a:ext cx="245185" cy="147433"/>
            </a:xfrm>
            <a:prstGeom prst="rect">
              <a:avLst/>
            </a:prstGeom>
            <a:solidFill>
              <a:srgbClr val="B3B3B3">
                <a:alpha val="100000"/>
              </a:srgbClr>
            </a:solidFill>
          </p:spPr>
          <p:txBody>
            <a:bodyPr/>
            <a:lstStyle/>
            <a:p>
              <a:endParaRPr/>
            </a:p>
          </p:txBody>
        </p:sp>
        <p:sp>
          <p:nvSpPr>
            <p:cNvPr id="72" name="pl72"/>
            <p:cNvSpPr/>
            <p:nvPr/>
          </p:nvSpPr>
          <p:spPr>
            <a:xfrm>
              <a:off x="1544859" y="1761145"/>
              <a:ext cx="6538288" cy="952322"/>
            </a:xfrm>
            <a:custGeom>
              <a:avLst/>
              <a:gdLst/>
              <a:ahLst/>
              <a:cxnLst/>
              <a:rect l="0" t="0" r="0" b="0"/>
              <a:pathLst>
                <a:path w="6538288" h="952322">
                  <a:moveTo>
                    <a:pt x="0" y="952322"/>
                  </a:moveTo>
                  <a:lnTo>
                    <a:pt x="272428" y="625811"/>
                  </a:lnTo>
                  <a:lnTo>
                    <a:pt x="544857" y="408138"/>
                  </a:lnTo>
                  <a:lnTo>
                    <a:pt x="817286" y="353719"/>
                  </a:lnTo>
                  <a:lnTo>
                    <a:pt x="1089714" y="163255"/>
                  </a:lnTo>
                  <a:lnTo>
                    <a:pt x="1362143" y="544184"/>
                  </a:lnTo>
                  <a:lnTo>
                    <a:pt x="1634572" y="435347"/>
                  </a:lnTo>
                  <a:lnTo>
                    <a:pt x="1907000" y="353719"/>
                  </a:lnTo>
                  <a:lnTo>
                    <a:pt x="2179429" y="353719"/>
                  </a:lnTo>
                  <a:lnTo>
                    <a:pt x="2451858" y="353719"/>
                  </a:lnTo>
                  <a:lnTo>
                    <a:pt x="2724286" y="326510"/>
                  </a:lnTo>
                  <a:lnTo>
                    <a:pt x="2996715" y="326510"/>
                  </a:lnTo>
                  <a:lnTo>
                    <a:pt x="3269144" y="326510"/>
                  </a:lnTo>
                  <a:lnTo>
                    <a:pt x="3541572" y="326510"/>
                  </a:lnTo>
                  <a:lnTo>
                    <a:pt x="3814001" y="272092"/>
                  </a:lnTo>
                  <a:lnTo>
                    <a:pt x="4086430" y="326510"/>
                  </a:lnTo>
                  <a:lnTo>
                    <a:pt x="4358858" y="190464"/>
                  </a:lnTo>
                  <a:lnTo>
                    <a:pt x="4631287" y="299301"/>
                  </a:lnTo>
                  <a:lnTo>
                    <a:pt x="4903716" y="108836"/>
                  </a:lnTo>
                  <a:lnTo>
                    <a:pt x="5176144" y="244882"/>
                  </a:lnTo>
                  <a:lnTo>
                    <a:pt x="5448573" y="326510"/>
                  </a:lnTo>
                  <a:lnTo>
                    <a:pt x="5721002" y="380928"/>
                  </a:lnTo>
                  <a:lnTo>
                    <a:pt x="5993430" y="435347"/>
                  </a:lnTo>
                  <a:lnTo>
                    <a:pt x="6265859" y="0"/>
                  </a:lnTo>
                  <a:lnTo>
                    <a:pt x="6538288" y="244882"/>
                  </a:lnTo>
                </a:path>
              </a:pathLst>
            </a:custGeom>
            <a:ln w="27101" cap="flat">
              <a:solidFill>
                <a:srgbClr val="0058AB">
                  <a:alpha val="50196"/>
                </a:srgbClr>
              </a:solidFill>
              <a:prstDash val="solid"/>
              <a:round/>
            </a:ln>
          </p:spPr>
          <p:txBody>
            <a:bodyPr/>
            <a:lstStyle/>
            <a:p>
              <a:endParaRPr/>
            </a:p>
          </p:txBody>
        </p:sp>
        <p:sp>
          <p:nvSpPr>
            <p:cNvPr id="73" name="pl73"/>
            <p:cNvSpPr/>
            <p:nvPr/>
          </p:nvSpPr>
          <p:spPr>
            <a:xfrm>
              <a:off x="1544859" y="2087656"/>
              <a:ext cx="6538288" cy="979531"/>
            </a:xfrm>
            <a:custGeom>
              <a:avLst/>
              <a:gdLst/>
              <a:ahLst/>
              <a:cxnLst/>
              <a:rect l="0" t="0" r="0" b="0"/>
              <a:pathLst>
                <a:path w="6538288" h="979531">
                  <a:moveTo>
                    <a:pt x="0" y="979531"/>
                  </a:moveTo>
                  <a:lnTo>
                    <a:pt x="272428" y="680230"/>
                  </a:lnTo>
                  <a:lnTo>
                    <a:pt x="544857" y="544184"/>
                  </a:lnTo>
                  <a:lnTo>
                    <a:pt x="817286" y="571393"/>
                  </a:lnTo>
                  <a:lnTo>
                    <a:pt x="1089714" y="544184"/>
                  </a:lnTo>
                  <a:lnTo>
                    <a:pt x="1362143" y="544184"/>
                  </a:lnTo>
                  <a:lnTo>
                    <a:pt x="1634572" y="625811"/>
                  </a:lnTo>
                  <a:lnTo>
                    <a:pt x="1907000" y="653020"/>
                  </a:lnTo>
                  <a:lnTo>
                    <a:pt x="2179429" y="598602"/>
                  </a:lnTo>
                  <a:lnTo>
                    <a:pt x="2451858" y="544184"/>
                  </a:lnTo>
                  <a:lnTo>
                    <a:pt x="2724286" y="489765"/>
                  </a:lnTo>
                  <a:lnTo>
                    <a:pt x="2996715" y="462556"/>
                  </a:lnTo>
                  <a:lnTo>
                    <a:pt x="3269144" y="408138"/>
                  </a:lnTo>
                  <a:lnTo>
                    <a:pt x="3541572" y="353719"/>
                  </a:lnTo>
                  <a:lnTo>
                    <a:pt x="3814001" y="326510"/>
                  </a:lnTo>
                  <a:lnTo>
                    <a:pt x="4086430" y="272092"/>
                  </a:lnTo>
                  <a:lnTo>
                    <a:pt x="4358858" y="217673"/>
                  </a:lnTo>
                  <a:lnTo>
                    <a:pt x="4631287" y="244882"/>
                  </a:lnTo>
                  <a:lnTo>
                    <a:pt x="4903716" y="0"/>
                  </a:lnTo>
                  <a:lnTo>
                    <a:pt x="5176144" y="81627"/>
                  </a:lnTo>
                  <a:lnTo>
                    <a:pt x="5448573" y="217673"/>
                  </a:lnTo>
                  <a:lnTo>
                    <a:pt x="5721002" y="326510"/>
                  </a:lnTo>
                  <a:lnTo>
                    <a:pt x="5993430" y="353719"/>
                  </a:lnTo>
                  <a:lnTo>
                    <a:pt x="6265859" y="27209"/>
                  </a:lnTo>
                  <a:lnTo>
                    <a:pt x="6538288" y="81627"/>
                  </a:lnTo>
                </a:path>
              </a:pathLst>
            </a:custGeom>
            <a:ln w="27101" cap="flat">
              <a:solidFill>
                <a:srgbClr val="333333">
                  <a:alpha val="50196"/>
                </a:srgbClr>
              </a:solidFill>
              <a:prstDash val="solid"/>
              <a:round/>
            </a:ln>
          </p:spPr>
          <p:txBody>
            <a:bodyPr/>
            <a:lstStyle/>
            <a:p>
              <a:endParaRPr/>
            </a:p>
          </p:txBody>
        </p:sp>
        <p:sp>
          <p:nvSpPr>
            <p:cNvPr id="74" name="tx74"/>
            <p:cNvSpPr/>
            <p:nvPr/>
          </p:nvSpPr>
          <p:spPr>
            <a:xfrm>
              <a:off x="6660714" y="18491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75" name="tx75"/>
            <p:cNvSpPr/>
            <p:nvPr/>
          </p:nvSpPr>
          <p:spPr>
            <a:xfrm>
              <a:off x="6933142" y="19308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76" name="tx76"/>
            <p:cNvSpPr/>
            <p:nvPr/>
          </p:nvSpPr>
          <p:spPr>
            <a:xfrm>
              <a:off x="7205571" y="198523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77" name="tx77"/>
            <p:cNvSpPr/>
            <p:nvPr/>
          </p:nvSpPr>
          <p:spPr>
            <a:xfrm>
              <a:off x="7478000" y="20396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63</a:t>
              </a:r>
            </a:p>
          </p:txBody>
        </p:sp>
        <p:sp>
          <p:nvSpPr>
            <p:cNvPr id="78" name="tx78"/>
            <p:cNvSpPr/>
            <p:nvPr/>
          </p:nvSpPr>
          <p:spPr>
            <a:xfrm>
              <a:off x="7750428" y="16043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8022857" y="18491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6660714" y="2221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64</a:t>
              </a:r>
            </a:p>
          </p:txBody>
        </p:sp>
        <p:sp>
          <p:nvSpPr>
            <p:cNvPr id="81" name="tx81"/>
            <p:cNvSpPr/>
            <p:nvPr/>
          </p:nvSpPr>
          <p:spPr>
            <a:xfrm>
              <a:off x="6933142" y="235800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59</a:t>
              </a:r>
            </a:p>
          </p:txBody>
        </p:sp>
        <p:sp>
          <p:nvSpPr>
            <p:cNvPr id="82" name="tx82"/>
            <p:cNvSpPr/>
            <p:nvPr/>
          </p:nvSpPr>
          <p:spPr>
            <a:xfrm>
              <a:off x="7205571" y="246822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55</a:t>
              </a:r>
            </a:p>
          </p:txBody>
        </p:sp>
        <p:sp>
          <p:nvSpPr>
            <p:cNvPr id="83" name="tx83"/>
            <p:cNvSpPr/>
            <p:nvPr/>
          </p:nvSpPr>
          <p:spPr>
            <a:xfrm>
              <a:off x="7478000" y="249437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54</a:t>
              </a:r>
            </a:p>
          </p:txBody>
        </p:sp>
        <p:sp>
          <p:nvSpPr>
            <p:cNvPr id="84" name="tx84"/>
            <p:cNvSpPr/>
            <p:nvPr/>
          </p:nvSpPr>
          <p:spPr>
            <a:xfrm>
              <a:off x="7750428" y="21675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66</a:t>
              </a:r>
            </a:p>
          </p:txBody>
        </p:sp>
        <p:sp>
          <p:nvSpPr>
            <p:cNvPr id="85" name="tx85"/>
            <p:cNvSpPr/>
            <p:nvPr/>
          </p:nvSpPr>
          <p:spPr>
            <a:xfrm>
              <a:off x="8022857" y="22219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64</a:t>
              </a:r>
            </a:p>
          </p:txBody>
        </p:sp>
        <p:sp>
          <p:nvSpPr>
            <p:cNvPr id="86" name="tx86"/>
            <p:cNvSpPr/>
            <p:nvPr/>
          </p:nvSpPr>
          <p:spPr>
            <a:xfrm>
              <a:off x="1454424" y="351917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387</a:t>
              </a:r>
            </a:p>
          </p:txBody>
        </p:sp>
        <p:sp>
          <p:nvSpPr>
            <p:cNvPr id="87" name="tx87"/>
            <p:cNvSpPr/>
            <p:nvPr/>
          </p:nvSpPr>
          <p:spPr>
            <a:xfrm>
              <a:off x="2816567" y="3562562"/>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339</a:t>
              </a:r>
            </a:p>
          </p:txBody>
        </p:sp>
        <p:sp>
          <p:nvSpPr>
            <p:cNvPr id="88" name="tx88"/>
            <p:cNvSpPr/>
            <p:nvPr/>
          </p:nvSpPr>
          <p:spPr>
            <a:xfrm>
              <a:off x="4178711" y="357676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323</a:t>
              </a:r>
            </a:p>
          </p:txBody>
        </p:sp>
        <p:sp>
          <p:nvSpPr>
            <p:cNvPr id="89" name="tx89"/>
            <p:cNvSpPr/>
            <p:nvPr/>
          </p:nvSpPr>
          <p:spPr>
            <a:xfrm>
              <a:off x="5540854" y="353429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370</a:t>
              </a:r>
            </a:p>
          </p:txBody>
        </p:sp>
        <p:sp>
          <p:nvSpPr>
            <p:cNvPr id="90" name="tx90"/>
            <p:cNvSpPr/>
            <p:nvPr/>
          </p:nvSpPr>
          <p:spPr>
            <a:xfrm>
              <a:off x="6630569" y="353666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367</a:t>
              </a:r>
            </a:p>
          </p:txBody>
        </p:sp>
        <p:sp>
          <p:nvSpPr>
            <p:cNvPr id="91" name="tx91"/>
            <p:cNvSpPr/>
            <p:nvPr/>
          </p:nvSpPr>
          <p:spPr>
            <a:xfrm>
              <a:off x="6902998" y="3496022"/>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414</a:t>
              </a:r>
            </a:p>
          </p:txBody>
        </p:sp>
        <p:sp>
          <p:nvSpPr>
            <p:cNvPr id="92" name="tx92"/>
            <p:cNvSpPr/>
            <p:nvPr/>
          </p:nvSpPr>
          <p:spPr>
            <a:xfrm>
              <a:off x="7175426" y="346343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448</a:t>
              </a:r>
            </a:p>
          </p:txBody>
        </p:sp>
        <p:sp>
          <p:nvSpPr>
            <p:cNvPr id="93" name="tx93"/>
            <p:cNvSpPr/>
            <p:nvPr/>
          </p:nvSpPr>
          <p:spPr>
            <a:xfrm>
              <a:off x="7447855" y="34325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482</a:t>
              </a:r>
            </a:p>
          </p:txBody>
        </p:sp>
        <p:sp>
          <p:nvSpPr>
            <p:cNvPr id="94" name="tx94"/>
            <p:cNvSpPr/>
            <p:nvPr/>
          </p:nvSpPr>
          <p:spPr>
            <a:xfrm>
              <a:off x="7720284" y="361722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279</a:t>
              </a:r>
            </a:p>
          </p:txBody>
        </p:sp>
        <p:sp>
          <p:nvSpPr>
            <p:cNvPr id="95" name="tx95"/>
            <p:cNvSpPr/>
            <p:nvPr/>
          </p:nvSpPr>
          <p:spPr>
            <a:xfrm>
              <a:off x="7992712" y="350164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406</a:t>
              </a:r>
            </a:p>
          </p:txBody>
        </p:sp>
        <p:sp>
          <p:nvSpPr>
            <p:cNvPr id="96" name="tx96"/>
            <p:cNvSpPr/>
            <p:nvPr/>
          </p:nvSpPr>
          <p:spPr>
            <a:xfrm>
              <a:off x="1484569" y="308674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90</a:t>
              </a:r>
            </a:p>
          </p:txBody>
        </p:sp>
        <p:sp>
          <p:nvSpPr>
            <p:cNvPr id="97" name="tx97"/>
            <p:cNvSpPr/>
            <p:nvPr/>
          </p:nvSpPr>
          <p:spPr>
            <a:xfrm>
              <a:off x="2846712" y="31649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99</a:t>
              </a:r>
            </a:p>
          </p:txBody>
        </p:sp>
        <p:sp>
          <p:nvSpPr>
            <p:cNvPr id="98" name="tx98"/>
            <p:cNvSpPr/>
            <p:nvPr/>
          </p:nvSpPr>
          <p:spPr>
            <a:xfrm>
              <a:off x="4178711" y="312336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176</a:t>
              </a:r>
            </a:p>
          </p:txBody>
        </p:sp>
        <p:sp>
          <p:nvSpPr>
            <p:cNvPr id="99" name="tx99"/>
            <p:cNvSpPr/>
            <p:nvPr/>
          </p:nvSpPr>
          <p:spPr>
            <a:xfrm>
              <a:off x="5540854" y="3098009"/>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100" name="tx100"/>
            <p:cNvSpPr/>
            <p:nvPr/>
          </p:nvSpPr>
          <p:spPr>
            <a:xfrm>
              <a:off x="6660714" y="31364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73</a:t>
              </a:r>
            </a:p>
          </p:txBody>
        </p:sp>
        <p:sp>
          <p:nvSpPr>
            <p:cNvPr id="101" name="tx101"/>
            <p:cNvSpPr/>
            <p:nvPr/>
          </p:nvSpPr>
          <p:spPr>
            <a:xfrm>
              <a:off x="6902998" y="302812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100</a:t>
              </a:r>
            </a:p>
          </p:txBody>
        </p:sp>
        <p:sp>
          <p:nvSpPr>
            <p:cNvPr id="102" name="tx102"/>
            <p:cNvSpPr/>
            <p:nvPr/>
          </p:nvSpPr>
          <p:spPr>
            <a:xfrm>
              <a:off x="7175426" y="294040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128</a:t>
              </a:r>
            </a:p>
          </p:txBody>
        </p:sp>
        <p:sp>
          <p:nvSpPr>
            <p:cNvPr id="103" name="tx103"/>
            <p:cNvSpPr/>
            <p:nvPr/>
          </p:nvSpPr>
          <p:spPr>
            <a:xfrm>
              <a:off x="7447855" y="2889658"/>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117</a:t>
              </a:r>
            </a:p>
          </p:txBody>
        </p:sp>
        <p:sp>
          <p:nvSpPr>
            <p:cNvPr id="104" name="tx104"/>
            <p:cNvSpPr/>
            <p:nvPr/>
          </p:nvSpPr>
          <p:spPr>
            <a:xfrm>
              <a:off x="7720284" y="320753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173</a:t>
              </a:r>
            </a:p>
          </p:txBody>
        </p:sp>
        <p:sp>
          <p:nvSpPr>
            <p:cNvPr id="105" name="tx105"/>
            <p:cNvSpPr/>
            <p:nvPr/>
          </p:nvSpPr>
          <p:spPr>
            <a:xfrm>
              <a:off x="8022857" y="30593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81</a:t>
              </a:r>
            </a:p>
          </p:txBody>
        </p:sp>
        <p:sp>
          <p:nvSpPr>
            <p:cNvPr id="106" name="tx106"/>
            <p:cNvSpPr/>
            <p:nvPr/>
          </p:nvSpPr>
          <p:spPr>
            <a:xfrm>
              <a:off x="1454424" y="292766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476</a:t>
              </a:r>
            </a:p>
          </p:txBody>
        </p:sp>
        <p:sp>
          <p:nvSpPr>
            <p:cNvPr id="107" name="tx107"/>
            <p:cNvSpPr/>
            <p:nvPr/>
          </p:nvSpPr>
          <p:spPr>
            <a:xfrm>
              <a:off x="2816567" y="299727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438</a:t>
              </a:r>
            </a:p>
          </p:txBody>
        </p:sp>
        <p:sp>
          <p:nvSpPr>
            <p:cNvPr id="108" name="tx108"/>
            <p:cNvSpPr/>
            <p:nvPr/>
          </p:nvSpPr>
          <p:spPr>
            <a:xfrm>
              <a:off x="4178711" y="288572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500</a:t>
              </a:r>
            </a:p>
          </p:txBody>
        </p:sp>
        <p:sp>
          <p:nvSpPr>
            <p:cNvPr id="109" name="tx109"/>
            <p:cNvSpPr/>
            <p:nvPr/>
          </p:nvSpPr>
          <p:spPr>
            <a:xfrm>
              <a:off x="5540854" y="291730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482</a:t>
              </a:r>
            </a:p>
          </p:txBody>
        </p:sp>
        <p:sp>
          <p:nvSpPr>
            <p:cNvPr id="110" name="tx110"/>
            <p:cNvSpPr/>
            <p:nvPr/>
          </p:nvSpPr>
          <p:spPr>
            <a:xfrm>
              <a:off x="6630569" y="2993527"/>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441</a:t>
              </a:r>
            </a:p>
          </p:txBody>
        </p:sp>
        <p:sp>
          <p:nvSpPr>
            <p:cNvPr id="111" name="tx111"/>
            <p:cNvSpPr/>
            <p:nvPr/>
          </p:nvSpPr>
          <p:spPr>
            <a:xfrm>
              <a:off x="6902998" y="285949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514</a:t>
              </a:r>
            </a:p>
          </p:txBody>
        </p:sp>
        <p:sp>
          <p:nvSpPr>
            <p:cNvPr id="112" name="tx112"/>
            <p:cNvSpPr/>
            <p:nvPr/>
          </p:nvSpPr>
          <p:spPr>
            <a:xfrm>
              <a:off x="7175426" y="274658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576</a:t>
              </a:r>
            </a:p>
          </p:txBody>
        </p:sp>
        <p:sp>
          <p:nvSpPr>
            <p:cNvPr id="113" name="tx113"/>
            <p:cNvSpPr/>
            <p:nvPr/>
          </p:nvSpPr>
          <p:spPr>
            <a:xfrm>
              <a:off x="7447855" y="270426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599</a:t>
              </a:r>
            </a:p>
          </p:txBody>
        </p:sp>
        <p:sp>
          <p:nvSpPr>
            <p:cNvPr id="114" name="tx114"/>
            <p:cNvSpPr/>
            <p:nvPr/>
          </p:nvSpPr>
          <p:spPr>
            <a:xfrm>
              <a:off x="7720284" y="297335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451</a:t>
              </a:r>
            </a:p>
          </p:txBody>
        </p:sp>
        <p:sp>
          <p:nvSpPr>
            <p:cNvPr id="115" name="tx115"/>
            <p:cNvSpPr/>
            <p:nvPr/>
          </p:nvSpPr>
          <p:spPr>
            <a:xfrm>
              <a:off x="7992712" y="290803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487</a:t>
              </a:r>
            </a:p>
          </p:txBody>
        </p:sp>
        <p:sp>
          <p:nvSpPr>
            <p:cNvPr id="116" name="tx116"/>
            <p:cNvSpPr/>
            <p:nvPr/>
          </p:nvSpPr>
          <p:spPr>
            <a:xfrm>
              <a:off x="849589" y="3858558"/>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94200" y="295075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118" name="tx118"/>
            <p:cNvSpPr/>
            <p:nvPr/>
          </p:nvSpPr>
          <p:spPr>
            <a:xfrm>
              <a:off x="577692" y="2042947"/>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119" name="tx119"/>
            <p:cNvSpPr/>
            <p:nvPr/>
          </p:nvSpPr>
          <p:spPr>
            <a:xfrm>
              <a:off x="577692" y="1135141"/>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1 500K</a:t>
              </a:r>
            </a:p>
          </p:txBody>
        </p:sp>
        <p:sp>
          <p:nvSpPr>
            <p:cNvPr id="120" name="tx120"/>
            <p:cNvSpPr/>
            <p:nvPr/>
          </p:nvSpPr>
          <p:spPr>
            <a:xfrm>
              <a:off x="8607544" y="385855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783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4980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1957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3763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388412"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75055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112699"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74842"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64557"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3698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109415"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81843"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54238" y="422044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26701"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903044" y="2416637"/>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6" name="tx136"/>
            <p:cNvSpPr/>
            <p:nvPr/>
          </p:nvSpPr>
          <p:spPr>
            <a:xfrm rot="5400000">
              <a:off x="8333845" y="2416637"/>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7" name="pl137"/>
            <p:cNvSpPr/>
            <p:nvPr/>
          </p:nvSpPr>
          <p:spPr>
            <a:xfrm>
              <a:off x="3101887" y="4909619"/>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38" name="pl138"/>
            <p:cNvSpPr/>
            <p:nvPr/>
          </p:nvSpPr>
          <p:spPr>
            <a:xfrm>
              <a:off x="3817615" y="4909619"/>
              <a:ext cx="175564" cy="0"/>
            </a:xfrm>
            <a:custGeom>
              <a:avLst/>
              <a:gdLst/>
              <a:ahLst/>
              <a:cxnLst/>
              <a:rect l="0" t="0" r="0" b="0"/>
              <a:pathLst>
                <a:path w="175564">
                  <a:moveTo>
                    <a:pt x="0" y="0"/>
                  </a:moveTo>
                  <a:lnTo>
                    <a:pt x="175564" y="0"/>
                  </a:lnTo>
                </a:path>
              </a:pathLst>
            </a:custGeom>
            <a:ln w="27101" cap="flat">
              <a:solidFill>
                <a:srgbClr val="333333">
                  <a:alpha val="50196"/>
                </a:srgbClr>
              </a:solidFill>
              <a:prstDash val="solid"/>
              <a:round/>
            </a:ln>
          </p:spPr>
          <p:txBody>
            <a:bodyPr/>
            <a:lstStyle/>
            <a:p>
              <a:endParaRPr/>
            </a:p>
          </p:txBody>
        </p:sp>
        <p:sp>
          <p:nvSpPr>
            <p:cNvPr id="139" name="tx139"/>
            <p:cNvSpPr/>
            <p:nvPr/>
          </p:nvSpPr>
          <p:spPr>
            <a:xfrm>
              <a:off x="3368986" y="4859209"/>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84715" y="4857436"/>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729166" y="4808891"/>
              <a:ext cx="201456" cy="201456"/>
            </a:xfrm>
            <a:prstGeom prst="rect">
              <a:avLst/>
            </a:prstGeom>
            <a:solidFill>
              <a:srgbClr val="B3B3B3">
                <a:alpha val="100000"/>
              </a:srgbClr>
            </a:solidFill>
          </p:spPr>
          <p:txBody>
            <a:bodyPr/>
            <a:lstStyle/>
            <a:p>
              <a:endParaRPr/>
            </a:p>
          </p:txBody>
        </p:sp>
        <p:sp>
          <p:nvSpPr>
            <p:cNvPr id="142" name="rc142"/>
            <p:cNvSpPr/>
            <p:nvPr/>
          </p:nvSpPr>
          <p:spPr>
            <a:xfrm>
              <a:off x="5631320" y="4808891"/>
              <a:ext cx="201456" cy="201456"/>
            </a:xfrm>
            <a:prstGeom prst="rect">
              <a:avLst/>
            </a:prstGeom>
            <a:solidFill>
              <a:srgbClr val="1CABE2">
                <a:alpha val="100000"/>
              </a:srgbClr>
            </a:solidFill>
          </p:spPr>
          <p:txBody>
            <a:bodyPr/>
            <a:lstStyle/>
            <a:p>
              <a:endParaRPr/>
            </a:p>
          </p:txBody>
        </p:sp>
        <p:sp>
          <p:nvSpPr>
            <p:cNvPr id="143" name="tx143"/>
            <p:cNvSpPr/>
            <p:nvPr/>
          </p:nvSpPr>
          <p:spPr>
            <a:xfrm>
              <a:off x="5009211" y="4831856"/>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911365" y="4857982"/>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1083092" y="469576"/>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6" name="tx146"/>
            <p:cNvSpPr/>
            <p:nvPr/>
          </p:nvSpPr>
          <p:spPr>
            <a:xfrm>
              <a:off x="1083092" y="650218"/>
              <a:ext cx="141683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Angola, 2000-2024</a:t>
              </a:r>
            </a:p>
          </p:txBody>
        </p:sp>
        <p:sp>
          <p:nvSpPr>
            <p:cNvPr id="147" name="pl147"/>
            <p:cNvSpPr/>
            <p:nvPr/>
          </p:nvSpPr>
          <p:spPr>
            <a:xfrm>
              <a:off x="2118408"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3510692"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4902977"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6295261"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7687545"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1083092" y="5738797"/>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1083092" y="554238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1083092" y="5345964"/>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1422266"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2814550"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4206834"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5599119"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6991403"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8383688"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rc161"/>
            <p:cNvSpPr/>
            <p:nvPr/>
          </p:nvSpPr>
          <p:spPr>
            <a:xfrm>
              <a:off x="1422266" y="5660230"/>
              <a:ext cx="5115016" cy="157133"/>
            </a:xfrm>
            <a:prstGeom prst="rect">
              <a:avLst/>
            </a:prstGeom>
            <a:solidFill>
              <a:srgbClr val="1CABE2">
                <a:alpha val="100000"/>
              </a:srgbClr>
            </a:solidFill>
          </p:spPr>
          <p:txBody>
            <a:bodyPr/>
            <a:lstStyle/>
            <a:p>
              <a:endParaRPr/>
            </a:p>
          </p:txBody>
        </p:sp>
        <p:sp>
          <p:nvSpPr>
            <p:cNvPr id="162" name="rc162"/>
            <p:cNvSpPr/>
            <p:nvPr/>
          </p:nvSpPr>
          <p:spPr>
            <a:xfrm>
              <a:off x="1422266" y="5463814"/>
              <a:ext cx="3880394" cy="157133"/>
            </a:xfrm>
            <a:prstGeom prst="rect">
              <a:avLst/>
            </a:prstGeom>
            <a:solidFill>
              <a:srgbClr val="1CABE2">
                <a:alpha val="100000"/>
              </a:srgbClr>
            </a:solidFill>
          </p:spPr>
          <p:txBody>
            <a:bodyPr/>
            <a:lstStyle/>
            <a:p>
              <a:endParaRPr/>
            </a:p>
          </p:txBody>
        </p:sp>
        <p:sp>
          <p:nvSpPr>
            <p:cNvPr id="163" name="rc163"/>
            <p:cNvSpPr/>
            <p:nvPr/>
          </p:nvSpPr>
          <p:spPr>
            <a:xfrm>
              <a:off x="1422266" y="5267397"/>
              <a:ext cx="5652897" cy="157133"/>
            </a:xfrm>
            <a:prstGeom prst="rect">
              <a:avLst/>
            </a:prstGeom>
            <a:solidFill>
              <a:srgbClr val="1CABE2">
                <a:alpha val="100000"/>
              </a:srgbClr>
            </a:solidFill>
          </p:spPr>
          <p:txBody>
            <a:bodyPr/>
            <a:lstStyle/>
            <a:p>
              <a:endParaRPr/>
            </a:p>
          </p:txBody>
        </p:sp>
        <p:sp>
          <p:nvSpPr>
            <p:cNvPr id="164" name="rc164"/>
            <p:cNvSpPr/>
            <p:nvPr/>
          </p:nvSpPr>
          <p:spPr>
            <a:xfrm>
              <a:off x="6537282" y="5660230"/>
              <a:ext cx="1023008" cy="157133"/>
            </a:xfrm>
            <a:prstGeom prst="rect">
              <a:avLst/>
            </a:prstGeom>
            <a:solidFill>
              <a:srgbClr val="B3B3B3">
                <a:alpha val="100000"/>
              </a:srgbClr>
            </a:solidFill>
          </p:spPr>
          <p:txBody>
            <a:bodyPr/>
            <a:lstStyle/>
            <a:p>
              <a:endParaRPr/>
            </a:p>
          </p:txBody>
        </p:sp>
        <p:sp>
          <p:nvSpPr>
            <p:cNvPr id="165" name="rc165"/>
            <p:cNvSpPr/>
            <p:nvPr/>
          </p:nvSpPr>
          <p:spPr>
            <a:xfrm>
              <a:off x="5302660" y="5463814"/>
              <a:ext cx="2402150" cy="157133"/>
            </a:xfrm>
            <a:prstGeom prst="rect">
              <a:avLst/>
            </a:prstGeom>
            <a:solidFill>
              <a:srgbClr val="B3B3B3">
                <a:alpha val="100000"/>
              </a:srgbClr>
            </a:solidFill>
          </p:spPr>
          <p:txBody>
            <a:bodyPr/>
            <a:lstStyle/>
            <a:p>
              <a:endParaRPr/>
            </a:p>
          </p:txBody>
        </p:sp>
        <p:sp>
          <p:nvSpPr>
            <p:cNvPr id="166" name="rc166"/>
            <p:cNvSpPr/>
            <p:nvPr/>
          </p:nvSpPr>
          <p:spPr>
            <a:xfrm>
              <a:off x="7075163" y="5267397"/>
              <a:ext cx="1130576" cy="157133"/>
            </a:xfrm>
            <a:prstGeom prst="rect">
              <a:avLst/>
            </a:prstGeom>
            <a:solidFill>
              <a:srgbClr val="B3B3B3">
                <a:alpha val="100000"/>
              </a:srgbClr>
            </a:solidFill>
          </p:spPr>
          <p:txBody>
            <a:bodyPr/>
            <a:lstStyle/>
            <a:p>
              <a:endParaRPr/>
            </a:p>
          </p:txBody>
        </p:sp>
        <p:sp>
          <p:nvSpPr>
            <p:cNvPr id="167" name="tx167"/>
            <p:cNvSpPr/>
            <p:nvPr/>
          </p:nvSpPr>
          <p:spPr>
            <a:xfrm>
              <a:off x="7704972" y="5695660"/>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440.9</a:t>
              </a:r>
            </a:p>
          </p:txBody>
        </p:sp>
        <p:sp>
          <p:nvSpPr>
            <p:cNvPr id="168" name="tx168"/>
            <p:cNvSpPr/>
            <p:nvPr/>
          </p:nvSpPr>
          <p:spPr>
            <a:xfrm>
              <a:off x="7849491"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451.2</a:t>
              </a:r>
            </a:p>
          </p:txBody>
        </p:sp>
        <p:sp>
          <p:nvSpPr>
            <p:cNvPr id="169" name="tx169"/>
            <p:cNvSpPr/>
            <p:nvPr/>
          </p:nvSpPr>
          <p:spPr>
            <a:xfrm>
              <a:off x="8350421" y="5302828"/>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487.2</a:t>
              </a:r>
            </a:p>
          </p:txBody>
        </p:sp>
        <p:sp>
          <p:nvSpPr>
            <p:cNvPr id="170" name="tx170"/>
            <p:cNvSpPr/>
            <p:nvPr/>
          </p:nvSpPr>
          <p:spPr>
            <a:xfrm>
              <a:off x="3835093" y="5695604"/>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367.4</a:t>
              </a:r>
            </a:p>
          </p:txBody>
        </p:sp>
        <p:sp>
          <p:nvSpPr>
            <p:cNvPr id="171" name="tx171"/>
            <p:cNvSpPr/>
            <p:nvPr/>
          </p:nvSpPr>
          <p:spPr>
            <a:xfrm>
              <a:off x="3217782"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278.7</a:t>
              </a:r>
            </a:p>
          </p:txBody>
        </p:sp>
        <p:sp>
          <p:nvSpPr>
            <p:cNvPr id="172" name="tx172"/>
            <p:cNvSpPr/>
            <p:nvPr/>
          </p:nvSpPr>
          <p:spPr>
            <a:xfrm>
              <a:off x="4152251" y="5302828"/>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406</a:t>
              </a:r>
            </a:p>
          </p:txBody>
        </p:sp>
        <p:sp>
          <p:nvSpPr>
            <p:cNvPr id="173" name="tx173"/>
            <p:cNvSpPr/>
            <p:nvPr/>
          </p:nvSpPr>
          <p:spPr>
            <a:xfrm>
              <a:off x="6936260" y="5695604"/>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73.5</a:t>
              </a:r>
            </a:p>
          </p:txBody>
        </p:sp>
        <p:sp>
          <p:nvSpPr>
            <p:cNvPr id="174" name="tx174"/>
            <p:cNvSpPr/>
            <p:nvPr/>
          </p:nvSpPr>
          <p:spPr>
            <a:xfrm>
              <a:off x="6359054"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172.5</a:t>
              </a:r>
            </a:p>
          </p:txBody>
        </p:sp>
        <p:sp>
          <p:nvSpPr>
            <p:cNvPr id="175" name="tx175"/>
            <p:cNvSpPr/>
            <p:nvPr/>
          </p:nvSpPr>
          <p:spPr>
            <a:xfrm>
              <a:off x="7527925" y="5302828"/>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81.2</a:t>
              </a:r>
            </a:p>
          </p:txBody>
        </p:sp>
        <p:sp>
          <p:nvSpPr>
            <p:cNvPr id="176" name="tx176"/>
            <p:cNvSpPr/>
            <p:nvPr/>
          </p:nvSpPr>
          <p:spPr>
            <a:xfrm>
              <a:off x="709684" y="568668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709684" y="549019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709684" y="52938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336829" y="5917162"/>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2651419"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81" name="tx181"/>
            <p:cNvSpPr/>
            <p:nvPr/>
          </p:nvSpPr>
          <p:spPr>
            <a:xfrm>
              <a:off x="4043703"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82" name="tx182"/>
            <p:cNvSpPr/>
            <p:nvPr/>
          </p:nvSpPr>
          <p:spPr>
            <a:xfrm>
              <a:off x="5435988" y="5917094"/>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83" name="tx183"/>
            <p:cNvSpPr/>
            <p:nvPr/>
          </p:nvSpPr>
          <p:spPr>
            <a:xfrm>
              <a:off x="6828272"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84" name="tx184"/>
            <p:cNvSpPr/>
            <p:nvPr/>
          </p:nvSpPr>
          <p:spPr>
            <a:xfrm>
              <a:off x="8220556"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185" name="tx185"/>
            <p:cNvSpPr/>
            <p:nvPr/>
          </p:nvSpPr>
          <p:spPr>
            <a:xfrm>
              <a:off x="3463012" y="6052366"/>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6" name="tx186"/>
            <p:cNvSpPr/>
            <p:nvPr/>
          </p:nvSpPr>
          <p:spPr>
            <a:xfrm>
              <a:off x="4246355"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7" name="tx187"/>
            <p:cNvSpPr/>
            <p:nvPr/>
          </p:nvSpPr>
          <p:spPr>
            <a:xfrm>
              <a:off x="3920079" y="6378277"/>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8" name="tx188"/>
            <p:cNvSpPr/>
            <p:nvPr/>
          </p:nvSpPr>
          <p:spPr>
            <a:xfrm>
              <a:off x="4420544" y="6498977"/>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Angola.
En 2024, la couverture du DTC1 en Angola a baissé à 70 %. Le nombre d'enfants n'ayant reçu aucune dose de vaccin DTC (enfants n'ayant reçu aucune dose) est passé de 279 000 en 2023 à 406 000 en 2024.
La couverture du DTC3 a baissé à 64 % en 2024, laissant 487 000 enfants vulnérables aux maladies évitables par la vaccination.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580877"/>
              <a:ext cx="3397293" cy="969009"/>
            </a:xfrm>
            <a:custGeom>
              <a:avLst/>
              <a:gdLst/>
              <a:ahLst/>
              <a:cxnLst/>
              <a:rect l="0" t="0" r="0" b="0"/>
              <a:pathLst>
                <a:path w="3397293" h="969009">
                  <a:moveTo>
                    <a:pt x="0" y="969009"/>
                  </a:moveTo>
                  <a:lnTo>
                    <a:pt x="141553" y="636777"/>
                  </a:lnTo>
                  <a:lnTo>
                    <a:pt x="283107" y="415289"/>
                  </a:lnTo>
                  <a:lnTo>
                    <a:pt x="424661" y="359917"/>
                  </a:lnTo>
                  <a:lnTo>
                    <a:pt x="566215" y="166115"/>
                  </a:lnTo>
                  <a:lnTo>
                    <a:pt x="707769" y="553719"/>
                  </a:lnTo>
                  <a:lnTo>
                    <a:pt x="849323" y="442975"/>
                  </a:lnTo>
                  <a:lnTo>
                    <a:pt x="990877" y="359917"/>
                  </a:lnTo>
                  <a:lnTo>
                    <a:pt x="1132431" y="359917"/>
                  </a:lnTo>
                  <a:lnTo>
                    <a:pt x="1273984" y="359917"/>
                  </a:lnTo>
                  <a:lnTo>
                    <a:pt x="1415538" y="332231"/>
                  </a:lnTo>
                  <a:lnTo>
                    <a:pt x="1557092" y="332231"/>
                  </a:lnTo>
                  <a:lnTo>
                    <a:pt x="1698646" y="332231"/>
                  </a:lnTo>
                  <a:lnTo>
                    <a:pt x="1840200" y="332231"/>
                  </a:lnTo>
                  <a:lnTo>
                    <a:pt x="1981754" y="276859"/>
                  </a:lnTo>
                  <a:lnTo>
                    <a:pt x="2123308" y="332231"/>
                  </a:lnTo>
                  <a:lnTo>
                    <a:pt x="2264862" y="193801"/>
                  </a:lnTo>
                  <a:lnTo>
                    <a:pt x="2406416" y="304545"/>
                  </a:lnTo>
                  <a:lnTo>
                    <a:pt x="2547969" y="110743"/>
                  </a:lnTo>
                  <a:lnTo>
                    <a:pt x="2689523" y="249173"/>
                  </a:lnTo>
                  <a:lnTo>
                    <a:pt x="2831077" y="332231"/>
                  </a:lnTo>
                  <a:lnTo>
                    <a:pt x="2972631" y="387603"/>
                  </a:lnTo>
                  <a:lnTo>
                    <a:pt x="3114185" y="442975"/>
                  </a:lnTo>
                  <a:lnTo>
                    <a:pt x="3255739" y="0"/>
                  </a:lnTo>
                  <a:lnTo>
                    <a:pt x="3397293" y="249173"/>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276332"/>
              <a:ext cx="3397293" cy="221487"/>
            </a:xfrm>
            <a:custGeom>
              <a:avLst/>
              <a:gdLst/>
              <a:ahLst/>
              <a:cxnLst/>
              <a:rect l="0" t="0" r="0" b="0"/>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387076"/>
              <a:ext cx="3397293" cy="359917"/>
            </a:xfrm>
            <a:custGeom>
              <a:avLst/>
              <a:gdLst/>
              <a:ahLst/>
              <a:cxnLst/>
              <a:rect l="0" t="0" r="0" b="0"/>
              <a:pathLst>
                <a:path w="3397293" h="359917">
                  <a:moveTo>
                    <a:pt x="0" y="359917"/>
                  </a:moveTo>
                  <a:lnTo>
                    <a:pt x="141553" y="304545"/>
                  </a:lnTo>
                  <a:lnTo>
                    <a:pt x="283107" y="249173"/>
                  </a:lnTo>
                  <a:lnTo>
                    <a:pt x="424661" y="193801"/>
                  </a:lnTo>
                  <a:lnTo>
                    <a:pt x="566215" y="166115"/>
                  </a:lnTo>
                  <a:lnTo>
                    <a:pt x="707769" y="166115"/>
                  </a:lnTo>
                  <a:lnTo>
                    <a:pt x="849323" y="110743"/>
                  </a:lnTo>
                  <a:lnTo>
                    <a:pt x="990877" y="83057"/>
                  </a:lnTo>
                  <a:lnTo>
                    <a:pt x="1132431" y="83057"/>
                  </a:lnTo>
                  <a:lnTo>
                    <a:pt x="1273984" y="55371"/>
                  </a:lnTo>
                  <a:lnTo>
                    <a:pt x="1415538" y="27685"/>
                  </a:lnTo>
                  <a:lnTo>
                    <a:pt x="1557092" y="0"/>
                  </a:lnTo>
                  <a:lnTo>
                    <a:pt x="1698646" y="27685"/>
                  </a:lnTo>
                  <a:lnTo>
                    <a:pt x="1840200" y="83057"/>
                  </a:lnTo>
                  <a:lnTo>
                    <a:pt x="1981754" y="27685"/>
                  </a:lnTo>
                  <a:lnTo>
                    <a:pt x="2123308" y="27685"/>
                  </a:lnTo>
                  <a:lnTo>
                    <a:pt x="2264862" y="27685"/>
                  </a:lnTo>
                  <a:lnTo>
                    <a:pt x="2406416" y="55371"/>
                  </a:lnTo>
                  <a:lnTo>
                    <a:pt x="2547969" y="27685"/>
                  </a:lnTo>
                  <a:lnTo>
                    <a:pt x="2689523" y="27685"/>
                  </a:lnTo>
                  <a:lnTo>
                    <a:pt x="2831077" y="55371"/>
                  </a:lnTo>
                  <a:lnTo>
                    <a:pt x="2972631" y="55371"/>
                  </a:lnTo>
                  <a:lnTo>
                    <a:pt x="3114185" y="55371"/>
                  </a:lnTo>
                  <a:lnTo>
                    <a:pt x="3255739" y="27685"/>
                  </a:lnTo>
                  <a:lnTo>
                    <a:pt x="3397293" y="27685"/>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580877"/>
              <a:ext cx="3397293" cy="969009"/>
            </a:xfrm>
            <a:custGeom>
              <a:avLst/>
              <a:gdLst/>
              <a:ahLst/>
              <a:cxnLst/>
              <a:rect l="0" t="0" r="0" b="0"/>
              <a:pathLst>
                <a:path w="3397293" h="969009">
                  <a:moveTo>
                    <a:pt x="0" y="969009"/>
                  </a:moveTo>
                  <a:lnTo>
                    <a:pt x="141553" y="636777"/>
                  </a:lnTo>
                  <a:lnTo>
                    <a:pt x="283107" y="415289"/>
                  </a:lnTo>
                  <a:lnTo>
                    <a:pt x="424661" y="359917"/>
                  </a:lnTo>
                  <a:lnTo>
                    <a:pt x="566215" y="166115"/>
                  </a:lnTo>
                  <a:lnTo>
                    <a:pt x="707769" y="553719"/>
                  </a:lnTo>
                  <a:lnTo>
                    <a:pt x="849323" y="442975"/>
                  </a:lnTo>
                  <a:lnTo>
                    <a:pt x="990877" y="359917"/>
                  </a:lnTo>
                  <a:lnTo>
                    <a:pt x="1132431" y="359917"/>
                  </a:lnTo>
                  <a:lnTo>
                    <a:pt x="1273984" y="359917"/>
                  </a:lnTo>
                  <a:lnTo>
                    <a:pt x="1415538" y="332231"/>
                  </a:lnTo>
                  <a:lnTo>
                    <a:pt x="1557092" y="332231"/>
                  </a:lnTo>
                  <a:lnTo>
                    <a:pt x="1698646" y="332231"/>
                  </a:lnTo>
                  <a:lnTo>
                    <a:pt x="1840200" y="332231"/>
                  </a:lnTo>
                  <a:lnTo>
                    <a:pt x="1981754" y="276859"/>
                  </a:lnTo>
                  <a:lnTo>
                    <a:pt x="2123308" y="332231"/>
                  </a:lnTo>
                  <a:lnTo>
                    <a:pt x="2264862" y="193801"/>
                  </a:lnTo>
                  <a:lnTo>
                    <a:pt x="2406416" y="304545"/>
                  </a:lnTo>
                  <a:lnTo>
                    <a:pt x="2547969" y="110743"/>
                  </a:lnTo>
                  <a:lnTo>
                    <a:pt x="2689523" y="249173"/>
                  </a:lnTo>
                  <a:lnTo>
                    <a:pt x="2831077" y="332231"/>
                  </a:lnTo>
                  <a:lnTo>
                    <a:pt x="2972631" y="387603"/>
                  </a:lnTo>
                  <a:lnTo>
                    <a:pt x="3114185" y="442975"/>
                  </a:lnTo>
                  <a:lnTo>
                    <a:pt x="3255739" y="0"/>
                  </a:lnTo>
                  <a:lnTo>
                    <a:pt x="3397293" y="249173"/>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605787"/>
            </a:xfrm>
            <a:custGeom>
              <a:avLst/>
              <a:gdLst/>
              <a:ahLst/>
              <a:cxnLst/>
              <a:rect l="0" t="0" r="0" b="0"/>
              <a:pathLst>
                <a:path h="1605787">
                  <a:moveTo>
                    <a:pt x="0" y="0"/>
                  </a:moveTo>
                  <a:lnTo>
                    <a:pt x="0" y="1605787"/>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1190497"/>
            </a:xfrm>
            <a:custGeom>
              <a:avLst/>
              <a:gdLst/>
              <a:ahLst/>
              <a:cxnLst/>
              <a:rect l="0" t="0" r="0" b="0"/>
              <a:pathLst>
                <a:path h="1190497">
                  <a:moveTo>
                    <a:pt x="0" y="0"/>
                  </a:moveTo>
                  <a:lnTo>
                    <a:pt x="0" y="1190497"/>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969009"/>
            </a:xfrm>
            <a:custGeom>
              <a:avLst/>
              <a:gdLst/>
              <a:ahLst/>
              <a:cxnLst/>
              <a:rect l="0" t="0" r="0" b="0"/>
              <a:pathLst>
                <a:path h="969009">
                  <a:moveTo>
                    <a:pt x="0" y="0"/>
                  </a:moveTo>
                  <a:lnTo>
                    <a:pt x="0" y="969009"/>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969009"/>
            </a:xfrm>
            <a:custGeom>
              <a:avLst/>
              <a:gdLst/>
              <a:ahLst/>
              <a:cxnLst/>
              <a:rect l="0" t="0" r="0" b="0"/>
              <a:pathLst>
                <a:path h="969009">
                  <a:moveTo>
                    <a:pt x="0" y="0"/>
                  </a:moveTo>
                  <a:lnTo>
                    <a:pt x="0" y="969009"/>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885951"/>
            </a:xfrm>
            <a:custGeom>
              <a:avLst/>
              <a:gdLst/>
              <a:ahLst/>
              <a:cxnLst/>
              <a:rect l="0" t="0" r="0" b="0"/>
              <a:pathLst>
                <a:path h="885951">
                  <a:moveTo>
                    <a:pt x="0" y="0"/>
                  </a:moveTo>
                  <a:lnTo>
                    <a:pt x="0" y="885951"/>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636777"/>
            </a:xfrm>
            <a:custGeom>
              <a:avLst/>
              <a:gdLst/>
              <a:ahLst/>
              <a:cxnLst/>
              <a:rect l="0" t="0" r="0" b="0"/>
              <a:pathLst>
                <a:path h="636777">
                  <a:moveTo>
                    <a:pt x="0" y="0"/>
                  </a:moveTo>
                  <a:lnTo>
                    <a:pt x="0" y="636777"/>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885951"/>
            </a:xfrm>
            <a:custGeom>
              <a:avLst/>
              <a:gdLst/>
              <a:ahLst/>
              <a:cxnLst/>
              <a:rect l="0" t="0" r="0" b="0"/>
              <a:pathLst>
                <a:path h="885951">
                  <a:moveTo>
                    <a:pt x="0" y="0"/>
                  </a:moveTo>
                  <a:lnTo>
                    <a:pt x="0" y="885951"/>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580877"/>
              <a:ext cx="3397293" cy="969009"/>
            </a:xfrm>
            <a:custGeom>
              <a:avLst/>
              <a:gdLst/>
              <a:ahLst/>
              <a:cxnLst/>
              <a:rect l="0" t="0" r="0" b="0"/>
              <a:pathLst>
                <a:path w="3397293" h="969009">
                  <a:moveTo>
                    <a:pt x="0" y="969009"/>
                  </a:moveTo>
                  <a:lnTo>
                    <a:pt x="141553" y="636777"/>
                  </a:lnTo>
                  <a:lnTo>
                    <a:pt x="283107" y="415289"/>
                  </a:lnTo>
                  <a:lnTo>
                    <a:pt x="424661" y="359917"/>
                  </a:lnTo>
                  <a:lnTo>
                    <a:pt x="566215" y="166115"/>
                  </a:lnTo>
                  <a:lnTo>
                    <a:pt x="707769" y="553719"/>
                  </a:lnTo>
                  <a:lnTo>
                    <a:pt x="849323" y="442975"/>
                  </a:lnTo>
                  <a:lnTo>
                    <a:pt x="990877" y="359917"/>
                  </a:lnTo>
                  <a:lnTo>
                    <a:pt x="1132431" y="359917"/>
                  </a:lnTo>
                  <a:lnTo>
                    <a:pt x="1273984" y="359917"/>
                  </a:lnTo>
                  <a:lnTo>
                    <a:pt x="1415538" y="332231"/>
                  </a:lnTo>
                  <a:lnTo>
                    <a:pt x="1557092" y="332231"/>
                  </a:lnTo>
                  <a:lnTo>
                    <a:pt x="1698646" y="332231"/>
                  </a:lnTo>
                  <a:lnTo>
                    <a:pt x="1840200" y="332231"/>
                  </a:lnTo>
                  <a:lnTo>
                    <a:pt x="1981754" y="276859"/>
                  </a:lnTo>
                  <a:lnTo>
                    <a:pt x="2123308" y="332231"/>
                  </a:lnTo>
                  <a:lnTo>
                    <a:pt x="2264862" y="193801"/>
                  </a:lnTo>
                  <a:lnTo>
                    <a:pt x="2406416" y="304545"/>
                  </a:lnTo>
                  <a:lnTo>
                    <a:pt x="2547969" y="110743"/>
                  </a:lnTo>
                  <a:lnTo>
                    <a:pt x="2689523" y="249173"/>
                  </a:lnTo>
                  <a:lnTo>
                    <a:pt x="2831077" y="332231"/>
                  </a:lnTo>
                  <a:lnTo>
                    <a:pt x="2972631" y="387603"/>
                  </a:lnTo>
                  <a:lnTo>
                    <a:pt x="3114185" y="442975"/>
                  </a:lnTo>
                  <a:lnTo>
                    <a:pt x="3255739" y="0"/>
                  </a:lnTo>
                  <a:lnTo>
                    <a:pt x="3397293" y="249173"/>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875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59</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1263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878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2878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52240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8486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995881" y="4701884"/>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57288" y="472419"/>
              <a:ext cx="2524645"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Angola, 2000-2024</a:t>
              </a:r>
            </a:p>
          </p:txBody>
        </p:sp>
        <p:sp>
          <p:nvSpPr>
            <p:cNvPr id="63" name="pl63"/>
            <p:cNvSpPr/>
            <p:nvPr/>
          </p:nvSpPr>
          <p:spPr>
            <a:xfrm>
              <a:off x="5267799" y="370347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05746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41145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76545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1194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38046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273446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08845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144244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79644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437664" y="1507048"/>
              <a:ext cx="3397293" cy="2261023"/>
            </a:xfrm>
            <a:custGeom>
              <a:avLst/>
              <a:gdLst/>
              <a:ahLst/>
              <a:cxnLst/>
              <a:rect l="0" t="0" r="0" b="0"/>
              <a:pathLst>
                <a:path w="3397293" h="2261023">
                  <a:moveTo>
                    <a:pt x="0" y="2261023"/>
                  </a:moveTo>
                  <a:lnTo>
                    <a:pt x="141553" y="1485815"/>
                  </a:lnTo>
                  <a:lnTo>
                    <a:pt x="283107" y="969009"/>
                  </a:lnTo>
                  <a:lnTo>
                    <a:pt x="424661" y="839808"/>
                  </a:lnTo>
                  <a:lnTo>
                    <a:pt x="566215" y="387603"/>
                  </a:lnTo>
                  <a:lnTo>
                    <a:pt x="707769" y="1292013"/>
                  </a:lnTo>
                  <a:lnTo>
                    <a:pt x="849323" y="1033610"/>
                  </a:lnTo>
                  <a:lnTo>
                    <a:pt x="990877" y="839808"/>
                  </a:lnTo>
                  <a:lnTo>
                    <a:pt x="1132431" y="839808"/>
                  </a:lnTo>
                  <a:lnTo>
                    <a:pt x="1273984" y="839808"/>
                  </a:lnTo>
                  <a:lnTo>
                    <a:pt x="1415538" y="775207"/>
                  </a:lnTo>
                  <a:lnTo>
                    <a:pt x="1557092" y="775207"/>
                  </a:lnTo>
                  <a:lnTo>
                    <a:pt x="1698646" y="775207"/>
                  </a:lnTo>
                  <a:lnTo>
                    <a:pt x="1840200" y="775207"/>
                  </a:lnTo>
                  <a:lnTo>
                    <a:pt x="1981754" y="646006"/>
                  </a:lnTo>
                  <a:lnTo>
                    <a:pt x="2123308" y="775207"/>
                  </a:lnTo>
                  <a:lnTo>
                    <a:pt x="2264862" y="452204"/>
                  </a:lnTo>
                  <a:lnTo>
                    <a:pt x="2406416" y="710607"/>
                  </a:lnTo>
                  <a:lnTo>
                    <a:pt x="2547969" y="258402"/>
                  </a:lnTo>
                  <a:lnTo>
                    <a:pt x="2689523" y="581405"/>
                  </a:lnTo>
                  <a:lnTo>
                    <a:pt x="2831077" y="775207"/>
                  </a:lnTo>
                  <a:lnTo>
                    <a:pt x="2972631" y="904409"/>
                  </a:lnTo>
                  <a:lnTo>
                    <a:pt x="3114185" y="1033610"/>
                  </a:lnTo>
                  <a:lnTo>
                    <a:pt x="3255739" y="0"/>
                  </a:lnTo>
                  <a:lnTo>
                    <a:pt x="3397293" y="581405"/>
                  </a:lnTo>
                </a:path>
              </a:pathLst>
            </a:custGeom>
            <a:ln w="27101" cap="flat">
              <a:solidFill>
                <a:srgbClr val="0058AB">
                  <a:alpha val="100000"/>
                </a:srgbClr>
              </a:solidFill>
              <a:prstDash val="solid"/>
              <a:round/>
            </a:ln>
          </p:spPr>
          <p:txBody>
            <a:bodyPr/>
            <a:lstStyle/>
            <a:p>
              <a:endParaRPr/>
            </a:p>
          </p:txBody>
        </p:sp>
        <p:sp>
          <p:nvSpPr>
            <p:cNvPr id="81" name="pl81"/>
            <p:cNvSpPr/>
            <p:nvPr/>
          </p:nvSpPr>
          <p:spPr>
            <a:xfrm>
              <a:off x="5437664" y="2088454"/>
              <a:ext cx="3397293" cy="516805"/>
            </a:xfrm>
            <a:custGeom>
              <a:avLst/>
              <a:gdLst/>
              <a:ahLst/>
              <a:cxnLst/>
              <a:rect l="0" t="0" r="0" b="0"/>
              <a:pathLst>
                <a:path w="3397293" h="516805">
                  <a:moveTo>
                    <a:pt x="0" y="516805"/>
                  </a:moveTo>
                  <a:lnTo>
                    <a:pt x="141553" y="452204"/>
                  </a:lnTo>
                  <a:lnTo>
                    <a:pt x="283107" y="452204"/>
                  </a:lnTo>
                  <a:lnTo>
                    <a:pt x="424661" y="387603"/>
                  </a:lnTo>
                  <a:lnTo>
                    <a:pt x="566215" y="323003"/>
                  </a:lnTo>
                  <a:lnTo>
                    <a:pt x="707769" y="258402"/>
                  </a:lnTo>
                  <a:lnTo>
                    <a:pt x="849323" y="193801"/>
                  </a:lnTo>
                  <a:lnTo>
                    <a:pt x="990877" y="193801"/>
                  </a:lnTo>
                  <a:lnTo>
                    <a:pt x="1132431" y="129201"/>
                  </a:lnTo>
                  <a:lnTo>
                    <a:pt x="1273984" y="64600"/>
                  </a:lnTo>
                  <a:lnTo>
                    <a:pt x="1415538" y="64600"/>
                  </a:lnTo>
                  <a:lnTo>
                    <a:pt x="1557092" y="64600"/>
                  </a:lnTo>
                  <a:lnTo>
                    <a:pt x="1698646" y="64600"/>
                  </a:lnTo>
                  <a:lnTo>
                    <a:pt x="1840200" y="64600"/>
                  </a:lnTo>
                  <a:lnTo>
                    <a:pt x="1981754" y="64600"/>
                  </a:lnTo>
                  <a:lnTo>
                    <a:pt x="2123308" y="64600"/>
                  </a:lnTo>
                  <a:lnTo>
                    <a:pt x="2264862" y="0"/>
                  </a:lnTo>
                  <a:lnTo>
                    <a:pt x="2406416" y="0"/>
                  </a:lnTo>
                  <a:lnTo>
                    <a:pt x="2547969" y="0"/>
                  </a:lnTo>
                  <a:lnTo>
                    <a:pt x="2689523" y="0"/>
                  </a:lnTo>
                  <a:lnTo>
                    <a:pt x="2831077" y="129201"/>
                  </a:lnTo>
                  <a:lnTo>
                    <a:pt x="2972631" y="193801"/>
                  </a:lnTo>
                  <a:lnTo>
                    <a:pt x="3114185" y="64600"/>
                  </a:lnTo>
                  <a:lnTo>
                    <a:pt x="3255739" y="64600"/>
                  </a:lnTo>
                  <a:lnTo>
                    <a:pt x="3397293" y="64600"/>
                  </a:lnTo>
                </a:path>
              </a:pathLst>
            </a:custGeom>
            <a:ln w="27101" cap="flat">
              <a:solidFill>
                <a:srgbClr val="80BD41">
                  <a:alpha val="100000"/>
                </a:srgbClr>
              </a:solidFill>
              <a:prstDash val="solid"/>
              <a:round/>
            </a:ln>
          </p:spPr>
          <p:txBody>
            <a:bodyPr/>
            <a:lstStyle/>
            <a:p>
              <a:endParaRPr/>
            </a:p>
          </p:txBody>
        </p:sp>
        <p:sp>
          <p:nvSpPr>
            <p:cNvPr id="82" name="pl82"/>
            <p:cNvSpPr/>
            <p:nvPr/>
          </p:nvSpPr>
          <p:spPr>
            <a:xfrm>
              <a:off x="5437664" y="2023853"/>
              <a:ext cx="3397293" cy="839808"/>
            </a:xfrm>
            <a:custGeom>
              <a:avLst/>
              <a:gdLst/>
              <a:ahLst/>
              <a:cxnLst/>
              <a:rect l="0" t="0" r="0" b="0"/>
              <a:pathLst>
                <a:path w="3397293" h="839808">
                  <a:moveTo>
                    <a:pt x="0" y="839808"/>
                  </a:moveTo>
                  <a:lnTo>
                    <a:pt x="141553" y="710607"/>
                  </a:lnTo>
                  <a:lnTo>
                    <a:pt x="283107" y="581405"/>
                  </a:lnTo>
                  <a:lnTo>
                    <a:pt x="424661" y="452204"/>
                  </a:lnTo>
                  <a:lnTo>
                    <a:pt x="566215" y="387603"/>
                  </a:lnTo>
                  <a:lnTo>
                    <a:pt x="707769" y="387603"/>
                  </a:lnTo>
                  <a:lnTo>
                    <a:pt x="849323" y="258402"/>
                  </a:lnTo>
                  <a:lnTo>
                    <a:pt x="990877" y="193801"/>
                  </a:lnTo>
                  <a:lnTo>
                    <a:pt x="1132431" y="193801"/>
                  </a:lnTo>
                  <a:lnTo>
                    <a:pt x="1273984" y="129201"/>
                  </a:lnTo>
                  <a:lnTo>
                    <a:pt x="1415538" y="64600"/>
                  </a:lnTo>
                  <a:lnTo>
                    <a:pt x="1557092" y="0"/>
                  </a:lnTo>
                  <a:lnTo>
                    <a:pt x="1698646" y="64600"/>
                  </a:lnTo>
                  <a:lnTo>
                    <a:pt x="1840200" y="193801"/>
                  </a:lnTo>
                  <a:lnTo>
                    <a:pt x="1981754" y="64600"/>
                  </a:lnTo>
                  <a:lnTo>
                    <a:pt x="2123308" y="64600"/>
                  </a:lnTo>
                  <a:lnTo>
                    <a:pt x="2264862" y="64600"/>
                  </a:lnTo>
                  <a:lnTo>
                    <a:pt x="2406416" y="129201"/>
                  </a:lnTo>
                  <a:lnTo>
                    <a:pt x="2547969" y="64600"/>
                  </a:lnTo>
                  <a:lnTo>
                    <a:pt x="2689523" y="64600"/>
                  </a:lnTo>
                  <a:lnTo>
                    <a:pt x="2831077" y="129201"/>
                  </a:lnTo>
                  <a:lnTo>
                    <a:pt x="2972631" y="129201"/>
                  </a:lnTo>
                  <a:lnTo>
                    <a:pt x="3114185" y="129201"/>
                  </a:lnTo>
                  <a:lnTo>
                    <a:pt x="3255739" y="64600"/>
                  </a:lnTo>
                  <a:lnTo>
                    <a:pt x="3397293" y="64600"/>
                  </a:lnTo>
                </a:path>
              </a:pathLst>
            </a:custGeom>
            <a:ln w="27101" cap="flat">
              <a:solidFill>
                <a:srgbClr val="961A49">
                  <a:alpha val="100000"/>
                </a:srgbClr>
              </a:solidFill>
              <a:prstDash val="solid"/>
              <a:round/>
            </a:ln>
          </p:spPr>
          <p:txBody>
            <a:bodyPr/>
            <a:lstStyle/>
            <a:p>
              <a:endParaRPr/>
            </a:p>
          </p:txBody>
        </p:sp>
        <p:sp>
          <p:nvSpPr>
            <p:cNvPr id="83" name="pl83"/>
            <p:cNvSpPr/>
            <p:nvPr/>
          </p:nvSpPr>
          <p:spPr>
            <a:xfrm>
              <a:off x="5437664" y="2088454"/>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4" name="pl84"/>
            <p:cNvSpPr/>
            <p:nvPr/>
          </p:nvSpPr>
          <p:spPr>
            <a:xfrm>
              <a:off x="5437664" y="1507048"/>
              <a:ext cx="3397293" cy="2261023"/>
            </a:xfrm>
            <a:custGeom>
              <a:avLst/>
              <a:gdLst/>
              <a:ahLst/>
              <a:cxnLst/>
              <a:rect l="0" t="0" r="0" b="0"/>
              <a:pathLst>
                <a:path w="3397293" h="2261023">
                  <a:moveTo>
                    <a:pt x="0" y="2261023"/>
                  </a:moveTo>
                  <a:lnTo>
                    <a:pt x="141553" y="1485815"/>
                  </a:lnTo>
                  <a:lnTo>
                    <a:pt x="283107" y="969009"/>
                  </a:lnTo>
                  <a:lnTo>
                    <a:pt x="424661" y="839808"/>
                  </a:lnTo>
                  <a:lnTo>
                    <a:pt x="566215" y="387603"/>
                  </a:lnTo>
                  <a:lnTo>
                    <a:pt x="707769" y="1292013"/>
                  </a:lnTo>
                  <a:lnTo>
                    <a:pt x="849323" y="1033610"/>
                  </a:lnTo>
                  <a:lnTo>
                    <a:pt x="990877" y="839808"/>
                  </a:lnTo>
                  <a:lnTo>
                    <a:pt x="1132431" y="839808"/>
                  </a:lnTo>
                  <a:lnTo>
                    <a:pt x="1273984" y="839808"/>
                  </a:lnTo>
                  <a:lnTo>
                    <a:pt x="1415538" y="775207"/>
                  </a:lnTo>
                  <a:lnTo>
                    <a:pt x="1557092" y="775207"/>
                  </a:lnTo>
                  <a:lnTo>
                    <a:pt x="1698646" y="775207"/>
                  </a:lnTo>
                  <a:lnTo>
                    <a:pt x="1840200" y="775207"/>
                  </a:lnTo>
                  <a:lnTo>
                    <a:pt x="1981754" y="646006"/>
                  </a:lnTo>
                  <a:lnTo>
                    <a:pt x="2123308" y="775207"/>
                  </a:lnTo>
                  <a:lnTo>
                    <a:pt x="2264862" y="452204"/>
                  </a:lnTo>
                  <a:lnTo>
                    <a:pt x="2406416" y="710607"/>
                  </a:lnTo>
                  <a:lnTo>
                    <a:pt x="2547969" y="258402"/>
                  </a:lnTo>
                  <a:lnTo>
                    <a:pt x="2689523" y="581405"/>
                  </a:lnTo>
                  <a:lnTo>
                    <a:pt x="2831077" y="775207"/>
                  </a:lnTo>
                  <a:lnTo>
                    <a:pt x="2972631" y="904409"/>
                  </a:lnTo>
                  <a:lnTo>
                    <a:pt x="3114185" y="1033610"/>
                  </a:lnTo>
                  <a:lnTo>
                    <a:pt x="3255739" y="0"/>
                  </a:lnTo>
                  <a:lnTo>
                    <a:pt x="3397293" y="581405"/>
                  </a:lnTo>
                </a:path>
              </a:pathLst>
            </a:custGeom>
            <a:ln w="43362" cap="flat">
              <a:solidFill>
                <a:srgbClr val="000000">
                  <a:alpha val="100000"/>
                </a:srgbClr>
              </a:solidFill>
              <a:prstDash val="solid"/>
              <a:round/>
            </a:ln>
          </p:spPr>
          <p:txBody>
            <a:bodyPr/>
            <a:lstStyle/>
            <a:p>
              <a:endParaRPr/>
            </a:p>
          </p:txBody>
        </p:sp>
        <p:sp>
          <p:nvSpPr>
            <p:cNvPr id="85" name="pl85"/>
            <p:cNvSpPr/>
            <p:nvPr/>
          </p:nvSpPr>
          <p:spPr>
            <a:xfrm>
              <a:off x="5437664" y="1016083"/>
              <a:ext cx="0" cy="2751988"/>
            </a:xfrm>
            <a:custGeom>
              <a:avLst/>
              <a:gdLst/>
              <a:ahLst/>
              <a:cxnLst/>
              <a:rect l="0" t="0" r="0" b="0"/>
              <a:pathLst>
                <a:path h="2751988">
                  <a:moveTo>
                    <a:pt x="0" y="2751988"/>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6145433" y="1016083"/>
              <a:ext cx="0" cy="1782978"/>
            </a:xfrm>
            <a:custGeom>
              <a:avLst/>
              <a:gdLst/>
              <a:ahLst/>
              <a:cxnLst/>
              <a:rect l="0" t="0" r="0" b="0"/>
              <a:pathLst>
                <a:path h="1782978">
                  <a:moveTo>
                    <a:pt x="0" y="1782978"/>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853202" y="1016083"/>
              <a:ext cx="0" cy="1266172"/>
            </a:xfrm>
            <a:custGeom>
              <a:avLst/>
              <a:gdLst/>
              <a:ahLst/>
              <a:cxnLst/>
              <a:rect l="0" t="0" r="0" b="0"/>
              <a:pathLst>
                <a:path h="1266172">
                  <a:moveTo>
                    <a:pt x="0" y="1266172"/>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7560972" y="1016083"/>
              <a:ext cx="0" cy="1266172"/>
            </a:xfrm>
            <a:custGeom>
              <a:avLst/>
              <a:gdLst/>
              <a:ahLst/>
              <a:cxnLst/>
              <a:rect l="0" t="0" r="0" b="0"/>
              <a:pathLst>
                <a:path h="1266172">
                  <a:moveTo>
                    <a:pt x="0" y="1266172"/>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127187" y="1016083"/>
              <a:ext cx="0" cy="1072370"/>
            </a:xfrm>
            <a:custGeom>
              <a:avLst/>
              <a:gdLst/>
              <a:ahLst/>
              <a:cxnLst/>
              <a:rect l="0" t="0" r="0" b="0"/>
              <a:pathLst>
                <a:path h="1072370">
                  <a:moveTo>
                    <a:pt x="0" y="1072370"/>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693403" y="1016083"/>
              <a:ext cx="0" cy="490964"/>
            </a:xfrm>
            <a:custGeom>
              <a:avLst/>
              <a:gdLst/>
              <a:ahLst/>
              <a:cxnLst/>
              <a:rect l="0" t="0" r="0" b="0"/>
              <a:pathLst>
                <a:path h="490964">
                  <a:moveTo>
                    <a:pt x="0" y="490964"/>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834957" y="1016083"/>
              <a:ext cx="0" cy="1072370"/>
            </a:xfrm>
            <a:custGeom>
              <a:avLst/>
              <a:gdLst/>
              <a:ahLst/>
              <a:cxnLst/>
              <a:rect l="0" t="0" r="0" b="0"/>
              <a:pathLst>
                <a:path h="1072370">
                  <a:moveTo>
                    <a:pt x="0" y="1072370"/>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5437664" y="1507048"/>
              <a:ext cx="3397293" cy="2261023"/>
            </a:xfrm>
            <a:custGeom>
              <a:avLst/>
              <a:gdLst/>
              <a:ahLst/>
              <a:cxnLst/>
              <a:rect l="0" t="0" r="0" b="0"/>
              <a:pathLst>
                <a:path w="3397293" h="2261023">
                  <a:moveTo>
                    <a:pt x="0" y="2261023"/>
                  </a:moveTo>
                  <a:lnTo>
                    <a:pt x="141553" y="1485815"/>
                  </a:lnTo>
                  <a:lnTo>
                    <a:pt x="283107" y="969009"/>
                  </a:lnTo>
                  <a:lnTo>
                    <a:pt x="424661" y="839808"/>
                  </a:lnTo>
                  <a:lnTo>
                    <a:pt x="566215" y="387603"/>
                  </a:lnTo>
                  <a:lnTo>
                    <a:pt x="707769" y="1292013"/>
                  </a:lnTo>
                  <a:lnTo>
                    <a:pt x="849323" y="1033610"/>
                  </a:lnTo>
                  <a:lnTo>
                    <a:pt x="990877" y="839808"/>
                  </a:lnTo>
                  <a:lnTo>
                    <a:pt x="1132431" y="839808"/>
                  </a:lnTo>
                  <a:lnTo>
                    <a:pt x="1273984" y="839808"/>
                  </a:lnTo>
                  <a:lnTo>
                    <a:pt x="1415538" y="775207"/>
                  </a:lnTo>
                  <a:lnTo>
                    <a:pt x="1557092" y="775207"/>
                  </a:lnTo>
                  <a:lnTo>
                    <a:pt x="1698646" y="775207"/>
                  </a:lnTo>
                  <a:lnTo>
                    <a:pt x="1840200" y="775207"/>
                  </a:lnTo>
                  <a:lnTo>
                    <a:pt x="1981754" y="646006"/>
                  </a:lnTo>
                  <a:lnTo>
                    <a:pt x="2123308" y="775207"/>
                  </a:lnTo>
                  <a:lnTo>
                    <a:pt x="2264862" y="452204"/>
                  </a:lnTo>
                  <a:lnTo>
                    <a:pt x="2406416" y="710607"/>
                  </a:lnTo>
                  <a:lnTo>
                    <a:pt x="2547969" y="258402"/>
                  </a:lnTo>
                  <a:lnTo>
                    <a:pt x="2689523" y="581405"/>
                  </a:lnTo>
                  <a:lnTo>
                    <a:pt x="2831077" y="775207"/>
                  </a:lnTo>
                  <a:lnTo>
                    <a:pt x="2972631" y="904409"/>
                  </a:lnTo>
                  <a:lnTo>
                    <a:pt x="3114185" y="1033610"/>
                  </a:lnTo>
                  <a:lnTo>
                    <a:pt x="3255739" y="0"/>
                  </a:lnTo>
                  <a:lnTo>
                    <a:pt x="3397293" y="581405"/>
                  </a:lnTo>
                </a:path>
              </a:pathLst>
            </a:custGeom>
            <a:ln w="27101" cap="flat">
              <a:solidFill>
                <a:srgbClr val="0058AB">
                  <a:alpha val="100000"/>
                </a:srgbClr>
              </a:solidFill>
              <a:prstDash val="solid"/>
              <a:round/>
            </a:ln>
          </p:spPr>
          <p:txBody>
            <a:bodyPr/>
            <a:lstStyle/>
            <a:p>
              <a:endParaRPr/>
            </a:p>
          </p:txBody>
        </p:sp>
        <p:sp>
          <p:nvSpPr>
            <p:cNvPr id="93" name="tx93"/>
            <p:cNvSpPr/>
            <p:nvPr/>
          </p:nvSpPr>
          <p:spPr>
            <a:xfrm>
              <a:off x="5359324" y="949803"/>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94" name="tx94"/>
            <p:cNvSpPr/>
            <p:nvPr/>
          </p:nvSpPr>
          <p:spPr>
            <a:xfrm>
              <a:off x="6067093" y="951126"/>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6805008" y="94975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512777" y="949750"/>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097042" y="9498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9498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804812" y="9498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11393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0480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328353"/>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68234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03633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39033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74432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4548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6" name="pl116"/>
            <p:cNvSpPr/>
            <p:nvPr/>
          </p:nvSpPr>
          <p:spPr>
            <a:xfrm>
              <a:off x="604548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683910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601563"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9" name="tx119"/>
            <p:cNvSpPr/>
            <p:nvPr/>
          </p:nvSpPr>
          <p:spPr>
            <a:xfrm>
              <a:off x="6312580" y="4701884"/>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Angola</a:t>
              </a:r>
            </a:p>
          </p:txBody>
        </p:sp>
        <p:sp>
          <p:nvSpPr>
            <p:cNvPr id="120" name="tx120"/>
            <p:cNvSpPr/>
            <p:nvPr/>
          </p:nvSpPr>
          <p:spPr>
            <a:xfrm>
              <a:off x="7106208"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8662"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21881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402208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582535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762862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12044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492371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672698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853025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rc135"/>
            <p:cNvSpPr/>
            <p:nvPr/>
          </p:nvSpPr>
          <p:spPr>
            <a:xfrm>
              <a:off x="1317178" y="5710248"/>
              <a:ext cx="6624907" cy="145351"/>
            </a:xfrm>
            <a:prstGeom prst="rect">
              <a:avLst/>
            </a:prstGeom>
            <a:solidFill>
              <a:srgbClr val="1CABE2">
                <a:alpha val="80000"/>
              </a:srgbClr>
            </a:solidFill>
          </p:spPr>
          <p:txBody>
            <a:bodyPr/>
            <a:lstStyle/>
            <a:p>
              <a:endParaRPr/>
            </a:p>
          </p:txBody>
        </p:sp>
        <p:sp>
          <p:nvSpPr>
            <p:cNvPr id="136" name="rc136"/>
            <p:cNvSpPr/>
            <p:nvPr/>
          </p:nvSpPr>
          <p:spPr>
            <a:xfrm>
              <a:off x="1317178" y="5528559"/>
              <a:ext cx="5025839" cy="145351"/>
            </a:xfrm>
            <a:prstGeom prst="rect">
              <a:avLst/>
            </a:prstGeom>
            <a:solidFill>
              <a:srgbClr val="1CABE2">
                <a:alpha val="80000"/>
              </a:srgbClr>
            </a:solidFill>
          </p:spPr>
          <p:txBody>
            <a:bodyPr/>
            <a:lstStyle/>
            <a:p>
              <a:endParaRPr/>
            </a:p>
          </p:txBody>
        </p:sp>
        <p:sp>
          <p:nvSpPr>
            <p:cNvPr id="137" name="rc137"/>
            <p:cNvSpPr/>
            <p:nvPr/>
          </p:nvSpPr>
          <p:spPr>
            <a:xfrm>
              <a:off x="1317178" y="5346869"/>
              <a:ext cx="7321564" cy="145351"/>
            </a:xfrm>
            <a:prstGeom prst="rect">
              <a:avLst/>
            </a:prstGeom>
            <a:solidFill>
              <a:srgbClr val="1CABE2">
                <a:alpha val="80000"/>
              </a:srgbClr>
            </a:solidFill>
          </p:spPr>
          <p:txBody>
            <a:bodyPr/>
            <a:lstStyle/>
            <a:p>
              <a:endParaRPr/>
            </a:p>
          </p:txBody>
        </p:sp>
        <p:sp>
          <p:nvSpPr>
            <p:cNvPr id="138" name="tx138"/>
            <p:cNvSpPr/>
            <p:nvPr/>
          </p:nvSpPr>
          <p:spPr>
            <a:xfrm>
              <a:off x="7432672"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367,000</a:t>
              </a:r>
            </a:p>
          </p:txBody>
        </p:sp>
        <p:sp>
          <p:nvSpPr>
            <p:cNvPr id="139" name="tx139"/>
            <p:cNvSpPr/>
            <p:nvPr/>
          </p:nvSpPr>
          <p:spPr>
            <a:xfrm>
              <a:off x="5833605"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279,000</a:t>
              </a:r>
            </a:p>
          </p:txBody>
        </p:sp>
        <p:sp>
          <p:nvSpPr>
            <p:cNvPr id="140" name="tx140"/>
            <p:cNvSpPr/>
            <p:nvPr/>
          </p:nvSpPr>
          <p:spPr>
            <a:xfrm>
              <a:off x="812933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406,000</a:t>
              </a:r>
            </a:p>
          </p:txBody>
        </p:sp>
        <p:sp>
          <p:nvSpPr>
            <p:cNvPr id="141" name="tx141"/>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15468"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4418738"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6222008"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8025278"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951100" y="5065846"/>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50" name="tx150"/>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1" name="tx151"/>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du DTC1 en Angola (70 %) était inférieure de 19 points de pourcentage à la moyenne mondiale (89 %) et de 15 points de pourcentage à la moyenne de l'ensemble des pays du site ESAR (85 %).
La couverture nationale en DTC1 était la même qu'en 2019 (70%).
Cela équivaut à 406 000 enfants recevant une dose zéro en 2024, contre 367 000 enfants recevant une dose zéro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98971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13763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28554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43346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41575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56367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71158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85950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100742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62335" y="2029923"/>
              <a:ext cx="351110" cy="2385830"/>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252457" y="2029923"/>
              <a:ext cx="351110" cy="23858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642580" y="1825423"/>
              <a:ext cx="351110" cy="25903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2032702" y="1825423"/>
              <a:ext cx="351110" cy="25903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422824" y="1757257"/>
              <a:ext cx="351110" cy="265849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812947" y="1723173"/>
              <a:ext cx="351110" cy="26925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3203069" y="1689090"/>
              <a:ext cx="351110" cy="27266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593191" y="1655007"/>
              <a:ext cx="351110" cy="27607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983314" y="1484590"/>
              <a:ext cx="351110" cy="29311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4373436" y="1450507"/>
              <a:ext cx="351110" cy="29652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4763558" y="1382340"/>
              <a:ext cx="351110" cy="303341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5153681" y="1348257"/>
              <a:ext cx="351110" cy="306749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5933925" y="1314174"/>
              <a:ext cx="351110" cy="31015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543803" y="1314174"/>
              <a:ext cx="351110" cy="31015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6324048" y="1246007"/>
              <a:ext cx="351110" cy="31697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7104293" y="1211924"/>
              <a:ext cx="351110" cy="32038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714170" y="1211924"/>
              <a:ext cx="351110" cy="32038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7494415" y="1177840"/>
              <a:ext cx="351110" cy="323791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884537" y="1109674"/>
              <a:ext cx="351110" cy="33060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8274660" y="1075591"/>
              <a:ext cx="351110" cy="33401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62335" y="2029923"/>
              <a:ext cx="351110" cy="2385830"/>
            </a:xfrm>
            <a:prstGeom prst="rect">
              <a:avLst/>
            </a:prstGeom>
            <a:solidFill>
              <a:srgbClr val="F26A21">
                <a:alpha val="100000"/>
              </a:srgbClr>
            </a:solidFill>
          </p:spPr>
          <p:txBody>
            <a:bodyPr/>
            <a:lstStyle/>
            <a:p>
              <a:endParaRPr/>
            </a:p>
          </p:txBody>
        </p:sp>
        <p:sp>
          <p:nvSpPr>
            <p:cNvPr id="35" name="rc35"/>
            <p:cNvSpPr/>
            <p:nvPr/>
          </p:nvSpPr>
          <p:spPr>
            <a:xfrm>
              <a:off x="1252457" y="2029923"/>
              <a:ext cx="351110" cy="2385830"/>
            </a:xfrm>
            <a:prstGeom prst="rect">
              <a:avLst/>
            </a:prstGeom>
            <a:solidFill>
              <a:srgbClr val="0083CF">
                <a:alpha val="100000"/>
              </a:srgbClr>
            </a:solidFill>
          </p:spPr>
          <p:txBody>
            <a:bodyPr/>
            <a:lstStyle/>
            <a:p>
              <a:endParaRPr/>
            </a:p>
          </p:txBody>
        </p:sp>
        <p:sp>
          <p:nvSpPr>
            <p:cNvPr id="36" name="rc36"/>
            <p:cNvSpPr/>
            <p:nvPr/>
          </p:nvSpPr>
          <p:spPr>
            <a:xfrm>
              <a:off x="1642580" y="1825423"/>
              <a:ext cx="351110" cy="2590330"/>
            </a:xfrm>
            <a:prstGeom prst="rect">
              <a:avLst/>
            </a:prstGeom>
            <a:solidFill>
              <a:srgbClr val="0083CF">
                <a:alpha val="100000"/>
              </a:srgbClr>
            </a:solidFill>
          </p:spPr>
          <p:txBody>
            <a:bodyPr/>
            <a:lstStyle/>
            <a:p>
              <a:endParaRPr/>
            </a:p>
          </p:txBody>
        </p:sp>
        <p:sp>
          <p:nvSpPr>
            <p:cNvPr id="37" name="rc37"/>
            <p:cNvSpPr/>
            <p:nvPr/>
          </p:nvSpPr>
          <p:spPr>
            <a:xfrm>
              <a:off x="2032702" y="1825423"/>
              <a:ext cx="351110" cy="2590330"/>
            </a:xfrm>
            <a:prstGeom prst="rect">
              <a:avLst/>
            </a:prstGeom>
            <a:solidFill>
              <a:srgbClr val="0083CF">
                <a:alpha val="100000"/>
              </a:srgbClr>
            </a:solidFill>
          </p:spPr>
          <p:txBody>
            <a:bodyPr/>
            <a:lstStyle/>
            <a:p>
              <a:endParaRPr/>
            </a:p>
          </p:txBody>
        </p:sp>
        <p:sp>
          <p:nvSpPr>
            <p:cNvPr id="38" name="rc38"/>
            <p:cNvSpPr/>
            <p:nvPr/>
          </p:nvSpPr>
          <p:spPr>
            <a:xfrm>
              <a:off x="2422824" y="1757257"/>
              <a:ext cx="351110" cy="2658497"/>
            </a:xfrm>
            <a:prstGeom prst="rect">
              <a:avLst/>
            </a:prstGeom>
            <a:solidFill>
              <a:srgbClr val="0083CF">
                <a:alpha val="100000"/>
              </a:srgbClr>
            </a:solidFill>
          </p:spPr>
          <p:txBody>
            <a:bodyPr/>
            <a:lstStyle/>
            <a:p>
              <a:endParaRPr/>
            </a:p>
          </p:txBody>
        </p:sp>
        <p:sp>
          <p:nvSpPr>
            <p:cNvPr id="39" name="rc39"/>
            <p:cNvSpPr/>
            <p:nvPr/>
          </p:nvSpPr>
          <p:spPr>
            <a:xfrm>
              <a:off x="3593191" y="1655007"/>
              <a:ext cx="351110" cy="2760747"/>
            </a:xfrm>
            <a:prstGeom prst="rect">
              <a:avLst/>
            </a:prstGeom>
            <a:solidFill>
              <a:srgbClr val="0083CF">
                <a:alpha val="100000"/>
              </a:srgbClr>
            </a:solidFill>
          </p:spPr>
          <p:txBody>
            <a:bodyPr/>
            <a:lstStyle/>
            <a:p>
              <a:endParaRPr/>
            </a:p>
          </p:txBody>
        </p:sp>
        <p:sp>
          <p:nvSpPr>
            <p:cNvPr id="40" name="rc40"/>
            <p:cNvSpPr/>
            <p:nvPr/>
          </p:nvSpPr>
          <p:spPr>
            <a:xfrm>
              <a:off x="4373436" y="1450507"/>
              <a:ext cx="351110" cy="2965247"/>
            </a:xfrm>
            <a:prstGeom prst="rect">
              <a:avLst/>
            </a:prstGeom>
            <a:solidFill>
              <a:srgbClr val="0083CF">
                <a:alpha val="100000"/>
              </a:srgbClr>
            </a:solidFill>
          </p:spPr>
          <p:txBody>
            <a:bodyPr/>
            <a:lstStyle/>
            <a:p>
              <a:endParaRPr/>
            </a:p>
          </p:txBody>
        </p:sp>
        <p:sp>
          <p:nvSpPr>
            <p:cNvPr id="41" name="rc41"/>
            <p:cNvSpPr/>
            <p:nvPr/>
          </p:nvSpPr>
          <p:spPr>
            <a:xfrm>
              <a:off x="5153681" y="1348257"/>
              <a:ext cx="351110" cy="3067496"/>
            </a:xfrm>
            <a:prstGeom prst="rect">
              <a:avLst/>
            </a:prstGeom>
            <a:solidFill>
              <a:srgbClr val="0083CF">
                <a:alpha val="100000"/>
              </a:srgbClr>
            </a:solidFill>
          </p:spPr>
          <p:txBody>
            <a:bodyPr/>
            <a:lstStyle/>
            <a:p>
              <a:endParaRPr/>
            </a:p>
          </p:txBody>
        </p:sp>
        <p:sp>
          <p:nvSpPr>
            <p:cNvPr id="42" name="rc42"/>
            <p:cNvSpPr/>
            <p:nvPr/>
          </p:nvSpPr>
          <p:spPr>
            <a:xfrm>
              <a:off x="5933925" y="1314174"/>
              <a:ext cx="351110" cy="3101580"/>
            </a:xfrm>
            <a:prstGeom prst="rect">
              <a:avLst/>
            </a:prstGeom>
            <a:solidFill>
              <a:srgbClr val="0083CF">
                <a:alpha val="100000"/>
              </a:srgbClr>
            </a:solidFill>
          </p:spPr>
          <p:txBody>
            <a:bodyPr/>
            <a:lstStyle/>
            <a:p>
              <a:endParaRPr/>
            </a:p>
          </p:txBody>
        </p:sp>
        <p:sp>
          <p:nvSpPr>
            <p:cNvPr id="43" name="rc43"/>
            <p:cNvSpPr/>
            <p:nvPr/>
          </p:nvSpPr>
          <p:spPr>
            <a:xfrm>
              <a:off x="7494415" y="1177840"/>
              <a:ext cx="351110" cy="3237913"/>
            </a:xfrm>
            <a:prstGeom prst="rect">
              <a:avLst/>
            </a:prstGeom>
            <a:solidFill>
              <a:srgbClr val="0083CF">
                <a:alpha val="100000"/>
              </a:srgbClr>
            </a:solidFill>
          </p:spPr>
          <p:txBody>
            <a:bodyPr/>
            <a:lstStyle/>
            <a:p>
              <a:endParaRPr/>
            </a:p>
          </p:txBody>
        </p:sp>
        <p:sp>
          <p:nvSpPr>
            <p:cNvPr id="44" name="pg44"/>
            <p:cNvSpPr/>
            <p:nvPr/>
          </p:nvSpPr>
          <p:spPr>
            <a:xfrm>
              <a:off x="1142144" y="4344453"/>
              <a:ext cx="71301" cy="71301"/>
            </a:xfrm>
            <a:custGeom>
              <a:avLst/>
              <a:gdLst/>
              <a:ahLst/>
              <a:cxnLst/>
              <a:rect l="0" t="0" r="0" b="0"/>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 name="pg45"/>
            <p:cNvSpPr/>
            <p:nvPr/>
          </p:nvSpPr>
          <p:spPr>
            <a:xfrm>
              <a:off x="1030863" y="4233172"/>
              <a:ext cx="182582" cy="182582"/>
            </a:xfrm>
            <a:custGeom>
              <a:avLst/>
              <a:gdLst/>
              <a:ahLst/>
              <a:cxnLst/>
              <a:rect l="0" t="0" r="0" b="0"/>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 name="pg46"/>
            <p:cNvSpPr/>
            <p:nvPr/>
          </p:nvSpPr>
          <p:spPr>
            <a:xfrm>
              <a:off x="919582" y="4121891"/>
              <a:ext cx="293862" cy="293862"/>
            </a:xfrm>
            <a:custGeom>
              <a:avLst/>
              <a:gdLst/>
              <a:ahLst/>
              <a:cxnLst/>
              <a:rect l="0" t="0" r="0" b="0"/>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 name="pg47"/>
            <p:cNvSpPr/>
            <p:nvPr/>
          </p:nvSpPr>
          <p:spPr>
            <a:xfrm>
              <a:off x="862335" y="40106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862335" y="38993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62335" y="37880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62335" y="36767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62335" y="35654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62335" y="34542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62335" y="33429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62335" y="32316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62335" y="31203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62335" y="30090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62335" y="28978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62335" y="27865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62335" y="26752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62335" y="25639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62335" y="24526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62335" y="23413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862335" y="22301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862335" y="21188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862335" y="2029923"/>
              <a:ext cx="339870" cy="339870"/>
            </a:xfrm>
            <a:custGeom>
              <a:avLst/>
              <a:gdLst/>
              <a:ahLst/>
              <a:cxnLst/>
              <a:rect l="0" t="0" r="0" b="0"/>
              <a:pathLst>
                <a:path w="339870" h="339870">
                  <a:moveTo>
                    <a:pt x="328742" y="0"/>
                  </a:moveTo>
                  <a:lnTo>
                    <a:pt x="339870" y="0"/>
                  </a:lnTo>
                  <a:lnTo>
                    <a:pt x="0" y="339870"/>
                  </a:lnTo>
                  <a:lnTo>
                    <a:pt x="0" y="3287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862335" y="2029923"/>
              <a:ext cx="228589" cy="228589"/>
            </a:xfrm>
            <a:custGeom>
              <a:avLst/>
              <a:gdLst/>
              <a:ahLst/>
              <a:cxnLst/>
              <a:rect l="0" t="0" r="0" b="0"/>
              <a:pathLst>
                <a:path w="228589" h="228589">
                  <a:moveTo>
                    <a:pt x="217461" y="0"/>
                  </a:moveTo>
                  <a:lnTo>
                    <a:pt x="228589" y="0"/>
                  </a:lnTo>
                  <a:lnTo>
                    <a:pt x="0" y="228589"/>
                  </a:lnTo>
                  <a:lnTo>
                    <a:pt x="0" y="2174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862335" y="2029923"/>
              <a:ext cx="117308" cy="117308"/>
            </a:xfrm>
            <a:custGeom>
              <a:avLst/>
              <a:gdLst/>
              <a:ahLst/>
              <a:cxnLst/>
              <a:rect l="0" t="0" r="0" b="0"/>
              <a:pathLst>
                <a:path w="117308" h="117308">
                  <a:moveTo>
                    <a:pt x="106180" y="0"/>
                  </a:moveTo>
                  <a:lnTo>
                    <a:pt x="117308" y="0"/>
                  </a:lnTo>
                  <a:lnTo>
                    <a:pt x="0" y="117308"/>
                  </a:lnTo>
                  <a:lnTo>
                    <a:pt x="0" y="1061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862335" y="2029923"/>
              <a:ext cx="6027" cy="6027"/>
            </a:xfrm>
            <a:custGeom>
              <a:avLst/>
              <a:gdLst/>
              <a:ahLst/>
              <a:cxnLst/>
              <a:rect l="0" t="0" r="0" b="0"/>
              <a:pathLst>
                <a:path w="6027" h="6027">
                  <a:moveTo>
                    <a:pt x="0" y="6027"/>
                  </a:moveTo>
                  <a:lnTo>
                    <a:pt x="0" y="0"/>
                  </a:lnTo>
                  <a:lnTo>
                    <a:pt x="6027"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587267" y="4399454"/>
              <a:ext cx="16300" cy="16300"/>
            </a:xfrm>
            <a:custGeom>
              <a:avLst/>
              <a:gdLst/>
              <a:ahLst/>
              <a:cxnLst/>
              <a:rect l="0" t="0" r="0" b="0"/>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475986" y="4288173"/>
              <a:ext cx="127581" cy="127581"/>
            </a:xfrm>
            <a:custGeom>
              <a:avLst/>
              <a:gdLst/>
              <a:ahLst/>
              <a:cxnLst/>
              <a:rect l="0" t="0" r="0" b="0"/>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364705" y="4176892"/>
              <a:ext cx="238861" cy="238861"/>
            </a:xfrm>
            <a:custGeom>
              <a:avLst/>
              <a:gdLst/>
              <a:ahLst/>
              <a:cxnLst/>
              <a:rect l="0" t="0" r="0" b="0"/>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253425" y="4065611"/>
              <a:ext cx="350142" cy="350142"/>
            </a:xfrm>
            <a:custGeom>
              <a:avLst/>
              <a:gdLst/>
              <a:ahLst/>
              <a:cxnLst/>
              <a:rect l="0" t="0" r="0" b="0"/>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252457" y="39543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252457" y="38430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252457" y="373176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252457" y="362048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252457" y="350920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252457" y="33979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252457" y="32866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252457" y="31753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252457" y="306408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252457" y="295280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252457" y="284152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252457" y="27302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252457" y="26189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252457" y="25076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252457" y="239639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252457" y="22851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252457" y="217383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252457" y="206255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252457" y="2029923"/>
              <a:ext cx="283590" cy="283590"/>
            </a:xfrm>
            <a:custGeom>
              <a:avLst/>
              <a:gdLst/>
              <a:ahLst/>
              <a:cxnLst/>
              <a:rect l="0" t="0" r="0" b="0"/>
              <a:pathLst>
                <a:path w="283590" h="283590">
                  <a:moveTo>
                    <a:pt x="272462" y="0"/>
                  </a:moveTo>
                  <a:lnTo>
                    <a:pt x="283590" y="0"/>
                  </a:lnTo>
                  <a:lnTo>
                    <a:pt x="0" y="283590"/>
                  </a:lnTo>
                  <a:lnTo>
                    <a:pt x="0" y="2724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252457" y="2029923"/>
              <a:ext cx="172309" cy="172309"/>
            </a:xfrm>
            <a:custGeom>
              <a:avLst/>
              <a:gdLst/>
              <a:ahLst/>
              <a:cxnLst/>
              <a:rect l="0" t="0" r="0" b="0"/>
              <a:pathLst>
                <a:path w="172309" h="172309">
                  <a:moveTo>
                    <a:pt x="161181" y="0"/>
                  </a:moveTo>
                  <a:lnTo>
                    <a:pt x="172309" y="0"/>
                  </a:lnTo>
                  <a:lnTo>
                    <a:pt x="0" y="172309"/>
                  </a:lnTo>
                  <a:lnTo>
                    <a:pt x="0" y="1611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252457" y="2029923"/>
              <a:ext cx="61028" cy="61028"/>
            </a:xfrm>
            <a:custGeom>
              <a:avLst/>
              <a:gdLst/>
              <a:ahLst/>
              <a:cxnLst/>
              <a:rect l="0" t="0" r="0" b="0"/>
              <a:pathLst>
                <a:path w="61028" h="61028">
                  <a:moveTo>
                    <a:pt x="49900" y="0"/>
                  </a:moveTo>
                  <a:lnTo>
                    <a:pt x="61028" y="0"/>
                  </a:lnTo>
                  <a:lnTo>
                    <a:pt x="0" y="61028"/>
                  </a:lnTo>
                  <a:lnTo>
                    <a:pt x="0" y="499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921110" y="4343174"/>
              <a:ext cx="72580" cy="72580"/>
            </a:xfrm>
            <a:custGeom>
              <a:avLst/>
              <a:gdLst/>
              <a:ahLst/>
              <a:cxnLst/>
              <a:rect l="0" t="0" r="0" b="0"/>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809829" y="4231893"/>
              <a:ext cx="183860" cy="183860"/>
            </a:xfrm>
            <a:custGeom>
              <a:avLst/>
              <a:gdLst/>
              <a:ahLst/>
              <a:cxnLst/>
              <a:rect l="0" t="0" r="0" b="0"/>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698548" y="4120612"/>
              <a:ext cx="295141" cy="295141"/>
            </a:xfrm>
            <a:custGeom>
              <a:avLst/>
              <a:gdLst/>
              <a:ahLst/>
              <a:cxnLst/>
              <a:rect l="0" t="0" r="0" b="0"/>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642580" y="400933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642580" y="389805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642580" y="37867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642580" y="36754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642580" y="35642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642580" y="34529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642580" y="334164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642580" y="323036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642580" y="31190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642580" y="30078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642580" y="28965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642580" y="27852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642580" y="267396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642580" y="256268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642580" y="24514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642580" y="23401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642580" y="22288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1642580" y="211755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642580" y="200627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642580" y="189499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642580" y="1825423"/>
              <a:ext cx="320529" cy="320529"/>
            </a:xfrm>
            <a:custGeom>
              <a:avLst/>
              <a:gdLst/>
              <a:ahLst/>
              <a:cxnLst/>
              <a:rect l="0" t="0" r="0" b="0"/>
              <a:pathLst>
                <a:path w="320529" h="320529">
                  <a:moveTo>
                    <a:pt x="309401" y="0"/>
                  </a:moveTo>
                  <a:lnTo>
                    <a:pt x="320529" y="0"/>
                  </a:lnTo>
                  <a:lnTo>
                    <a:pt x="0" y="320529"/>
                  </a:lnTo>
                  <a:lnTo>
                    <a:pt x="0" y="3094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642580" y="1825423"/>
              <a:ext cx="209248" cy="209248"/>
            </a:xfrm>
            <a:custGeom>
              <a:avLst/>
              <a:gdLst/>
              <a:ahLst/>
              <a:cxnLst/>
              <a:rect l="0" t="0" r="0" b="0"/>
              <a:pathLst>
                <a:path w="209248" h="209248">
                  <a:moveTo>
                    <a:pt x="198120" y="0"/>
                  </a:moveTo>
                  <a:lnTo>
                    <a:pt x="209248" y="0"/>
                  </a:lnTo>
                  <a:lnTo>
                    <a:pt x="0" y="209248"/>
                  </a:lnTo>
                  <a:lnTo>
                    <a:pt x="0" y="1981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1642580" y="1825423"/>
              <a:ext cx="97967" cy="97967"/>
            </a:xfrm>
            <a:custGeom>
              <a:avLst/>
              <a:gdLst/>
              <a:ahLst/>
              <a:cxnLst/>
              <a:rect l="0" t="0" r="0" b="0"/>
              <a:pathLst>
                <a:path w="97967" h="97967">
                  <a:moveTo>
                    <a:pt x="86839" y="0"/>
                  </a:moveTo>
                  <a:lnTo>
                    <a:pt x="97967" y="0"/>
                  </a:lnTo>
                  <a:lnTo>
                    <a:pt x="0" y="97967"/>
                  </a:lnTo>
                  <a:lnTo>
                    <a:pt x="0" y="868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366233" y="4398175"/>
              <a:ext cx="17579" cy="17579"/>
            </a:xfrm>
            <a:custGeom>
              <a:avLst/>
              <a:gdLst/>
              <a:ahLst/>
              <a:cxnLst/>
              <a:rect l="0" t="0" r="0" b="0"/>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254952" y="4286894"/>
              <a:ext cx="128860" cy="128860"/>
            </a:xfrm>
            <a:custGeom>
              <a:avLst/>
              <a:gdLst/>
              <a:ahLst/>
              <a:cxnLst/>
              <a:rect l="0" t="0" r="0" b="0"/>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143671" y="4175613"/>
              <a:ext cx="240140" cy="240140"/>
            </a:xfrm>
            <a:custGeom>
              <a:avLst/>
              <a:gdLst/>
              <a:ahLst/>
              <a:cxnLst/>
              <a:rect l="0" t="0" r="0" b="0"/>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032702" y="4064332"/>
              <a:ext cx="351110" cy="351421"/>
            </a:xfrm>
            <a:custGeom>
              <a:avLst/>
              <a:gdLst/>
              <a:ahLst/>
              <a:cxnLst/>
              <a:rect l="0" t="0" r="0" b="0"/>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032702" y="39530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032702" y="384177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032702" y="37304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032702" y="36192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032702" y="35079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032702" y="33966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032702" y="32853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032702" y="317408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032702" y="30628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032702" y="29515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032702" y="28402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032702" y="27289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032702" y="26176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032702" y="250640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032702" y="23951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032702" y="22838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032702" y="21725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032702" y="206127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032702" y="194999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032702" y="183871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032702" y="1825423"/>
              <a:ext cx="264249" cy="264249"/>
            </a:xfrm>
            <a:custGeom>
              <a:avLst/>
              <a:gdLst/>
              <a:ahLst/>
              <a:cxnLst/>
              <a:rect l="0" t="0" r="0" b="0"/>
              <a:pathLst>
                <a:path w="264249" h="264249">
                  <a:moveTo>
                    <a:pt x="253121" y="0"/>
                  </a:moveTo>
                  <a:lnTo>
                    <a:pt x="264249" y="0"/>
                  </a:lnTo>
                  <a:lnTo>
                    <a:pt x="0" y="264249"/>
                  </a:lnTo>
                  <a:lnTo>
                    <a:pt x="0" y="2531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032702" y="1825423"/>
              <a:ext cx="152968" cy="152968"/>
            </a:xfrm>
            <a:custGeom>
              <a:avLst/>
              <a:gdLst/>
              <a:ahLst/>
              <a:cxnLst/>
              <a:rect l="0" t="0" r="0" b="0"/>
              <a:pathLst>
                <a:path w="152968" h="152968">
                  <a:moveTo>
                    <a:pt x="141840" y="0"/>
                  </a:moveTo>
                  <a:lnTo>
                    <a:pt x="152968" y="0"/>
                  </a:lnTo>
                  <a:lnTo>
                    <a:pt x="0" y="152968"/>
                  </a:lnTo>
                  <a:lnTo>
                    <a:pt x="0" y="1418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032702" y="1825423"/>
              <a:ext cx="41688" cy="41688"/>
            </a:xfrm>
            <a:custGeom>
              <a:avLst/>
              <a:gdLst/>
              <a:ahLst/>
              <a:cxnLst/>
              <a:rect l="0" t="0" r="0" b="0"/>
              <a:pathLst>
                <a:path w="41688" h="41688">
                  <a:moveTo>
                    <a:pt x="30560" y="0"/>
                  </a:moveTo>
                  <a:lnTo>
                    <a:pt x="41688" y="0"/>
                  </a:lnTo>
                  <a:lnTo>
                    <a:pt x="0" y="41688"/>
                  </a:lnTo>
                  <a:lnTo>
                    <a:pt x="0" y="305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700075" y="4341895"/>
              <a:ext cx="73859" cy="73859"/>
            </a:xfrm>
            <a:custGeom>
              <a:avLst/>
              <a:gdLst/>
              <a:ahLst/>
              <a:cxnLst/>
              <a:rect l="0" t="0" r="0" b="0"/>
              <a:pathLst>
                <a:path w="73859" h="73859">
                  <a:moveTo>
                    <a:pt x="73859" y="0"/>
                  </a:moveTo>
                  <a:lnTo>
                    <a:pt x="73859" y="11128"/>
                  </a:lnTo>
                  <a:lnTo>
                    <a:pt x="11128" y="73859"/>
                  </a:lnTo>
                  <a:lnTo>
                    <a:pt x="0" y="738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588795" y="4230614"/>
              <a:ext cx="185139" cy="185139"/>
            </a:xfrm>
            <a:custGeom>
              <a:avLst/>
              <a:gdLst/>
              <a:ahLst/>
              <a:cxnLst/>
              <a:rect l="0" t="0" r="0" b="0"/>
              <a:pathLst>
                <a:path w="185139" h="185139">
                  <a:moveTo>
                    <a:pt x="185139" y="0"/>
                  </a:moveTo>
                  <a:lnTo>
                    <a:pt x="185139" y="11128"/>
                  </a:lnTo>
                  <a:lnTo>
                    <a:pt x="11128" y="185139"/>
                  </a:lnTo>
                  <a:lnTo>
                    <a:pt x="0" y="1851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477514" y="4119333"/>
              <a:ext cx="296420" cy="296420"/>
            </a:xfrm>
            <a:custGeom>
              <a:avLst/>
              <a:gdLst/>
              <a:ahLst/>
              <a:cxnLst/>
              <a:rect l="0" t="0" r="0" b="0"/>
              <a:pathLst>
                <a:path w="296420" h="296420">
                  <a:moveTo>
                    <a:pt x="296420" y="0"/>
                  </a:moveTo>
                  <a:lnTo>
                    <a:pt x="296420" y="11128"/>
                  </a:lnTo>
                  <a:lnTo>
                    <a:pt x="11128" y="296420"/>
                  </a:lnTo>
                  <a:lnTo>
                    <a:pt x="0" y="2964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422824" y="400805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422824" y="38967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422824" y="37854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422824" y="36742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422824" y="35629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422824" y="34516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422824" y="334036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422824" y="32290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422824" y="31178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422824" y="30065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422824" y="28952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2422824" y="27839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2422824" y="267268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422824" y="25614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422824" y="24501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422824" y="23388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422824" y="22275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422824" y="21162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422824" y="200499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422824" y="18937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422824" y="17824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422824" y="1757257"/>
              <a:ext cx="276136" cy="276136"/>
            </a:xfrm>
            <a:custGeom>
              <a:avLst/>
              <a:gdLst/>
              <a:ahLst/>
              <a:cxnLst/>
              <a:rect l="0" t="0" r="0" b="0"/>
              <a:pathLst>
                <a:path w="276136" h="276136">
                  <a:moveTo>
                    <a:pt x="265008" y="0"/>
                  </a:moveTo>
                  <a:lnTo>
                    <a:pt x="276136" y="0"/>
                  </a:lnTo>
                  <a:lnTo>
                    <a:pt x="0" y="276136"/>
                  </a:lnTo>
                  <a:lnTo>
                    <a:pt x="0" y="2650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422824" y="1757257"/>
              <a:ext cx="164855" cy="164855"/>
            </a:xfrm>
            <a:custGeom>
              <a:avLst/>
              <a:gdLst/>
              <a:ahLst/>
              <a:cxnLst/>
              <a:rect l="0" t="0" r="0" b="0"/>
              <a:pathLst>
                <a:path w="164855" h="164855">
                  <a:moveTo>
                    <a:pt x="153727" y="0"/>
                  </a:moveTo>
                  <a:lnTo>
                    <a:pt x="164855" y="0"/>
                  </a:lnTo>
                  <a:lnTo>
                    <a:pt x="0" y="164855"/>
                  </a:lnTo>
                  <a:lnTo>
                    <a:pt x="0" y="1537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422824" y="1757257"/>
              <a:ext cx="53574" cy="53574"/>
            </a:xfrm>
            <a:custGeom>
              <a:avLst/>
              <a:gdLst/>
              <a:ahLst/>
              <a:cxnLst/>
              <a:rect l="0" t="0" r="0" b="0"/>
              <a:pathLst>
                <a:path w="53574" h="53574">
                  <a:moveTo>
                    <a:pt x="42446" y="0"/>
                  </a:moveTo>
                  <a:lnTo>
                    <a:pt x="53574" y="0"/>
                  </a:lnTo>
                  <a:lnTo>
                    <a:pt x="0" y="53574"/>
                  </a:lnTo>
                  <a:lnTo>
                    <a:pt x="0" y="424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924165" y="4395617"/>
              <a:ext cx="20136" cy="20136"/>
            </a:xfrm>
            <a:custGeom>
              <a:avLst/>
              <a:gdLst/>
              <a:ahLst/>
              <a:cxnLst/>
              <a:rect l="0" t="0" r="0" b="0"/>
              <a:pathLst>
                <a:path w="20136" h="20136">
                  <a:moveTo>
                    <a:pt x="20136" y="0"/>
                  </a:moveTo>
                  <a:lnTo>
                    <a:pt x="20136" y="11128"/>
                  </a:lnTo>
                  <a:lnTo>
                    <a:pt x="11128" y="20136"/>
                  </a:lnTo>
                  <a:lnTo>
                    <a:pt x="0" y="201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812884" y="4284336"/>
              <a:ext cx="131417" cy="131417"/>
            </a:xfrm>
            <a:custGeom>
              <a:avLst/>
              <a:gdLst/>
              <a:ahLst/>
              <a:cxnLst/>
              <a:rect l="0" t="0" r="0" b="0"/>
              <a:pathLst>
                <a:path w="131417" h="131417">
                  <a:moveTo>
                    <a:pt x="131417" y="0"/>
                  </a:moveTo>
                  <a:lnTo>
                    <a:pt x="131417" y="11128"/>
                  </a:lnTo>
                  <a:lnTo>
                    <a:pt x="11128" y="131417"/>
                  </a:lnTo>
                  <a:lnTo>
                    <a:pt x="0" y="1314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701603" y="4173055"/>
              <a:ext cx="242698" cy="242698"/>
            </a:xfrm>
            <a:custGeom>
              <a:avLst/>
              <a:gdLst/>
              <a:ahLst/>
              <a:cxnLst/>
              <a:rect l="0" t="0" r="0" b="0"/>
              <a:pathLst>
                <a:path w="242698" h="242698">
                  <a:moveTo>
                    <a:pt x="242698" y="0"/>
                  </a:moveTo>
                  <a:lnTo>
                    <a:pt x="242698" y="11128"/>
                  </a:lnTo>
                  <a:lnTo>
                    <a:pt x="11128" y="242698"/>
                  </a:lnTo>
                  <a:lnTo>
                    <a:pt x="0" y="24269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593191" y="4061775"/>
              <a:ext cx="351110" cy="353979"/>
            </a:xfrm>
            <a:custGeom>
              <a:avLst/>
              <a:gdLst/>
              <a:ahLst/>
              <a:cxnLst/>
              <a:rect l="0" t="0" r="0" b="0"/>
              <a:pathLst>
                <a:path w="351110" h="353979">
                  <a:moveTo>
                    <a:pt x="351110" y="0"/>
                  </a:moveTo>
                  <a:lnTo>
                    <a:pt x="351110" y="11128"/>
                  </a:lnTo>
                  <a:lnTo>
                    <a:pt x="8258" y="353979"/>
                  </a:lnTo>
                  <a:lnTo>
                    <a:pt x="0" y="35397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593191" y="395049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593191" y="383921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593191" y="372793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593191" y="36166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593191" y="35053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593191" y="33940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593191" y="32828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593191" y="31715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593191" y="30602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593191" y="29489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593191" y="28376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593191" y="27264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593191" y="26151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593191" y="25038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593191" y="23925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593191" y="22812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593191" y="21700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593191" y="20587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593191" y="19474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593191" y="18361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3593191" y="172487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3593191" y="1655007"/>
              <a:ext cx="320827" cy="320827"/>
            </a:xfrm>
            <a:custGeom>
              <a:avLst/>
              <a:gdLst/>
              <a:ahLst/>
              <a:cxnLst/>
              <a:rect l="0" t="0" r="0" b="0"/>
              <a:pathLst>
                <a:path w="320827" h="320827">
                  <a:moveTo>
                    <a:pt x="309699" y="0"/>
                  </a:moveTo>
                  <a:lnTo>
                    <a:pt x="320827" y="0"/>
                  </a:lnTo>
                  <a:lnTo>
                    <a:pt x="0" y="320827"/>
                  </a:lnTo>
                  <a:lnTo>
                    <a:pt x="0" y="3096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3593191" y="1655007"/>
              <a:ext cx="209546" cy="209546"/>
            </a:xfrm>
            <a:custGeom>
              <a:avLst/>
              <a:gdLst/>
              <a:ahLst/>
              <a:cxnLst/>
              <a:rect l="0" t="0" r="0" b="0"/>
              <a:pathLst>
                <a:path w="209546" h="209546">
                  <a:moveTo>
                    <a:pt x="198418" y="0"/>
                  </a:moveTo>
                  <a:lnTo>
                    <a:pt x="209546" y="0"/>
                  </a:lnTo>
                  <a:lnTo>
                    <a:pt x="0" y="209546"/>
                  </a:lnTo>
                  <a:lnTo>
                    <a:pt x="0" y="1984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3593191" y="1655007"/>
              <a:ext cx="98266" cy="98266"/>
            </a:xfrm>
            <a:custGeom>
              <a:avLst/>
              <a:gdLst/>
              <a:ahLst/>
              <a:cxnLst/>
              <a:rect l="0" t="0" r="0" b="0"/>
              <a:pathLst>
                <a:path w="98266" h="98266">
                  <a:moveTo>
                    <a:pt x="87137" y="0"/>
                  </a:moveTo>
                  <a:lnTo>
                    <a:pt x="98266" y="0"/>
                  </a:lnTo>
                  <a:lnTo>
                    <a:pt x="0" y="98266"/>
                  </a:lnTo>
                  <a:lnTo>
                    <a:pt x="0" y="871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703130" y="4394338"/>
              <a:ext cx="21415" cy="21415"/>
            </a:xfrm>
            <a:custGeom>
              <a:avLst/>
              <a:gdLst/>
              <a:ahLst/>
              <a:cxnLst/>
              <a:rect l="0" t="0" r="0" b="0"/>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591850" y="4283057"/>
              <a:ext cx="132696" cy="132696"/>
            </a:xfrm>
            <a:custGeom>
              <a:avLst/>
              <a:gdLst/>
              <a:ahLst/>
              <a:cxnLst/>
              <a:rect l="0" t="0" r="0" b="0"/>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480569" y="4171776"/>
              <a:ext cx="243977" cy="243977"/>
            </a:xfrm>
            <a:custGeom>
              <a:avLst/>
              <a:gdLst/>
              <a:ahLst/>
              <a:cxnLst/>
              <a:rect l="0" t="0" r="0" b="0"/>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373436" y="4060496"/>
              <a:ext cx="351110" cy="355258"/>
            </a:xfrm>
            <a:custGeom>
              <a:avLst/>
              <a:gdLst/>
              <a:ahLst/>
              <a:cxnLst/>
              <a:rect l="0" t="0" r="0" b="0"/>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373436" y="394921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373436" y="383793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373436" y="37266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373436" y="36153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373436" y="35040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373436" y="339281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373436" y="32815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373436" y="31702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373436" y="30589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373436" y="29476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373436" y="28364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373436" y="27251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373436" y="26138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373436" y="25025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373436" y="23912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4373436" y="22800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4373436" y="21687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4373436" y="20574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373436" y="19461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373436" y="18348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373436" y="17235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373436" y="16123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373436" y="15010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373436" y="1450507"/>
              <a:ext cx="301486" cy="301486"/>
            </a:xfrm>
            <a:custGeom>
              <a:avLst/>
              <a:gdLst/>
              <a:ahLst/>
              <a:cxnLst/>
              <a:rect l="0" t="0" r="0" b="0"/>
              <a:pathLst>
                <a:path w="301486" h="301486">
                  <a:moveTo>
                    <a:pt x="290358" y="0"/>
                  </a:moveTo>
                  <a:lnTo>
                    <a:pt x="301486" y="0"/>
                  </a:lnTo>
                  <a:lnTo>
                    <a:pt x="0" y="301486"/>
                  </a:lnTo>
                  <a:lnTo>
                    <a:pt x="0" y="2903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373436" y="1450507"/>
              <a:ext cx="190206" cy="190206"/>
            </a:xfrm>
            <a:custGeom>
              <a:avLst/>
              <a:gdLst/>
              <a:ahLst/>
              <a:cxnLst/>
              <a:rect l="0" t="0" r="0" b="0"/>
              <a:pathLst>
                <a:path w="190206" h="190206">
                  <a:moveTo>
                    <a:pt x="179078" y="0"/>
                  </a:moveTo>
                  <a:lnTo>
                    <a:pt x="190206" y="0"/>
                  </a:lnTo>
                  <a:lnTo>
                    <a:pt x="0" y="190206"/>
                  </a:lnTo>
                  <a:lnTo>
                    <a:pt x="0" y="1790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373436" y="1450507"/>
              <a:ext cx="78925" cy="78925"/>
            </a:xfrm>
            <a:custGeom>
              <a:avLst/>
              <a:gdLst/>
              <a:ahLst/>
              <a:cxnLst/>
              <a:rect l="0" t="0" r="0" b="0"/>
              <a:pathLst>
                <a:path w="78925" h="78925">
                  <a:moveTo>
                    <a:pt x="67797" y="0"/>
                  </a:moveTo>
                  <a:lnTo>
                    <a:pt x="78925" y="0"/>
                  </a:lnTo>
                  <a:lnTo>
                    <a:pt x="0" y="78925"/>
                  </a:lnTo>
                  <a:lnTo>
                    <a:pt x="0" y="677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5482096" y="4393059"/>
              <a:ext cx="22694" cy="22694"/>
            </a:xfrm>
            <a:custGeom>
              <a:avLst/>
              <a:gdLst/>
              <a:ahLst/>
              <a:cxnLst/>
              <a:rect l="0" t="0" r="0" b="0"/>
              <a:pathLst>
                <a:path w="22694" h="22694">
                  <a:moveTo>
                    <a:pt x="22694" y="0"/>
                  </a:moveTo>
                  <a:lnTo>
                    <a:pt x="22694" y="11128"/>
                  </a:lnTo>
                  <a:lnTo>
                    <a:pt x="11128" y="22694"/>
                  </a:lnTo>
                  <a:lnTo>
                    <a:pt x="0" y="226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5370815" y="4281778"/>
              <a:ext cx="133975" cy="133975"/>
            </a:xfrm>
            <a:custGeom>
              <a:avLst/>
              <a:gdLst/>
              <a:ahLst/>
              <a:cxnLst/>
              <a:rect l="0" t="0" r="0" b="0"/>
              <a:pathLst>
                <a:path w="133975" h="133975">
                  <a:moveTo>
                    <a:pt x="133975" y="0"/>
                  </a:moveTo>
                  <a:lnTo>
                    <a:pt x="133975" y="11128"/>
                  </a:lnTo>
                  <a:lnTo>
                    <a:pt x="11128" y="133975"/>
                  </a:lnTo>
                  <a:lnTo>
                    <a:pt x="0" y="1339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5259535" y="4170498"/>
              <a:ext cx="245256" cy="245256"/>
            </a:xfrm>
            <a:custGeom>
              <a:avLst/>
              <a:gdLst/>
              <a:ahLst/>
              <a:cxnLst/>
              <a:rect l="0" t="0" r="0" b="0"/>
              <a:pathLst>
                <a:path w="245256" h="245256">
                  <a:moveTo>
                    <a:pt x="245256" y="0"/>
                  </a:moveTo>
                  <a:lnTo>
                    <a:pt x="245256" y="11128"/>
                  </a:lnTo>
                  <a:lnTo>
                    <a:pt x="11128" y="245256"/>
                  </a:lnTo>
                  <a:lnTo>
                    <a:pt x="0" y="2452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5153681" y="4059217"/>
              <a:ext cx="351110" cy="356537"/>
            </a:xfrm>
            <a:custGeom>
              <a:avLst/>
              <a:gdLst/>
              <a:ahLst/>
              <a:cxnLst/>
              <a:rect l="0" t="0" r="0" b="0"/>
              <a:pathLst>
                <a:path w="351110" h="356537">
                  <a:moveTo>
                    <a:pt x="351110" y="0"/>
                  </a:moveTo>
                  <a:lnTo>
                    <a:pt x="351110" y="11128"/>
                  </a:lnTo>
                  <a:lnTo>
                    <a:pt x="5701" y="356537"/>
                  </a:lnTo>
                  <a:lnTo>
                    <a:pt x="0" y="356537"/>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5153681" y="39479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5153681" y="383665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5153681" y="372537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5153681" y="361409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5153681" y="350281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5153681" y="339153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5153681" y="32802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5153681" y="31689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5153681" y="30576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5153681" y="29464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5153681" y="28351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5153681" y="27238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153681" y="26125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153681" y="25012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153681" y="23900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153681" y="22787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153681" y="21674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153681" y="20561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153681" y="19448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153681" y="18336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153681" y="17223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153681" y="16110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153681" y="14997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153681" y="138847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153681" y="1348257"/>
              <a:ext cx="291177" cy="291177"/>
            </a:xfrm>
            <a:custGeom>
              <a:avLst/>
              <a:gdLst/>
              <a:ahLst/>
              <a:cxnLst/>
              <a:rect l="0" t="0" r="0" b="0"/>
              <a:pathLst>
                <a:path w="291177" h="291177">
                  <a:moveTo>
                    <a:pt x="280049" y="0"/>
                  </a:moveTo>
                  <a:lnTo>
                    <a:pt x="291177" y="0"/>
                  </a:lnTo>
                  <a:lnTo>
                    <a:pt x="0" y="291177"/>
                  </a:lnTo>
                  <a:lnTo>
                    <a:pt x="0" y="28004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153681" y="1348257"/>
              <a:ext cx="179896" cy="179896"/>
            </a:xfrm>
            <a:custGeom>
              <a:avLst/>
              <a:gdLst/>
              <a:ahLst/>
              <a:cxnLst/>
              <a:rect l="0" t="0" r="0" b="0"/>
              <a:pathLst>
                <a:path w="179896" h="179896">
                  <a:moveTo>
                    <a:pt x="168768" y="0"/>
                  </a:moveTo>
                  <a:lnTo>
                    <a:pt x="179896" y="0"/>
                  </a:lnTo>
                  <a:lnTo>
                    <a:pt x="0" y="179896"/>
                  </a:lnTo>
                  <a:lnTo>
                    <a:pt x="0" y="1687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153681" y="1348257"/>
              <a:ext cx="68615" cy="68615"/>
            </a:xfrm>
            <a:custGeom>
              <a:avLst/>
              <a:gdLst/>
              <a:ahLst/>
              <a:cxnLst/>
              <a:rect l="0" t="0" r="0" b="0"/>
              <a:pathLst>
                <a:path w="68615" h="68615">
                  <a:moveTo>
                    <a:pt x="57487" y="0"/>
                  </a:moveTo>
                  <a:lnTo>
                    <a:pt x="68615" y="0"/>
                  </a:lnTo>
                  <a:lnTo>
                    <a:pt x="0" y="68615"/>
                  </a:lnTo>
                  <a:lnTo>
                    <a:pt x="0" y="5748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6261062" y="4391780"/>
              <a:ext cx="23973" cy="23973"/>
            </a:xfrm>
            <a:custGeom>
              <a:avLst/>
              <a:gdLst/>
              <a:ahLst/>
              <a:cxnLst/>
              <a:rect l="0" t="0" r="0" b="0"/>
              <a:pathLst>
                <a:path w="23973" h="23973">
                  <a:moveTo>
                    <a:pt x="23973" y="0"/>
                  </a:moveTo>
                  <a:lnTo>
                    <a:pt x="23973" y="11128"/>
                  </a:lnTo>
                  <a:lnTo>
                    <a:pt x="11128" y="23973"/>
                  </a:lnTo>
                  <a:lnTo>
                    <a:pt x="0" y="239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6149781" y="4280500"/>
              <a:ext cx="135254" cy="135254"/>
            </a:xfrm>
            <a:custGeom>
              <a:avLst/>
              <a:gdLst/>
              <a:ahLst/>
              <a:cxnLst/>
              <a:rect l="0" t="0" r="0" b="0"/>
              <a:pathLst>
                <a:path w="135254" h="135254">
                  <a:moveTo>
                    <a:pt x="135254" y="0"/>
                  </a:moveTo>
                  <a:lnTo>
                    <a:pt x="135254" y="11128"/>
                  </a:lnTo>
                  <a:lnTo>
                    <a:pt x="11128" y="135254"/>
                  </a:lnTo>
                  <a:lnTo>
                    <a:pt x="0" y="1352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6038500" y="4169219"/>
              <a:ext cx="246535" cy="246535"/>
            </a:xfrm>
            <a:custGeom>
              <a:avLst/>
              <a:gdLst/>
              <a:ahLst/>
              <a:cxnLst/>
              <a:rect l="0" t="0" r="0" b="0"/>
              <a:pathLst>
                <a:path w="246535" h="246535">
                  <a:moveTo>
                    <a:pt x="246535" y="0"/>
                  </a:moveTo>
                  <a:lnTo>
                    <a:pt x="246535" y="11128"/>
                  </a:lnTo>
                  <a:lnTo>
                    <a:pt x="11128" y="246535"/>
                  </a:lnTo>
                  <a:lnTo>
                    <a:pt x="0" y="2465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933925" y="4057938"/>
              <a:ext cx="351110" cy="357816"/>
            </a:xfrm>
            <a:custGeom>
              <a:avLst/>
              <a:gdLst/>
              <a:ahLst/>
              <a:cxnLst/>
              <a:rect l="0" t="0" r="0" b="0"/>
              <a:pathLst>
                <a:path w="351110" h="357816">
                  <a:moveTo>
                    <a:pt x="351110" y="0"/>
                  </a:moveTo>
                  <a:lnTo>
                    <a:pt x="351110" y="11128"/>
                  </a:lnTo>
                  <a:lnTo>
                    <a:pt x="4422" y="357816"/>
                  </a:lnTo>
                  <a:lnTo>
                    <a:pt x="0" y="35781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933925" y="394665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933925" y="383537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933925" y="372409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5933925" y="361281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5933925" y="350153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933925" y="33902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933925" y="32789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933925" y="31676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933925" y="30564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933925" y="29451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933925" y="28338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933925" y="27225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933925" y="26112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933925" y="25000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933925" y="23887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933925" y="22774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933925" y="21661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933925" y="20548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933925" y="19436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933925" y="18323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933925" y="17210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933925" y="16097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933925" y="14984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933925" y="13871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933925" y="1314174"/>
              <a:ext cx="323981" cy="323981"/>
            </a:xfrm>
            <a:custGeom>
              <a:avLst/>
              <a:gdLst/>
              <a:ahLst/>
              <a:cxnLst/>
              <a:rect l="0" t="0" r="0" b="0"/>
              <a:pathLst>
                <a:path w="323981" h="323981">
                  <a:moveTo>
                    <a:pt x="312853" y="0"/>
                  </a:moveTo>
                  <a:lnTo>
                    <a:pt x="323981" y="0"/>
                  </a:lnTo>
                  <a:lnTo>
                    <a:pt x="0" y="323981"/>
                  </a:lnTo>
                  <a:lnTo>
                    <a:pt x="0" y="3128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933925" y="1314174"/>
              <a:ext cx="212700" cy="212700"/>
            </a:xfrm>
            <a:custGeom>
              <a:avLst/>
              <a:gdLst/>
              <a:ahLst/>
              <a:cxnLst/>
              <a:rect l="0" t="0" r="0" b="0"/>
              <a:pathLst>
                <a:path w="212700" h="212700">
                  <a:moveTo>
                    <a:pt x="201572" y="0"/>
                  </a:moveTo>
                  <a:lnTo>
                    <a:pt x="212700" y="0"/>
                  </a:lnTo>
                  <a:lnTo>
                    <a:pt x="0" y="212700"/>
                  </a:lnTo>
                  <a:lnTo>
                    <a:pt x="0" y="2015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933925" y="1314174"/>
              <a:ext cx="101419" cy="101419"/>
            </a:xfrm>
            <a:custGeom>
              <a:avLst/>
              <a:gdLst/>
              <a:ahLst/>
              <a:cxnLst/>
              <a:rect l="0" t="0" r="0" b="0"/>
              <a:pathLst>
                <a:path w="101419" h="101419">
                  <a:moveTo>
                    <a:pt x="90291" y="0"/>
                  </a:moveTo>
                  <a:lnTo>
                    <a:pt x="101419" y="0"/>
                  </a:lnTo>
                  <a:lnTo>
                    <a:pt x="0" y="101419"/>
                  </a:lnTo>
                  <a:lnTo>
                    <a:pt x="0" y="902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7818994" y="4389223"/>
              <a:ext cx="26531" cy="26531"/>
            </a:xfrm>
            <a:custGeom>
              <a:avLst/>
              <a:gdLst/>
              <a:ahLst/>
              <a:cxnLst/>
              <a:rect l="0" t="0" r="0" b="0"/>
              <a:pathLst>
                <a:path w="26531" h="26531">
                  <a:moveTo>
                    <a:pt x="26531" y="0"/>
                  </a:moveTo>
                  <a:lnTo>
                    <a:pt x="26531" y="11128"/>
                  </a:lnTo>
                  <a:lnTo>
                    <a:pt x="11128" y="26531"/>
                  </a:lnTo>
                  <a:lnTo>
                    <a:pt x="0" y="265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7707713" y="4277942"/>
              <a:ext cx="137812" cy="137812"/>
            </a:xfrm>
            <a:custGeom>
              <a:avLst/>
              <a:gdLst/>
              <a:ahLst/>
              <a:cxnLst/>
              <a:rect l="0" t="0" r="0" b="0"/>
              <a:pathLst>
                <a:path w="137812" h="137812">
                  <a:moveTo>
                    <a:pt x="137812" y="0"/>
                  </a:moveTo>
                  <a:lnTo>
                    <a:pt x="137812" y="11128"/>
                  </a:lnTo>
                  <a:lnTo>
                    <a:pt x="11128" y="137812"/>
                  </a:lnTo>
                  <a:lnTo>
                    <a:pt x="0" y="1378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7596432" y="4166661"/>
              <a:ext cx="249092" cy="249092"/>
            </a:xfrm>
            <a:custGeom>
              <a:avLst/>
              <a:gdLst/>
              <a:ahLst/>
              <a:cxnLst/>
              <a:rect l="0" t="0" r="0" b="0"/>
              <a:pathLst>
                <a:path w="249092" h="249092">
                  <a:moveTo>
                    <a:pt x="249092" y="0"/>
                  </a:moveTo>
                  <a:lnTo>
                    <a:pt x="249092" y="11128"/>
                  </a:lnTo>
                  <a:lnTo>
                    <a:pt x="11128" y="249092"/>
                  </a:lnTo>
                  <a:lnTo>
                    <a:pt x="0" y="2490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7494415" y="4055380"/>
              <a:ext cx="351110" cy="360373"/>
            </a:xfrm>
            <a:custGeom>
              <a:avLst/>
              <a:gdLst/>
              <a:ahLst/>
              <a:cxnLst/>
              <a:rect l="0" t="0" r="0" b="0"/>
              <a:pathLst>
                <a:path w="351110" h="360373">
                  <a:moveTo>
                    <a:pt x="351110" y="0"/>
                  </a:moveTo>
                  <a:lnTo>
                    <a:pt x="351110" y="11128"/>
                  </a:lnTo>
                  <a:lnTo>
                    <a:pt x="1864" y="360373"/>
                  </a:lnTo>
                  <a:lnTo>
                    <a:pt x="0" y="360373"/>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7494415" y="394409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7494415" y="38328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7494415" y="37215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7494415" y="361025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7494415" y="349897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7494415" y="338769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7494415" y="327641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7494415" y="316513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7494415" y="30538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7494415" y="29425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7494415" y="28312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7494415" y="27200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7494415" y="26087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7494415" y="24974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7494415" y="23861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7494415" y="22748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7494415" y="21636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7494415" y="20523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7494415" y="19410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7494415" y="18297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7494415" y="17184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7494415" y="16072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7494415" y="14959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7494415" y="13846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7494415" y="12733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7494415" y="1177840"/>
              <a:ext cx="346476" cy="346476"/>
            </a:xfrm>
            <a:custGeom>
              <a:avLst/>
              <a:gdLst/>
              <a:ahLst/>
              <a:cxnLst/>
              <a:rect l="0" t="0" r="0" b="0"/>
              <a:pathLst>
                <a:path w="346476" h="346476">
                  <a:moveTo>
                    <a:pt x="335348" y="0"/>
                  </a:moveTo>
                  <a:lnTo>
                    <a:pt x="346476" y="0"/>
                  </a:lnTo>
                  <a:lnTo>
                    <a:pt x="0" y="346476"/>
                  </a:lnTo>
                  <a:lnTo>
                    <a:pt x="0" y="3353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7494415" y="1177840"/>
              <a:ext cx="235195" cy="235195"/>
            </a:xfrm>
            <a:custGeom>
              <a:avLst/>
              <a:gdLst/>
              <a:ahLst/>
              <a:cxnLst/>
              <a:rect l="0" t="0" r="0" b="0"/>
              <a:pathLst>
                <a:path w="235195" h="235195">
                  <a:moveTo>
                    <a:pt x="224067" y="0"/>
                  </a:moveTo>
                  <a:lnTo>
                    <a:pt x="235195" y="0"/>
                  </a:lnTo>
                  <a:lnTo>
                    <a:pt x="0" y="235195"/>
                  </a:lnTo>
                  <a:lnTo>
                    <a:pt x="0" y="2240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7494415" y="1177840"/>
              <a:ext cx="123914" cy="123914"/>
            </a:xfrm>
            <a:custGeom>
              <a:avLst/>
              <a:gdLst/>
              <a:ahLst/>
              <a:cxnLst/>
              <a:rect l="0" t="0" r="0" b="0"/>
              <a:pathLst>
                <a:path w="123914" h="123914">
                  <a:moveTo>
                    <a:pt x="112786" y="0"/>
                  </a:moveTo>
                  <a:lnTo>
                    <a:pt x="123914" y="0"/>
                  </a:lnTo>
                  <a:lnTo>
                    <a:pt x="0" y="123914"/>
                  </a:lnTo>
                  <a:lnTo>
                    <a:pt x="0" y="1127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7494415" y="1177840"/>
              <a:ext cx="12633" cy="12633"/>
            </a:xfrm>
            <a:custGeom>
              <a:avLst/>
              <a:gdLst/>
              <a:ahLst/>
              <a:cxnLst/>
              <a:rect l="0" t="0" r="0" b="0"/>
              <a:pathLst>
                <a:path w="12633" h="12633">
                  <a:moveTo>
                    <a:pt x="1505" y="0"/>
                  </a:moveTo>
                  <a:lnTo>
                    <a:pt x="12633" y="0"/>
                  </a:lnTo>
                  <a:lnTo>
                    <a:pt x="0" y="12633"/>
                  </a:lnTo>
                  <a:lnTo>
                    <a:pt x="0" y="15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rc327"/>
            <p:cNvSpPr/>
            <p:nvPr/>
          </p:nvSpPr>
          <p:spPr>
            <a:xfrm>
              <a:off x="862335" y="2029923"/>
              <a:ext cx="351110" cy="2385830"/>
            </a:xfrm>
            <a:prstGeom prst="rect">
              <a:avLst/>
            </a:prstGeom>
            <a:ln w="1355" cap="flat">
              <a:solidFill>
                <a:srgbClr val="000000">
                  <a:alpha val="100000"/>
                </a:srgbClr>
              </a:solidFill>
              <a:prstDash val="solid"/>
              <a:miter/>
            </a:ln>
          </p:spPr>
          <p:txBody>
            <a:bodyPr/>
            <a:lstStyle/>
            <a:p>
              <a:endParaRPr/>
            </a:p>
          </p:txBody>
        </p:sp>
        <p:sp>
          <p:nvSpPr>
            <p:cNvPr id="328" name="rc328"/>
            <p:cNvSpPr/>
            <p:nvPr/>
          </p:nvSpPr>
          <p:spPr>
            <a:xfrm>
              <a:off x="1252457" y="2029923"/>
              <a:ext cx="351110" cy="2385830"/>
            </a:xfrm>
            <a:prstGeom prst="rect">
              <a:avLst/>
            </a:prstGeom>
            <a:ln w="1355" cap="flat">
              <a:solidFill>
                <a:srgbClr val="000000">
                  <a:alpha val="100000"/>
                </a:srgbClr>
              </a:solidFill>
              <a:prstDash val="solid"/>
              <a:miter/>
            </a:ln>
          </p:spPr>
          <p:txBody>
            <a:bodyPr/>
            <a:lstStyle/>
            <a:p>
              <a:endParaRPr/>
            </a:p>
          </p:txBody>
        </p:sp>
        <p:sp>
          <p:nvSpPr>
            <p:cNvPr id="329" name="rc329"/>
            <p:cNvSpPr/>
            <p:nvPr/>
          </p:nvSpPr>
          <p:spPr>
            <a:xfrm>
              <a:off x="1642580" y="1825423"/>
              <a:ext cx="351110" cy="2590330"/>
            </a:xfrm>
            <a:prstGeom prst="rect">
              <a:avLst/>
            </a:prstGeom>
            <a:ln w="1355" cap="flat">
              <a:solidFill>
                <a:srgbClr val="000000">
                  <a:alpha val="100000"/>
                </a:srgbClr>
              </a:solidFill>
              <a:prstDash val="solid"/>
              <a:miter/>
            </a:ln>
          </p:spPr>
          <p:txBody>
            <a:bodyPr/>
            <a:lstStyle/>
            <a:p>
              <a:endParaRPr/>
            </a:p>
          </p:txBody>
        </p:sp>
        <p:sp>
          <p:nvSpPr>
            <p:cNvPr id="330" name="rc330"/>
            <p:cNvSpPr/>
            <p:nvPr/>
          </p:nvSpPr>
          <p:spPr>
            <a:xfrm>
              <a:off x="2032702" y="1825423"/>
              <a:ext cx="351110" cy="2590330"/>
            </a:xfrm>
            <a:prstGeom prst="rect">
              <a:avLst/>
            </a:prstGeom>
            <a:ln w="1355" cap="flat">
              <a:solidFill>
                <a:srgbClr val="000000">
                  <a:alpha val="100000"/>
                </a:srgbClr>
              </a:solidFill>
              <a:prstDash val="solid"/>
              <a:miter/>
            </a:ln>
          </p:spPr>
          <p:txBody>
            <a:bodyPr/>
            <a:lstStyle/>
            <a:p>
              <a:endParaRPr/>
            </a:p>
          </p:txBody>
        </p:sp>
        <p:sp>
          <p:nvSpPr>
            <p:cNvPr id="331" name="rc331"/>
            <p:cNvSpPr/>
            <p:nvPr/>
          </p:nvSpPr>
          <p:spPr>
            <a:xfrm>
              <a:off x="2422824" y="1757257"/>
              <a:ext cx="351110" cy="2658497"/>
            </a:xfrm>
            <a:prstGeom prst="rect">
              <a:avLst/>
            </a:prstGeom>
            <a:ln w="1355" cap="flat">
              <a:solidFill>
                <a:srgbClr val="000000">
                  <a:alpha val="100000"/>
                </a:srgbClr>
              </a:solidFill>
              <a:prstDash val="solid"/>
              <a:miter/>
            </a:ln>
          </p:spPr>
          <p:txBody>
            <a:bodyPr/>
            <a:lstStyle/>
            <a:p>
              <a:endParaRPr/>
            </a:p>
          </p:txBody>
        </p:sp>
        <p:sp>
          <p:nvSpPr>
            <p:cNvPr id="332" name="rc332"/>
            <p:cNvSpPr/>
            <p:nvPr/>
          </p:nvSpPr>
          <p:spPr>
            <a:xfrm>
              <a:off x="3593191" y="1655007"/>
              <a:ext cx="351110" cy="2760747"/>
            </a:xfrm>
            <a:prstGeom prst="rect">
              <a:avLst/>
            </a:prstGeom>
            <a:ln w="1355" cap="flat">
              <a:solidFill>
                <a:srgbClr val="000000">
                  <a:alpha val="100000"/>
                </a:srgbClr>
              </a:solidFill>
              <a:prstDash val="solid"/>
              <a:miter/>
            </a:ln>
          </p:spPr>
          <p:txBody>
            <a:bodyPr/>
            <a:lstStyle/>
            <a:p>
              <a:endParaRPr/>
            </a:p>
          </p:txBody>
        </p:sp>
        <p:sp>
          <p:nvSpPr>
            <p:cNvPr id="333" name="rc333"/>
            <p:cNvSpPr/>
            <p:nvPr/>
          </p:nvSpPr>
          <p:spPr>
            <a:xfrm>
              <a:off x="4373436" y="1450507"/>
              <a:ext cx="351110" cy="2965247"/>
            </a:xfrm>
            <a:prstGeom prst="rect">
              <a:avLst/>
            </a:prstGeom>
            <a:ln w="1355" cap="flat">
              <a:solidFill>
                <a:srgbClr val="000000">
                  <a:alpha val="100000"/>
                </a:srgbClr>
              </a:solidFill>
              <a:prstDash val="solid"/>
              <a:miter/>
            </a:ln>
          </p:spPr>
          <p:txBody>
            <a:bodyPr/>
            <a:lstStyle/>
            <a:p>
              <a:endParaRPr/>
            </a:p>
          </p:txBody>
        </p:sp>
        <p:sp>
          <p:nvSpPr>
            <p:cNvPr id="334" name="rc334"/>
            <p:cNvSpPr/>
            <p:nvPr/>
          </p:nvSpPr>
          <p:spPr>
            <a:xfrm>
              <a:off x="5153681" y="1348257"/>
              <a:ext cx="351110" cy="3067496"/>
            </a:xfrm>
            <a:prstGeom prst="rect">
              <a:avLst/>
            </a:prstGeom>
            <a:ln w="1355" cap="flat">
              <a:solidFill>
                <a:srgbClr val="000000">
                  <a:alpha val="100000"/>
                </a:srgbClr>
              </a:solidFill>
              <a:prstDash val="solid"/>
              <a:miter/>
            </a:ln>
          </p:spPr>
          <p:txBody>
            <a:bodyPr/>
            <a:lstStyle/>
            <a:p>
              <a:endParaRPr/>
            </a:p>
          </p:txBody>
        </p:sp>
        <p:sp>
          <p:nvSpPr>
            <p:cNvPr id="335" name="rc335"/>
            <p:cNvSpPr/>
            <p:nvPr/>
          </p:nvSpPr>
          <p:spPr>
            <a:xfrm>
              <a:off x="5933925" y="1314174"/>
              <a:ext cx="351110" cy="3101580"/>
            </a:xfrm>
            <a:prstGeom prst="rect">
              <a:avLst/>
            </a:prstGeom>
            <a:ln w="1355" cap="flat">
              <a:solidFill>
                <a:srgbClr val="000000">
                  <a:alpha val="100000"/>
                </a:srgbClr>
              </a:solidFill>
              <a:prstDash val="solid"/>
              <a:miter/>
            </a:ln>
          </p:spPr>
          <p:txBody>
            <a:bodyPr/>
            <a:lstStyle/>
            <a:p>
              <a:endParaRPr/>
            </a:p>
          </p:txBody>
        </p:sp>
        <p:sp>
          <p:nvSpPr>
            <p:cNvPr id="336" name="rc336"/>
            <p:cNvSpPr/>
            <p:nvPr/>
          </p:nvSpPr>
          <p:spPr>
            <a:xfrm>
              <a:off x="7494415" y="1177840"/>
              <a:ext cx="351110" cy="3237913"/>
            </a:xfrm>
            <a:prstGeom prst="rect">
              <a:avLst/>
            </a:prstGeom>
            <a:ln w="1355" cap="flat">
              <a:solidFill>
                <a:srgbClr val="000000">
                  <a:alpha val="100000"/>
                </a:srgbClr>
              </a:solidFill>
              <a:prstDash val="solid"/>
              <a:miter/>
            </a:ln>
          </p:spPr>
          <p:txBody>
            <a:bodyPr/>
            <a:lstStyle/>
            <a:p>
              <a:endParaRPr/>
            </a:p>
          </p:txBody>
        </p:sp>
        <p:sp>
          <p:nvSpPr>
            <p:cNvPr id="337" name="tx337"/>
            <p:cNvSpPr/>
            <p:nvPr/>
          </p:nvSpPr>
          <p:spPr>
            <a:xfrm>
              <a:off x="957504" y="183285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38" name="tx338"/>
            <p:cNvSpPr/>
            <p:nvPr/>
          </p:nvSpPr>
          <p:spPr>
            <a:xfrm>
              <a:off x="1347626" y="183285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39" name="tx339"/>
            <p:cNvSpPr/>
            <p:nvPr/>
          </p:nvSpPr>
          <p:spPr>
            <a:xfrm>
              <a:off x="1737748" y="161608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40" name="tx340"/>
            <p:cNvSpPr/>
            <p:nvPr/>
          </p:nvSpPr>
          <p:spPr>
            <a:xfrm>
              <a:off x="2127871" y="161608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41" name="tx341"/>
            <p:cNvSpPr/>
            <p:nvPr/>
          </p:nvSpPr>
          <p:spPr>
            <a:xfrm>
              <a:off x="2517993" y="154382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342" name="tx342"/>
            <p:cNvSpPr/>
            <p:nvPr/>
          </p:nvSpPr>
          <p:spPr>
            <a:xfrm>
              <a:off x="2908115" y="150769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a:t>
              </a:r>
            </a:p>
          </p:txBody>
        </p:sp>
        <p:sp>
          <p:nvSpPr>
            <p:cNvPr id="343" name="tx343"/>
            <p:cNvSpPr/>
            <p:nvPr/>
          </p:nvSpPr>
          <p:spPr>
            <a:xfrm>
              <a:off x="3298238" y="147157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44" name="tx344"/>
            <p:cNvSpPr/>
            <p:nvPr/>
          </p:nvSpPr>
          <p:spPr>
            <a:xfrm>
              <a:off x="3688360" y="14354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45" name="tx345"/>
            <p:cNvSpPr/>
            <p:nvPr/>
          </p:nvSpPr>
          <p:spPr>
            <a:xfrm>
              <a:off x="4078483" y="12548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46" name="tx346"/>
            <p:cNvSpPr/>
            <p:nvPr/>
          </p:nvSpPr>
          <p:spPr>
            <a:xfrm>
              <a:off x="4468605" y="121867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47" name="tx347"/>
            <p:cNvSpPr/>
            <p:nvPr/>
          </p:nvSpPr>
          <p:spPr>
            <a:xfrm>
              <a:off x="4858727" y="114641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48" name="tx348"/>
            <p:cNvSpPr/>
            <p:nvPr/>
          </p:nvSpPr>
          <p:spPr>
            <a:xfrm>
              <a:off x="5248850" y="111028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49" name="tx349"/>
            <p:cNvSpPr/>
            <p:nvPr/>
          </p:nvSpPr>
          <p:spPr>
            <a:xfrm>
              <a:off x="6029094" y="10741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50" name="tx350"/>
            <p:cNvSpPr/>
            <p:nvPr/>
          </p:nvSpPr>
          <p:spPr>
            <a:xfrm>
              <a:off x="5638972" y="10741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51" name="tx351"/>
            <p:cNvSpPr/>
            <p:nvPr/>
          </p:nvSpPr>
          <p:spPr>
            <a:xfrm>
              <a:off x="6419217" y="1001831"/>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52" name="tx352"/>
            <p:cNvSpPr/>
            <p:nvPr/>
          </p:nvSpPr>
          <p:spPr>
            <a:xfrm>
              <a:off x="7199461" y="96577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53" name="tx353"/>
            <p:cNvSpPr/>
            <p:nvPr/>
          </p:nvSpPr>
          <p:spPr>
            <a:xfrm>
              <a:off x="6809339" y="96577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94</a:t>
              </a:r>
            </a:p>
          </p:txBody>
        </p:sp>
        <p:sp>
          <p:nvSpPr>
            <p:cNvPr id="354" name="tx354"/>
            <p:cNvSpPr/>
            <p:nvPr/>
          </p:nvSpPr>
          <p:spPr>
            <a:xfrm>
              <a:off x="7589584" y="92964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7979706" y="85738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56" name="tx356"/>
            <p:cNvSpPr/>
            <p:nvPr/>
          </p:nvSpPr>
          <p:spPr>
            <a:xfrm>
              <a:off x="8369828" y="82126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57" name="tx357"/>
            <p:cNvSpPr/>
            <p:nvPr/>
          </p:nvSpPr>
          <p:spPr>
            <a:xfrm>
              <a:off x="8759951" y="7851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8" name="pg358"/>
            <p:cNvSpPr/>
            <p:nvPr/>
          </p:nvSpPr>
          <p:spPr>
            <a:xfrm>
              <a:off x="975224" y="311743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9" name="tx359"/>
            <p:cNvSpPr/>
            <p:nvPr/>
          </p:nvSpPr>
          <p:spPr>
            <a:xfrm>
              <a:off x="1007745" y="314963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0" name="pg360"/>
            <p:cNvSpPr/>
            <p:nvPr/>
          </p:nvSpPr>
          <p:spPr>
            <a:xfrm>
              <a:off x="1365346" y="311743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1" name="tx361"/>
            <p:cNvSpPr/>
            <p:nvPr/>
          </p:nvSpPr>
          <p:spPr>
            <a:xfrm>
              <a:off x="1397867" y="3149956"/>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62" name="pg362"/>
            <p:cNvSpPr/>
            <p:nvPr/>
          </p:nvSpPr>
          <p:spPr>
            <a:xfrm>
              <a:off x="1755468" y="301518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3" name="tx363"/>
            <p:cNvSpPr/>
            <p:nvPr/>
          </p:nvSpPr>
          <p:spPr>
            <a:xfrm>
              <a:off x="1787990" y="304744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64" name="pg364"/>
            <p:cNvSpPr/>
            <p:nvPr/>
          </p:nvSpPr>
          <p:spPr>
            <a:xfrm>
              <a:off x="2115446" y="3015185"/>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5" name="tx365"/>
            <p:cNvSpPr/>
            <p:nvPr/>
          </p:nvSpPr>
          <p:spPr>
            <a:xfrm>
              <a:off x="2147967" y="30460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66" name="pg366"/>
            <p:cNvSpPr/>
            <p:nvPr/>
          </p:nvSpPr>
          <p:spPr>
            <a:xfrm>
              <a:off x="2535713" y="298110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7" name="tx367"/>
            <p:cNvSpPr/>
            <p:nvPr/>
          </p:nvSpPr>
          <p:spPr>
            <a:xfrm>
              <a:off x="2568234" y="30119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68" name="pg368"/>
            <p:cNvSpPr/>
            <p:nvPr/>
          </p:nvSpPr>
          <p:spPr>
            <a:xfrm>
              <a:off x="3706080" y="292997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9" name="tx369"/>
            <p:cNvSpPr/>
            <p:nvPr/>
          </p:nvSpPr>
          <p:spPr>
            <a:xfrm>
              <a:off x="3738602" y="296218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4486325" y="282772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1" name="tx371"/>
            <p:cNvSpPr/>
            <p:nvPr/>
          </p:nvSpPr>
          <p:spPr>
            <a:xfrm>
              <a:off x="4518846" y="285855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72" name="pg372"/>
            <p:cNvSpPr/>
            <p:nvPr/>
          </p:nvSpPr>
          <p:spPr>
            <a:xfrm>
              <a:off x="5266569" y="277660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3" name="tx373"/>
            <p:cNvSpPr/>
            <p:nvPr/>
          </p:nvSpPr>
          <p:spPr>
            <a:xfrm>
              <a:off x="5299091" y="280748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74" name="pg374"/>
            <p:cNvSpPr/>
            <p:nvPr/>
          </p:nvSpPr>
          <p:spPr>
            <a:xfrm>
              <a:off x="6046814" y="275956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5" name="tx375"/>
            <p:cNvSpPr/>
            <p:nvPr/>
          </p:nvSpPr>
          <p:spPr>
            <a:xfrm>
              <a:off x="6079336" y="279308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76" name="pg376"/>
            <p:cNvSpPr/>
            <p:nvPr/>
          </p:nvSpPr>
          <p:spPr>
            <a:xfrm>
              <a:off x="7607304" y="269139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7" name="tx377"/>
            <p:cNvSpPr/>
            <p:nvPr/>
          </p:nvSpPr>
          <p:spPr>
            <a:xfrm>
              <a:off x="7639825" y="27222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78" name="tx378"/>
            <p:cNvSpPr/>
            <p:nvPr/>
          </p:nvSpPr>
          <p:spPr>
            <a:xfrm>
              <a:off x="663492" y="436363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79" name="tx379"/>
            <p:cNvSpPr/>
            <p:nvPr/>
          </p:nvSpPr>
          <p:spPr>
            <a:xfrm>
              <a:off x="585797" y="35115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80" name="tx380"/>
            <p:cNvSpPr/>
            <p:nvPr/>
          </p:nvSpPr>
          <p:spPr>
            <a:xfrm>
              <a:off x="585797" y="265947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81" name="tx381"/>
            <p:cNvSpPr/>
            <p:nvPr/>
          </p:nvSpPr>
          <p:spPr>
            <a:xfrm>
              <a:off x="585797" y="1809097"/>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82" name="tx382"/>
            <p:cNvSpPr/>
            <p:nvPr/>
          </p:nvSpPr>
          <p:spPr>
            <a:xfrm>
              <a:off x="508103" y="95530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83" name="tx383"/>
            <p:cNvSpPr/>
            <p:nvPr/>
          </p:nvSpPr>
          <p:spPr>
            <a:xfrm rot="-5400000">
              <a:off x="805693" y="4810016"/>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384" name="tx384"/>
            <p:cNvSpPr/>
            <p:nvPr/>
          </p:nvSpPr>
          <p:spPr>
            <a:xfrm rot="-5400000">
              <a:off x="1028933" y="4976899"/>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Madagascar</a:t>
              </a:r>
            </a:p>
          </p:txBody>
        </p:sp>
        <p:sp>
          <p:nvSpPr>
            <p:cNvPr id="385" name="tx385"/>
            <p:cNvSpPr/>
            <p:nvPr/>
          </p:nvSpPr>
          <p:spPr>
            <a:xfrm rot="-5400000">
              <a:off x="1341292" y="5054593"/>
              <a:ext cx="924216"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Afrique du Sud</a:t>
              </a:r>
            </a:p>
          </p:txBody>
        </p:sp>
        <p:sp>
          <p:nvSpPr>
            <p:cNvPr id="386" name="tx386"/>
            <p:cNvSpPr/>
            <p:nvPr/>
          </p:nvSpPr>
          <p:spPr>
            <a:xfrm rot="-5400000">
              <a:off x="1724935" y="5087131"/>
              <a:ext cx="96323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Soudan du Sud</a:t>
              </a:r>
            </a:p>
          </p:txBody>
        </p:sp>
        <p:sp>
          <p:nvSpPr>
            <p:cNvPr id="387" name="tx387"/>
            <p:cNvSpPr/>
            <p:nvPr/>
          </p:nvSpPr>
          <p:spPr>
            <a:xfrm rot="-5400000">
              <a:off x="2344320" y="4857867"/>
              <a:ext cx="5047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Somalie</a:t>
              </a:r>
            </a:p>
          </p:txBody>
        </p:sp>
        <p:sp>
          <p:nvSpPr>
            <p:cNvPr id="388" name="tx388"/>
            <p:cNvSpPr/>
            <p:nvPr/>
          </p:nvSpPr>
          <p:spPr>
            <a:xfrm rot="-5400000">
              <a:off x="2731476" y="4862608"/>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Namibie</a:t>
              </a:r>
            </a:p>
          </p:txBody>
        </p:sp>
        <p:sp>
          <p:nvSpPr>
            <p:cNvPr id="389" name="tx389"/>
            <p:cNvSpPr/>
            <p:nvPr/>
          </p:nvSpPr>
          <p:spPr>
            <a:xfrm rot="-5400000">
              <a:off x="3093562" y="4888870"/>
              <a:ext cx="5667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Comores</a:t>
              </a:r>
            </a:p>
          </p:txBody>
        </p:sp>
        <p:sp>
          <p:nvSpPr>
            <p:cNvPr id="390" name="tx390"/>
            <p:cNvSpPr/>
            <p:nvPr/>
          </p:nvSpPr>
          <p:spPr>
            <a:xfrm rot="-5400000">
              <a:off x="3489824" y="4833140"/>
              <a:ext cx="504843" cy="15300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Éthiopie</a:t>
              </a:r>
            </a:p>
          </p:txBody>
        </p:sp>
        <p:sp>
          <p:nvSpPr>
            <p:cNvPr id="391" name="tx391"/>
            <p:cNvSpPr/>
            <p:nvPr/>
          </p:nvSpPr>
          <p:spPr>
            <a:xfrm rot="-5400000">
              <a:off x="3909482" y="4854968"/>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Lesotho</a:t>
              </a:r>
            </a:p>
          </p:txBody>
        </p:sp>
        <p:sp>
          <p:nvSpPr>
            <p:cNvPr id="392" name="tx392"/>
            <p:cNvSpPr/>
            <p:nvPr/>
          </p:nvSpPr>
          <p:spPr>
            <a:xfrm rot="-5400000">
              <a:off x="4260826" y="4893747"/>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Tanzanie</a:t>
              </a:r>
            </a:p>
          </p:txBody>
        </p:sp>
        <p:sp>
          <p:nvSpPr>
            <p:cNvPr id="393" name="tx393"/>
            <p:cNvSpPr/>
            <p:nvPr/>
          </p:nvSpPr>
          <p:spPr>
            <a:xfrm rot="-5400000">
              <a:off x="4697538" y="4847158"/>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394" name="tx394"/>
            <p:cNvSpPr/>
            <p:nvPr/>
          </p:nvSpPr>
          <p:spPr>
            <a:xfrm rot="-5400000">
              <a:off x="4915456" y="4993236"/>
              <a:ext cx="79979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Mozambique</a:t>
              </a:r>
            </a:p>
          </p:txBody>
        </p:sp>
        <p:sp>
          <p:nvSpPr>
            <p:cNvPr id="395" name="tx395"/>
            <p:cNvSpPr/>
            <p:nvPr/>
          </p:nvSpPr>
          <p:spPr>
            <a:xfrm rot="-5400000">
              <a:off x="5458444" y="4866496"/>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Eswatini</a:t>
              </a:r>
            </a:p>
          </p:txBody>
        </p:sp>
        <p:sp>
          <p:nvSpPr>
            <p:cNvPr id="396" name="tx396"/>
            <p:cNvSpPr/>
            <p:nvPr/>
          </p:nvSpPr>
          <p:spPr>
            <a:xfrm rot="-5400000">
              <a:off x="5896725" y="4790575"/>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Kenya</a:t>
              </a:r>
            </a:p>
          </p:txBody>
        </p:sp>
        <p:sp>
          <p:nvSpPr>
            <p:cNvPr id="397" name="tx397"/>
            <p:cNvSpPr/>
            <p:nvPr/>
          </p:nvSpPr>
          <p:spPr>
            <a:xfrm rot="-5400000">
              <a:off x="6176581" y="4928604"/>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Zimbabwe</a:t>
              </a:r>
            </a:p>
          </p:txBody>
        </p:sp>
        <p:sp>
          <p:nvSpPr>
            <p:cNvPr id="398" name="tx398"/>
            <p:cNvSpPr/>
            <p:nvPr/>
          </p:nvSpPr>
          <p:spPr>
            <a:xfrm rot="-5400000">
              <a:off x="6671546" y="4823761"/>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Malawi</a:t>
              </a:r>
            </a:p>
          </p:txBody>
        </p:sp>
        <p:sp>
          <p:nvSpPr>
            <p:cNvPr id="399" name="tx399"/>
            <p:cNvSpPr/>
            <p:nvPr/>
          </p:nvSpPr>
          <p:spPr>
            <a:xfrm rot="-5400000">
              <a:off x="7046116" y="4839313"/>
              <a:ext cx="4658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Zambie</a:t>
              </a:r>
            </a:p>
          </p:txBody>
        </p:sp>
        <p:sp>
          <p:nvSpPr>
            <p:cNvPr id="400" name="tx400"/>
            <p:cNvSpPr/>
            <p:nvPr/>
          </p:nvSpPr>
          <p:spPr>
            <a:xfrm rot="-5400000">
              <a:off x="7366968" y="4879047"/>
              <a:ext cx="574830" cy="131173"/>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Ouganda</a:t>
              </a:r>
            </a:p>
          </p:txBody>
        </p:sp>
        <p:sp>
          <p:nvSpPr>
            <p:cNvPr id="401" name="tx401"/>
            <p:cNvSpPr/>
            <p:nvPr/>
          </p:nvSpPr>
          <p:spPr>
            <a:xfrm rot="-5400000">
              <a:off x="7768789" y="4843884"/>
              <a:ext cx="527967" cy="15463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Érythrée</a:t>
              </a:r>
            </a:p>
          </p:txBody>
        </p:sp>
        <p:sp>
          <p:nvSpPr>
            <p:cNvPr id="402" name="tx402"/>
            <p:cNvSpPr/>
            <p:nvPr/>
          </p:nvSpPr>
          <p:spPr>
            <a:xfrm rot="-5400000">
              <a:off x="8142643" y="4913154"/>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Botswana</a:t>
              </a:r>
            </a:p>
          </p:txBody>
        </p:sp>
        <p:sp>
          <p:nvSpPr>
            <p:cNvPr id="403" name="tx403"/>
            <p:cNvSpPr/>
            <p:nvPr/>
          </p:nvSpPr>
          <p:spPr>
            <a:xfrm rot="-5400000">
              <a:off x="8583243" y="4862676"/>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Rwanda</a:t>
              </a:r>
            </a:p>
          </p:txBody>
        </p:sp>
        <p:sp>
          <p:nvSpPr>
            <p:cNvPr id="404" name="tx404"/>
            <p:cNvSpPr/>
            <p:nvPr/>
          </p:nvSpPr>
          <p:spPr>
            <a:xfrm rot="-5400000">
              <a:off x="-95211" y="256185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05" name="rc405"/>
            <p:cNvSpPr/>
            <p:nvPr/>
          </p:nvSpPr>
          <p:spPr>
            <a:xfrm>
              <a:off x="4250968" y="5993415"/>
              <a:ext cx="219455" cy="219455"/>
            </a:xfrm>
            <a:prstGeom prst="rect">
              <a:avLst/>
            </a:prstGeom>
            <a:solidFill>
              <a:srgbClr val="FFFFFF">
                <a:alpha val="100000"/>
              </a:srgbClr>
            </a:solidFill>
          </p:spPr>
          <p:txBody>
            <a:bodyPr/>
            <a:lstStyle/>
            <a:p>
              <a:endParaRPr/>
            </a:p>
          </p:txBody>
        </p:sp>
        <p:sp>
          <p:nvSpPr>
            <p:cNvPr id="406" name="pg406"/>
            <p:cNvSpPr/>
            <p:nvPr/>
          </p:nvSpPr>
          <p:spPr>
            <a:xfrm>
              <a:off x="443551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434090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425103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425103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425103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rc411"/>
            <p:cNvSpPr/>
            <p:nvPr/>
          </p:nvSpPr>
          <p:spPr>
            <a:xfrm>
              <a:off x="4250968" y="5993415"/>
              <a:ext cx="219455" cy="219455"/>
            </a:xfrm>
            <a:prstGeom prst="rect">
              <a:avLst/>
            </a:prstGeom>
            <a:ln w="476" cap="sq">
              <a:solidFill>
                <a:srgbClr val="000000">
                  <a:alpha val="100000"/>
                </a:srgbClr>
              </a:solidFill>
              <a:prstDash val="solid"/>
              <a:miter/>
            </a:ln>
          </p:spPr>
          <p:txBody>
            <a:bodyPr/>
            <a:lstStyle/>
            <a:p>
              <a:endParaRPr/>
            </a:p>
          </p:txBody>
        </p:sp>
        <p:sp>
          <p:nvSpPr>
            <p:cNvPr id="412" name="tx412"/>
            <p:cNvSpPr/>
            <p:nvPr/>
          </p:nvSpPr>
          <p:spPr>
            <a:xfrm>
              <a:off x="4540013" y="6024834"/>
              <a:ext cx="108724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3" name="tx413"/>
            <p:cNvSpPr/>
            <p:nvPr/>
          </p:nvSpPr>
          <p:spPr>
            <a:xfrm>
              <a:off x="803816" y="398022"/>
              <a:ext cx="573061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ESAR, 2024</a:t>
              </a:r>
            </a:p>
          </p:txBody>
        </p:sp>
        <p:sp>
          <p:nvSpPr>
            <p:cNvPr id="414" name="tx414"/>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5" name="tx415"/>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6" name="tx416"/>
            <p:cNvSpPr/>
            <p:nvPr/>
          </p:nvSpPr>
          <p:spPr>
            <a:xfrm>
              <a:off x="7301039" y="6590777"/>
              <a:ext cx="177337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diphtérie, le tétanos et le polio (DTC1) dans les pays de la région ESAR, classés du plus faible au plus élevé, ainsi que le classement des 10 pays comptant le plus grand nombre d'enfants n'ayant reçu aucune dose, sur la base des chiffres absolus.
En 2024, l'Angola se classera au premier rang des 21 pays où la couverture en DTC1 est la plus faible (sur la base d'un classement ex æquo).
L'Angola était dans le top 10 des pays ayant le plus grand nombre d'enfants n'ayant reçu aucune dose (rang=2).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4726027" y="660217"/>
              <a:ext cx="0" cy="5507419"/>
            </a:xfrm>
            <a:custGeom>
              <a:avLst/>
              <a:gdLst/>
              <a:ahLst/>
              <a:cxnLst/>
              <a:rect l="0" t="0" r="0" b="0"/>
              <a:pathLst>
                <a:path h="5507419">
                  <a:moveTo>
                    <a:pt x="0" y="5507419"/>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695044" y="9105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174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43758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0109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646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2281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49163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7551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186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821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45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8091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727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33622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5997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8632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12676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39027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65378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91730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345525" y="2755587"/>
              <a:ext cx="4761003" cy="1316680"/>
            </a:xfrm>
            <a:custGeom>
              <a:avLst/>
              <a:gdLst/>
              <a:ahLst/>
              <a:cxnLst/>
              <a:rect l="0" t="0" r="0" b="0"/>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a:endParaRPr/>
            </a:p>
          </p:txBody>
        </p:sp>
        <p:sp>
          <p:nvSpPr>
            <p:cNvPr id="26" name="pl26"/>
            <p:cNvSpPr/>
            <p:nvPr/>
          </p:nvSpPr>
          <p:spPr>
            <a:xfrm>
              <a:off x="2345525" y="3018658"/>
              <a:ext cx="4761003" cy="0"/>
            </a:xfrm>
            <a:custGeom>
              <a:avLst/>
              <a:gdLst/>
              <a:ahLst/>
              <a:cxnLst/>
              <a:rect l="0" t="0" r="0" b="0"/>
              <a:pathLst>
                <a:path w="4761003">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F26A21">
                  <a:alpha val="100000"/>
                </a:srgbClr>
              </a:solidFill>
              <a:prstDash val="solid"/>
              <a:round/>
            </a:ln>
          </p:spPr>
          <p:txBody>
            <a:bodyPr/>
            <a:lstStyle/>
            <a:p>
              <a:endParaRPr/>
            </a:p>
          </p:txBody>
        </p:sp>
        <p:sp>
          <p:nvSpPr>
            <p:cNvPr id="27" name="pl27"/>
            <p:cNvSpPr/>
            <p:nvPr/>
          </p:nvSpPr>
          <p:spPr>
            <a:xfrm>
              <a:off x="2345525" y="2492516"/>
              <a:ext cx="4761003" cy="2633361"/>
            </a:xfrm>
            <a:custGeom>
              <a:avLst/>
              <a:gdLst/>
              <a:ahLst/>
              <a:cxnLst/>
              <a:rect l="0" t="0" r="0" b="0"/>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a:endParaRPr/>
            </a:p>
          </p:txBody>
        </p:sp>
        <p:sp>
          <p:nvSpPr>
            <p:cNvPr id="28" name="pl28"/>
            <p:cNvSpPr/>
            <p:nvPr/>
          </p:nvSpPr>
          <p:spPr>
            <a:xfrm>
              <a:off x="2345525" y="512702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345525" y="1701182"/>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345525" y="910643"/>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345525" y="143784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345525" y="4336399"/>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345525" y="3546037"/>
              <a:ext cx="4761003" cy="1053344"/>
            </a:xfrm>
            <a:custGeom>
              <a:avLst/>
              <a:gdLst/>
              <a:ahLst/>
              <a:cxnLst/>
              <a:rect l="0" t="0" r="0" b="0"/>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345525" y="3282878"/>
              <a:ext cx="4761003" cy="2106689"/>
            </a:xfrm>
            <a:custGeom>
              <a:avLst/>
              <a:gdLst/>
              <a:ahLst/>
              <a:cxnLst/>
              <a:rect l="0" t="0" r="0" b="0"/>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345525" y="910643"/>
              <a:ext cx="4761003" cy="263336"/>
            </a:xfrm>
            <a:custGeom>
              <a:avLst/>
              <a:gdLst/>
              <a:ahLst/>
              <a:cxnLst/>
              <a:rect l="0" t="0" r="0" b="0"/>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345525" y="2755322"/>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345525" y="1965225"/>
              <a:ext cx="4761003" cy="1843353"/>
            </a:xfrm>
            <a:custGeom>
              <a:avLst/>
              <a:gdLst/>
              <a:ahLst/>
              <a:cxnLst/>
              <a:rect l="0" t="0" r="0" b="0"/>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345525" y="1701270"/>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345525" y="3545860"/>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2259722" y="293285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7020725" y="293285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tx80"/>
            <p:cNvSpPr/>
            <p:nvPr/>
          </p:nvSpPr>
          <p:spPr>
            <a:xfrm>
              <a:off x="1905509" y="857129"/>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81" name="tx81"/>
            <p:cNvSpPr/>
            <p:nvPr/>
          </p:nvSpPr>
          <p:spPr>
            <a:xfrm>
              <a:off x="1728927" y="1091352"/>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82" name="tx82"/>
            <p:cNvSpPr/>
            <p:nvPr/>
          </p:nvSpPr>
          <p:spPr>
            <a:xfrm>
              <a:off x="1559968" y="1383590"/>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83" name="tx83"/>
            <p:cNvSpPr/>
            <p:nvPr/>
          </p:nvSpPr>
          <p:spPr>
            <a:xfrm>
              <a:off x="1664491" y="1594523"/>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84" name="tx84"/>
            <p:cNvSpPr/>
            <p:nvPr/>
          </p:nvSpPr>
          <p:spPr>
            <a:xfrm>
              <a:off x="1487768" y="1884149"/>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86" name="tx86"/>
            <p:cNvSpPr/>
            <p:nvPr/>
          </p:nvSpPr>
          <p:spPr>
            <a:xfrm>
              <a:off x="1825405" y="2437641"/>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87" name="tx87"/>
            <p:cNvSpPr/>
            <p:nvPr/>
          </p:nvSpPr>
          <p:spPr>
            <a:xfrm>
              <a:off x="1632450" y="2701719"/>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91" name="tx91"/>
            <p:cNvSpPr/>
            <p:nvPr/>
          </p:nvSpPr>
          <p:spPr>
            <a:xfrm>
              <a:off x="1359320" y="3728740"/>
              <a:ext cx="827505"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Somalie</a:t>
              </a:r>
            </a:p>
          </p:txBody>
        </p:sp>
        <p:sp>
          <p:nvSpPr>
            <p:cNvPr id="94" name="tx94"/>
            <p:cNvSpPr/>
            <p:nvPr/>
          </p:nvSpPr>
          <p:spPr>
            <a:xfrm>
              <a:off x="1640495" y="4519279"/>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95" name="tx95"/>
            <p:cNvSpPr/>
            <p:nvPr/>
          </p:nvSpPr>
          <p:spPr>
            <a:xfrm>
              <a:off x="1391432" y="4781098"/>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97" name="tx97"/>
            <p:cNvSpPr/>
            <p:nvPr/>
          </p:nvSpPr>
          <p:spPr>
            <a:xfrm>
              <a:off x="1777272" y="5335013"/>
              <a:ext cx="4095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RPDC</a:t>
              </a:r>
            </a:p>
          </p:txBody>
        </p:sp>
        <p:sp>
          <p:nvSpPr>
            <p:cNvPr id="98" name="tx98"/>
            <p:cNvSpPr/>
            <p:nvPr/>
          </p:nvSpPr>
          <p:spPr>
            <a:xfrm>
              <a:off x="1785106" y="5600361"/>
              <a:ext cx="401719"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Tchad</a:t>
              </a:r>
            </a:p>
          </p:txBody>
        </p:sp>
        <p:sp>
          <p:nvSpPr>
            <p:cNvPr id="99" name="tx99"/>
            <p:cNvSpPr/>
            <p:nvPr/>
          </p:nvSpPr>
          <p:spPr>
            <a:xfrm>
              <a:off x="1656587" y="5863874"/>
              <a:ext cx="53023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Vietnam</a:t>
              </a:r>
            </a:p>
          </p:txBody>
        </p:sp>
        <p:sp>
          <p:nvSpPr>
            <p:cNvPr id="100" name="tx100"/>
            <p:cNvSpPr/>
            <p:nvPr/>
          </p:nvSpPr>
          <p:spPr>
            <a:xfrm>
              <a:off x="7265229" y="827839"/>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101" name="tx101"/>
            <p:cNvSpPr/>
            <p:nvPr/>
          </p:nvSpPr>
          <p:spPr>
            <a:xfrm>
              <a:off x="7265229" y="1120641"/>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102" name="tx102"/>
            <p:cNvSpPr/>
            <p:nvPr/>
          </p:nvSpPr>
          <p:spPr>
            <a:xfrm>
              <a:off x="7265229" y="1382319"/>
              <a:ext cx="498338"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Soudan</a:t>
              </a:r>
            </a:p>
          </p:txBody>
        </p:sp>
        <p:sp>
          <p:nvSpPr>
            <p:cNvPr id="103" name="tx103"/>
            <p:cNvSpPr/>
            <p:nvPr/>
          </p:nvSpPr>
          <p:spPr>
            <a:xfrm>
              <a:off x="7265229" y="1645832"/>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104" name="tx104"/>
            <p:cNvSpPr/>
            <p:nvPr/>
          </p:nvSpPr>
          <p:spPr>
            <a:xfrm>
              <a:off x="7265229" y="1858036"/>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105" name="tx105"/>
            <p:cNvSpPr/>
            <p:nvPr/>
          </p:nvSpPr>
          <p:spPr>
            <a:xfrm>
              <a:off x="7265229" y="2174128"/>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106" name="tx106"/>
            <p:cNvSpPr/>
            <p:nvPr/>
          </p:nvSpPr>
          <p:spPr>
            <a:xfrm>
              <a:off x="7265229" y="2437641"/>
              <a:ext cx="457968"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Yémen</a:t>
              </a:r>
            </a:p>
          </p:txBody>
        </p:sp>
        <p:sp>
          <p:nvSpPr>
            <p:cNvPr id="107" name="tx107"/>
            <p:cNvSpPr/>
            <p:nvPr/>
          </p:nvSpPr>
          <p:spPr>
            <a:xfrm>
              <a:off x="7265229" y="2671230"/>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65227"/>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111" name="tx111"/>
            <p:cNvSpPr/>
            <p:nvPr/>
          </p:nvSpPr>
          <p:spPr>
            <a:xfrm>
              <a:off x="7265229" y="3728740"/>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113" name="tx113"/>
            <p:cNvSpPr/>
            <p:nvPr/>
          </p:nvSpPr>
          <p:spPr>
            <a:xfrm>
              <a:off x="7265229" y="4254072"/>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17514"/>
              <a:ext cx="956236" cy="1339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Afrique du Sud</a:t>
              </a:r>
            </a:p>
          </p:txBody>
        </p:sp>
        <p:sp>
          <p:nvSpPr>
            <p:cNvPr id="115" name="tx115"/>
            <p:cNvSpPr/>
            <p:nvPr/>
          </p:nvSpPr>
          <p:spPr>
            <a:xfrm>
              <a:off x="7265229" y="4807987"/>
              <a:ext cx="3776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Chine</a:t>
              </a:r>
            </a:p>
          </p:txBody>
        </p:sp>
        <p:sp>
          <p:nvSpPr>
            <p:cNvPr id="116" name="tx116"/>
            <p:cNvSpPr/>
            <p:nvPr/>
          </p:nvSpPr>
          <p:spPr>
            <a:xfrm>
              <a:off x="7265229" y="5072770"/>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117" name="tx117"/>
            <p:cNvSpPr/>
            <p:nvPr/>
          </p:nvSpPr>
          <p:spPr>
            <a:xfrm>
              <a:off x="7265229" y="5308123"/>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120" name="tx120"/>
            <p:cNvSpPr/>
            <p:nvPr/>
          </p:nvSpPr>
          <p:spPr>
            <a:xfrm>
              <a:off x="570259" y="87022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398022"/>
              <a:ext cx="622494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IA2030 des 20 pays ayant le moins recours aux doses zéro, 2021-2024</a:t>
              </a:r>
            </a:p>
          </p:txBody>
        </p:sp>
        <p:sp>
          <p:nvSpPr>
            <p:cNvPr id="143" name="tx143"/>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Vingt pays </a:t>
            </a:r>
            <a:r>
              <a:rPr sz="1200" b="0" i="0" u="none" cap="none" dirty="0" err="1">
                <a:solidFill>
                  <a:srgbClr val="FFFFFF">
                    <a:alpha val="100000"/>
                  </a:srgbClr>
                </a:solidFill>
                <a:latin typeface="Arial"/>
                <a:cs typeface="Arial"/>
                <a:sym typeface="Arial"/>
              </a:rPr>
              <a:t>ont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été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classés</a:t>
            </a:r>
            <a:r>
              <a:rPr sz="1200" b="0" i="0" u="none" cap="none" dirty="0">
                <a:solidFill>
                  <a:srgbClr val="FFFFFF">
                    <a:alpha val="100000"/>
                  </a:srgbClr>
                </a:solidFill>
                <a:latin typeface="Arial"/>
                <a:cs typeface="Arial"/>
                <a:sym typeface="Arial"/>
              </a:rPr>
              <a:t> par </a:t>
            </a:r>
            <a:r>
              <a:rPr sz="1200" b="0" i="0" u="none" cap="none" dirty="0" err="1">
                <a:solidFill>
                  <a:srgbClr val="FFFFFF">
                    <a:alpha val="100000"/>
                  </a:srgbClr>
                </a:solidFill>
                <a:latin typeface="Arial"/>
                <a:cs typeface="Arial"/>
                <a:sym typeface="Arial"/>
              </a:rPr>
              <a:t>ordre</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priorité</a:t>
            </a:r>
            <a:r>
              <a:rPr sz="1200" b="0" i="0" u="none" cap="none" dirty="0">
                <a:solidFill>
                  <a:srgbClr val="FFFFFF">
                    <a:alpha val="100000"/>
                  </a:srgbClr>
                </a:solidFill>
                <a:latin typeface="Arial"/>
                <a:cs typeface="Arial"/>
                <a:sym typeface="Arial"/>
              </a:rPr>
              <a:t> dans le cadre du Programme de vaccination 2030 (IA2030),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fonction</a:t>
            </a:r>
            <a:r>
              <a:rPr sz="1200" b="0" i="0" u="none" cap="none" dirty="0">
                <a:solidFill>
                  <a:srgbClr val="FFFFFF">
                    <a:alpha val="100000"/>
                  </a:srgbClr>
                </a:solidFill>
                <a:latin typeface="Arial"/>
                <a:cs typeface="Arial"/>
                <a:sym typeface="Arial"/>
              </a:rPr>
              <a:t> du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Ce </a:t>
            </a:r>
            <a:r>
              <a:rPr sz="1200" b="0" i="0" u="none" cap="none" dirty="0" err="1">
                <a:solidFill>
                  <a:srgbClr val="FFFFFF">
                    <a:alpha val="100000"/>
                  </a:srgbClr>
                </a:solidFill>
                <a:latin typeface="Arial"/>
                <a:cs typeface="Arial"/>
                <a:sym typeface="Arial"/>
              </a:rPr>
              <a:t>graphique</a:t>
            </a:r>
            <a:r>
              <a:rPr sz="1200" b="0" i="0" u="none" cap="none" dirty="0">
                <a:solidFill>
                  <a:srgbClr val="FFFFFF">
                    <a:alpha val="100000"/>
                  </a:srgbClr>
                </a:solidFill>
                <a:latin typeface="Arial"/>
                <a:cs typeface="Arial"/>
                <a:sym typeface="Arial"/>
              </a:rPr>
              <a:t> compare le </a:t>
            </a:r>
            <a:r>
              <a:rPr sz="1200" b="0" i="0" u="none" cap="none" dirty="0" err="1">
                <a:solidFill>
                  <a:srgbClr val="FFFFFF">
                    <a:alpha val="100000"/>
                  </a:srgbClr>
                </a:solidFill>
                <a:latin typeface="Arial"/>
                <a:cs typeface="Arial"/>
                <a:sym typeface="Arial"/>
              </a:rPr>
              <a:t>classement</a:t>
            </a:r>
            <a:r>
              <a:rPr sz="1200" b="0" i="0" u="none" cap="none" dirty="0">
                <a:solidFill>
                  <a:srgbClr val="FFFFFF">
                    <a:alpha val="100000"/>
                  </a:srgbClr>
                </a:solidFill>
                <a:latin typeface="Arial"/>
                <a:cs typeface="Arial"/>
                <a:sym typeface="Arial"/>
              </a:rPr>
              <a:t> des 20 premiers pays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2024. La première place correspond au pays </a:t>
            </a:r>
            <a:r>
              <a:rPr sz="1200" b="0" i="0" u="none" cap="none" dirty="0" err="1">
                <a:solidFill>
                  <a:srgbClr val="FFFFFF">
                    <a:alpha val="100000"/>
                  </a:srgbClr>
                </a:solidFill>
                <a:latin typeface="Arial"/>
                <a:cs typeface="Arial"/>
                <a:sym typeface="Arial"/>
              </a:rPr>
              <a:t>ayant</a:t>
            </a:r>
            <a:r>
              <a:rPr sz="1200" b="0" i="0" u="none" cap="none" dirty="0">
                <a:solidFill>
                  <a:srgbClr val="FFFFFF">
                    <a:alpha val="100000"/>
                  </a:srgbClr>
                </a:solidFill>
                <a:latin typeface="Arial"/>
                <a:cs typeface="Arial"/>
                <a:sym typeface="Arial"/>
              </a:rPr>
              <a:t> le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absolu</a:t>
            </a:r>
            <a:r>
              <a:rPr sz="1200" b="0" i="0" u="none" cap="none" dirty="0">
                <a:solidFill>
                  <a:srgbClr val="FFFFFF">
                    <a:alpha val="100000"/>
                  </a:srgbClr>
                </a:solidFill>
                <a:latin typeface="Arial"/>
                <a:cs typeface="Arial"/>
                <a:sym typeface="Arial"/>
              </a:rPr>
              <a:t> le plus </a:t>
            </a:r>
            <a:r>
              <a:rPr sz="1200" b="0" i="0" u="none" cap="none" dirty="0" err="1">
                <a:solidFill>
                  <a:srgbClr val="FFFFFF">
                    <a:alpha val="100000"/>
                  </a:srgbClr>
                </a:solidFill>
                <a:latin typeface="Arial"/>
                <a:cs typeface="Arial"/>
                <a:sym typeface="Arial"/>
              </a:rPr>
              <a:t>élevé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L'Angola</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figurait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parmi</a:t>
            </a:r>
            <a:r>
              <a:rPr sz="1200" b="0" i="0" u="none" cap="none" dirty="0">
                <a:solidFill>
                  <a:srgbClr val="FFFFFF">
                    <a:alpha val="100000"/>
                  </a:srgbClr>
                </a:solidFill>
                <a:latin typeface="Arial"/>
                <a:cs typeface="Arial"/>
                <a:sym typeface="Arial"/>
              </a:rPr>
              <a:t> les 20 premiers pays à dose </a:t>
            </a:r>
            <a:r>
              <a:rPr sz="1200" b="0" i="0" u="none" cap="none" dirty="0" err="1">
                <a:solidFill>
                  <a:srgbClr val="FFFFFF">
                    <a:alpha val="100000"/>
                  </a:srgbClr>
                </a:solidFill>
                <a:latin typeface="Arial"/>
                <a:cs typeface="Arial"/>
                <a:sym typeface="Arial"/>
              </a:rPr>
              <a:t>zéro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et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3894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783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61767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8570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09640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3357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5751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8144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5386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932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3259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7719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1132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250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49004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7294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96877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2081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44750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737948" y="1857040"/>
              <a:ext cx="4155057" cy="478728"/>
            </a:xfrm>
            <a:custGeom>
              <a:avLst/>
              <a:gdLst/>
              <a:ahLst/>
              <a:cxnLst/>
              <a:rect l="0" t="0" r="0" b="0"/>
              <a:pathLst>
                <a:path w="4155057" h="478728">
                  <a:moveTo>
                    <a:pt x="0" y="478728"/>
                  </a:moveTo>
                  <a:lnTo>
                    <a:pt x="13990" y="478728"/>
                  </a:lnTo>
                  <a:lnTo>
                    <a:pt x="27980" y="478728"/>
                  </a:lnTo>
                  <a:lnTo>
                    <a:pt x="41970" y="478728"/>
                  </a:lnTo>
                  <a:lnTo>
                    <a:pt x="55960" y="478728"/>
                  </a:lnTo>
                  <a:lnTo>
                    <a:pt x="69950" y="478728"/>
                  </a:lnTo>
                  <a:lnTo>
                    <a:pt x="83940" y="478728"/>
                  </a:lnTo>
                  <a:lnTo>
                    <a:pt x="97930" y="478728"/>
                  </a:lnTo>
                  <a:lnTo>
                    <a:pt x="111920" y="478728"/>
                  </a:lnTo>
                  <a:lnTo>
                    <a:pt x="125910" y="478728"/>
                  </a:lnTo>
                  <a:lnTo>
                    <a:pt x="139900" y="478728"/>
                  </a:lnTo>
                  <a:lnTo>
                    <a:pt x="153891" y="478728"/>
                  </a:lnTo>
                  <a:lnTo>
                    <a:pt x="167881" y="478728"/>
                  </a:lnTo>
                  <a:lnTo>
                    <a:pt x="181871" y="478728"/>
                  </a:lnTo>
                  <a:lnTo>
                    <a:pt x="195861" y="478728"/>
                  </a:lnTo>
                  <a:lnTo>
                    <a:pt x="209851" y="478728"/>
                  </a:lnTo>
                  <a:lnTo>
                    <a:pt x="223841" y="478728"/>
                  </a:lnTo>
                  <a:lnTo>
                    <a:pt x="237831" y="478728"/>
                  </a:lnTo>
                  <a:lnTo>
                    <a:pt x="251821" y="478728"/>
                  </a:lnTo>
                  <a:lnTo>
                    <a:pt x="265811" y="478728"/>
                  </a:lnTo>
                  <a:lnTo>
                    <a:pt x="279801" y="478728"/>
                  </a:lnTo>
                  <a:lnTo>
                    <a:pt x="293791" y="478728"/>
                  </a:lnTo>
                  <a:lnTo>
                    <a:pt x="307782" y="478728"/>
                  </a:lnTo>
                  <a:lnTo>
                    <a:pt x="321772" y="478728"/>
                  </a:lnTo>
                  <a:lnTo>
                    <a:pt x="335762" y="478728"/>
                  </a:lnTo>
                  <a:lnTo>
                    <a:pt x="349752" y="478728"/>
                  </a:lnTo>
                  <a:lnTo>
                    <a:pt x="363742" y="478728"/>
                  </a:lnTo>
                  <a:lnTo>
                    <a:pt x="377732" y="478728"/>
                  </a:lnTo>
                  <a:lnTo>
                    <a:pt x="391722" y="478728"/>
                  </a:lnTo>
                  <a:lnTo>
                    <a:pt x="405712" y="478728"/>
                  </a:lnTo>
                  <a:lnTo>
                    <a:pt x="419702" y="478728"/>
                  </a:lnTo>
                  <a:lnTo>
                    <a:pt x="433692" y="478728"/>
                  </a:lnTo>
                  <a:lnTo>
                    <a:pt x="447682" y="478728"/>
                  </a:lnTo>
                  <a:lnTo>
                    <a:pt x="461673" y="478728"/>
                  </a:lnTo>
                  <a:lnTo>
                    <a:pt x="475663" y="478728"/>
                  </a:lnTo>
                  <a:lnTo>
                    <a:pt x="489653" y="478728"/>
                  </a:lnTo>
                  <a:lnTo>
                    <a:pt x="503643" y="478728"/>
                  </a:lnTo>
                  <a:lnTo>
                    <a:pt x="517633" y="478728"/>
                  </a:lnTo>
                  <a:lnTo>
                    <a:pt x="531623" y="478728"/>
                  </a:lnTo>
                  <a:lnTo>
                    <a:pt x="545613" y="478728"/>
                  </a:lnTo>
                  <a:lnTo>
                    <a:pt x="559603" y="478728"/>
                  </a:lnTo>
                  <a:lnTo>
                    <a:pt x="573593" y="478728"/>
                  </a:lnTo>
                  <a:lnTo>
                    <a:pt x="587583" y="478728"/>
                  </a:lnTo>
                  <a:lnTo>
                    <a:pt x="601574" y="478728"/>
                  </a:lnTo>
                  <a:lnTo>
                    <a:pt x="615564" y="478728"/>
                  </a:lnTo>
                  <a:lnTo>
                    <a:pt x="629554" y="478728"/>
                  </a:lnTo>
                  <a:lnTo>
                    <a:pt x="643544" y="478728"/>
                  </a:lnTo>
                  <a:lnTo>
                    <a:pt x="657534" y="478728"/>
                  </a:lnTo>
                  <a:lnTo>
                    <a:pt x="671524" y="478728"/>
                  </a:lnTo>
                  <a:lnTo>
                    <a:pt x="685514" y="478728"/>
                  </a:lnTo>
                  <a:lnTo>
                    <a:pt x="699504" y="478728"/>
                  </a:lnTo>
                  <a:lnTo>
                    <a:pt x="713494" y="478728"/>
                  </a:lnTo>
                  <a:lnTo>
                    <a:pt x="727484" y="478728"/>
                  </a:lnTo>
                  <a:lnTo>
                    <a:pt x="741474" y="478728"/>
                  </a:lnTo>
                  <a:lnTo>
                    <a:pt x="755465" y="478728"/>
                  </a:lnTo>
                  <a:lnTo>
                    <a:pt x="769455" y="478728"/>
                  </a:lnTo>
                  <a:lnTo>
                    <a:pt x="783445" y="478728"/>
                  </a:lnTo>
                  <a:lnTo>
                    <a:pt x="797435" y="478728"/>
                  </a:lnTo>
                  <a:lnTo>
                    <a:pt x="811425" y="478728"/>
                  </a:lnTo>
                  <a:lnTo>
                    <a:pt x="825415" y="478728"/>
                  </a:lnTo>
                  <a:lnTo>
                    <a:pt x="839405" y="478728"/>
                  </a:lnTo>
                  <a:lnTo>
                    <a:pt x="853395" y="478728"/>
                  </a:lnTo>
                  <a:lnTo>
                    <a:pt x="867385" y="478728"/>
                  </a:lnTo>
                  <a:lnTo>
                    <a:pt x="881375" y="478728"/>
                  </a:lnTo>
                  <a:lnTo>
                    <a:pt x="895365" y="478728"/>
                  </a:lnTo>
                  <a:lnTo>
                    <a:pt x="909356" y="478728"/>
                  </a:lnTo>
                  <a:lnTo>
                    <a:pt x="923346" y="478728"/>
                  </a:lnTo>
                  <a:lnTo>
                    <a:pt x="937336" y="478728"/>
                  </a:lnTo>
                  <a:lnTo>
                    <a:pt x="951326" y="478728"/>
                  </a:lnTo>
                  <a:lnTo>
                    <a:pt x="965316" y="478728"/>
                  </a:lnTo>
                  <a:lnTo>
                    <a:pt x="979306" y="478728"/>
                  </a:lnTo>
                  <a:lnTo>
                    <a:pt x="993296" y="478728"/>
                  </a:lnTo>
                  <a:lnTo>
                    <a:pt x="1007286" y="478728"/>
                  </a:lnTo>
                  <a:lnTo>
                    <a:pt x="1021276" y="478728"/>
                  </a:lnTo>
                  <a:lnTo>
                    <a:pt x="1035266" y="478728"/>
                  </a:lnTo>
                  <a:lnTo>
                    <a:pt x="1049256" y="478728"/>
                  </a:lnTo>
                  <a:lnTo>
                    <a:pt x="1063247" y="478728"/>
                  </a:lnTo>
                  <a:lnTo>
                    <a:pt x="1077237" y="478728"/>
                  </a:lnTo>
                  <a:lnTo>
                    <a:pt x="1091227" y="478728"/>
                  </a:lnTo>
                  <a:lnTo>
                    <a:pt x="1105217" y="478728"/>
                  </a:lnTo>
                  <a:lnTo>
                    <a:pt x="1119207" y="478728"/>
                  </a:lnTo>
                  <a:lnTo>
                    <a:pt x="1133197" y="478728"/>
                  </a:lnTo>
                  <a:lnTo>
                    <a:pt x="1147187" y="478728"/>
                  </a:lnTo>
                  <a:lnTo>
                    <a:pt x="1161177" y="478728"/>
                  </a:lnTo>
                  <a:lnTo>
                    <a:pt x="1175167" y="478728"/>
                  </a:lnTo>
                  <a:lnTo>
                    <a:pt x="1189157" y="478728"/>
                  </a:lnTo>
                  <a:lnTo>
                    <a:pt x="1203148" y="478728"/>
                  </a:lnTo>
                  <a:lnTo>
                    <a:pt x="1217138" y="478728"/>
                  </a:lnTo>
                  <a:lnTo>
                    <a:pt x="1231128" y="478728"/>
                  </a:lnTo>
                  <a:lnTo>
                    <a:pt x="1245118" y="478728"/>
                  </a:lnTo>
                  <a:lnTo>
                    <a:pt x="1259108" y="478728"/>
                  </a:lnTo>
                  <a:lnTo>
                    <a:pt x="1273098" y="478728"/>
                  </a:lnTo>
                  <a:lnTo>
                    <a:pt x="1287088" y="478728"/>
                  </a:lnTo>
                  <a:lnTo>
                    <a:pt x="1301078" y="478728"/>
                  </a:lnTo>
                  <a:lnTo>
                    <a:pt x="1315068" y="478728"/>
                  </a:lnTo>
                  <a:lnTo>
                    <a:pt x="1329058" y="478728"/>
                  </a:lnTo>
                  <a:lnTo>
                    <a:pt x="1343048" y="478728"/>
                  </a:lnTo>
                  <a:lnTo>
                    <a:pt x="1357039" y="478728"/>
                  </a:lnTo>
                  <a:lnTo>
                    <a:pt x="1371029" y="478728"/>
                  </a:lnTo>
                  <a:lnTo>
                    <a:pt x="1385019" y="478728"/>
                  </a:lnTo>
                  <a:lnTo>
                    <a:pt x="1385019" y="478568"/>
                  </a:lnTo>
                  <a:lnTo>
                    <a:pt x="1399009" y="478540"/>
                  </a:lnTo>
                  <a:lnTo>
                    <a:pt x="1412999" y="478507"/>
                  </a:lnTo>
                  <a:lnTo>
                    <a:pt x="1426989" y="478468"/>
                  </a:lnTo>
                  <a:lnTo>
                    <a:pt x="1440979" y="478422"/>
                  </a:lnTo>
                  <a:lnTo>
                    <a:pt x="1454969" y="478368"/>
                  </a:lnTo>
                  <a:lnTo>
                    <a:pt x="1468959" y="478305"/>
                  </a:lnTo>
                  <a:lnTo>
                    <a:pt x="1482949" y="478231"/>
                  </a:lnTo>
                  <a:lnTo>
                    <a:pt x="1496939" y="478144"/>
                  </a:lnTo>
                  <a:lnTo>
                    <a:pt x="1510930" y="478042"/>
                  </a:lnTo>
                  <a:lnTo>
                    <a:pt x="1524920" y="477921"/>
                  </a:lnTo>
                  <a:lnTo>
                    <a:pt x="1538910" y="477780"/>
                  </a:lnTo>
                  <a:lnTo>
                    <a:pt x="1552900" y="477614"/>
                  </a:lnTo>
                  <a:lnTo>
                    <a:pt x="1566890" y="477419"/>
                  </a:lnTo>
                  <a:lnTo>
                    <a:pt x="1580880" y="477190"/>
                  </a:lnTo>
                  <a:lnTo>
                    <a:pt x="1594870" y="476922"/>
                  </a:lnTo>
                  <a:lnTo>
                    <a:pt x="1608860" y="476606"/>
                  </a:lnTo>
                  <a:lnTo>
                    <a:pt x="1622850" y="476236"/>
                  </a:lnTo>
                  <a:lnTo>
                    <a:pt x="1636840" y="475801"/>
                  </a:lnTo>
                  <a:lnTo>
                    <a:pt x="1650830" y="475291"/>
                  </a:lnTo>
                  <a:lnTo>
                    <a:pt x="1664821" y="474693"/>
                  </a:lnTo>
                  <a:lnTo>
                    <a:pt x="1678811" y="473993"/>
                  </a:lnTo>
                  <a:lnTo>
                    <a:pt x="1692801" y="473172"/>
                  </a:lnTo>
                  <a:lnTo>
                    <a:pt x="1706791" y="472210"/>
                  </a:lnTo>
                  <a:lnTo>
                    <a:pt x="1720781" y="471085"/>
                  </a:lnTo>
                  <a:lnTo>
                    <a:pt x="1734771" y="469770"/>
                  </a:lnTo>
                  <a:lnTo>
                    <a:pt x="1748761" y="468233"/>
                  </a:lnTo>
                  <a:lnTo>
                    <a:pt x="1762751" y="466439"/>
                  </a:lnTo>
                  <a:lnTo>
                    <a:pt x="1776741" y="464348"/>
                  </a:lnTo>
                  <a:lnTo>
                    <a:pt x="1790731" y="461914"/>
                  </a:lnTo>
                  <a:lnTo>
                    <a:pt x="1804722" y="459085"/>
                  </a:lnTo>
                  <a:lnTo>
                    <a:pt x="1818712" y="455805"/>
                  </a:lnTo>
                  <a:lnTo>
                    <a:pt x="1832702" y="452008"/>
                  </a:lnTo>
                  <a:lnTo>
                    <a:pt x="1846692" y="447626"/>
                  </a:lnTo>
                  <a:lnTo>
                    <a:pt x="1860682" y="442582"/>
                  </a:lnTo>
                  <a:lnTo>
                    <a:pt x="1874672" y="436797"/>
                  </a:lnTo>
                  <a:lnTo>
                    <a:pt x="1888662" y="430188"/>
                  </a:lnTo>
                  <a:lnTo>
                    <a:pt x="1902652" y="422670"/>
                  </a:lnTo>
                  <a:lnTo>
                    <a:pt x="1916642" y="414163"/>
                  </a:lnTo>
                  <a:lnTo>
                    <a:pt x="1930632" y="404592"/>
                  </a:lnTo>
                  <a:lnTo>
                    <a:pt x="1944622" y="393892"/>
                  </a:lnTo>
                  <a:lnTo>
                    <a:pt x="1958613" y="382017"/>
                  </a:lnTo>
                  <a:lnTo>
                    <a:pt x="1972603" y="368943"/>
                  </a:lnTo>
                  <a:lnTo>
                    <a:pt x="1986593" y="354676"/>
                  </a:lnTo>
                  <a:lnTo>
                    <a:pt x="2000583" y="339256"/>
                  </a:lnTo>
                  <a:lnTo>
                    <a:pt x="2014573" y="322762"/>
                  </a:lnTo>
                  <a:lnTo>
                    <a:pt x="2028563" y="305314"/>
                  </a:lnTo>
                  <a:lnTo>
                    <a:pt x="2042553" y="287073"/>
                  </a:lnTo>
                  <a:lnTo>
                    <a:pt x="2056543" y="268237"/>
                  </a:lnTo>
                  <a:lnTo>
                    <a:pt x="2070533" y="249030"/>
                  </a:lnTo>
                  <a:lnTo>
                    <a:pt x="2084523" y="229698"/>
                  </a:lnTo>
                  <a:lnTo>
                    <a:pt x="2098513" y="210491"/>
                  </a:lnTo>
                  <a:lnTo>
                    <a:pt x="2112504" y="191655"/>
                  </a:lnTo>
                  <a:lnTo>
                    <a:pt x="2126494" y="173414"/>
                  </a:lnTo>
                  <a:lnTo>
                    <a:pt x="2140484" y="155966"/>
                  </a:lnTo>
                  <a:lnTo>
                    <a:pt x="2154474" y="139472"/>
                  </a:lnTo>
                  <a:lnTo>
                    <a:pt x="2168464" y="124052"/>
                  </a:lnTo>
                  <a:lnTo>
                    <a:pt x="2182454" y="109784"/>
                  </a:lnTo>
                  <a:lnTo>
                    <a:pt x="2196444" y="96711"/>
                  </a:lnTo>
                  <a:lnTo>
                    <a:pt x="2210434" y="84836"/>
                  </a:lnTo>
                  <a:lnTo>
                    <a:pt x="2224424" y="74136"/>
                  </a:lnTo>
                  <a:lnTo>
                    <a:pt x="2238414" y="64565"/>
                  </a:lnTo>
                  <a:lnTo>
                    <a:pt x="2252404" y="56058"/>
                  </a:lnTo>
                  <a:lnTo>
                    <a:pt x="2266395" y="48540"/>
                  </a:lnTo>
                  <a:lnTo>
                    <a:pt x="2280385" y="41931"/>
                  </a:lnTo>
                  <a:lnTo>
                    <a:pt x="2294375" y="36146"/>
                  </a:lnTo>
                  <a:lnTo>
                    <a:pt x="2308365" y="31102"/>
                  </a:lnTo>
                  <a:lnTo>
                    <a:pt x="2322355" y="26720"/>
                  </a:lnTo>
                  <a:lnTo>
                    <a:pt x="2336345" y="22923"/>
                  </a:lnTo>
                  <a:lnTo>
                    <a:pt x="2350335" y="19643"/>
                  </a:lnTo>
                  <a:lnTo>
                    <a:pt x="2364325" y="16814"/>
                  </a:lnTo>
                  <a:lnTo>
                    <a:pt x="2378315" y="14380"/>
                  </a:lnTo>
                  <a:lnTo>
                    <a:pt x="2392305" y="12289"/>
                  </a:lnTo>
                  <a:lnTo>
                    <a:pt x="2406296" y="10495"/>
                  </a:lnTo>
                  <a:lnTo>
                    <a:pt x="2420286" y="8958"/>
                  </a:lnTo>
                  <a:lnTo>
                    <a:pt x="2434276" y="7643"/>
                  </a:lnTo>
                  <a:lnTo>
                    <a:pt x="2448266" y="6518"/>
                  </a:lnTo>
                  <a:lnTo>
                    <a:pt x="2462256" y="5556"/>
                  </a:lnTo>
                  <a:lnTo>
                    <a:pt x="2476246" y="4735"/>
                  </a:lnTo>
                  <a:lnTo>
                    <a:pt x="2490236" y="4034"/>
                  </a:lnTo>
                  <a:lnTo>
                    <a:pt x="2504226" y="3437"/>
                  </a:lnTo>
                  <a:lnTo>
                    <a:pt x="2518216" y="2927"/>
                  </a:lnTo>
                  <a:lnTo>
                    <a:pt x="2532206" y="2492"/>
                  </a:lnTo>
                  <a:lnTo>
                    <a:pt x="2546196" y="2122"/>
                  </a:lnTo>
                  <a:lnTo>
                    <a:pt x="2560187" y="1806"/>
                  </a:lnTo>
                  <a:lnTo>
                    <a:pt x="2574177" y="1538"/>
                  </a:lnTo>
                  <a:lnTo>
                    <a:pt x="2588167" y="1309"/>
                  </a:lnTo>
                  <a:lnTo>
                    <a:pt x="2602157" y="1114"/>
                  </a:lnTo>
                  <a:lnTo>
                    <a:pt x="2616147" y="948"/>
                  </a:lnTo>
                  <a:lnTo>
                    <a:pt x="2630137" y="807"/>
                  </a:lnTo>
                  <a:lnTo>
                    <a:pt x="2644127" y="686"/>
                  </a:lnTo>
                  <a:lnTo>
                    <a:pt x="2658117" y="584"/>
                  </a:lnTo>
                  <a:lnTo>
                    <a:pt x="2672107" y="497"/>
                  </a:lnTo>
                  <a:lnTo>
                    <a:pt x="2686097" y="423"/>
                  </a:lnTo>
                  <a:lnTo>
                    <a:pt x="2700087" y="360"/>
                  </a:lnTo>
                  <a:lnTo>
                    <a:pt x="2714078" y="306"/>
                  </a:lnTo>
                  <a:lnTo>
                    <a:pt x="2728068" y="260"/>
                  </a:lnTo>
                  <a:lnTo>
                    <a:pt x="2742058" y="221"/>
                  </a:lnTo>
                  <a:lnTo>
                    <a:pt x="2756048" y="188"/>
                  </a:lnTo>
                  <a:lnTo>
                    <a:pt x="2770038" y="16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26" name="pl26"/>
            <p:cNvSpPr/>
            <p:nvPr/>
          </p:nvSpPr>
          <p:spPr>
            <a:xfrm>
              <a:off x="2737948" y="1138946"/>
              <a:ext cx="4155057" cy="239284"/>
            </a:xfrm>
            <a:custGeom>
              <a:avLst/>
              <a:gdLst/>
              <a:ahLst/>
              <a:cxnLst/>
              <a:rect l="0" t="0" r="0" b="0"/>
              <a:pathLst>
                <a:path w="4155057" h="23928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284"/>
                  </a:lnTo>
                  <a:lnTo>
                    <a:pt x="2784028" y="239270"/>
                  </a:lnTo>
                  <a:lnTo>
                    <a:pt x="2798018" y="239253"/>
                  </a:lnTo>
                  <a:lnTo>
                    <a:pt x="2812008" y="239234"/>
                  </a:lnTo>
                  <a:lnTo>
                    <a:pt x="2825998" y="239211"/>
                  </a:lnTo>
                  <a:lnTo>
                    <a:pt x="2839988" y="239184"/>
                  </a:lnTo>
                  <a:lnTo>
                    <a:pt x="2853978" y="239152"/>
                  </a:lnTo>
                  <a:lnTo>
                    <a:pt x="2867969" y="239115"/>
                  </a:lnTo>
                  <a:lnTo>
                    <a:pt x="2881959" y="239072"/>
                  </a:lnTo>
                  <a:lnTo>
                    <a:pt x="2895949" y="239021"/>
                  </a:lnTo>
                  <a:lnTo>
                    <a:pt x="2909939" y="238960"/>
                  </a:lnTo>
                  <a:lnTo>
                    <a:pt x="2923929" y="238890"/>
                  </a:lnTo>
                  <a:lnTo>
                    <a:pt x="2937919" y="238807"/>
                  </a:lnTo>
                  <a:lnTo>
                    <a:pt x="2951909" y="238709"/>
                  </a:lnTo>
                  <a:lnTo>
                    <a:pt x="2965899" y="238595"/>
                  </a:lnTo>
                  <a:lnTo>
                    <a:pt x="2979889" y="238461"/>
                  </a:lnTo>
                  <a:lnTo>
                    <a:pt x="2993879" y="238303"/>
                  </a:lnTo>
                  <a:lnTo>
                    <a:pt x="3007870" y="238118"/>
                  </a:lnTo>
                  <a:lnTo>
                    <a:pt x="3021860" y="237900"/>
                  </a:lnTo>
                  <a:lnTo>
                    <a:pt x="3035850" y="237645"/>
                  </a:lnTo>
                  <a:lnTo>
                    <a:pt x="3049840" y="237346"/>
                  </a:lnTo>
                  <a:lnTo>
                    <a:pt x="3063830" y="236996"/>
                  </a:lnTo>
                  <a:lnTo>
                    <a:pt x="3077820" y="236586"/>
                  </a:lnTo>
                  <a:lnTo>
                    <a:pt x="3091810" y="236105"/>
                  </a:lnTo>
                  <a:lnTo>
                    <a:pt x="3105800" y="235542"/>
                  </a:lnTo>
                  <a:lnTo>
                    <a:pt x="3119790" y="234885"/>
                  </a:lnTo>
                  <a:lnTo>
                    <a:pt x="3133780" y="234116"/>
                  </a:lnTo>
                  <a:lnTo>
                    <a:pt x="3147770" y="233219"/>
                  </a:lnTo>
                  <a:lnTo>
                    <a:pt x="3161761" y="232174"/>
                  </a:lnTo>
                  <a:lnTo>
                    <a:pt x="3175751" y="230957"/>
                  </a:lnTo>
                  <a:lnTo>
                    <a:pt x="3189741" y="229542"/>
                  </a:lnTo>
                  <a:lnTo>
                    <a:pt x="3203731" y="227902"/>
                  </a:lnTo>
                  <a:lnTo>
                    <a:pt x="3217721" y="226004"/>
                  </a:lnTo>
                  <a:lnTo>
                    <a:pt x="3231711" y="223813"/>
                  </a:lnTo>
                  <a:lnTo>
                    <a:pt x="3245701" y="221291"/>
                  </a:lnTo>
                  <a:lnTo>
                    <a:pt x="3259691" y="218398"/>
                  </a:lnTo>
                  <a:lnTo>
                    <a:pt x="3273681" y="215094"/>
                  </a:lnTo>
                  <a:lnTo>
                    <a:pt x="3287671" y="211335"/>
                  </a:lnTo>
                  <a:lnTo>
                    <a:pt x="3301661" y="207081"/>
                  </a:lnTo>
                  <a:lnTo>
                    <a:pt x="3315652" y="202296"/>
                  </a:lnTo>
                  <a:lnTo>
                    <a:pt x="3329642" y="196946"/>
                  </a:lnTo>
                  <a:lnTo>
                    <a:pt x="3343632" y="191008"/>
                  </a:lnTo>
                  <a:lnTo>
                    <a:pt x="3357622" y="184471"/>
                  </a:lnTo>
                  <a:lnTo>
                    <a:pt x="3371612" y="177338"/>
                  </a:lnTo>
                  <a:lnTo>
                    <a:pt x="3385602" y="169628"/>
                  </a:lnTo>
                  <a:lnTo>
                    <a:pt x="3399592" y="161381"/>
                  </a:lnTo>
                  <a:lnTo>
                    <a:pt x="3413582" y="152657"/>
                  </a:lnTo>
                  <a:lnTo>
                    <a:pt x="3427572" y="143536"/>
                  </a:lnTo>
                  <a:lnTo>
                    <a:pt x="3441562" y="134118"/>
                  </a:lnTo>
                  <a:lnTo>
                    <a:pt x="3455552" y="124515"/>
                  </a:lnTo>
                  <a:lnTo>
                    <a:pt x="3469543" y="114849"/>
                  </a:lnTo>
                  <a:lnTo>
                    <a:pt x="3483533" y="105245"/>
                  </a:lnTo>
                  <a:lnTo>
                    <a:pt x="3497523" y="95827"/>
                  </a:lnTo>
                  <a:lnTo>
                    <a:pt x="3511513" y="86707"/>
                  </a:lnTo>
                  <a:lnTo>
                    <a:pt x="3525503" y="77983"/>
                  </a:lnTo>
                  <a:lnTo>
                    <a:pt x="3539493" y="69736"/>
                  </a:lnTo>
                  <a:lnTo>
                    <a:pt x="3553483" y="62026"/>
                  </a:lnTo>
                  <a:lnTo>
                    <a:pt x="3567473" y="54892"/>
                  </a:lnTo>
                  <a:lnTo>
                    <a:pt x="3581463" y="48355"/>
                  </a:lnTo>
                  <a:lnTo>
                    <a:pt x="3595453" y="42418"/>
                  </a:lnTo>
                  <a:lnTo>
                    <a:pt x="3609444" y="37068"/>
                  </a:lnTo>
                  <a:lnTo>
                    <a:pt x="3623434" y="32282"/>
                  </a:lnTo>
                  <a:lnTo>
                    <a:pt x="3637424" y="28029"/>
                  </a:lnTo>
                  <a:lnTo>
                    <a:pt x="3651414" y="24270"/>
                  </a:lnTo>
                  <a:lnTo>
                    <a:pt x="3665404" y="20965"/>
                  </a:lnTo>
                  <a:lnTo>
                    <a:pt x="3679394" y="18073"/>
                  </a:lnTo>
                  <a:lnTo>
                    <a:pt x="3693384" y="15551"/>
                  </a:lnTo>
                  <a:lnTo>
                    <a:pt x="3707374" y="13360"/>
                  </a:lnTo>
                  <a:lnTo>
                    <a:pt x="3721364" y="11461"/>
                  </a:lnTo>
                  <a:lnTo>
                    <a:pt x="3735354" y="9821"/>
                  </a:lnTo>
                  <a:lnTo>
                    <a:pt x="3749344" y="8407"/>
                  </a:lnTo>
                  <a:lnTo>
                    <a:pt x="3763335" y="7190"/>
                  </a:lnTo>
                  <a:lnTo>
                    <a:pt x="3777325" y="6144"/>
                  </a:lnTo>
                  <a:lnTo>
                    <a:pt x="3791315" y="5247"/>
                  </a:lnTo>
                  <a:lnTo>
                    <a:pt x="3805305" y="4479"/>
                  </a:lnTo>
                  <a:lnTo>
                    <a:pt x="3819295" y="3821"/>
                  </a:lnTo>
                  <a:lnTo>
                    <a:pt x="3833285" y="3259"/>
                  </a:lnTo>
                  <a:lnTo>
                    <a:pt x="3847275" y="2778"/>
                  </a:lnTo>
                  <a:lnTo>
                    <a:pt x="3861265" y="2367"/>
                  </a:lnTo>
                  <a:lnTo>
                    <a:pt x="3875255" y="2017"/>
                  </a:lnTo>
                  <a:lnTo>
                    <a:pt x="3889245" y="1718"/>
                  </a:lnTo>
                  <a:lnTo>
                    <a:pt x="3903235" y="1463"/>
                  </a:lnTo>
                  <a:lnTo>
                    <a:pt x="3917226" y="1246"/>
                  </a:lnTo>
                  <a:lnTo>
                    <a:pt x="3931216" y="1061"/>
                  </a:lnTo>
                  <a:lnTo>
                    <a:pt x="3945206" y="903"/>
                  </a:lnTo>
                  <a:lnTo>
                    <a:pt x="3959196" y="769"/>
                  </a:lnTo>
                  <a:lnTo>
                    <a:pt x="3973186" y="654"/>
                  </a:lnTo>
                  <a:lnTo>
                    <a:pt x="3987176" y="557"/>
                  </a:lnTo>
                  <a:lnTo>
                    <a:pt x="4001166" y="474"/>
                  </a:lnTo>
                  <a:lnTo>
                    <a:pt x="4015156" y="403"/>
                  </a:lnTo>
                  <a:lnTo>
                    <a:pt x="4029146" y="343"/>
                  </a:lnTo>
                  <a:lnTo>
                    <a:pt x="4043136" y="292"/>
                  </a:lnTo>
                  <a:lnTo>
                    <a:pt x="4057126" y="248"/>
                  </a:lnTo>
                  <a:lnTo>
                    <a:pt x="4071117" y="211"/>
                  </a:lnTo>
                  <a:lnTo>
                    <a:pt x="4085107" y="180"/>
                  </a:lnTo>
                  <a:lnTo>
                    <a:pt x="4099097" y="153"/>
                  </a:lnTo>
                  <a:lnTo>
                    <a:pt x="4113087" y="130"/>
                  </a:lnTo>
                  <a:lnTo>
                    <a:pt x="4127077" y="110"/>
                  </a:lnTo>
                  <a:lnTo>
                    <a:pt x="4141067" y="94"/>
                  </a:lnTo>
                  <a:lnTo>
                    <a:pt x="4155057" y="80"/>
                  </a:lnTo>
                </a:path>
              </a:pathLst>
            </a:custGeom>
            <a:ln w="40651" cap="flat">
              <a:solidFill>
                <a:srgbClr val="F26A21">
                  <a:alpha val="100000"/>
                </a:srgbClr>
              </a:solidFill>
              <a:prstDash val="solid"/>
              <a:round/>
            </a:ln>
          </p:spPr>
          <p:txBody>
            <a:bodyPr/>
            <a:lstStyle/>
            <a:p>
              <a:endParaRPr/>
            </a:p>
          </p:txBody>
        </p:sp>
        <p:sp>
          <p:nvSpPr>
            <p:cNvPr id="27" name="pl27"/>
            <p:cNvSpPr/>
            <p:nvPr/>
          </p:nvSpPr>
          <p:spPr>
            <a:xfrm>
              <a:off x="2737948" y="5447587"/>
              <a:ext cx="4155057" cy="239284"/>
            </a:xfrm>
            <a:custGeom>
              <a:avLst/>
              <a:gdLst/>
              <a:ahLst/>
              <a:cxnLst/>
              <a:rect l="0" t="0" r="0" b="0"/>
              <a:pathLst>
                <a:path w="4155057" h="239284">
                  <a:moveTo>
                    <a:pt x="0" y="239203"/>
                  </a:moveTo>
                  <a:lnTo>
                    <a:pt x="13990" y="239189"/>
                  </a:lnTo>
                  <a:lnTo>
                    <a:pt x="27980" y="239173"/>
                  </a:lnTo>
                  <a:lnTo>
                    <a:pt x="41970" y="239153"/>
                  </a:lnTo>
                  <a:lnTo>
                    <a:pt x="55960" y="239131"/>
                  </a:lnTo>
                  <a:lnTo>
                    <a:pt x="69950" y="239104"/>
                  </a:lnTo>
                  <a:lnTo>
                    <a:pt x="83940" y="239072"/>
                  </a:lnTo>
                  <a:lnTo>
                    <a:pt x="97930" y="239035"/>
                  </a:lnTo>
                  <a:lnTo>
                    <a:pt x="111920" y="238991"/>
                  </a:lnTo>
                  <a:lnTo>
                    <a:pt x="125910" y="238940"/>
                  </a:lnTo>
                  <a:lnTo>
                    <a:pt x="139900" y="238880"/>
                  </a:lnTo>
                  <a:lnTo>
                    <a:pt x="153891" y="238810"/>
                  </a:lnTo>
                  <a:lnTo>
                    <a:pt x="167881" y="238727"/>
                  </a:lnTo>
                  <a:lnTo>
                    <a:pt x="181871" y="238629"/>
                  </a:lnTo>
                  <a:lnTo>
                    <a:pt x="195861" y="238515"/>
                  </a:lnTo>
                  <a:lnTo>
                    <a:pt x="209851" y="238380"/>
                  </a:lnTo>
                  <a:lnTo>
                    <a:pt x="223841" y="238222"/>
                  </a:lnTo>
                  <a:lnTo>
                    <a:pt x="237831" y="238037"/>
                  </a:lnTo>
                  <a:lnTo>
                    <a:pt x="251821" y="237820"/>
                  </a:lnTo>
                  <a:lnTo>
                    <a:pt x="265811" y="237565"/>
                  </a:lnTo>
                  <a:lnTo>
                    <a:pt x="279801" y="237266"/>
                  </a:lnTo>
                  <a:lnTo>
                    <a:pt x="293791" y="236916"/>
                  </a:lnTo>
                  <a:lnTo>
                    <a:pt x="307782" y="236505"/>
                  </a:lnTo>
                  <a:lnTo>
                    <a:pt x="321772" y="236025"/>
                  </a:lnTo>
                  <a:lnTo>
                    <a:pt x="335762" y="235462"/>
                  </a:lnTo>
                  <a:lnTo>
                    <a:pt x="349752" y="234804"/>
                  </a:lnTo>
                  <a:lnTo>
                    <a:pt x="363742" y="234036"/>
                  </a:lnTo>
                  <a:lnTo>
                    <a:pt x="377732" y="233139"/>
                  </a:lnTo>
                  <a:lnTo>
                    <a:pt x="391722" y="232093"/>
                  </a:lnTo>
                  <a:lnTo>
                    <a:pt x="405712" y="230876"/>
                  </a:lnTo>
                  <a:lnTo>
                    <a:pt x="419702" y="229462"/>
                  </a:lnTo>
                  <a:lnTo>
                    <a:pt x="433692" y="227822"/>
                  </a:lnTo>
                  <a:lnTo>
                    <a:pt x="447682" y="225924"/>
                  </a:lnTo>
                  <a:lnTo>
                    <a:pt x="461673" y="223732"/>
                  </a:lnTo>
                  <a:lnTo>
                    <a:pt x="475663" y="221211"/>
                  </a:lnTo>
                  <a:lnTo>
                    <a:pt x="489653" y="218318"/>
                  </a:lnTo>
                  <a:lnTo>
                    <a:pt x="503643" y="215013"/>
                  </a:lnTo>
                  <a:lnTo>
                    <a:pt x="517633" y="211255"/>
                  </a:lnTo>
                  <a:lnTo>
                    <a:pt x="531623" y="207001"/>
                  </a:lnTo>
                  <a:lnTo>
                    <a:pt x="545613" y="202215"/>
                  </a:lnTo>
                  <a:lnTo>
                    <a:pt x="559603" y="196865"/>
                  </a:lnTo>
                  <a:lnTo>
                    <a:pt x="573593" y="190928"/>
                  </a:lnTo>
                  <a:lnTo>
                    <a:pt x="587583" y="184391"/>
                  </a:lnTo>
                  <a:lnTo>
                    <a:pt x="601574" y="177258"/>
                  </a:lnTo>
                  <a:lnTo>
                    <a:pt x="615564" y="169547"/>
                  </a:lnTo>
                  <a:lnTo>
                    <a:pt x="629554" y="161300"/>
                  </a:lnTo>
                  <a:lnTo>
                    <a:pt x="643544" y="152576"/>
                  </a:lnTo>
                  <a:lnTo>
                    <a:pt x="657534" y="143456"/>
                  </a:lnTo>
                  <a:lnTo>
                    <a:pt x="671524" y="134038"/>
                  </a:lnTo>
                  <a:lnTo>
                    <a:pt x="685514" y="124434"/>
                  </a:lnTo>
                  <a:lnTo>
                    <a:pt x="699504" y="114768"/>
                  </a:lnTo>
                  <a:lnTo>
                    <a:pt x="713494" y="105165"/>
                  </a:lnTo>
                  <a:lnTo>
                    <a:pt x="727484" y="95747"/>
                  </a:lnTo>
                  <a:lnTo>
                    <a:pt x="741474" y="86627"/>
                  </a:lnTo>
                  <a:lnTo>
                    <a:pt x="755465" y="77903"/>
                  </a:lnTo>
                  <a:lnTo>
                    <a:pt x="769455" y="69655"/>
                  </a:lnTo>
                  <a:lnTo>
                    <a:pt x="783445" y="61945"/>
                  </a:lnTo>
                  <a:lnTo>
                    <a:pt x="797435" y="54812"/>
                  </a:lnTo>
                  <a:lnTo>
                    <a:pt x="811425" y="48275"/>
                  </a:lnTo>
                  <a:lnTo>
                    <a:pt x="825415" y="42337"/>
                  </a:lnTo>
                  <a:lnTo>
                    <a:pt x="839405" y="36988"/>
                  </a:lnTo>
                  <a:lnTo>
                    <a:pt x="853395" y="32202"/>
                  </a:lnTo>
                  <a:lnTo>
                    <a:pt x="867385" y="27948"/>
                  </a:lnTo>
                  <a:lnTo>
                    <a:pt x="881375" y="24190"/>
                  </a:lnTo>
                  <a:lnTo>
                    <a:pt x="895365" y="20885"/>
                  </a:lnTo>
                  <a:lnTo>
                    <a:pt x="909356" y="17992"/>
                  </a:lnTo>
                  <a:lnTo>
                    <a:pt x="923346" y="15471"/>
                  </a:lnTo>
                  <a:lnTo>
                    <a:pt x="937336" y="13279"/>
                  </a:lnTo>
                  <a:lnTo>
                    <a:pt x="951326" y="11381"/>
                  </a:lnTo>
                  <a:lnTo>
                    <a:pt x="965316" y="9741"/>
                  </a:lnTo>
                  <a:lnTo>
                    <a:pt x="979306" y="8327"/>
                  </a:lnTo>
                  <a:lnTo>
                    <a:pt x="993296" y="7110"/>
                  </a:lnTo>
                  <a:lnTo>
                    <a:pt x="1007286" y="6064"/>
                  </a:lnTo>
                  <a:lnTo>
                    <a:pt x="1021276" y="5167"/>
                  </a:lnTo>
                  <a:lnTo>
                    <a:pt x="1035266" y="4399"/>
                  </a:lnTo>
                  <a:lnTo>
                    <a:pt x="1049256" y="3741"/>
                  </a:lnTo>
                  <a:lnTo>
                    <a:pt x="1063247" y="3178"/>
                  </a:lnTo>
                  <a:lnTo>
                    <a:pt x="1077237" y="2698"/>
                  </a:lnTo>
                  <a:lnTo>
                    <a:pt x="1091227" y="2287"/>
                  </a:lnTo>
                  <a:lnTo>
                    <a:pt x="1105217" y="1937"/>
                  </a:lnTo>
                  <a:lnTo>
                    <a:pt x="1119207" y="1638"/>
                  </a:lnTo>
                  <a:lnTo>
                    <a:pt x="1133197" y="1383"/>
                  </a:lnTo>
                  <a:lnTo>
                    <a:pt x="1147187" y="1166"/>
                  </a:lnTo>
                  <a:lnTo>
                    <a:pt x="1161177" y="980"/>
                  </a:lnTo>
                  <a:lnTo>
                    <a:pt x="1175167" y="823"/>
                  </a:lnTo>
                  <a:lnTo>
                    <a:pt x="1189157" y="688"/>
                  </a:lnTo>
                  <a:lnTo>
                    <a:pt x="1203148" y="574"/>
                  </a:lnTo>
                  <a:lnTo>
                    <a:pt x="1217138" y="476"/>
                  </a:lnTo>
                  <a:lnTo>
                    <a:pt x="1231128" y="393"/>
                  </a:lnTo>
                  <a:lnTo>
                    <a:pt x="1245118" y="323"/>
                  </a:lnTo>
                  <a:lnTo>
                    <a:pt x="1259108" y="263"/>
                  </a:lnTo>
                  <a:lnTo>
                    <a:pt x="1273098" y="211"/>
                  </a:lnTo>
                  <a:lnTo>
                    <a:pt x="1287088" y="168"/>
                  </a:lnTo>
                  <a:lnTo>
                    <a:pt x="1301078" y="131"/>
                  </a:lnTo>
                  <a:lnTo>
                    <a:pt x="1315068" y="99"/>
                  </a:lnTo>
                  <a:lnTo>
                    <a:pt x="1329058" y="72"/>
                  </a:lnTo>
                  <a:lnTo>
                    <a:pt x="1343048" y="50"/>
                  </a:lnTo>
                  <a:lnTo>
                    <a:pt x="1357039" y="30"/>
                  </a:lnTo>
                  <a:lnTo>
                    <a:pt x="1371029" y="14"/>
                  </a:lnTo>
                  <a:lnTo>
                    <a:pt x="1385019" y="0"/>
                  </a:lnTo>
                  <a:lnTo>
                    <a:pt x="1385019" y="0"/>
                  </a:lnTo>
                  <a:lnTo>
                    <a:pt x="1399009" y="14"/>
                  </a:lnTo>
                  <a:lnTo>
                    <a:pt x="1412999" y="30"/>
                  </a:lnTo>
                  <a:lnTo>
                    <a:pt x="1426989" y="50"/>
                  </a:lnTo>
                  <a:lnTo>
                    <a:pt x="1440979" y="72"/>
                  </a:lnTo>
                  <a:lnTo>
                    <a:pt x="1454969" y="99"/>
                  </a:lnTo>
                  <a:lnTo>
                    <a:pt x="1468959" y="131"/>
                  </a:lnTo>
                  <a:lnTo>
                    <a:pt x="1482949" y="168"/>
                  </a:lnTo>
                  <a:lnTo>
                    <a:pt x="1496939" y="211"/>
                  </a:lnTo>
                  <a:lnTo>
                    <a:pt x="1510930" y="263"/>
                  </a:lnTo>
                  <a:lnTo>
                    <a:pt x="1524920" y="323"/>
                  </a:lnTo>
                  <a:lnTo>
                    <a:pt x="1538910" y="393"/>
                  </a:lnTo>
                  <a:lnTo>
                    <a:pt x="1552900" y="476"/>
                  </a:lnTo>
                  <a:lnTo>
                    <a:pt x="1566890" y="574"/>
                  </a:lnTo>
                  <a:lnTo>
                    <a:pt x="1580880" y="688"/>
                  </a:lnTo>
                  <a:lnTo>
                    <a:pt x="1594870" y="823"/>
                  </a:lnTo>
                  <a:lnTo>
                    <a:pt x="1608860" y="980"/>
                  </a:lnTo>
                  <a:lnTo>
                    <a:pt x="1622850" y="1166"/>
                  </a:lnTo>
                  <a:lnTo>
                    <a:pt x="1636840" y="1383"/>
                  </a:lnTo>
                  <a:lnTo>
                    <a:pt x="1650830" y="1638"/>
                  </a:lnTo>
                  <a:lnTo>
                    <a:pt x="1664821" y="1937"/>
                  </a:lnTo>
                  <a:lnTo>
                    <a:pt x="1678811" y="2287"/>
                  </a:lnTo>
                  <a:lnTo>
                    <a:pt x="1692801" y="2698"/>
                  </a:lnTo>
                  <a:lnTo>
                    <a:pt x="1706791" y="3178"/>
                  </a:lnTo>
                  <a:lnTo>
                    <a:pt x="1720781" y="3741"/>
                  </a:lnTo>
                  <a:lnTo>
                    <a:pt x="1734771" y="4399"/>
                  </a:lnTo>
                  <a:lnTo>
                    <a:pt x="1748761" y="5167"/>
                  </a:lnTo>
                  <a:lnTo>
                    <a:pt x="1762751" y="6064"/>
                  </a:lnTo>
                  <a:lnTo>
                    <a:pt x="1776741" y="7110"/>
                  </a:lnTo>
                  <a:lnTo>
                    <a:pt x="1790731" y="8327"/>
                  </a:lnTo>
                  <a:lnTo>
                    <a:pt x="1804722" y="9741"/>
                  </a:lnTo>
                  <a:lnTo>
                    <a:pt x="1818712" y="11381"/>
                  </a:lnTo>
                  <a:lnTo>
                    <a:pt x="1832702" y="13279"/>
                  </a:lnTo>
                  <a:lnTo>
                    <a:pt x="1846692" y="15471"/>
                  </a:lnTo>
                  <a:lnTo>
                    <a:pt x="1860682" y="17992"/>
                  </a:lnTo>
                  <a:lnTo>
                    <a:pt x="1874672" y="20885"/>
                  </a:lnTo>
                  <a:lnTo>
                    <a:pt x="1888662" y="24190"/>
                  </a:lnTo>
                  <a:lnTo>
                    <a:pt x="1902652" y="27948"/>
                  </a:lnTo>
                  <a:lnTo>
                    <a:pt x="1916642" y="32202"/>
                  </a:lnTo>
                  <a:lnTo>
                    <a:pt x="1930632" y="36988"/>
                  </a:lnTo>
                  <a:lnTo>
                    <a:pt x="1944622" y="42337"/>
                  </a:lnTo>
                  <a:lnTo>
                    <a:pt x="1958613" y="48275"/>
                  </a:lnTo>
                  <a:lnTo>
                    <a:pt x="1972603" y="54812"/>
                  </a:lnTo>
                  <a:lnTo>
                    <a:pt x="1986593" y="61945"/>
                  </a:lnTo>
                  <a:lnTo>
                    <a:pt x="2000583" y="69655"/>
                  </a:lnTo>
                  <a:lnTo>
                    <a:pt x="2014573" y="77903"/>
                  </a:lnTo>
                  <a:lnTo>
                    <a:pt x="2028563" y="86627"/>
                  </a:lnTo>
                  <a:lnTo>
                    <a:pt x="2042553" y="95747"/>
                  </a:lnTo>
                  <a:lnTo>
                    <a:pt x="2056543" y="105165"/>
                  </a:lnTo>
                  <a:lnTo>
                    <a:pt x="2070533" y="114768"/>
                  </a:lnTo>
                  <a:lnTo>
                    <a:pt x="2084523" y="124434"/>
                  </a:lnTo>
                  <a:lnTo>
                    <a:pt x="2098513" y="134038"/>
                  </a:lnTo>
                  <a:lnTo>
                    <a:pt x="2112504" y="143456"/>
                  </a:lnTo>
                  <a:lnTo>
                    <a:pt x="2126494" y="152576"/>
                  </a:lnTo>
                  <a:lnTo>
                    <a:pt x="2140484" y="161300"/>
                  </a:lnTo>
                  <a:lnTo>
                    <a:pt x="2154474" y="169547"/>
                  </a:lnTo>
                  <a:lnTo>
                    <a:pt x="2168464" y="177258"/>
                  </a:lnTo>
                  <a:lnTo>
                    <a:pt x="2182454" y="184391"/>
                  </a:lnTo>
                  <a:lnTo>
                    <a:pt x="2196444" y="190928"/>
                  </a:lnTo>
                  <a:lnTo>
                    <a:pt x="2210434" y="196865"/>
                  </a:lnTo>
                  <a:lnTo>
                    <a:pt x="2224424" y="202215"/>
                  </a:lnTo>
                  <a:lnTo>
                    <a:pt x="2238414" y="207001"/>
                  </a:lnTo>
                  <a:lnTo>
                    <a:pt x="2252404" y="211255"/>
                  </a:lnTo>
                  <a:lnTo>
                    <a:pt x="2266395" y="215013"/>
                  </a:lnTo>
                  <a:lnTo>
                    <a:pt x="2280385" y="218318"/>
                  </a:lnTo>
                  <a:lnTo>
                    <a:pt x="2294375" y="221211"/>
                  </a:lnTo>
                  <a:lnTo>
                    <a:pt x="2308365" y="223732"/>
                  </a:lnTo>
                  <a:lnTo>
                    <a:pt x="2322355" y="225924"/>
                  </a:lnTo>
                  <a:lnTo>
                    <a:pt x="2336345" y="227822"/>
                  </a:lnTo>
                  <a:lnTo>
                    <a:pt x="2350335" y="229462"/>
                  </a:lnTo>
                  <a:lnTo>
                    <a:pt x="2364325" y="230876"/>
                  </a:lnTo>
                  <a:lnTo>
                    <a:pt x="2378315" y="232093"/>
                  </a:lnTo>
                  <a:lnTo>
                    <a:pt x="2392305" y="233139"/>
                  </a:lnTo>
                  <a:lnTo>
                    <a:pt x="2406296" y="234036"/>
                  </a:lnTo>
                  <a:lnTo>
                    <a:pt x="2420286" y="234804"/>
                  </a:lnTo>
                  <a:lnTo>
                    <a:pt x="2434276" y="235462"/>
                  </a:lnTo>
                  <a:lnTo>
                    <a:pt x="2448266" y="236025"/>
                  </a:lnTo>
                  <a:lnTo>
                    <a:pt x="2462256" y="236505"/>
                  </a:lnTo>
                  <a:lnTo>
                    <a:pt x="2476246" y="236916"/>
                  </a:lnTo>
                  <a:lnTo>
                    <a:pt x="2490236" y="237266"/>
                  </a:lnTo>
                  <a:lnTo>
                    <a:pt x="2504226" y="237565"/>
                  </a:lnTo>
                  <a:lnTo>
                    <a:pt x="2518216" y="237820"/>
                  </a:lnTo>
                  <a:lnTo>
                    <a:pt x="2532206" y="238037"/>
                  </a:lnTo>
                  <a:lnTo>
                    <a:pt x="2546196" y="238222"/>
                  </a:lnTo>
                  <a:lnTo>
                    <a:pt x="2560187" y="238380"/>
                  </a:lnTo>
                  <a:lnTo>
                    <a:pt x="2574177" y="238515"/>
                  </a:lnTo>
                  <a:lnTo>
                    <a:pt x="2588167" y="238629"/>
                  </a:lnTo>
                  <a:lnTo>
                    <a:pt x="2602157" y="238727"/>
                  </a:lnTo>
                  <a:lnTo>
                    <a:pt x="2616147" y="238810"/>
                  </a:lnTo>
                  <a:lnTo>
                    <a:pt x="2630137" y="238880"/>
                  </a:lnTo>
                  <a:lnTo>
                    <a:pt x="2644127" y="238940"/>
                  </a:lnTo>
                  <a:lnTo>
                    <a:pt x="2658117" y="238991"/>
                  </a:lnTo>
                  <a:lnTo>
                    <a:pt x="2672107" y="239035"/>
                  </a:lnTo>
                  <a:lnTo>
                    <a:pt x="2686097" y="239072"/>
                  </a:lnTo>
                  <a:lnTo>
                    <a:pt x="2700087" y="239104"/>
                  </a:lnTo>
                  <a:lnTo>
                    <a:pt x="2714078" y="239131"/>
                  </a:lnTo>
                  <a:lnTo>
                    <a:pt x="2728068" y="239153"/>
                  </a:lnTo>
                  <a:lnTo>
                    <a:pt x="2742058" y="239173"/>
                  </a:lnTo>
                  <a:lnTo>
                    <a:pt x="2756048" y="239189"/>
                  </a:lnTo>
                  <a:lnTo>
                    <a:pt x="2770038" y="239203"/>
                  </a:lnTo>
                  <a:lnTo>
                    <a:pt x="2770038" y="239284"/>
                  </a:lnTo>
                  <a:lnTo>
                    <a:pt x="2784028" y="239284"/>
                  </a:lnTo>
                  <a:lnTo>
                    <a:pt x="2798018" y="239284"/>
                  </a:lnTo>
                  <a:lnTo>
                    <a:pt x="2812008" y="239284"/>
                  </a:lnTo>
                  <a:lnTo>
                    <a:pt x="2825998" y="239284"/>
                  </a:lnTo>
                  <a:lnTo>
                    <a:pt x="2839988" y="239284"/>
                  </a:lnTo>
                  <a:lnTo>
                    <a:pt x="2853978" y="239284"/>
                  </a:lnTo>
                  <a:lnTo>
                    <a:pt x="2867969" y="239284"/>
                  </a:lnTo>
                  <a:lnTo>
                    <a:pt x="2881959" y="239284"/>
                  </a:lnTo>
                  <a:lnTo>
                    <a:pt x="2895949" y="239284"/>
                  </a:lnTo>
                  <a:lnTo>
                    <a:pt x="2909939" y="239284"/>
                  </a:lnTo>
                  <a:lnTo>
                    <a:pt x="2923929" y="239284"/>
                  </a:lnTo>
                  <a:lnTo>
                    <a:pt x="2937919" y="239284"/>
                  </a:lnTo>
                  <a:lnTo>
                    <a:pt x="2951909" y="239284"/>
                  </a:lnTo>
                  <a:lnTo>
                    <a:pt x="2965899" y="239284"/>
                  </a:lnTo>
                  <a:lnTo>
                    <a:pt x="2979889" y="239284"/>
                  </a:lnTo>
                  <a:lnTo>
                    <a:pt x="2993879" y="239284"/>
                  </a:lnTo>
                  <a:lnTo>
                    <a:pt x="3007870" y="239284"/>
                  </a:lnTo>
                  <a:lnTo>
                    <a:pt x="3021860" y="239284"/>
                  </a:lnTo>
                  <a:lnTo>
                    <a:pt x="3035850" y="239284"/>
                  </a:lnTo>
                  <a:lnTo>
                    <a:pt x="3049840" y="239284"/>
                  </a:lnTo>
                  <a:lnTo>
                    <a:pt x="3063830" y="239284"/>
                  </a:lnTo>
                  <a:lnTo>
                    <a:pt x="3077820" y="239284"/>
                  </a:lnTo>
                  <a:lnTo>
                    <a:pt x="3091810" y="239284"/>
                  </a:lnTo>
                  <a:lnTo>
                    <a:pt x="3105800" y="239284"/>
                  </a:lnTo>
                  <a:lnTo>
                    <a:pt x="3119790" y="239284"/>
                  </a:lnTo>
                  <a:lnTo>
                    <a:pt x="3133780" y="239284"/>
                  </a:lnTo>
                  <a:lnTo>
                    <a:pt x="3147770" y="239284"/>
                  </a:lnTo>
                  <a:lnTo>
                    <a:pt x="3161761" y="239284"/>
                  </a:lnTo>
                  <a:lnTo>
                    <a:pt x="3175751" y="239284"/>
                  </a:lnTo>
                  <a:lnTo>
                    <a:pt x="3189741" y="239284"/>
                  </a:lnTo>
                  <a:lnTo>
                    <a:pt x="3203731" y="239284"/>
                  </a:lnTo>
                  <a:lnTo>
                    <a:pt x="3217721" y="239284"/>
                  </a:lnTo>
                  <a:lnTo>
                    <a:pt x="3231711" y="239284"/>
                  </a:lnTo>
                  <a:lnTo>
                    <a:pt x="3245701" y="239284"/>
                  </a:lnTo>
                  <a:lnTo>
                    <a:pt x="3259691" y="239284"/>
                  </a:lnTo>
                  <a:lnTo>
                    <a:pt x="3273681" y="239284"/>
                  </a:lnTo>
                  <a:lnTo>
                    <a:pt x="3287671" y="239284"/>
                  </a:lnTo>
                  <a:lnTo>
                    <a:pt x="3301661" y="239284"/>
                  </a:lnTo>
                  <a:lnTo>
                    <a:pt x="3315652" y="239284"/>
                  </a:lnTo>
                  <a:lnTo>
                    <a:pt x="3329642" y="239284"/>
                  </a:lnTo>
                  <a:lnTo>
                    <a:pt x="3343632" y="239284"/>
                  </a:lnTo>
                  <a:lnTo>
                    <a:pt x="3357622" y="239284"/>
                  </a:lnTo>
                  <a:lnTo>
                    <a:pt x="3371612" y="239284"/>
                  </a:lnTo>
                  <a:lnTo>
                    <a:pt x="3385602" y="239284"/>
                  </a:lnTo>
                  <a:lnTo>
                    <a:pt x="3399592" y="239284"/>
                  </a:lnTo>
                  <a:lnTo>
                    <a:pt x="3413582" y="239284"/>
                  </a:lnTo>
                  <a:lnTo>
                    <a:pt x="3427572" y="239284"/>
                  </a:lnTo>
                  <a:lnTo>
                    <a:pt x="3441562" y="239284"/>
                  </a:lnTo>
                  <a:lnTo>
                    <a:pt x="3455552" y="239284"/>
                  </a:lnTo>
                  <a:lnTo>
                    <a:pt x="3469543" y="239284"/>
                  </a:lnTo>
                  <a:lnTo>
                    <a:pt x="3483533" y="239284"/>
                  </a:lnTo>
                  <a:lnTo>
                    <a:pt x="3497523" y="239284"/>
                  </a:lnTo>
                  <a:lnTo>
                    <a:pt x="3511513" y="239284"/>
                  </a:lnTo>
                  <a:lnTo>
                    <a:pt x="3525503" y="239284"/>
                  </a:lnTo>
                  <a:lnTo>
                    <a:pt x="3539493" y="239284"/>
                  </a:lnTo>
                  <a:lnTo>
                    <a:pt x="3553483" y="239284"/>
                  </a:lnTo>
                  <a:lnTo>
                    <a:pt x="3567473" y="239284"/>
                  </a:lnTo>
                  <a:lnTo>
                    <a:pt x="3581463" y="239284"/>
                  </a:lnTo>
                  <a:lnTo>
                    <a:pt x="3595453" y="239284"/>
                  </a:lnTo>
                  <a:lnTo>
                    <a:pt x="3609444" y="239284"/>
                  </a:lnTo>
                  <a:lnTo>
                    <a:pt x="3623434" y="239284"/>
                  </a:lnTo>
                  <a:lnTo>
                    <a:pt x="3637424" y="239284"/>
                  </a:lnTo>
                  <a:lnTo>
                    <a:pt x="3651414" y="239284"/>
                  </a:lnTo>
                  <a:lnTo>
                    <a:pt x="3665404" y="239284"/>
                  </a:lnTo>
                  <a:lnTo>
                    <a:pt x="3679394" y="239284"/>
                  </a:lnTo>
                  <a:lnTo>
                    <a:pt x="3693384" y="239284"/>
                  </a:lnTo>
                  <a:lnTo>
                    <a:pt x="3707374" y="239284"/>
                  </a:lnTo>
                  <a:lnTo>
                    <a:pt x="3721364" y="239284"/>
                  </a:lnTo>
                  <a:lnTo>
                    <a:pt x="3735354" y="239284"/>
                  </a:lnTo>
                  <a:lnTo>
                    <a:pt x="3749344" y="239284"/>
                  </a:lnTo>
                  <a:lnTo>
                    <a:pt x="3763335" y="239284"/>
                  </a:lnTo>
                  <a:lnTo>
                    <a:pt x="3777325" y="239284"/>
                  </a:lnTo>
                  <a:lnTo>
                    <a:pt x="3791315" y="239284"/>
                  </a:lnTo>
                  <a:lnTo>
                    <a:pt x="3805305" y="239284"/>
                  </a:lnTo>
                  <a:lnTo>
                    <a:pt x="3819295" y="239284"/>
                  </a:lnTo>
                  <a:lnTo>
                    <a:pt x="3833285" y="239284"/>
                  </a:lnTo>
                  <a:lnTo>
                    <a:pt x="3847275" y="239284"/>
                  </a:lnTo>
                  <a:lnTo>
                    <a:pt x="3861265" y="239284"/>
                  </a:lnTo>
                  <a:lnTo>
                    <a:pt x="3875255" y="239284"/>
                  </a:lnTo>
                  <a:lnTo>
                    <a:pt x="3889245" y="239284"/>
                  </a:lnTo>
                  <a:lnTo>
                    <a:pt x="3903235" y="239284"/>
                  </a:lnTo>
                  <a:lnTo>
                    <a:pt x="3917226" y="239284"/>
                  </a:lnTo>
                  <a:lnTo>
                    <a:pt x="3931216" y="239284"/>
                  </a:lnTo>
                  <a:lnTo>
                    <a:pt x="3945206" y="239284"/>
                  </a:lnTo>
                  <a:lnTo>
                    <a:pt x="3959196" y="239284"/>
                  </a:lnTo>
                  <a:lnTo>
                    <a:pt x="3973186" y="239284"/>
                  </a:lnTo>
                  <a:lnTo>
                    <a:pt x="3987176" y="239284"/>
                  </a:lnTo>
                  <a:lnTo>
                    <a:pt x="4001166" y="239284"/>
                  </a:lnTo>
                  <a:lnTo>
                    <a:pt x="4015156" y="239284"/>
                  </a:lnTo>
                  <a:lnTo>
                    <a:pt x="4029146" y="239284"/>
                  </a:lnTo>
                  <a:lnTo>
                    <a:pt x="4043136" y="239284"/>
                  </a:lnTo>
                  <a:lnTo>
                    <a:pt x="4057126" y="239284"/>
                  </a:lnTo>
                  <a:lnTo>
                    <a:pt x="4071117" y="239284"/>
                  </a:lnTo>
                  <a:lnTo>
                    <a:pt x="4085107" y="239284"/>
                  </a:lnTo>
                  <a:lnTo>
                    <a:pt x="4099097" y="239284"/>
                  </a:lnTo>
                  <a:lnTo>
                    <a:pt x="4113087" y="239284"/>
                  </a:lnTo>
                  <a:lnTo>
                    <a:pt x="4127077" y="239284"/>
                  </a:lnTo>
                  <a:lnTo>
                    <a:pt x="4141067" y="239284"/>
                  </a:lnTo>
                  <a:lnTo>
                    <a:pt x="4155057" y="239284"/>
                  </a:lnTo>
                </a:path>
              </a:pathLst>
            </a:custGeom>
            <a:ln w="40651" cap="flat">
              <a:solidFill>
                <a:srgbClr val="D3D3D3">
                  <a:alpha val="100000"/>
                </a:srgbClr>
              </a:solidFill>
              <a:prstDash val="solid"/>
              <a:round/>
            </a:ln>
          </p:spPr>
          <p:txBody>
            <a:bodyPr/>
            <a:lstStyle/>
            <a:p>
              <a:endParaRPr/>
            </a:p>
          </p:txBody>
        </p:sp>
        <p:sp>
          <p:nvSpPr>
            <p:cNvPr id="28" name="pl28"/>
            <p:cNvSpPr/>
            <p:nvPr/>
          </p:nvSpPr>
          <p:spPr>
            <a:xfrm>
              <a:off x="2737948" y="3053942"/>
              <a:ext cx="4155057" cy="957217"/>
            </a:xfrm>
            <a:custGeom>
              <a:avLst/>
              <a:gdLst/>
              <a:ahLst/>
              <a:cxnLst/>
              <a:rect l="0" t="0" r="0" b="0"/>
              <a:pathLst>
                <a:path w="4155057" h="957217">
                  <a:moveTo>
                    <a:pt x="0" y="957217"/>
                  </a:moveTo>
                  <a:lnTo>
                    <a:pt x="13990" y="957188"/>
                  </a:lnTo>
                  <a:lnTo>
                    <a:pt x="27980" y="957155"/>
                  </a:lnTo>
                  <a:lnTo>
                    <a:pt x="41970" y="957116"/>
                  </a:lnTo>
                  <a:lnTo>
                    <a:pt x="55960" y="957071"/>
                  </a:lnTo>
                  <a:lnTo>
                    <a:pt x="69950" y="957017"/>
                  </a:lnTo>
                  <a:lnTo>
                    <a:pt x="83940" y="956954"/>
                  </a:lnTo>
                  <a:lnTo>
                    <a:pt x="97930" y="956880"/>
                  </a:lnTo>
                  <a:lnTo>
                    <a:pt x="111920" y="956793"/>
                  </a:lnTo>
                  <a:lnTo>
                    <a:pt x="125910" y="956690"/>
                  </a:lnTo>
                  <a:lnTo>
                    <a:pt x="139900" y="956570"/>
                  </a:lnTo>
                  <a:lnTo>
                    <a:pt x="153891" y="956429"/>
                  </a:lnTo>
                  <a:lnTo>
                    <a:pt x="167881" y="956263"/>
                  </a:lnTo>
                  <a:lnTo>
                    <a:pt x="181871" y="956068"/>
                  </a:lnTo>
                  <a:lnTo>
                    <a:pt x="195861" y="955839"/>
                  </a:lnTo>
                  <a:lnTo>
                    <a:pt x="209851" y="955570"/>
                  </a:lnTo>
                  <a:lnTo>
                    <a:pt x="223841" y="955255"/>
                  </a:lnTo>
                  <a:lnTo>
                    <a:pt x="237831" y="954884"/>
                  </a:lnTo>
                  <a:lnTo>
                    <a:pt x="251821" y="954450"/>
                  </a:lnTo>
                  <a:lnTo>
                    <a:pt x="265811" y="953940"/>
                  </a:lnTo>
                  <a:lnTo>
                    <a:pt x="279801" y="953342"/>
                  </a:lnTo>
                  <a:lnTo>
                    <a:pt x="293791" y="952641"/>
                  </a:lnTo>
                  <a:lnTo>
                    <a:pt x="307782" y="951820"/>
                  </a:lnTo>
                  <a:lnTo>
                    <a:pt x="321772" y="950859"/>
                  </a:lnTo>
                  <a:lnTo>
                    <a:pt x="335762" y="949734"/>
                  </a:lnTo>
                  <a:lnTo>
                    <a:pt x="349752" y="948418"/>
                  </a:lnTo>
                  <a:lnTo>
                    <a:pt x="363742" y="946881"/>
                  </a:lnTo>
                  <a:lnTo>
                    <a:pt x="377732" y="945087"/>
                  </a:lnTo>
                  <a:lnTo>
                    <a:pt x="391722" y="942996"/>
                  </a:lnTo>
                  <a:lnTo>
                    <a:pt x="405712" y="940562"/>
                  </a:lnTo>
                  <a:lnTo>
                    <a:pt x="419702" y="937734"/>
                  </a:lnTo>
                  <a:lnTo>
                    <a:pt x="433692" y="934453"/>
                  </a:lnTo>
                  <a:lnTo>
                    <a:pt x="447682" y="930657"/>
                  </a:lnTo>
                  <a:lnTo>
                    <a:pt x="461673" y="926274"/>
                  </a:lnTo>
                  <a:lnTo>
                    <a:pt x="475663" y="921231"/>
                  </a:lnTo>
                  <a:lnTo>
                    <a:pt x="489653" y="915446"/>
                  </a:lnTo>
                  <a:lnTo>
                    <a:pt x="503643" y="908836"/>
                  </a:lnTo>
                  <a:lnTo>
                    <a:pt x="517633" y="901319"/>
                  </a:lnTo>
                  <a:lnTo>
                    <a:pt x="531623" y="892812"/>
                  </a:lnTo>
                  <a:lnTo>
                    <a:pt x="545613" y="883240"/>
                  </a:lnTo>
                  <a:lnTo>
                    <a:pt x="559603" y="872541"/>
                  </a:lnTo>
                  <a:lnTo>
                    <a:pt x="573593" y="860666"/>
                  </a:lnTo>
                  <a:lnTo>
                    <a:pt x="587583" y="847592"/>
                  </a:lnTo>
                  <a:lnTo>
                    <a:pt x="601574" y="833325"/>
                  </a:lnTo>
                  <a:lnTo>
                    <a:pt x="615564" y="817905"/>
                  </a:lnTo>
                  <a:lnTo>
                    <a:pt x="629554" y="801410"/>
                  </a:lnTo>
                  <a:lnTo>
                    <a:pt x="643544" y="783962"/>
                  </a:lnTo>
                  <a:lnTo>
                    <a:pt x="657534" y="765722"/>
                  </a:lnTo>
                  <a:lnTo>
                    <a:pt x="671524" y="746885"/>
                  </a:lnTo>
                  <a:lnTo>
                    <a:pt x="685514" y="727679"/>
                  </a:lnTo>
                  <a:lnTo>
                    <a:pt x="699504" y="708347"/>
                  </a:lnTo>
                  <a:lnTo>
                    <a:pt x="713494" y="689140"/>
                  </a:lnTo>
                  <a:lnTo>
                    <a:pt x="727484" y="670303"/>
                  </a:lnTo>
                  <a:lnTo>
                    <a:pt x="741474" y="652063"/>
                  </a:lnTo>
                  <a:lnTo>
                    <a:pt x="755465" y="634615"/>
                  </a:lnTo>
                  <a:lnTo>
                    <a:pt x="769455" y="618121"/>
                  </a:lnTo>
                  <a:lnTo>
                    <a:pt x="783445" y="602700"/>
                  </a:lnTo>
                  <a:lnTo>
                    <a:pt x="797435" y="588433"/>
                  </a:lnTo>
                  <a:lnTo>
                    <a:pt x="811425" y="575359"/>
                  </a:lnTo>
                  <a:lnTo>
                    <a:pt x="825415" y="563485"/>
                  </a:lnTo>
                  <a:lnTo>
                    <a:pt x="839405" y="552785"/>
                  </a:lnTo>
                  <a:lnTo>
                    <a:pt x="853395" y="543213"/>
                  </a:lnTo>
                  <a:lnTo>
                    <a:pt x="867385" y="534706"/>
                  </a:lnTo>
                  <a:lnTo>
                    <a:pt x="881375" y="527189"/>
                  </a:lnTo>
                  <a:lnTo>
                    <a:pt x="895365" y="520580"/>
                  </a:lnTo>
                  <a:lnTo>
                    <a:pt x="909356" y="514795"/>
                  </a:lnTo>
                  <a:lnTo>
                    <a:pt x="923346" y="509751"/>
                  </a:lnTo>
                  <a:lnTo>
                    <a:pt x="937336" y="505368"/>
                  </a:lnTo>
                  <a:lnTo>
                    <a:pt x="951326" y="501572"/>
                  </a:lnTo>
                  <a:lnTo>
                    <a:pt x="965316" y="498291"/>
                  </a:lnTo>
                  <a:lnTo>
                    <a:pt x="979306" y="495463"/>
                  </a:lnTo>
                  <a:lnTo>
                    <a:pt x="993296" y="493029"/>
                  </a:lnTo>
                  <a:lnTo>
                    <a:pt x="1007286" y="490938"/>
                  </a:lnTo>
                  <a:lnTo>
                    <a:pt x="1021276" y="489144"/>
                  </a:lnTo>
                  <a:lnTo>
                    <a:pt x="1035266" y="487607"/>
                  </a:lnTo>
                  <a:lnTo>
                    <a:pt x="1049256" y="486291"/>
                  </a:lnTo>
                  <a:lnTo>
                    <a:pt x="1063247" y="485166"/>
                  </a:lnTo>
                  <a:lnTo>
                    <a:pt x="1077237" y="484205"/>
                  </a:lnTo>
                  <a:lnTo>
                    <a:pt x="1091227" y="483384"/>
                  </a:lnTo>
                  <a:lnTo>
                    <a:pt x="1105217" y="482683"/>
                  </a:lnTo>
                  <a:lnTo>
                    <a:pt x="1119207" y="482085"/>
                  </a:lnTo>
                  <a:lnTo>
                    <a:pt x="1133197" y="481575"/>
                  </a:lnTo>
                  <a:lnTo>
                    <a:pt x="1147187" y="481141"/>
                  </a:lnTo>
                  <a:lnTo>
                    <a:pt x="1161177" y="480771"/>
                  </a:lnTo>
                  <a:lnTo>
                    <a:pt x="1175167" y="480455"/>
                  </a:lnTo>
                  <a:lnTo>
                    <a:pt x="1189157" y="480186"/>
                  </a:lnTo>
                  <a:lnTo>
                    <a:pt x="1203148" y="479957"/>
                  </a:lnTo>
                  <a:lnTo>
                    <a:pt x="1217138" y="479762"/>
                  </a:lnTo>
                  <a:lnTo>
                    <a:pt x="1231128" y="479596"/>
                  </a:lnTo>
                  <a:lnTo>
                    <a:pt x="1245118" y="479455"/>
                  </a:lnTo>
                  <a:lnTo>
                    <a:pt x="1259108" y="479335"/>
                  </a:lnTo>
                  <a:lnTo>
                    <a:pt x="1273098" y="479233"/>
                  </a:lnTo>
                  <a:lnTo>
                    <a:pt x="1287088" y="479145"/>
                  </a:lnTo>
                  <a:lnTo>
                    <a:pt x="1301078" y="479071"/>
                  </a:lnTo>
                  <a:lnTo>
                    <a:pt x="1315068" y="479008"/>
                  </a:lnTo>
                  <a:lnTo>
                    <a:pt x="1329058" y="478954"/>
                  </a:lnTo>
                  <a:lnTo>
                    <a:pt x="1343048" y="478909"/>
                  </a:lnTo>
                  <a:lnTo>
                    <a:pt x="1357039" y="478870"/>
                  </a:lnTo>
                  <a:lnTo>
                    <a:pt x="1371029" y="478837"/>
                  </a:lnTo>
                  <a:lnTo>
                    <a:pt x="1385019" y="478809"/>
                  </a:lnTo>
                  <a:lnTo>
                    <a:pt x="1385019" y="478488"/>
                  </a:lnTo>
                  <a:lnTo>
                    <a:pt x="1399009" y="478459"/>
                  </a:lnTo>
                  <a:lnTo>
                    <a:pt x="1412999" y="478426"/>
                  </a:lnTo>
                  <a:lnTo>
                    <a:pt x="1426989" y="478387"/>
                  </a:lnTo>
                  <a:lnTo>
                    <a:pt x="1440979" y="478342"/>
                  </a:lnTo>
                  <a:lnTo>
                    <a:pt x="1454969" y="478288"/>
                  </a:lnTo>
                  <a:lnTo>
                    <a:pt x="1468959" y="478225"/>
                  </a:lnTo>
                  <a:lnTo>
                    <a:pt x="1482949" y="478151"/>
                  </a:lnTo>
                  <a:lnTo>
                    <a:pt x="1496939" y="478064"/>
                  </a:lnTo>
                  <a:lnTo>
                    <a:pt x="1510930" y="477961"/>
                  </a:lnTo>
                  <a:lnTo>
                    <a:pt x="1524920" y="477841"/>
                  </a:lnTo>
                  <a:lnTo>
                    <a:pt x="1538910" y="477700"/>
                  </a:lnTo>
                  <a:lnTo>
                    <a:pt x="1552900" y="477534"/>
                  </a:lnTo>
                  <a:lnTo>
                    <a:pt x="1566890" y="477339"/>
                  </a:lnTo>
                  <a:lnTo>
                    <a:pt x="1580880" y="477110"/>
                  </a:lnTo>
                  <a:lnTo>
                    <a:pt x="1594870" y="476841"/>
                  </a:lnTo>
                  <a:lnTo>
                    <a:pt x="1608860" y="476526"/>
                  </a:lnTo>
                  <a:lnTo>
                    <a:pt x="1622850" y="476155"/>
                  </a:lnTo>
                  <a:lnTo>
                    <a:pt x="1636840" y="475721"/>
                  </a:lnTo>
                  <a:lnTo>
                    <a:pt x="1650830" y="475211"/>
                  </a:lnTo>
                  <a:lnTo>
                    <a:pt x="1664821" y="474613"/>
                  </a:lnTo>
                  <a:lnTo>
                    <a:pt x="1678811" y="473912"/>
                  </a:lnTo>
                  <a:lnTo>
                    <a:pt x="1692801" y="473091"/>
                  </a:lnTo>
                  <a:lnTo>
                    <a:pt x="1706791" y="472130"/>
                  </a:lnTo>
                  <a:lnTo>
                    <a:pt x="1720781" y="471005"/>
                  </a:lnTo>
                  <a:lnTo>
                    <a:pt x="1734771" y="469689"/>
                  </a:lnTo>
                  <a:lnTo>
                    <a:pt x="1748761" y="468152"/>
                  </a:lnTo>
                  <a:lnTo>
                    <a:pt x="1762751" y="466358"/>
                  </a:lnTo>
                  <a:lnTo>
                    <a:pt x="1776741" y="464267"/>
                  </a:lnTo>
                  <a:lnTo>
                    <a:pt x="1790731" y="461834"/>
                  </a:lnTo>
                  <a:lnTo>
                    <a:pt x="1804722" y="459005"/>
                  </a:lnTo>
                  <a:lnTo>
                    <a:pt x="1818712" y="455725"/>
                  </a:lnTo>
                  <a:lnTo>
                    <a:pt x="1832702" y="451928"/>
                  </a:lnTo>
                  <a:lnTo>
                    <a:pt x="1846692" y="447546"/>
                  </a:lnTo>
                  <a:lnTo>
                    <a:pt x="1860682" y="442502"/>
                  </a:lnTo>
                  <a:lnTo>
                    <a:pt x="1874672" y="436717"/>
                  </a:lnTo>
                  <a:lnTo>
                    <a:pt x="1888662" y="430107"/>
                  </a:lnTo>
                  <a:lnTo>
                    <a:pt x="1902652" y="422590"/>
                  </a:lnTo>
                  <a:lnTo>
                    <a:pt x="1916642" y="414083"/>
                  </a:lnTo>
                  <a:lnTo>
                    <a:pt x="1930632" y="404511"/>
                  </a:lnTo>
                  <a:lnTo>
                    <a:pt x="1944622" y="393812"/>
                  </a:lnTo>
                  <a:lnTo>
                    <a:pt x="1958613" y="381937"/>
                  </a:lnTo>
                  <a:lnTo>
                    <a:pt x="1972603" y="368863"/>
                  </a:lnTo>
                  <a:lnTo>
                    <a:pt x="1986593" y="354596"/>
                  </a:lnTo>
                  <a:lnTo>
                    <a:pt x="2000583" y="339176"/>
                  </a:lnTo>
                  <a:lnTo>
                    <a:pt x="2014573" y="322681"/>
                  </a:lnTo>
                  <a:lnTo>
                    <a:pt x="2028563" y="305234"/>
                  </a:lnTo>
                  <a:lnTo>
                    <a:pt x="2042553" y="286993"/>
                  </a:lnTo>
                  <a:lnTo>
                    <a:pt x="2056543" y="268156"/>
                  </a:lnTo>
                  <a:lnTo>
                    <a:pt x="2070533" y="248950"/>
                  </a:lnTo>
                  <a:lnTo>
                    <a:pt x="2084523" y="229618"/>
                  </a:lnTo>
                  <a:lnTo>
                    <a:pt x="2098513" y="210411"/>
                  </a:lnTo>
                  <a:lnTo>
                    <a:pt x="2112504" y="191575"/>
                  </a:lnTo>
                  <a:lnTo>
                    <a:pt x="2126494" y="173334"/>
                  </a:lnTo>
                  <a:lnTo>
                    <a:pt x="2140484" y="155886"/>
                  </a:lnTo>
                  <a:lnTo>
                    <a:pt x="2154474" y="139392"/>
                  </a:lnTo>
                  <a:lnTo>
                    <a:pt x="2168464" y="123971"/>
                  </a:lnTo>
                  <a:lnTo>
                    <a:pt x="2182454" y="109704"/>
                  </a:lnTo>
                  <a:lnTo>
                    <a:pt x="2196444" y="96630"/>
                  </a:lnTo>
                  <a:lnTo>
                    <a:pt x="2210434" y="84756"/>
                  </a:lnTo>
                  <a:lnTo>
                    <a:pt x="2224424" y="74056"/>
                  </a:lnTo>
                  <a:lnTo>
                    <a:pt x="2238414" y="64484"/>
                  </a:lnTo>
                  <a:lnTo>
                    <a:pt x="2252404" y="55977"/>
                  </a:lnTo>
                  <a:lnTo>
                    <a:pt x="2266395" y="48460"/>
                  </a:lnTo>
                  <a:lnTo>
                    <a:pt x="2280385" y="41851"/>
                  </a:lnTo>
                  <a:lnTo>
                    <a:pt x="2294375" y="36066"/>
                  </a:lnTo>
                  <a:lnTo>
                    <a:pt x="2308365" y="31022"/>
                  </a:lnTo>
                  <a:lnTo>
                    <a:pt x="2322355" y="26639"/>
                  </a:lnTo>
                  <a:lnTo>
                    <a:pt x="2336345" y="22843"/>
                  </a:lnTo>
                  <a:lnTo>
                    <a:pt x="2350335" y="19562"/>
                  </a:lnTo>
                  <a:lnTo>
                    <a:pt x="2364325" y="16734"/>
                  </a:lnTo>
                  <a:lnTo>
                    <a:pt x="2378315" y="14300"/>
                  </a:lnTo>
                  <a:lnTo>
                    <a:pt x="2392305" y="12209"/>
                  </a:lnTo>
                  <a:lnTo>
                    <a:pt x="2406296" y="10415"/>
                  </a:lnTo>
                  <a:lnTo>
                    <a:pt x="2420286" y="8878"/>
                  </a:lnTo>
                  <a:lnTo>
                    <a:pt x="2434276" y="7563"/>
                  </a:lnTo>
                  <a:lnTo>
                    <a:pt x="2448266" y="6437"/>
                  </a:lnTo>
                  <a:lnTo>
                    <a:pt x="2462256" y="5476"/>
                  </a:lnTo>
                  <a:lnTo>
                    <a:pt x="2476246" y="4655"/>
                  </a:lnTo>
                  <a:lnTo>
                    <a:pt x="2490236" y="3954"/>
                  </a:lnTo>
                  <a:lnTo>
                    <a:pt x="2504226" y="3356"/>
                  </a:lnTo>
                  <a:lnTo>
                    <a:pt x="2518216" y="2847"/>
                  </a:lnTo>
                  <a:lnTo>
                    <a:pt x="2532206" y="2412"/>
                  </a:lnTo>
                  <a:lnTo>
                    <a:pt x="2546196" y="2042"/>
                  </a:lnTo>
                  <a:lnTo>
                    <a:pt x="2560187" y="1726"/>
                  </a:lnTo>
                  <a:lnTo>
                    <a:pt x="2574177" y="1457"/>
                  </a:lnTo>
                  <a:lnTo>
                    <a:pt x="2588167" y="1228"/>
                  </a:lnTo>
                  <a:lnTo>
                    <a:pt x="2602157" y="1033"/>
                  </a:lnTo>
                  <a:lnTo>
                    <a:pt x="2616147" y="868"/>
                  </a:lnTo>
                  <a:lnTo>
                    <a:pt x="2630137" y="726"/>
                  </a:lnTo>
                  <a:lnTo>
                    <a:pt x="2644127" y="606"/>
                  </a:lnTo>
                  <a:lnTo>
                    <a:pt x="2658117" y="504"/>
                  </a:lnTo>
                  <a:lnTo>
                    <a:pt x="2672107" y="417"/>
                  </a:lnTo>
                  <a:lnTo>
                    <a:pt x="2686097" y="342"/>
                  </a:lnTo>
                  <a:lnTo>
                    <a:pt x="2700087" y="279"/>
                  </a:lnTo>
                  <a:lnTo>
                    <a:pt x="2714078" y="226"/>
                  </a:lnTo>
                  <a:lnTo>
                    <a:pt x="2728068" y="180"/>
                  </a:lnTo>
                  <a:lnTo>
                    <a:pt x="2742058" y="141"/>
                  </a:lnTo>
                  <a:lnTo>
                    <a:pt x="2756048" y="108"/>
                  </a:lnTo>
                  <a:lnTo>
                    <a:pt x="2770038" y="80"/>
                  </a:lnTo>
                  <a:lnTo>
                    <a:pt x="2770038" y="0"/>
                  </a:lnTo>
                  <a:lnTo>
                    <a:pt x="2784028" y="14"/>
                  </a:lnTo>
                  <a:lnTo>
                    <a:pt x="2798018" y="30"/>
                  </a:lnTo>
                  <a:lnTo>
                    <a:pt x="2812008" y="50"/>
                  </a:lnTo>
                  <a:lnTo>
                    <a:pt x="2825998" y="72"/>
                  </a:lnTo>
                  <a:lnTo>
                    <a:pt x="2839988" y="99"/>
                  </a:lnTo>
                  <a:lnTo>
                    <a:pt x="2853978" y="131"/>
                  </a:lnTo>
                  <a:lnTo>
                    <a:pt x="2867969" y="168"/>
                  </a:lnTo>
                  <a:lnTo>
                    <a:pt x="2881959" y="211"/>
                  </a:lnTo>
                  <a:lnTo>
                    <a:pt x="2895949" y="263"/>
                  </a:lnTo>
                  <a:lnTo>
                    <a:pt x="2909939" y="323"/>
                  </a:lnTo>
                  <a:lnTo>
                    <a:pt x="2923929" y="393"/>
                  </a:lnTo>
                  <a:lnTo>
                    <a:pt x="2937919" y="476"/>
                  </a:lnTo>
                  <a:lnTo>
                    <a:pt x="2951909" y="574"/>
                  </a:lnTo>
                  <a:lnTo>
                    <a:pt x="2965899" y="688"/>
                  </a:lnTo>
                  <a:lnTo>
                    <a:pt x="2979889" y="823"/>
                  </a:lnTo>
                  <a:lnTo>
                    <a:pt x="2993879" y="980"/>
                  </a:lnTo>
                  <a:lnTo>
                    <a:pt x="3007870" y="1166"/>
                  </a:lnTo>
                  <a:lnTo>
                    <a:pt x="3021860" y="1383"/>
                  </a:lnTo>
                  <a:lnTo>
                    <a:pt x="3035850" y="1638"/>
                  </a:lnTo>
                  <a:lnTo>
                    <a:pt x="3049840" y="1937"/>
                  </a:lnTo>
                  <a:lnTo>
                    <a:pt x="3063830" y="2287"/>
                  </a:lnTo>
                  <a:lnTo>
                    <a:pt x="3077820" y="2698"/>
                  </a:lnTo>
                  <a:lnTo>
                    <a:pt x="3091810" y="3178"/>
                  </a:lnTo>
                  <a:lnTo>
                    <a:pt x="3105800" y="3741"/>
                  </a:lnTo>
                  <a:lnTo>
                    <a:pt x="3119790" y="4399"/>
                  </a:lnTo>
                  <a:lnTo>
                    <a:pt x="3133780" y="5167"/>
                  </a:lnTo>
                  <a:lnTo>
                    <a:pt x="3147770" y="6064"/>
                  </a:lnTo>
                  <a:lnTo>
                    <a:pt x="3161761" y="7110"/>
                  </a:lnTo>
                  <a:lnTo>
                    <a:pt x="3175751" y="8327"/>
                  </a:lnTo>
                  <a:lnTo>
                    <a:pt x="3189741" y="9741"/>
                  </a:lnTo>
                  <a:lnTo>
                    <a:pt x="3203731" y="11381"/>
                  </a:lnTo>
                  <a:lnTo>
                    <a:pt x="3217721" y="13279"/>
                  </a:lnTo>
                  <a:lnTo>
                    <a:pt x="3231711" y="15471"/>
                  </a:lnTo>
                  <a:lnTo>
                    <a:pt x="3245701" y="17992"/>
                  </a:lnTo>
                  <a:lnTo>
                    <a:pt x="3259691" y="20885"/>
                  </a:lnTo>
                  <a:lnTo>
                    <a:pt x="3273681" y="24190"/>
                  </a:lnTo>
                  <a:lnTo>
                    <a:pt x="3287671" y="27948"/>
                  </a:lnTo>
                  <a:lnTo>
                    <a:pt x="3301661" y="32202"/>
                  </a:lnTo>
                  <a:lnTo>
                    <a:pt x="3315652" y="36988"/>
                  </a:lnTo>
                  <a:lnTo>
                    <a:pt x="3329642" y="42337"/>
                  </a:lnTo>
                  <a:lnTo>
                    <a:pt x="3343632" y="48275"/>
                  </a:lnTo>
                  <a:lnTo>
                    <a:pt x="3357622" y="54812"/>
                  </a:lnTo>
                  <a:lnTo>
                    <a:pt x="3371612" y="61945"/>
                  </a:lnTo>
                  <a:lnTo>
                    <a:pt x="3385602" y="69655"/>
                  </a:lnTo>
                  <a:lnTo>
                    <a:pt x="3399592" y="77903"/>
                  </a:lnTo>
                  <a:lnTo>
                    <a:pt x="3413582" y="86627"/>
                  </a:lnTo>
                  <a:lnTo>
                    <a:pt x="3427572" y="95747"/>
                  </a:lnTo>
                  <a:lnTo>
                    <a:pt x="3441562" y="105165"/>
                  </a:lnTo>
                  <a:lnTo>
                    <a:pt x="3455552" y="114768"/>
                  </a:lnTo>
                  <a:lnTo>
                    <a:pt x="3469543" y="124434"/>
                  </a:lnTo>
                  <a:lnTo>
                    <a:pt x="3483533" y="134038"/>
                  </a:lnTo>
                  <a:lnTo>
                    <a:pt x="3497523" y="143456"/>
                  </a:lnTo>
                  <a:lnTo>
                    <a:pt x="3511513" y="152576"/>
                  </a:lnTo>
                  <a:lnTo>
                    <a:pt x="3525503" y="161300"/>
                  </a:lnTo>
                  <a:lnTo>
                    <a:pt x="3539493" y="169547"/>
                  </a:lnTo>
                  <a:lnTo>
                    <a:pt x="3553483" y="177258"/>
                  </a:lnTo>
                  <a:lnTo>
                    <a:pt x="3567473" y="184391"/>
                  </a:lnTo>
                  <a:lnTo>
                    <a:pt x="3581463" y="190928"/>
                  </a:lnTo>
                  <a:lnTo>
                    <a:pt x="3595453" y="196865"/>
                  </a:lnTo>
                  <a:lnTo>
                    <a:pt x="3609444" y="202215"/>
                  </a:lnTo>
                  <a:lnTo>
                    <a:pt x="3623434" y="207001"/>
                  </a:lnTo>
                  <a:lnTo>
                    <a:pt x="3637424" y="211255"/>
                  </a:lnTo>
                  <a:lnTo>
                    <a:pt x="3651414" y="215013"/>
                  </a:lnTo>
                  <a:lnTo>
                    <a:pt x="3665404" y="218318"/>
                  </a:lnTo>
                  <a:lnTo>
                    <a:pt x="3679394" y="221211"/>
                  </a:lnTo>
                  <a:lnTo>
                    <a:pt x="3693384" y="223732"/>
                  </a:lnTo>
                  <a:lnTo>
                    <a:pt x="3707374" y="225924"/>
                  </a:lnTo>
                  <a:lnTo>
                    <a:pt x="3721364" y="227822"/>
                  </a:lnTo>
                  <a:lnTo>
                    <a:pt x="3735354" y="229462"/>
                  </a:lnTo>
                  <a:lnTo>
                    <a:pt x="3749344" y="230876"/>
                  </a:lnTo>
                  <a:lnTo>
                    <a:pt x="3763335" y="232093"/>
                  </a:lnTo>
                  <a:lnTo>
                    <a:pt x="3777325" y="233139"/>
                  </a:lnTo>
                  <a:lnTo>
                    <a:pt x="3791315" y="234036"/>
                  </a:lnTo>
                  <a:lnTo>
                    <a:pt x="3805305" y="234804"/>
                  </a:lnTo>
                  <a:lnTo>
                    <a:pt x="3819295" y="235462"/>
                  </a:lnTo>
                  <a:lnTo>
                    <a:pt x="3833285" y="236025"/>
                  </a:lnTo>
                  <a:lnTo>
                    <a:pt x="3847275" y="236505"/>
                  </a:lnTo>
                  <a:lnTo>
                    <a:pt x="3861265" y="236916"/>
                  </a:lnTo>
                  <a:lnTo>
                    <a:pt x="3875255" y="237266"/>
                  </a:lnTo>
                  <a:lnTo>
                    <a:pt x="3889245" y="237565"/>
                  </a:lnTo>
                  <a:lnTo>
                    <a:pt x="3903235" y="237820"/>
                  </a:lnTo>
                  <a:lnTo>
                    <a:pt x="3917226" y="238037"/>
                  </a:lnTo>
                  <a:lnTo>
                    <a:pt x="3931216" y="238222"/>
                  </a:lnTo>
                  <a:lnTo>
                    <a:pt x="3945206" y="238380"/>
                  </a:lnTo>
                  <a:lnTo>
                    <a:pt x="3959196" y="238515"/>
                  </a:lnTo>
                  <a:lnTo>
                    <a:pt x="3973186" y="238629"/>
                  </a:lnTo>
                  <a:lnTo>
                    <a:pt x="3987176" y="238727"/>
                  </a:lnTo>
                  <a:lnTo>
                    <a:pt x="4001166" y="238810"/>
                  </a:lnTo>
                  <a:lnTo>
                    <a:pt x="4015156" y="238880"/>
                  </a:lnTo>
                  <a:lnTo>
                    <a:pt x="4029146" y="238940"/>
                  </a:lnTo>
                  <a:lnTo>
                    <a:pt x="4043136" y="238991"/>
                  </a:lnTo>
                  <a:lnTo>
                    <a:pt x="4057126" y="239035"/>
                  </a:lnTo>
                  <a:lnTo>
                    <a:pt x="4071117" y="239072"/>
                  </a:lnTo>
                  <a:lnTo>
                    <a:pt x="4085107" y="239104"/>
                  </a:lnTo>
                  <a:lnTo>
                    <a:pt x="4099097" y="239131"/>
                  </a:lnTo>
                  <a:lnTo>
                    <a:pt x="4113087" y="239153"/>
                  </a:lnTo>
                  <a:lnTo>
                    <a:pt x="4127077" y="239173"/>
                  </a:lnTo>
                  <a:lnTo>
                    <a:pt x="4141067" y="239189"/>
                  </a:lnTo>
                  <a:lnTo>
                    <a:pt x="4155057" y="239203"/>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737948" y="4490129"/>
              <a:ext cx="4155057" cy="478568"/>
            </a:xfrm>
            <a:custGeom>
              <a:avLst/>
              <a:gdLst/>
              <a:ahLst/>
              <a:cxnLst/>
              <a:rect l="0" t="0" r="0" b="0"/>
              <a:pathLst>
                <a:path w="4155057" h="478568">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364"/>
                  </a:lnTo>
                  <a:lnTo>
                    <a:pt x="1399009" y="239378"/>
                  </a:lnTo>
                  <a:lnTo>
                    <a:pt x="1412999" y="239395"/>
                  </a:lnTo>
                  <a:lnTo>
                    <a:pt x="1426989" y="239414"/>
                  </a:lnTo>
                  <a:lnTo>
                    <a:pt x="1440979" y="239437"/>
                  </a:lnTo>
                  <a:lnTo>
                    <a:pt x="1454969" y="239464"/>
                  </a:lnTo>
                  <a:lnTo>
                    <a:pt x="1468959" y="239495"/>
                  </a:lnTo>
                  <a:lnTo>
                    <a:pt x="1482949" y="239532"/>
                  </a:lnTo>
                  <a:lnTo>
                    <a:pt x="1496939" y="239576"/>
                  </a:lnTo>
                  <a:lnTo>
                    <a:pt x="1510930" y="239627"/>
                  </a:lnTo>
                  <a:lnTo>
                    <a:pt x="1524920" y="239687"/>
                  </a:lnTo>
                  <a:lnTo>
                    <a:pt x="1538910" y="239758"/>
                  </a:lnTo>
                  <a:lnTo>
                    <a:pt x="1552900" y="239841"/>
                  </a:lnTo>
                  <a:lnTo>
                    <a:pt x="1566890" y="239938"/>
                  </a:lnTo>
                  <a:lnTo>
                    <a:pt x="1580880" y="240053"/>
                  </a:lnTo>
                  <a:lnTo>
                    <a:pt x="1594870" y="240187"/>
                  </a:lnTo>
                  <a:lnTo>
                    <a:pt x="1608860" y="240345"/>
                  </a:lnTo>
                  <a:lnTo>
                    <a:pt x="1622850" y="240530"/>
                  </a:lnTo>
                  <a:lnTo>
                    <a:pt x="1636840" y="240747"/>
                  </a:lnTo>
                  <a:lnTo>
                    <a:pt x="1650830" y="241002"/>
                  </a:lnTo>
                  <a:lnTo>
                    <a:pt x="1664821" y="241301"/>
                  </a:lnTo>
                  <a:lnTo>
                    <a:pt x="1678811" y="241652"/>
                  </a:lnTo>
                  <a:lnTo>
                    <a:pt x="1692801" y="242062"/>
                  </a:lnTo>
                  <a:lnTo>
                    <a:pt x="1706791" y="242543"/>
                  </a:lnTo>
                  <a:lnTo>
                    <a:pt x="1720781" y="243105"/>
                  </a:lnTo>
                  <a:lnTo>
                    <a:pt x="1734771" y="243763"/>
                  </a:lnTo>
                  <a:lnTo>
                    <a:pt x="1748761" y="244532"/>
                  </a:lnTo>
                  <a:lnTo>
                    <a:pt x="1762751" y="245429"/>
                  </a:lnTo>
                  <a:lnTo>
                    <a:pt x="1776741" y="246474"/>
                  </a:lnTo>
                  <a:lnTo>
                    <a:pt x="1790731" y="247691"/>
                  </a:lnTo>
                  <a:lnTo>
                    <a:pt x="1804722" y="249105"/>
                  </a:lnTo>
                  <a:lnTo>
                    <a:pt x="1818712" y="250745"/>
                  </a:lnTo>
                  <a:lnTo>
                    <a:pt x="1832702" y="252644"/>
                  </a:lnTo>
                  <a:lnTo>
                    <a:pt x="1846692" y="254835"/>
                  </a:lnTo>
                  <a:lnTo>
                    <a:pt x="1860682" y="257357"/>
                  </a:lnTo>
                  <a:lnTo>
                    <a:pt x="1874672" y="260249"/>
                  </a:lnTo>
                  <a:lnTo>
                    <a:pt x="1888662" y="263554"/>
                  </a:lnTo>
                  <a:lnTo>
                    <a:pt x="1902652" y="267313"/>
                  </a:lnTo>
                  <a:lnTo>
                    <a:pt x="1916642" y="271566"/>
                  </a:lnTo>
                  <a:lnTo>
                    <a:pt x="1930632" y="276352"/>
                  </a:lnTo>
                  <a:lnTo>
                    <a:pt x="1944622" y="281702"/>
                  </a:lnTo>
                  <a:lnTo>
                    <a:pt x="1958613" y="287639"/>
                  </a:lnTo>
                  <a:lnTo>
                    <a:pt x="1972603" y="294176"/>
                  </a:lnTo>
                  <a:lnTo>
                    <a:pt x="1986593" y="301310"/>
                  </a:lnTo>
                  <a:lnTo>
                    <a:pt x="2000583" y="309020"/>
                  </a:lnTo>
                  <a:lnTo>
                    <a:pt x="2014573" y="317267"/>
                  </a:lnTo>
                  <a:lnTo>
                    <a:pt x="2028563" y="325991"/>
                  </a:lnTo>
                  <a:lnTo>
                    <a:pt x="2042553" y="335111"/>
                  </a:lnTo>
                  <a:lnTo>
                    <a:pt x="2056543" y="344530"/>
                  </a:lnTo>
                  <a:lnTo>
                    <a:pt x="2070533" y="354133"/>
                  </a:lnTo>
                  <a:lnTo>
                    <a:pt x="2084523" y="363799"/>
                  </a:lnTo>
                  <a:lnTo>
                    <a:pt x="2098513" y="373402"/>
                  </a:lnTo>
                  <a:lnTo>
                    <a:pt x="2112504" y="382821"/>
                  </a:lnTo>
                  <a:lnTo>
                    <a:pt x="2126494" y="391941"/>
                  </a:lnTo>
                  <a:lnTo>
                    <a:pt x="2140484" y="400665"/>
                  </a:lnTo>
                  <a:lnTo>
                    <a:pt x="2154474" y="408912"/>
                  </a:lnTo>
                  <a:lnTo>
                    <a:pt x="2168464" y="416622"/>
                  </a:lnTo>
                  <a:lnTo>
                    <a:pt x="2182454" y="423756"/>
                  </a:lnTo>
                  <a:lnTo>
                    <a:pt x="2196444" y="430293"/>
                  </a:lnTo>
                  <a:lnTo>
                    <a:pt x="2210434" y="436230"/>
                  </a:lnTo>
                  <a:lnTo>
                    <a:pt x="2224424" y="441580"/>
                  </a:lnTo>
                  <a:lnTo>
                    <a:pt x="2238414" y="446366"/>
                  </a:lnTo>
                  <a:lnTo>
                    <a:pt x="2252404" y="450619"/>
                  </a:lnTo>
                  <a:lnTo>
                    <a:pt x="2266395" y="454378"/>
                  </a:lnTo>
                  <a:lnTo>
                    <a:pt x="2280385" y="457682"/>
                  </a:lnTo>
                  <a:lnTo>
                    <a:pt x="2294375" y="460575"/>
                  </a:lnTo>
                  <a:lnTo>
                    <a:pt x="2308365" y="463097"/>
                  </a:lnTo>
                  <a:lnTo>
                    <a:pt x="2322355" y="465288"/>
                  </a:lnTo>
                  <a:lnTo>
                    <a:pt x="2336345" y="467186"/>
                  </a:lnTo>
                  <a:lnTo>
                    <a:pt x="2350335" y="468827"/>
                  </a:lnTo>
                  <a:lnTo>
                    <a:pt x="2364325" y="470241"/>
                  </a:lnTo>
                  <a:lnTo>
                    <a:pt x="2378315" y="471458"/>
                  </a:lnTo>
                  <a:lnTo>
                    <a:pt x="2392305" y="472503"/>
                  </a:lnTo>
                  <a:lnTo>
                    <a:pt x="2406296" y="473400"/>
                  </a:lnTo>
                  <a:lnTo>
                    <a:pt x="2420286" y="474169"/>
                  </a:lnTo>
                  <a:lnTo>
                    <a:pt x="2434276" y="474827"/>
                  </a:lnTo>
                  <a:lnTo>
                    <a:pt x="2448266" y="475389"/>
                  </a:lnTo>
                  <a:lnTo>
                    <a:pt x="2462256" y="475870"/>
                  </a:lnTo>
                  <a:lnTo>
                    <a:pt x="2476246" y="476280"/>
                  </a:lnTo>
                  <a:lnTo>
                    <a:pt x="2490236" y="476631"/>
                  </a:lnTo>
                  <a:lnTo>
                    <a:pt x="2504226" y="476930"/>
                  </a:lnTo>
                  <a:lnTo>
                    <a:pt x="2518216" y="477184"/>
                  </a:lnTo>
                  <a:lnTo>
                    <a:pt x="2532206" y="477402"/>
                  </a:lnTo>
                  <a:lnTo>
                    <a:pt x="2546196" y="477587"/>
                  </a:lnTo>
                  <a:lnTo>
                    <a:pt x="2560187" y="477745"/>
                  </a:lnTo>
                  <a:lnTo>
                    <a:pt x="2574177" y="477879"/>
                  </a:lnTo>
                  <a:lnTo>
                    <a:pt x="2588167" y="477994"/>
                  </a:lnTo>
                  <a:lnTo>
                    <a:pt x="2602157" y="478091"/>
                  </a:lnTo>
                  <a:lnTo>
                    <a:pt x="2616147" y="478174"/>
                  </a:lnTo>
                  <a:lnTo>
                    <a:pt x="2630137" y="478245"/>
                  </a:lnTo>
                  <a:lnTo>
                    <a:pt x="2644127" y="478305"/>
                  </a:lnTo>
                  <a:lnTo>
                    <a:pt x="2658117" y="478356"/>
                  </a:lnTo>
                  <a:lnTo>
                    <a:pt x="2672107" y="478400"/>
                  </a:lnTo>
                  <a:lnTo>
                    <a:pt x="2686097" y="478437"/>
                  </a:lnTo>
                  <a:lnTo>
                    <a:pt x="2700087" y="478468"/>
                  </a:lnTo>
                  <a:lnTo>
                    <a:pt x="2714078" y="478495"/>
                  </a:lnTo>
                  <a:lnTo>
                    <a:pt x="2728068" y="478518"/>
                  </a:lnTo>
                  <a:lnTo>
                    <a:pt x="2742058" y="478537"/>
                  </a:lnTo>
                  <a:lnTo>
                    <a:pt x="2756048" y="478554"/>
                  </a:lnTo>
                  <a:lnTo>
                    <a:pt x="2770038" y="478568"/>
                  </a:lnTo>
                  <a:lnTo>
                    <a:pt x="2770038" y="478568"/>
                  </a:lnTo>
                  <a:lnTo>
                    <a:pt x="2784028" y="478554"/>
                  </a:lnTo>
                  <a:lnTo>
                    <a:pt x="2798018" y="478537"/>
                  </a:lnTo>
                  <a:lnTo>
                    <a:pt x="2812008" y="478518"/>
                  </a:lnTo>
                  <a:lnTo>
                    <a:pt x="2825998" y="478495"/>
                  </a:lnTo>
                  <a:lnTo>
                    <a:pt x="2839988" y="478468"/>
                  </a:lnTo>
                  <a:lnTo>
                    <a:pt x="2853978" y="478437"/>
                  </a:lnTo>
                  <a:lnTo>
                    <a:pt x="2867969" y="478400"/>
                  </a:lnTo>
                  <a:lnTo>
                    <a:pt x="2881959" y="478356"/>
                  </a:lnTo>
                  <a:lnTo>
                    <a:pt x="2895949" y="478305"/>
                  </a:lnTo>
                  <a:lnTo>
                    <a:pt x="2909939" y="478245"/>
                  </a:lnTo>
                  <a:lnTo>
                    <a:pt x="2923929" y="478174"/>
                  </a:lnTo>
                  <a:lnTo>
                    <a:pt x="2937919" y="478091"/>
                  </a:lnTo>
                  <a:lnTo>
                    <a:pt x="2951909" y="477994"/>
                  </a:lnTo>
                  <a:lnTo>
                    <a:pt x="2965899" y="477879"/>
                  </a:lnTo>
                  <a:lnTo>
                    <a:pt x="2979889" y="477745"/>
                  </a:lnTo>
                  <a:lnTo>
                    <a:pt x="2993879" y="477587"/>
                  </a:lnTo>
                  <a:lnTo>
                    <a:pt x="3007870" y="477402"/>
                  </a:lnTo>
                  <a:lnTo>
                    <a:pt x="3021860" y="477184"/>
                  </a:lnTo>
                  <a:lnTo>
                    <a:pt x="3035850" y="476930"/>
                  </a:lnTo>
                  <a:lnTo>
                    <a:pt x="3049840" y="476631"/>
                  </a:lnTo>
                  <a:lnTo>
                    <a:pt x="3063830" y="476280"/>
                  </a:lnTo>
                  <a:lnTo>
                    <a:pt x="3077820" y="475870"/>
                  </a:lnTo>
                  <a:lnTo>
                    <a:pt x="3091810" y="475389"/>
                  </a:lnTo>
                  <a:lnTo>
                    <a:pt x="3105800" y="474827"/>
                  </a:lnTo>
                  <a:lnTo>
                    <a:pt x="3119790" y="474169"/>
                  </a:lnTo>
                  <a:lnTo>
                    <a:pt x="3133780" y="473400"/>
                  </a:lnTo>
                  <a:lnTo>
                    <a:pt x="3147770" y="472503"/>
                  </a:lnTo>
                  <a:lnTo>
                    <a:pt x="3161761" y="471458"/>
                  </a:lnTo>
                  <a:lnTo>
                    <a:pt x="3175751" y="470241"/>
                  </a:lnTo>
                  <a:lnTo>
                    <a:pt x="3189741" y="468827"/>
                  </a:lnTo>
                  <a:lnTo>
                    <a:pt x="3203731" y="467186"/>
                  </a:lnTo>
                  <a:lnTo>
                    <a:pt x="3217721" y="465288"/>
                  </a:lnTo>
                  <a:lnTo>
                    <a:pt x="3231711" y="463097"/>
                  </a:lnTo>
                  <a:lnTo>
                    <a:pt x="3245701" y="460575"/>
                  </a:lnTo>
                  <a:lnTo>
                    <a:pt x="3259691" y="457682"/>
                  </a:lnTo>
                  <a:lnTo>
                    <a:pt x="3273681" y="454378"/>
                  </a:lnTo>
                  <a:lnTo>
                    <a:pt x="3287671" y="450619"/>
                  </a:lnTo>
                  <a:lnTo>
                    <a:pt x="3301661" y="446366"/>
                  </a:lnTo>
                  <a:lnTo>
                    <a:pt x="3315652" y="441580"/>
                  </a:lnTo>
                  <a:lnTo>
                    <a:pt x="3329642" y="436230"/>
                  </a:lnTo>
                  <a:lnTo>
                    <a:pt x="3343632" y="430293"/>
                  </a:lnTo>
                  <a:lnTo>
                    <a:pt x="3357622" y="423756"/>
                  </a:lnTo>
                  <a:lnTo>
                    <a:pt x="3371612" y="416622"/>
                  </a:lnTo>
                  <a:lnTo>
                    <a:pt x="3385602" y="408912"/>
                  </a:lnTo>
                  <a:lnTo>
                    <a:pt x="3399592" y="400665"/>
                  </a:lnTo>
                  <a:lnTo>
                    <a:pt x="3413582" y="391941"/>
                  </a:lnTo>
                  <a:lnTo>
                    <a:pt x="3427572" y="382821"/>
                  </a:lnTo>
                  <a:lnTo>
                    <a:pt x="3441562" y="373402"/>
                  </a:lnTo>
                  <a:lnTo>
                    <a:pt x="3455552" y="363799"/>
                  </a:lnTo>
                  <a:lnTo>
                    <a:pt x="3469543" y="354133"/>
                  </a:lnTo>
                  <a:lnTo>
                    <a:pt x="3483533" y="344530"/>
                  </a:lnTo>
                  <a:lnTo>
                    <a:pt x="3497523" y="335111"/>
                  </a:lnTo>
                  <a:lnTo>
                    <a:pt x="3511513" y="325991"/>
                  </a:lnTo>
                  <a:lnTo>
                    <a:pt x="3525503" y="317267"/>
                  </a:lnTo>
                  <a:lnTo>
                    <a:pt x="3539493" y="309020"/>
                  </a:lnTo>
                  <a:lnTo>
                    <a:pt x="3553483" y="301310"/>
                  </a:lnTo>
                  <a:lnTo>
                    <a:pt x="3567473" y="294176"/>
                  </a:lnTo>
                  <a:lnTo>
                    <a:pt x="3581463" y="287639"/>
                  </a:lnTo>
                  <a:lnTo>
                    <a:pt x="3595453" y="281702"/>
                  </a:lnTo>
                  <a:lnTo>
                    <a:pt x="3609444" y="276352"/>
                  </a:lnTo>
                  <a:lnTo>
                    <a:pt x="3623434" y="271566"/>
                  </a:lnTo>
                  <a:lnTo>
                    <a:pt x="3637424" y="267313"/>
                  </a:lnTo>
                  <a:lnTo>
                    <a:pt x="3651414" y="263554"/>
                  </a:lnTo>
                  <a:lnTo>
                    <a:pt x="3665404" y="260249"/>
                  </a:lnTo>
                  <a:lnTo>
                    <a:pt x="3679394" y="257357"/>
                  </a:lnTo>
                  <a:lnTo>
                    <a:pt x="3693384" y="254835"/>
                  </a:lnTo>
                  <a:lnTo>
                    <a:pt x="3707374" y="252644"/>
                  </a:lnTo>
                  <a:lnTo>
                    <a:pt x="3721364" y="250745"/>
                  </a:lnTo>
                  <a:lnTo>
                    <a:pt x="3735354" y="249105"/>
                  </a:lnTo>
                  <a:lnTo>
                    <a:pt x="3749344" y="247691"/>
                  </a:lnTo>
                  <a:lnTo>
                    <a:pt x="3763335" y="246474"/>
                  </a:lnTo>
                  <a:lnTo>
                    <a:pt x="3777325" y="245429"/>
                  </a:lnTo>
                  <a:lnTo>
                    <a:pt x="3791315" y="244532"/>
                  </a:lnTo>
                  <a:lnTo>
                    <a:pt x="3805305" y="243763"/>
                  </a:lnTo>
                  <a:lnTo>
                    <a:pt x="3819295" y="243105"/>
                  </a:lnTo>
                  <a:lnTo>
                    <a:pt x="3833285" y="242543"/>
                  </a:lnTo>
                  <a:lnTo>
                    <a:pt x="3847275" y="242062"/>
                  </a:lnTo>
                  <a:lnTo>
                    <a:pt x="3861265" y="241652"/>
                  </a:lnTo>
                  <a:lnTo>
                    <a:pt x="3875255" y="241301"/>
                  </a:lnTo>
                  <a:lnTo>
                    <a:pt x="3889245" y="241002"/>
                  </a:lnTo>
                  <a:lnTo>
                    <a:pt x="3903235" y="240747"/>
                  </a:lnTo>
                  <a:lnTo>
                    <a:pt x="3917226" y="240530"/>
                  </a:lnTo>
                  <a:lnTo>
                    <a:pt x="3931216" y="240345"/>
                  </a:lnTo>
                  <a:lnTo>
                    <a:pt x="3945206" y="240187"/>
                  </a:lnTo>
                  <a:lnTo>
                    <a:pt x="3959196" y="240053"/>
                  </a:lnTo>
                  <a:lnTo>
                    <a:pt x="3973186" y="239938"/>
                  </a:lnTo>
                  <a:lnTo>
                    <a:pt x="3987176" y="239841"/>
                  </a:lnTo>
                  <a:lnTo>
                    <a:pt x="4001166" y="239758"/>
                  </a:lnTo>
                  <a:lnTo>
                    <a:pt x="4015156" y="239687"/>
                  </a:lnTo>
                  <a:lnTo>
                    <a:pt x="4029146" y="239627"/>
                  </a:lnTo>
                  <a:lnTo>
                    <a:pt x="4043136" y="239576"/>
                  </a:lnTo>
                  <a:lnTo>
                    <a:pt x="4057126" y="239532"/>
                  </a:lnTo>
                  <a:lnTo>
                    <a:pt x="4071117" y="239495"/>
                  </a:lnTo>
                  <a:lnTo>
                    <a:pt x="4085107" y="239464"/>
                  </a:lnTo>
                  <a:lnTo>
                    <a:pt x="4099097" y="239437"/>
                  </a:lnTo>
                  <a:lnTo>
                    <a:pt x="4113087" y="239414"/>
                  </a:lnTo>
                  <a:lnTo>
                    <a:pt x="4127077" y="239395"/>
                  </a:lnTo>
                  <a:lnTo>
                    <a:pt x="4141067" y="239378"/>
                  </a:lnTo>
                  <a:lnTo>
                    <a:pt x="4155057" y="239364"/>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737948" y="5208142"/>
              <a:ext cx="4155057" cy="239284"/>
            </a:xfrm>
            <a:custGeom>
              <a:avLst/>
              <a:gdLst/>
              <a:ahLst/>
              <a:cxnLst/>
              <a:rect l="0" t="0" r="0" b="0"/>
              <a:pathLst>
                <a:path w="4155057" h="23928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284"/>
                  </a:lnTo>
                  <a:lnTo>
                    <a:pt x="2784028" y="239270"/>
                  </a:lnTo>
                  <a:lnTo>
                    <a:pt x="2798018" y="239253"/>
                  </a:lnTo>
                  <a:lnTo>
                    <a:pt x="2812008" y="239234"/>
                  </a:lnTo>
                  <a:lnTo>
                    <a:pt x="2825998" y="239211"/>
                  </a:lnTo>
                  <a:lnTo>
                    <a:pt x="2839988" y="239184"/>
                  </a:lnTo>
                  <a:lnTo>
                    <a:pt x="2853978" y="239152"/>
                  </a:lnTo>
                  <a:lnTo>
                    <a:pt x="2867969" y="239115"/>
                  </a:lnTo>
                  <a:lnTo>
                    <a:pt x="2881959" y="239072"/>
                  </a:lnTo>
                  <a:lnTo>
                    <a:pt x="2895949" y="239021"/>
                  </a:lnTo>
                  <a:lnTo>
                    <a:pt x="2909939" y="238960"/>
                  </a:lnTo>
                  <a:lnTo>
                    <a:pt x="2923929" y="238890"/>
                  </a:lnTo>
                  <a:lnTo>
                    <a:pt x="2937919" y="238807"/>
                  </a:lnTo>
                  <a:lnTo>
                    <a:pt x="2951909" y="238709"/>
                  </a:lnTo>
                  <a:lnTo>
                    <a:pt x="2965899" y="238595"/>
                  </a:lnTo>
                  <a:lnTo>
                    <a:pt x="2979889" y="238461"/>
                  </a:lnTo>
                  <a:lnTo>
                    <a:pt x="2993879" y="238303"/>
                  </a:lnTo>
                  <a:lnTo>
                    <a:pt x="3007870" y="238118"/>
                  </a:lnTo>
                  <a:lnTo>
                    <a:pt x="3021860" y="237900"/>
                  </a:lnTo>
                  <a:lnTo>
                    <a:pt x="3035850" y="237645"/>
                  </a:lnTo>
                  <a:lnTo>
                    <a:pt x="3049840" y="237346"/>
                  </a:lnTo>
                  <a:lnTo>
                    <a:pt x="3063830" y="236996"/>
                  </a:lnTo>
                  <a:lnTo>
                    <a:pt x="3077820" y="236586"/>
                  </a:lnTo>
                  <a:lnTo>
                    <a:pt x="3091810" y="236105"/>
                  </a:lnTo>
                  <a:lnTo>
                    <a:pt x="3105800" y="235542"/>
                  </a:lnTo>
                  <a:lnTo>
                    <a:pt x="3119790" y="234885"/>
                  </a:lnTo>
                  <a:lnTo>
                    <a:pt x="3133780" y="234116"/>
                  </a:lnTo>
                  <a:lnTo>
                    <a:pt x="3147770" y="233219"/>
                  </a:lnTo>
                  <a:lnTo>
                    <a:pt x="3161761" y="232174"/>
                  </a:lnTo>
                  <a:lnTo>
                    <a:pt x="3175751" y="230957"/>
                  </a:lnTo>
                  <a:lnTo>
                    <a:pt x="3189741" y="229542"/>
                  </a:lnTo>
                  <a:lnTo>
                    <a:pt x="3203731" y="227902"/>
                  </a:lnTo>
                  <a:lnTo>
                    <a:pt x="3217721" y="226004"/>
                  </a:lnTo>
                  <a:lnTo>
                    <a:pt x="3231711" y="223813"/>
                  </a:lnTo>
                  <a:lnTo>
                    <a:pt x="3245701" y="221291"/>
                  </a:lnTo>
                  <a:lnTo>
                    <a:pt x="3259691" y="218398"/>
                  </a:lnTo>
                  <a:lnTo>
                    <a:pt x="3273681" y="215094"/>
                  </a:lnTo>
                  <a:lnTo>
                    <a:pt x="3287671" y="211335"/>
                  </a:lnTo>
                  <a:lnTo>
                    <a:pt x="3301661" y="207081"/>
                  </a:lnTo>
                  <a:lnTo>
                    <a:pt x="3315652" y="202296"/>
                  </a:lnTo>
                  <a:lnTo>
                    <a:pt x="3329642" y="196946"/>
                  </a:lnTo>
                  <a:lnTo>
                    <a:pt x="3343632" y="191008"/>
                  </a:lnTo>
                  <a:lnTo>
                    <a:pt x="3357622" y="184471"/>
                  </a:lnTo>
                  <a:lnTo>
                    <a:pt x="3371612" y="177338"/>
                  </a:lnTo>
                  <a:lnTo>
                    <a:pt x="3385602" y="169628"/>
                  </a:lnTo>
                  <a:lnTo>
                    <a:pt x="3399592" y="161381"/>
                  </a:lnTo>
                  <a:lnTo>
                    <a:pt x="3413582" y="152657"/>
                  </a:lnTo>
                  <a:lnTo>
                    <a:pt x="3427572" y="143536"/>
                  </a:lnTo>
                  <a:lnTo>
                    <a:pt x="3441562" y="134118"/>
                  </a:lnTo>
                  <a:lnTo>
                    <a:pt x="3455552" y="124515"/>
                  </a:lnTo>
                  <a:lnTo>
                    <a:pt x="3469543" y="114849"/>
                  </a:lnTo>
                  <a:lnTo>
                    <a:pt x="3483533" y="105245"/>
                  </a:lnTo>
                  <a:lnTo>
                    <a:pt x="3497523" y="95827"/>
                  </a:lnTo>
                  <a:lnTo>
                    <a:pt x="3511513" y="86707"/>
                  </a:lnTo>
                  <a:lnTo>
                    <a:pt x="3525503" y="77983"/>
                  </a:lnTo>
                  <a:lnTo>
                    <a:pt x="3539493" y="69736"/>
                  </a:lnTo>
                  <a:lnTo>
                    <a:pt x="3553483" y="62026"/>
                  </a:lnTo>
                  <a:lnTo>
                    <a:pt x="3567473" y="54892"/>
                  </a:lnTo>
                  <a:lnTo>
                    <a:pt x="3581463" y="48355"/>
                  </a:lnTo>
                  <a:lnTo>
                    <a:pt x="3595453" y="42418"/>
                  </a:lnTo>
                  <a:lnTo>
                    <a:pt x="3609444" y="37068"/>
                  </a:lnTo>
                  <a:lnTo>
                    <a:pt x="3623434" y="32282"/>
                  </a:lnTo>
                  <a:lnTo>
                    <a:pt x="3637424" y="28029"/>
                  </a:lnTo>
                  <a:lnTo>
                    <a:pt x="3651414" y="24270"/>
                  </a:lnTo>
                  <a:lnTo>
                    <a:pt x="3665404" y="20965"/>
                  </a:lnTo>
                  <a:lnTo>
                    <a:pt x="3679394" y="18073"/>
                  </a:lnTo>
                  <a:lnTo>
                    <a:pt x="3693384" y="15551"/>
                  </a:lnTo>
                  <a:lnTo>
                    <a:pt x="3707374" y="13360"/>
                  </a:lnTo>
                  <a:lnTo>
                    <a:pt x="3721364" y="11461"/>
                  </a:lnTo>
                  <a:lnTo>
                    <a:pt x="3735354" y="9821"/>
                  </a:lnTo>
                  <a:lnTo>
                    <a:pt x="3749344" y="8407"/>
                  </a:lnTo>
                  <a:lnTo>
                    <a:pt x="3763335" y="7190"/>
                  </a:lnTo>
                  <a:lnTo>
                    <a:pt x="3777325" y="6144"/>
                  </a:lnTo>
                  <a:lnTo>
                    <a:pt x="3791315" y="5247"/>
                  </a:lnTo>
                  <a:lnTo>
                    <a:pt x="3805305" y="4479"/>
                  </a:lnTo>
                  <a:lnTo>
                    <a:pt x="3819295" y="3821"/>
                  </a:lnTo>
                  <a:lnTo>
                    <a:pt x="3833285" y="3259"/>
                  </a:lnTo>
                  <a:lnTo>
                    <a:pt x="3847275" y="2778"/>
                  </a:lnTo>
                  <a:lnTo>
                    <a:pt x="3861265" y="2367"/>
                  </a:lnTo>
                  <a:lnTo>
                    <a:pt x="3875255" y="2017"/>
                  </a:lnTo>
                  <a:lnTo>
                    <a:pt x="3889245" y="1718"/>
                  </a:lnTo>
                  <a:lnTo>
                    <a:pt x="3903235" y="1463"/>
                  </a:lnTo>
                  <a:lnTo>
                    <a:pt x="3917226" y="1246"/>
                  </a:lnTo>
                  <a:lnTo>
                    <a:pt x="3931216" y="1061"/>
                  </a:lnTo>
                  <a:lnTo>
                    <a:pt x="3945206" y="903"/>
                  </a:lnTo>
                  <a:lnTo>
                    <a:pt x="3959196" y="769"/>
                  </a:lnTo>
                  <a:lnTo>
                    <a:pt x="3973186" y="654"/>
                  </a:lnTo>
                  <a:lnTo>
                    <a:pt x="3987176" y="557"/>
                  </a:lnTo>
                  <a:lnTo>
                    <a:pt x="4001166" y="474"/>
                  </a:lnTo>
                  <a:lnTo>
                    <a:pt x="4015156" y="403"/>
                  </a:lnTo>
                  <a:lnTo>
                    <a:pt x="4029146" y="343"/>
                  </a:lnTo>
                  <a:lnTo>
                    <a:pt x="4043136" y="292"/>
                  </a:lnTo>
                  <a:lnTo>
                    <a:pt x="4057126" y="248"/>
                  </a:lnTo>
                  <a:lnTo>
                    <a:pt x="4071117" y="211"/>
                  </a:lnTo>
                  <a:lnTo>
                    <a:pt x="4085107" y="180"/>
                  </a:lnTo>
                  <a:lnTo>
                    <a:pt x="4099097" y="153"/>
                  </a:lnTo>
                  <a:lnTo>
                    <a:pt x="4113087" y="130"/>
                  </a:lnTo>
                  <a:lnTo>
                    <a:pt x="4127077" y="110"/>
                  </a:lnTo>
                  <a:lnTo>
                    <a:pt x="4141067" y="94"/>
                  </a:lnTo>
                  <a:lnTo>
                    <a:pt x="4155057" y="80"/>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737948" y="4969019"/>
              <a:ext cx="4155057" cy="717692"/>
            </a:xfrm>
            <a:custGeom>
              <a:avLst/>
              <a:gdLst/>
              <a:ahLst/>
              <a:cxnLst/>
              <a:rect l="0" t="0" r="0" b="0"/>
              <a:pathLst>
                <a:path w="4155057" h="717692">
                  <a:moveTo>
                    <a:pt x="0" y="0"/>
                  </a:moveTo>
                  <a:lnTo>
                    <a:pt x="13990" y="42"/>
                  </a:lnTo>
                  <a:lnTo>
                    <a:pt x="27980" y="91"/>
                  </a:lnTo>
                  <a:lnTo>
                    <a:pt x="41970" y="150"/>
                  </a:lnTo>
                  <a:lnTo>
                    <a:pt x="55960" y="218"/>
                  </a:lnTo>
                  <a:lnTo>
                    <a:pt x="69950" y="299"/>
                  </a:lnTo>
                  <a:lnTo>
                    <a:pt x="83940" y="393"/>
                  </a:lnTo>
                  <a:lnTo>
                    <a:pt x="97930" y="505"/>
                  </a:lnTo>
                  <a:lnTo>
                    <a:pt x="111920" y="635"/>
                  </a:lnTo>
                  <a:lnTo>
                    <a:pt x="125910" y="789"/>
                  </a:lnTo>
                  <a:lnTo>
                    <a:pt x="139900" y="969"/>
                  </a:lnTo>
                  <a:lnTo>
                    <a:pt x="153891" y="1181"/>
                  </a:lnTo>
                  <a:lnTo>
                    <a:pt x="167881" y="1430"/>
                  </a:lnTo>
                  <a:lnTo>
                    <a:pt x="181871" y="1722"/>
                  </a:lnTo>
                  <a:lnTo>
                    <a:pt x="195861" y="2066"/>
                  </a:lnTo>
                  <a:lnTo>
                    <a:pt x="209851" y="2469"/>
                  </a:lnTo>
                  <a:lnTo>
                    <a:pt x="223841" y="2942"/>
                  </a:lnTo>
                  <a:lnTo>
                    <a:pt x="237831" y="3498"/>
                  </a:lnTo>
                  <a:lnTo>
                    <a:pt x="251821" y="4150"/>
                  </a:lnTo>
                  <a:lnTo>
                    <a:pt x="265811" y="4914"/>
                  </a:lnTo>
                  <a:lnTo>
                    <a:pt x="279801" y="5811"/>
                  </a:lnTo>
                  <a:lnTo>
                    <a:pt x="293791" y="6862"/>
                  </a:lnTo>
                  <a:lnTo>
                    <a:pt x="307782" y="8094"/>
                  </a:lnTo>
                  <a:lnTo>
                    <a:pt x="321772" y="9536"/>
                  </a:lnTo>
                  <a:lnTo>
                    <a:pt x="335762" y="11224"/>
                  </a:lnTo>
                  <a:lnTo>
                    <a:pt x="349752" y="13197"/>
                  </a:lnTo>
                  <a:lnTo>
                    <a:pt x="363742" y="15503"/>
                  </a:lnTo>
                  <a:lnTo>
                    <a:pt x="377732" y="18193"/>
                  </a:lnTo>
                  <a:lnTo>
                    <a:pt x="391722" y="21330"/>
                  </a:lnTo>
                  <a:lnTo>
                    <a:pt x="405712" y="24981"/>
                  </a:lnTo>
                  <a:lnTo>
                    <a:pt x="419702" y="29223"/>
                  </a:lnTo>
                  <a:lnTo>
                    <a:pt x="433692" y="34144"/>
                  </a:lnTo>
                  <a:lnTo>
                    <a:pt x="447682" y="39839"/>
                  </a:lnTo>
                  <a:lnTo>
                    <a:pt x="461673" y="46413"/>
                  </a:lnTo>
                  <a:lnTo>
                    <a:pt x="475663" y="53978"/>
                  </a:lnTo>
                  <a:lnTo>
                    <a:pt x="489653" y="62656"/>
                  </a:lnTo>
                  <a:lnTo>
                    <a:pt x="503643" y="72570"/>
                  </a:lnTo>
                  <a:lnTo>
                    <a:pt x="517633" y="83846"/>
                  </a:lnTo>
                  <a:lnTo>
                    <a:pt x="531623" y="96606"/>
                  </a:lnTo>
                  <a:lnTo>
                    <a:pt x="545613" y="110964"/>
                  </a:lnTo>
                  <a:lnTo>
                    <a:pt x="559603" y="127013"/>
                  </a:lnTo>
                  <a:lnTo>
                    <a:pt x="573593" y="144826"/>
                  </a:lnTo>
                  <a:lnTo>
                    <a:pt x="587583" y="164436"/>
                  </a:lnTo>
                  <a:lnTo>
                    <a:pt x="601574" y="185837"/>
                  </a:lnTo>
                  <a:lnTo>
                    <a:pt x="615564" y="208967"/>
                  </a:lnTo>
                  <a:lnTo>
                    <a:pt x="629554" y="233709"/>
                  </a:lnTo>
                  <a:lnTo>
                    <a:pt x="643544" y="259881"/>
                  </a:lnTo>
                  <a:lnTo>
                    <a:pt x="657534" y="287242"/>
                  </a:lnTo>
                  <a:lnTo>
                    <a:pt x="671524" y="315496"/>
                  </a:lnTo>
                  <a:lnTo>
                    <a:pt x="685514" y="344306"/>
                  </a:lnTo>
                  <a:lnTo>
                    <a:pt x="699504" y="373304"/>
                  </a:lnTo>
                  <a:lnTo>
                    <a:pt x="713494" y="402114"/>
                  </a:lnTo>
                  <a:lnTo>
                    <a:pt x="727484" y="430369"/>
                  </a:lnTo>
                  <a:lnTo>
                    <a:pt x="741474" y="457730"/>
                  </a:lnTo>
                  <a:lnTo>
                    <a:pt x="755465" y="483902"/>
                  </a:lnTo>
                  <a:lnTo>
                    <a:pt x="769455" y="508643"/>
                  </a:lnTo>
                  <a:lnTo>
                    <a:pt x="783445" y="531774"/>
                  </a:lnTo>
                  <a:lnTo>
                    <a:pt x="797435" y="553175"/>
                  </a:lnTo>
                  <a:lnTo>
                    <a:pt x="811425" y="572785"/>
                  </a:lnTo>
                  <a:lnTo>
                    <a:pt x="825415" y="590597"/>
                  </a:lnTo>
                  <a:lnTo>
                    <a:pt x="839405" y="606647"/>
                  </a:lnTo>
                  <a:lnTo>
                    <a:pt x="853395" y="621004"/>
                  </a:lnTo>
                  <a:lnTo>
                    <a:pt x="867385" y="633765"/>
                  </a:lnTo>
                  <a:lnTo>
                    <a:pt x="881375" y="645041"/>
                  </a:lnTo>
                  <a:lnTo>
                    <a:pt x="895365" y="654955"/>
                  </a:lnTo>
                  <a:lnTo>
                    <a:pt x="909356" y="663633"/>
                  </a:lnTo>
                  <a:lnTo>
                    <a:pt x="923346" y="671198"/>
                  </a:lnTo>
                  <a:lnTo>
                    <a:pt x="937336" y="677772"/>
                  </a:lnTo>
                  <a:lnTo>
                    <a:pt x="951326" y="683467"/>
                  </a:lnTo>
                  <a:lnTo>
                    <a:pt x="965316" y="688388"/>
                  </a:lnTo>
                  <a:lnTo>
                    <a:pt x="979306" y="692630"/>
                  </a:lnTo>
                  <a:lnTo>
                    <a:pt x="993296" y="696281"/>
                  </a:lnTo>
                  <a:lnTo>
                    <a:pt x="1007286" y="699417"/>
                  </a:lnTo>
                  <a:lnTo>
                    <a:pt x="1021276" y="702108"/>
                  </a:lnTo>
                  <a:lnTo>
                    <a:pt x="1035266" y="704414"/>
                  </a:lnTo>
                  <a:lnTo>
                    <a:pt x="1049256" y="706387"/>
                  </a:lnTo>
                  <a:lnTo>
                    <a:pt x="1063247" y="708075"/>
                  </a:lnTo>
                  <a:lnTo>
                    <a:pt x="1077237" y="709517"/>
                  </a:lnTo>
                  <a:lnTo>
                    <a:pt x="1091227" y="710749"/>
                  </a:lnTo>
                  <a:lnTo>
                    <a:pt x="1105217" y="711800"/>
                  </a:lnTo>
                  <a:lnTo>
                    <a:pt x="1119207" y="712696"/>
                  </a:lnTo>
                  <a:lnTo>
                    <a:pt x="1133197" y="713461"/>
                  </a:lnTo>
                  <a:lnTo>
                    <a:pt x="1147187" y="714113"/>
                  </a:lnTo>
                  <a:lnTo>
                    <a:pt x="1161177" y="714668"/>
                  </a:lnTo>
                  <a:lnTo>
                    <a:pt x="1175167" y="715142"/>
                  </a:lnTo>
                  <a:lnTo>
                    <a:pt x="1189157" y="715545"/>
                  </a:lnTo>
                  <a:lnTo>
                    <a:pt x="1203148" y="715888"/>
                  </a:lnTo>
                  <a:lnTo>
                    <a:pt x="1217138" y="716181"/>
                  </a:lnTo>
                  <a:lnTo>
                    <a:pt x="1231128" y="716430"/>
                  </a:lnTo>
                  <a:lnTo>
                    <a:pt x="1245118" y="716642"/>
                  </a:lnTo>
                  <a:lnTo>
                    <a:pt x="1259108" y="716822"/>
                  </a:lnTo>
                  <a:lnTo>
                    <a:pt x="1273098" y="716975"/>
                  </a:lnTo>
                  <a:lnTo>
                    <a:pt x="1287088" y="717106"/>
                  </a:lnTo>
                  <a:lnTo>
                    <a:pt x="1301078" y="717217"/>
                  </a:lnTo>
                  <a:lnTo>
                    <a:pt x="1315068" y="717312"/>
                  </a:lnTo>
                  <a:lnTo>
                    <a:pt x="1329058" y="717393"/>
                  </a:lnTo>
                  <a:lnTo>
                    <a:pt x="1343048" y="717461"/>
                  </a:lnTo>
                  <a:lnTo>
                    <a:pt x="1357039" y="717519"/>
                  </a:lnTo>
                  <a:lnTo>
                    <a:pt x="1371029" y="717569"/>
                  </a:lnTo>
                  <a:lnTo>
                    <a:pt x="1385019" y="717611"/>
                  </a:lnTo>
                  <a:lnTo>
                    <a:pt x="1385019" y="717692"/>
                  </a:lnTo>
                  <a:lnTo>
                    <a:pt x="1399009" y="717663"/>
                  </a:lnTo>
                  <a:lnTo>
                    <a:pt x="1412999" y="717630"/>
                  </a:lnTo>
                  <a:lnTo>
                    <a:pt x="1426989" y="717591"/>
                  </a:lnTo>
                  <a:lnTo>
                    <a:pt x="1440979" y="717546"/>
                  </a:lnTo>
                  <a:lnTo>
                    <a:pt x="1454969" y="717492"/>
                  </a:lnTo>
                  <a:lnTo>
                    <a:pt x="1468959" y="717429"/>
                  </a:lnTo>
                  <a:lnTo>
                    <a:pt x="1482949" y="717355"/>
                  </a:lnTo>
                  <a:lnTo>
                    <a:pt x="1496939" y="717268"/>
                  </a:lnTo>
                  <a:lnTo>
                    <a:pt x="1510930" y="717165"/>
                  </a:lnTo>
                  <a:lnTo>
                    <a:pt x="1524920" y="717045"/>
                  </a:lnTo>
                  <a:lnTo>
                    <a:pt x="1538910" y="716904"/>
                  </a:lnTo>
                  <a:lnTo>
                    <a:pt x="1552900" y="716738"/>
                  </a:lnTo>
                  <a:lnTo>
                    <a:pt x="1566890" y="716543"/>
                  </a:lnTo>
                  <a:lnTo>
                    <a:pt x="1580880" y="716314"/>
                  </a:lnTo>
                  <a:lnTo>
                    <a:pt x="1594870" y="716045"/>
                  </a:lnTo>
                  <a:lnTo>
                    <a:pt x="1608860" y="715730"/>
                  </a:lnTo>
                  <a:lnTo>
                    <a:pt x="1622850" y="715359"/>
                  </a:lnTo>
                  <a:lnTo>
                    <a:pt x="1636840" y="714925"/>
                  </a:lnTo>
                  <a:lnTo>
                    <a:pt x="1650830" y="714415"/>
                  </a:lnTo>
                  <a:lnTo>
                    <a:pt x="1664821" y="713817"/>
                  </a:lnTo>
                  <a:lnTo>
                    <a:pt x="1678811" y="713116"/>
                  </a:lnTo>
                  <a:lnTo>
                    <a:pt x="1692801" y="712295"/>
                  </a:lnTo>
                  <a:lnTo>
                    <a:pt x="1706791" y="711334"/>
                  </a:lnTo>
                  <a:lnTo>
                    <a:pt x="1720781" y="710209"/>
                  </a:lnTo>
                  <a:lnTo>
                    <a:pt x="1734771" y="708893"/>
                  </a:lnTo>
                  <a:lnTo>
                    <a:pt x="1748761" y="707356"/>
                  </a:lnTo>
                  <a:lnTo>
                    <a:pt x="1762751" y="705562"/>
                  </a:lnTo>
                  <a:lnTo>
                    <a:pt x="1776741" y="703471"/>
                  </a:lnTo>
                  <a:lnTo>
                    <a:pt x="1790731" y="701037"/>
                  </a:lnTo>
                  <a:lnTo>
                    <a:pt x="1804722" y="698209"/>
                  </a:lnTo>
                  <a:lnTo>
                    <a:pt x="1818712" y="694928"/>
                  </a:lnTo>
                  <a:lnTo>
                    <a:pt x="1832702" y="691132"/>
                  </a:lnTo>
                  <a:lnTo>
                    <a:pt x="1846692" y="686749"/>
                  </a:lnTo>
                  <a:lnTo>
                    <a:pt x="1860682" y="681706"/>
                  </a:lnTo>
                  <a:lnTo>
                    <a:pt x="1874672" y="675921"/>
                  </a:lnTo>
                  <a:lnTo>
                    <a:pt x="1888662" y="669311"/>
                  </a:lnTo>
                  <a:lnTo>
                    <a:pt x="1902652" y="661794"/>
                  </a:lnTo>
                  <a:lnTo>
                    <a:pt x="1916642" y="653287"/>
                  </a:lnTo>
                  <a:lnTo>
                    <a:pt x="1930632" y="643715"/>
                  </a:lnTo>
                  <a:lnTo>
                    <a:pt x="1944622" y="633016"/>
                  </a:lnTo>
                  <a:lnTo>
                    <a:pt x="1958613" y="621141"/>
                  </a:lnTo>
                  <a:lnTo>
                    <a:pt x="1972603" y="608067"/>
                  </a:lnTo>
                  <a:lnTo>
                    <a:pt x="1986593" y="593800"/>
                  </a:lnTo>
                  <a:lnTo>
                    <a:pt x="2000583" y="578380"/>
                  </a:lnTo>
                  <a:lnTo>
                    <a:pt x="2014573" y="561885"/>
                  </a:lnTo>
                  <a:lnTo>
                    <a:pt x="2028563" y="544437"/>
                  </a:lnTo>
                  <a:lnTo>
                    <a:pt x="2042553" y="526197"/>
                  </a:lnTo>
                  <a:lnTo>
                    <a:pt x="2056543" y="507360"/>
                  </a:lnTo>
                  <a:lnTo>
                    <a:pt x="2070533" y="488154"/>
                  </a:lnTo>
                  <a:lnTo>
                    <a:pt x="2084523" y="468822"/>
                  </a:lnTo>
                  <a:lnTo>
                    <a:pt x="2098513" y="449615"/>
                  </a:lnTo>
                  <a:lnTo>
                    <a:pt x="2112504" y="430778"/>
                  </a:lnTo>
                  <a:lnTo>
                    <a:pt x="2126494" y="412538"/>
                  </a:lnTo>
                  <a:lnTo>
                    <a:pt x="2140484" y="395090"/>
                  </a:lnTo>
                  <a:lnTo>
                    <a:pt x="2154474" y="378596"/>
                  </a:lnTo>
                  <a:lnTo>
                    <a:pt x="2168464" y="363175"/>
                  </a:lnTo>
                  <a:lnTo>
                    <a:pt x="2182454" y="348908"/>
                  </a:lnTo>
                  <a:lnTo>
                    <a:pt x="2196444" y="335834"/>
                  </a:lnTo>
                  <a:lnTo>
                    <a:pt x="2210434" y="323960"/>
                  </a:lnTo>
                  <a:lnTo>
                    <a:pt x="2224424" y="313260"/>
                  </a:lnTo>
                  <a:lnTo>
                    <a:pt x="2238414" y="303688"/>
                  </a:lnTo>
                  <a:lnTo>
                    <a:pt x="2252404" y="295181"/>
                  </a:lnTo>
                  <a:lnTo>
                    <a:pt x="2266395" y="287664"/>
                  </a:lnTo>
                  <a:lnTo>
                    <a:pt x="2280385" y="281055"/>
                  </a:lnTo>
                  <a:lnTo>
                    <a:pt x="2294375" y="275270"/>
                  </a:lnTo>
                  <a:lnTo>
                    <a:pt x="2308365" y="270226"/>
                  </a:lnTo>
                  <a:lnTo>
                    <a:pt x="2322355" y="265843"/>
                  </a:lnTo>
                  <a:lnTo>
                    <a:pt x="2336345" y="262047"/>
                  </a:lnTo>
                  <a:lnTo>
                    <a:pt x="2350335" y="258766"/>
                  </a:lnTo>
                  <a:lnTo>
                    <a:pt x="2364325" y="255938"/>
                  </a:lnTo>
                  <a:lnTo>
                    <a:pt x="2378315" y="253504"/>
                  </a:lnTo>
                  <a:lnTo>
                    <a:pt x="2392305" y="251413"/>
                  </a:lnTo>
                  <a:lnTo>
                    <a:pt x="2406296" y="249619"/>
                  </a:lnTo>
                  <a:lnTo>
                    <a:pt x="2420286" y="248082"/>
                  </a:lnTo>
                  <a:lnTo>
                    <a:pt x="2434276" y="246766"/>
                  </a:lnTo>
                  <a:lnTo>
                    <a:pt x="2448266" y="245641"/>
                  </a:lnTo>
                  <a:lnTo>
                    <a:pt x="2462256" y="244680"/>
                  </a:lnTo>
                  <a:lnTo>
                    <a:pt x="2476246" y="243859"/>
                  </a:lnTo>
                  <a:lnTo>
                    <a:pt x="2490236" y="243158"/>
                  </a:lnTo>
                  <a:lnTo>
                    <a:pt x="2504226" y="242560"/>
                  </a:lnTo>
                  <a:lnTo>
                    <a:pt x="2518216" y="242050"/>
                  </a:lnTo>
                  <a:lnTo>
                    <a:pt x="2532206" y="241616"/>
                  </a:lnTo>
                  <a:lnTo>
                    <a:pt x="2546196" y="241246"/>
                  </a:lnTo>
                  <a:lnTo>
                    <a:pt x="2560187" y="240930"/>
                  </a:lnTo>
                  <a:lnTo>
                    <a:pt x="2574177" y="240661"/>
                  </a:lnTo>
                  <a:lnTo>
                    <a:pt x="2588167" y="240432"/>
                  </a:lnTo>
                  <a:lnTo>
                    <a:pt x="2602157" y="240237"/>
                  </a:lnTo>
                  <a:lnTo>
                    <a:pt x="2616147" y="240071"/>
                  </a:lnTo>
                  <a:lnTo>
                    <a:pt x="2630137" y="239930"/>
                  </a:lnTo>
                  <a:lnTo>
                    <a:pt x="2644127" y="239810"/>
                  </a:lnTo>
                  <a:lnTo>
                    <a:pt x="2658117" y="239708"/>
                  </a:lnTo>
                  <a:lnTo>
                    <a:pt x="2672107" y="239620"/>
                  </a:lnTo>
                  <a:lnTo>
                    <a:pt x="2686097" y="239546"/>
                  </a:lnTo>
                  <a:lnTo>
                    <a:pt x="2700087" y="239483"/>
                  </a:lnTo>
                  <a:lnTo>
                    <a:pt x="2714078" y="239429"/>
                  </a:lnTo>
                  <a:lnTo>
                    <a:pt x="2728068" y="239384"/>
                  </a:lnTo>
                  <a:lnTo>
                    <a:pt x="2742058" y="239345"/>
                  </a:lnTo>
                  <a:lnTo>
                    <a:pt x="2756048" y="239312"/>
                  </a:lnTo>
                  <a:lnTo>
                    <a:pt x="2770038" y="239284"/>
                  </a:lnTo>
                  <a:lnTo>
                    <a:pt x="2770038" y="239203"/>
                  </a:lnTo>
                  <a:lnTo>
                    <a:pt x="2784028" y="239217"/>
                  </a:lnTo>
                  <a:lnTo>
                    <a:pt x="2798018" y="239234"/>
                  </a:lnTo>
                  <a:lnTo>
                    <a:pt x="2812008" y="239253"/>
                  </a:lnTo>
                  <a:lnTo>
                    <a:pt x="2825998" y="239276"/>
                  </a:lnTo>
                  <a:lnTo>
                    <a:pt x="2839988" y="239303"/>
                  </a:lnTo>
                  <a:lnTo>
                    <a:pt x="2853978" y="239335"/>
                  </a:lnTo>
                  <a:lnTo>
                    <a:pt x="2867969" y="239372"/>
                  </a:lnTo>
                  <a:lnTo>
                    <a:pt x="2881959" y="239415"/>
                  </a:lnTo>
                  <a:lnTo>
                    <a:pt x="2895949" y="239467"/>
                  </a:lnTo>
                  <a:lnTo>
                    <a:pt x="2909939" y="239527"/>
                  </a:lnTo>
                  <a:lnTo>
                    <a:pt x="2923929" y="239597"/>
                  </a:lnTo>
                  <a:lnTo>
                    <a:pt x="2937919" y="239680"/>
                  </a:lnTo>
                  <a:lnTo>
                    <a:pt x="2951909" y="239778"/>
                  </a:lnTo>
                  <a:lnTo>
                    <a:pt x="2965899" y="239892"/>
                  </a:lnTo>
                  <a:lnTo>
                    <a:pt x="2979889" y="240027"/>
                  </a:lnTo>
                  <a:lnTo>
                    <a:pt x="2993879" y="240184"/>
                  </a:lnTo>
                  <a:lnTo>
                    <a:pt x="3007870" y="240370"/>
                  </a:lnTo>
                  <a:lnTo>
                    <a:pt x="3021860" y="240587"/>
                  </a:lnTo>
                  <a:lnTo>
                    <a:pt x="3035850" y="240842"/>
                  </a:lnTo>
                  <a:lnTo>
                    <a:pt x="3049840" y="241141"/>
                  </a:lnTo>
                  <a:lnTo>
                    <a:pt x="3063830" y="241491"/>
                  </a:lnTo>
                  <a:lnTo>
                    <a:pt x="3077820" y="241902"/>
                  </a:lnTo>
                  <a:lnTo>
                    <a:pt x="3091810" y="242382"/>
                  </a:lnTo>
                  <a:lnTo>
                    <a:pt x="3105800" y="242945"/>
                  </a:lnTo>
                  <a:lnTo>
                    <a:pt x="3119790" y="243603"/>
                  </a:lnTo>
                  <a:lnTo>
                    <a:pt x="3133780" y="244371"/>
                  </a:lnTo>
                  <a:lnTo>
                    <a:pt x="3147770" y="245268"/>
                  </a:lnTo>
                  <a:lnTo>
                    <a:pt x="3161761" y="246314"/>
                  </a:lnTo>
                  <a:lnTo>
                    <a:pt x="3175751" y="247530"/>
                  </a:lnTo>
                  <a:lnTo>
                    <a:pt x="3189741" y="248945"/>
                  </a:lnTo>
                  <a:lnTo>
                    <a:pt x="3203731" y="250585"/>
                  </a:lnTo>
                  <a:lnTo>
                    <a:pt x="3217721" y="252483"/>
                  </a:lnTo>
                  <a:lnTo>
                    <a:pt x="3231711" y="254674"/>
                  </a:lnTo>
                  <a:lnTo>
                    <a:pt x="3245701" y="257196"/>
                  </a:lnTo>
                  <a:lnTo>
                    <a:pt x="3259691" y="260089"/>
                  </a:lnTo>
                  <a:lnTo>
                    <a:pt x="3273681" y="263394"/>
                  </a:lnTo>
                  <a:lnTo>
                    <a:pt x="3287671" y="267152"/>
                  </a:lnTo>
                  <a:lnTo>
                    <a:pt x="3301661" y="271406"/>
                  </a:lnTo>
                  <a:lnTo>
                    <a:pt x="3315652" y="276191"/>
                  </a:lnTo>
                  <a:lnTo>
                    <a:pt x="3329642" y="281541"/>
                  </a:lnTo>
                  <a:lnTo>
                    <a:pt x="3343632" y="287479"/>
                  </a:lnTo>
                  <a:lnTo>
                    <a:pt x="3357622" y="294016"/>
                  </a:lnTo>
                  <a:lnTo>
                    <a:pt x="3371612" y="301149"/>
                  </a:lnTo>
                  <a:lnTo>
                    <a:pt x="3385602" y="308859"/>
                  </a:lnTo>
                  <a:lnTo>
                    <a:pt x="3399592" y="317107"/>
                  </a:lnTo>
                  <a:lnTo>
                    <a:pt x="3413582" y="325830"/>
                  </a:lnTo>
                  <a:lnTo>
                    <a:pt x="3427572" y="334951"/>
                  </a:lnTo>
                  <a:lnTo>
                    <a:pt x="3441562" y="344369"/>
                  </a:lnTo>
                  <a:lnTo>
                    <a:pt x="3455552" y="353972"/>
                  </a:lnTo>
                  <a:lnTo>
                    <a:pt x="3469543" y="363638"/>
                  </a:lnTo>
                  <a:lnTo>
                    <a:pt x="3483533" y="373242"/>
                  </a:lnTo>
                  <a:lnTo>
                    <a:pt x="3497523" y="382660"/>
                  </a:lnTo>
                  <a:lnTo>
                    <a:pt x="3511513" y="391780"/>
                  </a:lnTo>
                  <a:lnTo>
                    <a:pt x="3525503" y="400504"/>
                  </a:lnTo>
                  <a:lnTo>
                    <a:pt x="3539493" y="408751"/>
                  </a:lnTo>
                  <a:lnTo>
                    <a:pt x="3553483" y="416462"/>
                  </a:lnTo>
                  <a:lnTo>
                    <a:pt x="3567473" y="423595"/>
                  </a:lnTo>
                  <a:lnTo>
                    <a:pt x="3581463" y="430132"/>
                  </a:lnTo>
                  <a:lnTo>
                    <a:pt x="3595453" y="436069"/>
                  </a:lnTo>
                  <a:lnTo>
                    <a:pt x="3609444" y="441419"/>
                  </a:lnTo>
                  <a:lnTo>
                    <a:pt x="3623434" y="446205"/>
                  </a:lnTo>
                  <a:lnTo>
                    <a:pt x="3637424" y="450458"/>
                  </a:lnTo>
                  <a:lnTo>
                    <a:pt x="3651414" y="454217"/>
                  </a:lnTo>
                  <a:lnTo>
                    <a:pt x="3665404" y="457522"/>
                  </a:lnTo>
                  <a:lnTo>
                    <a:pt x="3679394" y="460414"/>
                  </a:lnTo>
                  <a:lnTo>
                    <a:pt x="3693384" y="462936"/>
                  </a:lnTo>
                  <a:lnTo>
                    <a:pt x="3707374" y="465128"/>
                  </a:lnTo>
                  <a:lnTo>
                    <a:pt x="3721364" y="467026"/>
                  </a:lnTo>
                  <a:lnTo>
                    <a:pt x="3735354" y="468666"/>
                  </a:lnTo>
                  <a:lnTo>
                    <a:pt x="3749344" y="470080"/>
                  </a:lnTo>
                  <a:lnTo>
                    <a:pt x="3763335" y="471297"/>
                  </a:lnTo>
                  <a:lnTo>
                    <a:pt x="3777325" y="472343"/>
                  </a:lnTo>
                  <a:lnTo>
                    <a:pt x="3791315" y="473240"/>
                  </a:lnTo>
                  <a:lnTo>
                    <a:pt x="3805305" y="474008"/>
                  </a:lnTo>
                  <a:lnTo>
                    <a:pt x="3819295" y="474666"/>
                  </a:lnTo>
                  <a:lnTo>
                    <a:pt x="3833285" y="475229"/>
                  </a:lnTo>
                  <a:lnTo>
                    <a:pt x="3847275" y="475709"/>
                  </a:lnTo>
                  <a:lnTo>
                    <a:pt x="3861265" y="476120"/>
                  </a:lnTo>
                  <a:lnTo>
                    <a:pt x="3875255" y="476470"/>
                  </a:lnTo>
                  <a:lnTo>
                    <a:pt x="3889245" y="476769"/>
                  </a:lnTo>
                  <a:lnTo>
                    <a:pt x="3903235" y="477024"/>
                  </a:lnTo>
                  <a:lnTo>
                    <a:pt x="3917226" y="477241"/>
                  </a:lnTo>
                  <a:lnTo>
                    <a:pt x="3931216" y="477426"/>
                  </a:lnTo>
                  <a:lnTo>
                    <a:pt x="3945206" y="477584"/>
                  </a:lnTo>
                  <a:lnTo>
                    <a:pt x="3959196" y="477719"/>
                  </a:lnTo>
                  <a:lnTo>
                    <a:pt x="3973186" y="477833"/>
                  </a:lnTo>
                  <a:lnTo>
                    <a:pt x="3987176" y="477930"/>
                  </a:lnTo>
                  <a:lnTo>
                    <a:pt x="4001166" y="478013"/>
                  </a:lnTo>
                  <a:lnTo>
                    <a:pt x="4015156" y="478084"/>
                  </a:lnTo>
                  <a:lnTo>
                    <a:pt x="4029146" y="478144"/>
                  </a:lnTo>
                  <a:lnTo>
                    <a:pt x="4043136" y="478195"/>
                  </a:lnTo>
                  <a:lnTo>
                    <a:pt x="4057126" y="478239"/>
                  </a:lnTo>
                  <a:lnTo>
                    <a:pt x="4071117" y="478276"/>
                  </a:lnTo>
                  <a:lnTo>
                    <a:pt x="4085107" y="478308"/>
                  </a:lnTo>
                  <a:lnTo>
                    <a:pt x="4099097" y="478334"/>
                  </a:lnTo>
                  <a:lnTo>
                    <a:pt x="4113087" y="478357"/>
                  </a:lnTo>
                  <a:lnTo>
                    <a:pt x="4127077" y="478377"/>
                  </a:lnTo>
                  <a:lnTo>
                    <a:pt x="4141067" y="478393"/>
                  </a:lnTo>
                  <a:lnTo>
                    <a:pt x="4155057" y="478407"/>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737948" y="899582"/>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737948" y="2336090"/>
              <a:ext cx="4155057" cy="1914434"/>
            </a:xfrm>
            <a:custGeom>
              <a:avLst/>
              <a:gdLst/>
              <a:ahLst/>
              <a:cxnLst/>
              <a:rect l="0" t="0" r="0" b="0"/>
              <a:pathLst>
                <a:path w="4155057" h="1914434">
                  <a:moveTo>
                    <a:pt x="0" y="1914434"/>
                  </a:moveTo>
                  <a:lnTo>
                    <a:pt x="13990" y="1914405"/>
                  </a:lnTo>
                  <a:lnTo>
                    <a:pt x="27980" y="1914372"/>
                  </a:lnTo>
                  <a:lnTo>
                    <a:pt x="41970" y="1914333"/>
                  </a:lnTo>
                  <a:lnTo>
                    <a:pt x="55960" y="1914288"/>
                  </a:lnTo>
                  <a:lnTo>
                    <a:pt x="69950" y="1914234"/>
                  </a:lnTo>
                  <a:lnTo>
                    <a:pt x="83940" y="1914171"/>
                  </a:lnTo>
                  <a:lnTo>
                    <a:pt x="97930" y="1914097"/>
                  </a:lnTo>
                  <a:lnTo>
                    <a:pt x="111920" y="1914010"/>
                  </a:lnTo>
                  <a:lnTo>
                    <a:pt x="125910" y="1913907"/>
                  </a:lnTo>
                  <a:lnTo>
                    <a:pt x="139900" y="1913787"/>
                  </a:lnTo>
                  <a:lnTo>
                    <a:pt x="153891" y="1913646"/>
                  </a:lnTo>
                  <a:lnTo>
                    <a:pt x="167881" y="1913480"/>
                  </a:lnTo>
                  <a:lnTo>
                    <a:pt x="181871" y="1913285"/>
                  </a:lnTo>
                  <a:lnTo>
                    <a:pt x="195861" y="1913056"/>
                  </a:lnTo>
                  <a:lnTo>
                    <a:pt x="209851" y="1912787"/>
                  </a:lnTo>
                  <a:lnTo>
                    <a:pt x="223841" y="1912472"/>
                  </a:lnTo>
                  <a:lnTo>
                    <a:pt x="237831" y="1912101"/>
                  </a:lnTo>
                  <a:lnTo>
                    <a:pt x="251821" y="1911667"/>
                  </a:lnTo>
                  <a:lnTo>
                    <a:pt x="265811" y="1911157"/>
                  </a:lnTo>
                  <a:lnTo>
                    <a:pt x="279801" y="1910559"/>
                  </a:lnTo>
                  <a:lnTo>
                    <a:pt x="293791" y="1909858"/>
                  </a:lnTo>
                  <a:lnTo>
                    <a:pt x="307782" y="1909037"/>
                  </a:lnTo>
                  <a:lnTo>
                    <a:pt x="321772" y="1908076"/>
                  </a:lnTo>
                  <a:lnTo>
                    <a:pt x="335762" y="1906951"/>
                  </a:lnTo>
                  <a:lnTo>
                    <a:pt x="349752" y="1905635"/>
                  </a:lnTo>
                  <a:lnTo>
                    <a:pt x="363742" y="1904098"/>
                  </a:lnTo>
                  <a:lnTo>
                    <a:pt x="377732" y="1902304"/>
                  </a:lnTo>
                  <a:lnTo>
                    <a:pt x="391722" y="1900213"/>
                  </a:lnTo>
                  <a:lnTo>
                    <a:pt x="405712" y="1897780"/>
                  </a:lnTo>
                  <a:lnTo>
                    <a:pt x="419702" y="1894951"/>
                  </a:lnTo>
                  <a:lnTo>
                    <a:pt x="433692" y="1891671"/>
                  </a:lnTo>
                  <a:lnTo>
                    <a:pt x="447682" y="1887874"/>
                  </a:lnTo>
                  <a:lnTo>
                    <a:pt x="461673" y="1883491"/>
                  </a:lnTo>
                  <a:lnTo>
                    <a:pt x="475663" y="1878448"/>
                  </a:lnTo>
                  <a:lnTo>
                    <a:pt x="489653" y="1872663"/>
                  </a:lnTo>
                  <a:lnTo>
                    <a:pt x="503643" y="1866053"/>
                  </a:lnTo>
                  <a:lnTo>
                    <a:pt x="517633" y="1858536"/>
                  </a:lnTo>
                  <a:lnTo>
                    <a:pt x="531623" y="1850029"/>
                  </a:lnTo>
                  <a:lnTo>
                    <a:pt x="545613" y="1840457"/>
                  </a:lnTo>
                  <a:lnTo>
                    <a:pt x="559603" y="1829758"/>
                  </a:lnTo>
                  <a:lnTo>
                    <a:pt x="573593" y="1817883"/>
                  </a:lnTo>
                  <a:lnTo>
                    <a:pt x="587583" y="1804809"/>
                  </a:lnTo>
                  <a:lnTo>
                    <a:pt x="601574" y="1790542"/>
                  </a:lnTo>
                  <a:lnTo>
                    <a:pt x="615564" y="1775122"/>
                  </a:lnTo>
                  <a:lnTo>
                    <a:pt x="629554" y="1758627"/>
                  </a:lnTo>
                  <a:lnTo>
                    <a:pt x="643544" y="1741180"/>
                  </a:lnTo>
                  <a:lnTo>
                    <a:pt x="657534" y="1722939"/>
                  </a:lnTo>
                  <a:lnTo>
                    <a:pt x="671524" y="1704102"/>
                  </a:lnTo>
                  <a:lnTo>
                    <a:pt x="685514" y="1684896"/>
                  </a:lnTo>
                  <a:lnTo>
                    <a:pt x="699504" y="1665564"/>
                  </a:lnTo>
                  <a:lnTo>
                    <a:pt x="713494" y="1646357"/>
                  </a:lnTo>
                  <a:lnTo>
                    <a:pt x="727484" y="1627520"/>
                  </a:lnTo>
                  <a:lnTo>
                    <a:pt x="741474" y="1609280"/>
                  </a:lnTo>
                  <a:lnTo>
                    <a:pt x="755465" y="1591832"/>
                  </a:lnTo>
                  <a:lnTo>
                    <a:pt x="769455" y="1575338"/>
                  </a:lnTo>
                  <a:lnTo>
                    <a:pt x="783445" y="1559917"/>
                  </a:lnTo>
                  <a:lnTo>
                    <a:pt x="797435" y="1545650"/>
                  </a:lnTo>
                  <a:lnTo>
                    <a:pt x="811425" y="1532576"/>
                  </a:lnTo>
                  <a:lnTo>
                    <a:pt x="825415" y="1520702"/>
                  </a:lnTo>
                  <a:lnTo>
                    <a:pt x="839405" y="1510002"/>
                  </a:lnTo>
                  <a:lnTo>
                    <a:pt x="853395" y="1500430"/>
                  </a:lnTo>
                  <a:lnTo>
                    <a:pt x="867385" y="1491923"/>
                  </a:lnTo>
                  <a:lnTo>
                    <a:pt x="881375" y="1484406"/>
                  </a:lnTo>
                  <a:lnTo>
                    <a:pt x="895365" y="1477797"/>
                  </a:lnTo>
                  <a:lnTo>
                    <a:pt x="909356" y="1472012"/>
                  </a:lnTo>
                  <a:lnTo>
                    <a:pt x="923346" y="1466968"/>
                  </a:lnTo>
                  <a:lnTo>
                    <a:pt x="937336" y="1462585"/>
                  </a:lnTo>
                  <a:lnTo>
                    <a:pt x="951326" y="1458789"/>
                  </a:lnTo>
                  <a:lnTo>
                    <a:pt x="965316" y="1455508"/>
                  </a:lnTo>
                  <a:lnTo>
                    <a:pt x="979306" y="1452680"/>
                  </a:lnTo>
                  <a:lnTo>
                    <a:pt x="993296" y="1450246"/>
                  </a:lnTo>
                  <a:lnTo>
                    <a:pt x="1007286" y="1448155"/>
                  </a:lnTo>
                  <a:lnTo>
                    <a:pt x="1021276" y="1446361"/>
                  </a:lnTo>
                  <a:lnTo>
                    <a:pt x="1035266" y="1444824"/>
                  </a:lnTo>
                  <a:lnTo>
                    <a:pt x="1049256" y="1443508"/>
                  </a:lnTo>
                  <a:lnTo>
                    <a:pt x="1063247" y="1442383"/>
                  </a:lnTo>
                  <a:lnTo>
                    <a:pt x="1077237" y="1441422"/>
                  </a:lnTo>
                  <a:lnTo>
                    <a:pt x="1091227" y="1440601"/>
                  </a:lnTo>
                  <a:lnTo>
                    <a:pt x="1105217" y="1439900"/>
                  </a:lnTo>
                  <a:lnTo>
                    <a:pt x="1119207" y="1439302"/>
                  </a:lnTo>
                  <a:lnTo>
                    <a:pt x="1133197" y="1438793"/>
                  </a:lnTo>
                  <a:lnTo>
                    <a:pt x="1147187" y="1438358"/>
                  </a:lnTo>
                  <a:lnTo>
                    <a:pt x="1161177" y="1437988"/>
                  </a:lnTo>
                  <a:lnTo>
                    <a:pt x="1175167" y="1437672"/>
                  </a:lnTo>
                  <a:lnTo>
                    <a:pt x="1189157" y="1437403"/>
                  </a:lnTo>
                  <a:lnTo>
                    <a:pt x="1203148" y="1437174"/>
                  </a:lnTo>
                  <a:lnTo>
                    <a:pt x="1217138" y="1436979"/>
                  </a:lnTo>
                  <a:lnTo>
                    <a:pt x="1231128" y="1436814"/>
                  </a:lnTo>
                  <a:lnTo>
                    <a:pt x="1245118" y="1436672"/>
                  </a:lnTo>
                  <a:lnTo>
                    <a:pt x="1259108" y="1436552"/>
                  </a:lnTo>
                  <a:lnTo>
                    <a:pt x="1273098" y="1436450"/>
                  </a:lnTo>
                  <a:lnTo>
                    <a:pt x="1287088" y="1436362"/>
                  </a:lnTo>
                  <a:lnTo>
                    <a:pt x="1301078" y="1436288"/>
                  </a:lnTo>
                  <a:lnTo>
                    <a:pt x="1315068" y="1436225"/>
                  </a:lnTo>
                  <a:lnTo>
                    <a:pt x="1329058" y="1436172"/>
                  </a:lnTo>
                  <a:lnTo>
                    <a:pt x="1343048" y="1436126"/>
                  </a:lnTo>
                  <a:lnTo>
                    <a:pt x="1357039" y="1436087"/>
                  </a:lnTo>
                  <a:lnTo>
                    <a:pt x="1371029" y="1436054"/>
                  </a:lnTo>
                  <a:lnTo>
                    <a:pt x="1385019" y="1436026"/>
                  </a:lnTo>
                  <a:lnTo>
                    <a:pt x="1385019" y="1435705"/>
                  </a:lnTo>
                  <a:lnTo>
                    <a:pt x="1399009" y="1435676"/>
                  </a:lnTo>
                  <a:lnTo>
                    <a:pt x="1412999" y="1435643"/>
                  </a:lnTo>
                  <a:lnTo>
                    <a:pt x="1426989" y="1435605"/>
                  </a:lnTo>
                  <a:lnTo>
                    <a:pt x="1440979" y="1435559"/>
                  </a:lnTo>
                  <a:lnTo>
                    <a:pt x="1454969" y="1435505"/>
                  </a:lnTo>
                  <a:lnTo>
                    <a:pt x="1468959" y="1435442"/>
                  </a:lnTo>
                  <a:lnTo>
                    <a:pt x="1482949" y="1435368"/>
                  </a:lnTo>
                  <a:lnTo>
                    <a:pt x="1496939" y="1435281"/>
                  </a:lnTo>
                  <a:lnTo>
                    <a:pt x="1510930" y="1435178"/>
                  </a:lnTo>
                  <a:lnTo>
                    <a:pt x="1524920" y="1435058"/>
                  </a:lnTo>
                  <a:lnTo>
                    <a:pt x="1538910" y="1434917"/>
                  </a:lnTo>
                  <a:lnTo>
                    <a:pt x="1552900" y="1434751"/>
                  </a:lnTo>
                  <a:lnTo>
                    <a:pt x="1566890" y="1434556"/>
                  </a:lnTo>
                  <a:lnTo>
                    <a:pt x="1580880" y="1434327"/>
                  </a:lnTo>
                  <a:lnTo>
                    <a:pt x="1594870" y="1434058"/>
                  </a:lnTo>
                  <a:lnTo>
                    <a:pt x="1608860" y="1433743"/>
                  </a:lnTo>
                  <a:lnTo>
                    <a:pt x="1622850" y="1433372"/>
                  </a:lnTo>
                  <a:lnTo>
                    <a:pt x="1636840" y="1432938"/>
                  </a:lnTo>
                  <a:lnTo>
                    <a:pt x="1650830" y="1432428"/>
                  </a:lnTo>
                  <a:lnTo>
                    <a:pt x="1664821" y="1431830"/>
                  </a:lnTo>
                  <a:lnTo>
                    <a:pt x="1678811" y="1431129"/>
                  </a:lnTo>
                  <a:lnTo>
                    <a:pt x="1692801" y="1430308"/>
                  </a:lnTo>
                  <a:lnTo>
                    <a:pt x="1706791" y="1429347"/>
                  </a:lnTo>
                  <a:lnTo>
                    <a:pt x="1720781" y="1428222"/>
                  </a:lnTo>
                  <a:lnTo>
                    <a:pt x="1734771" y="1426906"/>
                  </a:lnTo>
                  <a:lnTo>
                    <a:pt x="1748761" y="1425369"/>
                  </a:lnTo>
                  <a:lnTo>
                    <a:pt x="1762751" y="1423575"/>
                  </a:lnTo>
                  <a:lnTo>
                    <a:pt x="1776741" y="1421484"/>
                  </a:lnTo>
                  <a:lnTo>
                    <a:pt x="1790731" y="1419051"/>
                  </a:lnTo>
                  <a:lnTo>
                    <a:pt x="1804722" y="1416222"/>
                  </a:lnTo>
                  <a:lnTo>
                    <a:pt x="1818712" y="1412942"/>
                  </a:lnTo>
                  <a:lnTo>
                    <a:pt x="1832702" y="1409145"/>
                  </a:lnTo>
                  <a:lnTo>
                    <a:pt x="1846692" y="1404763"/>
                  </a:lnTo>
                  <a:lnTo>
                    <a:pt x="1860682" y="1399719"/>
                  </a:lnTo>
                  <a:lnTo>
                    <a:pt x="1874672" y="1393934"/>
                  </a:lnTo>
                  <a:lnTo>
                    <a:pt x="1888662" y="1387324"/>
                  </a:lnTo>
                  <a:lnTo>
                    <a:pt x="1902652" y="1379807"/>
                  </a:lnTo>
                  <a:lnTo>
                    <a:pt x="1916642" y="1371300"/>
                  </a:lnTo>
                  <a:lnTo>
                    <a:pt x="1930632" y="1361729"/>
                  </a:lnTo>
                  <a:lnTo>
                    <a:pt x="1944622" y="1351029"/>
                  </a:lnTo>
                  <a:lnTo>
                    <a:pt x="1958613" y="1339154"/>
                  </a:lnTo>
                  <a:lnTo>
                    <a:pt x="1972603" y="1326080"/>
                  </a:lnTo>
                  <a:lnTo>
                    <a:pt x="1986593" y="1311813"/>
                  </a:lnTo>
                  <a:lnTo>
                    <a:pt x="2000583" y="1296393"/>
                  </a:lnTo>
                  <a:lnTo>
                    <a:pt x="2014573" y="1279898"/>
                  </a:lnTo>
                  <a:lnTo>
                    <a:pt x="2028563" y="1262451"/>
                  </a:lnTo>
                  <a:lnTo>
                    <a:pt x="2042553" y="1244210"/>
                  </a:lnTo>
                  <a:lnTo>
                    <a:pt x="2056543" y="1225373"/>
                  </a:lnTo>
                  <a:lnTo>
                    <a:pt x="2070533" y="1206167"/>
                  </a:lnTo>
                  <a:lnTo>
                    <a:pt x="2084523" y="1186835"/>
                  </a:lnTo>
                  <a:lnTo>
                    <a:pt x="2098513" y="1167628"/>
                  </a:lnTo>
                  <a:lnTo>
                    <a:pt x="2112504" y="1148792"/>
                  </a:lnTo>
                  <a:lnTo>
                    <a:pt x="2126494" y="1130551"/>
                  </a:lnTo>
                  <a:lnTo>
                    <a:pt x="2140484" y="1113103"/>
                  </a:lnTo>
                  <a:lnTo>
                    <a:pt x="2154474" y="1096609"/>
                  </a:lnTo>
                  <a:lnTo>
                    <a:pt x="2168464" y="1081188"/>
                  </a:lnTo>
                  <a:lnTo>
                    <a:pt x="2182454" y="1066921"/>
                  </a:lnTo>
                  <a:lnTo>
                    <a:pt x="2196444" y="1053847"/>
                  </a:lnTo>
                  <a:lnTo>
                    <a:pt x="2210434" y="1041973"/>
                  </a:lnTo>
                  <a:lnTo>
                    <a:pt x="2224424" y="1031273"/>
                  </a:lnTo>
                  <a:lnTo>
                    <a:pt x="2238414" y="1021701"/>
                  </a:lnTo>
                  <a:lnTo>
                    <a:pt x="2252404" y="1013195"/>
                  </a:lnTo>
                  <a:lnTo>
                    <a:pt x="2266395" y="1005677"/>
                  </a:lnTo>
                  <a:lnTo>
                    <a:pt x="2280385" y="999068"/>
                  </a:lnTo>
                  <a:lnTo>
                    <a:pt x="2294375" y="993283"/>
                  </a:lnTo>
                  <a:lnTo>
                    <a:pt x="2308365" y="988239"/>
                  </a:lnTo>
                  <a:lnTo>
                    <a:pt x="2322355" y="983856"/>
                  </a:lnTo>
                  <a:lnTo>
                    <a:pt x="2336345" y="980060"/>
                  </a:lnTo>
                  <a:lnTo>
                    <a:pt x="2350335" y="976779"/>
                  </a:lnTo>
                  <a:lnTo>
                    <a:pt x="2364325" y="973951"/>
                  </a:lnTo>
                  <a:lnTo>
                    <a:pt x="2378315" y="971517"/>
                  </a:lnTo>
                  <a:lnTo>
                    <a:pt x="2392305" y="969426"/>
                  </a:lnTo>
                  <a:lnTo>
                    <a:pt x="2406296" y="967632"/>
                  </a:lnTo>
                  <a:lnTo>
                    <a:pt x="2420286" y="966095"/>
                  </a:lnTo>
                  <a:lnTo>
                    <a:pt x="2434276" y="964780"/>
                  </a:lnTo>
                  <a:lnTo>
                    <a:pt x="2448266" y="963654"/>
                  </a:lnTo>
                  <a:lnTo>
                    <a:pt x="2462256" y="962693"/>
                  </a:lnTo>
                  <a:lnTo>
                    <a:pt x="2476246" y="961872"/>
                  </a:lnTo>
                  <a:lnTo>
                    <a:pt x="2490236" y="961171"/>
                  </a:lnTo>
                  <a:lnTo>
                    <a:pt x="2504226" y="960573"/>
                  </a:lnTo>
                  <a:lnTo>
                    <a:pt x="2518216" y="960064"/>
                  </a:lnTo>
                  <a:lnTo>
                    <a:pt x="2532206" y="959629"/>
                  </a:lnTo>
                  <a:lnTo>
                    <a:pt x="2546196" y="959259"/>
                  </a:lnTo>
                  <a:lnTo>
                    <a:pt x="2560187" y="958943"/>
                  </a:lnTo>
                  <a:lnTo>
                    <a:pt x="2574177" y="958674"/>
                  </a:lnTo>
                  <a:lnTo>
                    <a:pt x="2588167" y="958445"/>
                  </a:lnTo>
                  <a:lnTo>
                    <a:pt x="2602157" y="958251"/>
                  </a:lnTo>
                  <a:lnTo>
                    <a:pt x="2616147" y="958085"/>
                  </a:lnTo>
                  <a:lnTo>
                    <a:pt x="2630137" y="957943"/>
                  </a:lnTo>
                  <a:lnTo>
                    <a:pt x="2644127" y="957823"/>
                  </a:lnTo>
                  <a:lnTo>
                    <a:pt x="2658117" y="957721"/>
                  </a:lnTo>
                  <a:lnTo>
                    <a:pt x="2672107" y="957634"/>
                  </a:lnTo>
                  <a:lnTo>
                    <a:pt x="2686097" y="957559"/>
                  </a:lnTo>
                  <a:lnTo>
                    <a:pt x="2700087" y="957496"/>
                  </a:lnTo>
                  <a:lnTo>
                    <a:pt x="2714078" y="957443"/>
                  </a:lnTo>
                  <a:lnTo>
                    <a:pt x="2728068" y="957397"/>
                  </a:lnTo>
                  <a:lnTo>
                    <a:pt x="2742058" y="957358"/>
                  </a:lnTo>
                  <a:lnTo>
                    <a:pt x="2756048" y="957325"/>
                  </a:lnTo>
                  <a:lnTo>
                    <a:pt x="2770038" y="957297"/>
                  </a:lnTo>
                  <a:lnTo>
                    <a:pt x="2770038" y="956815"/>
                  </a:lnTo>
                  <a:lnTo>
                    <a:pt x="2784028" y="956759"/>
                  </a:lnTo>
                  <a:lnTo>
                    <a:pt x="2798018" y="956693"/>
                  </a:lnTo>
                  <a:lnTo>
                    <a:pt x="2812008" y="956615"/>
                  </a:lnTo>
                  <a:lnTo>
                    <a:pt x="2825998" y="956524"/>
                  </a:lnTo>
                  <a:lnTo>
                    <a:pt x="2839988" y="956416"/>
                  </a:lnTo>
                  <a:lnTo>
                    <a:pt x="2853978" y="956290"/>
                  </a:lnTo>
                  <a:lnTo>
                    <a:pt x="2867969" y="956142"/>
                  </a:lnTo>
                  <a:lnTo>
                    <a:pt x="2881959" y="955967"/>
                  </a:lnTo>
                  <a:lnTo>
                    <a:pt x="2895949" y="955763"/>
                  </a:lnTo>
                  <a:lnTo>
                    <a:pt x="2909939" y="955522"/>
                  </a:lnTo>
                  <a:lnTo>
                    <a:pt x="2923929" y="955240"/>
                  </a:lnTo>
                  <a:lnTo>
                    <a:pt x="2937919" y="954908"/>
                  </a:lnTo>
                  <a:lnTo>
                    <a:pt x="2951909" y="954518"/>
                  </a:lnTo>
                  <a:lnTo>
                    <a:pt x="2965899" y="954060"/>
                  </a:lnTo>
                  <a:lnTo>
                    <a:pt x="2979889" y="953523"/>
                  </a:lnTo>
                  <a:lnTo>
                    <a:pt x="2993879" y="952891"/>
                  </a:lnTo>
                  <a:lnTo>
                    <a:pt x="3007870" y="952151"/>
                  </a:lnTo>
                  <a:lnTo>
                    <a:pt x="3021860" y="951282"/>
                  </a:lnTo>
                  <a:lnTo>
                    <a:pt x="3035850" y="950262"/>
                  </a:lnTo>
                  <a:lnTo>
                    <a:pt x="3049840" y="949066"/>
                  </a:lnTo>
                  <a:lnTo>
                    <a:pt x="3063830" y="947665"/>
                  </a:lnTo>
                  <a:lnTo>
                    <a:pt x="3077820" y="946023"/>
                  </a:lnTo>
                  <a:lnTo>
                    <a:pt x="3091810" y="944100"/>
                  </a:lnTo>
                  <a:lnTo>
                    <a:pt x="3105800" y="941850"/>
                  </a:lnTo>
                  <a:lnTo>
                    <a:pt x="3119790" y="939218"/>
                  </a:lnTo>
                  <a:lnTo>
                    <a:pt x="3133780" y="936144"/>
                  </a:lnTo>
                  <a:lnTo>
                    <a:pt x="3147770" y="932557"/>
                  </a:lnTo>
                  <a:lnTo>
                    <a:pt x="3161761" y="928375"/>
                  </a:lnTo>
                  <a:lnTo>
                    <a:pt x="3175751" y="923507"/>
                  </a:lnTo>
                  <a:lnTo>
                    <a:pt x="3189741" y="917850"/>
                  </a:lnTo>
                  <a:lnTo>
                    <a:pt x="3203731" y="911289"/>
                  </a:lnTo>
                  <a:lnTo>
                    <a:pt x="3217721" y="903696"/>
                  </a:lnTo>
                  <a:lnTo>
                    <a:pt x="3231711" y="894931"/>
                  </a:lnTo>
                  <a:lnTo>
                    <a:pt x="3245701" y="884844"/>
                  </a:lnTo>
                  <a:lnTo>
                    <a:pt x="3259691" y="873273"/>
                  </a:lnTo>
                  <a:lnTo>
                    <a:pt x="3273681" y="860055"/>
                  </a:lnTo>
                  <a:lnTo>
                    <a:pt x="3287671" y="845020"/>
                  </a:lnTo>
                  <a:lnTo>
                    <a:pt x="3301661" y="828006"/>
                  </a:lnTo>
                  <a:lnTo>
                    <a:pt x="3315652" y="808863"/>
                  </a:lnTo>
                  <a:lnTo>
                    <a:pt x="3329642" y="787463"/>
                  </a:lnTo>
                  <a:lnTo>
                    <a:pt x="3343632" y="763714"/>
                  </a:lnTo>
                  <a:lnTo>
                    <a:pt x="3357622" y="737566"/>
                  </a:lnTo>
                  <a:lnTo>
                    <a:pt x="3371612" y="709032"/>
                  </a:lnTo>
                  <a:lnTo>
                    <a:pt x="3385602" y="678191"/>
                  </a:lnTo>
                  <a:lnTo>
                    <a:pt x="3399592" y="645203"/>
                  </a:lnTo>
                  <a:lnTo>
                    <a:pt x="3413582" y="610307"/>
                  </a:lnTo>
                  <a:lnTo>
                    <a:pt x="3427572" y="573826"/>
                  </a:lnTo>
                  <a:lnTo>
                    <a:pt x="3441562" y="536153"/>
                  </a:lnTo>
                  <a:lnTo>
                    <a:pt x="3455552" y="497739"/>
                  </a:lnTo>
                  <a:lnTo>
                    <a:pt x="3469543" y="459075"/>
                  </a:lnTo>
                  <a:lnTo>
                    <a:pt x="3483533" y="420662"/>
                  </a:lnTo>
                  <a:lnTo>
                    <a:pt x="3497523" y="382989"/>
                  </a:lnTo>
                  <a:lnTo>
                    <a:pt x="3511513" y="346508"/>
                  </a:lnTo>
                  <a:lnTo>
                    <a:pt x="3525503" y="311612"/>
                  </a:lnTo>
                  <a:lnTo>
                    <a:pt x="3539493" y="278623"/>
                  </a:lnTo>
                  <a:lnTo>
                    <a:pt x="3553483" y="247783"/>
                  </a:lnTo>
                  <a:lnTo>
                    <a:pt x="3567473" y="219248"/>
                  </a:lnTo>
                  <a:lnTo>
                    <a:pt x="3581463" y="193101"/>
                  </a:lnTo>
                  <a:lnTo>
                    <a:pt x="3595453" y="169351"/>
                  </a:lnTo>
                  <a:lnTo>
                    <a:pt x="3609444" y="147952"/>
                  </a:lnTo>
                  <a:lnTo>
                    <a:pt x="3623434" y="128809"/>
                  </a:lnTo>
                  <a:lnTo>
                    <a:pt x="3637424" y="111795"/>
                  </a:lnTo>
                  <a:lnTo>
                    <a:pt x="3651414" y="96760"/>
                  </a:lnTo>
                  <a:lnTo>
                    <a:pt x="3665404" y="83541"/>
                  </a:lnTo>
                  <a:lnTo>
                    <a:pt x="3679394" y="71971"/>
                  </a:lnTo>
                  <a:lnTo>
                    <a:pt x="3693384" y="61884"/>
                  </a:lnTo>
                  <a:lnTo>
                    <a:pt x="3707374" y="53119"/>
                  </a:lnTo>
                  <a:lnTo>
                    <a:pt x="3721364" y="45526"/>
                  </a:lnTo>
                  <a:lnTo>
                    <a:pt x="3735354" y="38964"/>
                  </a:lnTo>
                  <a:lnTo>
                    <a:pt x="3749344" y="33308"/>
                  </a:lnTo>
                  <a:lnTo>
                    <a:pt x="3763335" y="28440"/>
                  </a:lnTo>
                  <a:lnTo>
                    <a:pt x="3777325" y="24258"/>
                  </a:lnTo>
                  <a:lnTo>
                    <a:pt x="3791315" y="20670"/>
                  </a:lnTo>
                  <a:lnTo>
                    <a:pt x="3805305" y="17596"/>
                  </a:lnTo>
                  <a:lnTo>
                    <a:pt x="3819295" y="14965"/>
                  </a:lnTo>
                  <a:lnTo>
                    <a:pt x="3833285" y="12715"/>
                  </a:lnTo>
                  <a:lnTo>
                    <a:pt x="3847275" y="10792"/>
                  </a:lnTo>
                  <a:lnTo>
                    <a:pt x="3861265" y="9150"/>
                  </a:lnTo>
                  <a:lnTo>
                    <a:pt x="3875255" y="7748"/>
                  </a:lnTo>
                  <a:lnTo>
                    <a:pt x="3889245" y="6553"/>
                  </a:lnTo>
                  <a:lnTo>
                    <a:pt x="3903235" y="5533"/>
                  </a:lnTo>
                  <a:lnTo>
                    <a:pt x="3917226" y="4664"/>
                  </a:lnTo>
                  <a:lnTo>
                    <a:pt x="3931216" y="3923"/>
                  </a:lnTo>
                  <a:lnTo>
                    <a:pt x="3945206" y="3292"/>
                  </a:lnTo>
                  <a:lnTo>
                    <a:pt x="3959196" y="2755"/>
                  </a:lnTo>
                  <a:lnTo>
                    <a:pt x="3973186" y="2297"/>
                  </a:lnTo>
                  <a:lnTo>
                    <a:pt x="3987176" y="1907"/>
                  </a:lnTo>
                  <a:lnTo>
                    <a:pt x="4001166" y="1575"/>
                  </a:lnTo>
                  <a:lnTo>
                    <a:pt x="4015156" y="1292"/>
                  </a:lnTo>
                  <a:lnTo>
                    <a:pt x="4029146" y="1052"/>
                  </a:lnTo>
                  <a:lnTo>
                    <a:pt x="4043136" y="847"/>
                  </a:lnTo>
                  <a:lnTo>
                    <a:pt x="4057126" y="673"/>
                  </a:lnTo>
                  <a:lnTo>
                    <a:pt x="4071117" y="525"/>
                  </a:lnTo>
                  <a:lnTo>
                    <a:pt x="4085107" y="398"/>
                  </a:lnTo>
                  <a:lnTo>
                    <a:pt x="4099097" y="291"/>
                  </a:lnTo>
                  <a:lnTo>
                    <a:pt x="4113087" y="200"/>
                  </a:lnTo>
                  <a:lnTo>
                    <a:pt x="4127077" y="122"/>
                  </a:lnTo>
                  <a:lnTo>
                    <a:pt x="4141067" y="56"/>
                  </a:lnTo>
                  <a:lnTo>
                    <a:pt x="4155057"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737948" y="4490129"/>
              <a:ext cx="4155057" cy="957217"/>
            </a:xfrm>
            <a:custGeom>
              <a:avLst/>
              <a:gdLst/>
              <a:ahLst/>
              <a:cxnLst/>
              <a:rect l="0" t="0" r="0" b="0"/>
              <a:pathLst>
                <a:path w="4155057" h="957217">
                  <a:moveTo>
                    <a:pt x="0" y="957217"/>
                  </a:moveTo>
                  <a:lnTo>
                    <a:pt x="13990" y="957188"/>
                  </a:lnTo>
                  <a:lnTo>
                    <a:pt x="27980" y="957155"/>
                  </a:lnTo>
                  <a:lnTo>
                    <a:pt x="41970" y="957116"/>
                  </a:lnTo>
                  <a:lnTo>
                    <a:pt x="55960" y="957071"/>
                  </a:lnTo>
                  <a:lnTo>
                    <a:pt x="69950" y="957017"/>
                  </a:lnTo>
                  <a:lnTo>
                    <a:pt x="83940" y="956954"/>
                  </a:lnTo>
                  <a:lnTo>
                    <a:pt x="97930" y="956880"/>
                  </a:lnTo>
                  <a:lnTo>
                    <a:pt x="111920" y="956793"/>
                  </a:lnTo>
                  <a:lnTo>
                    <a:pt x="125910" y="956690"/>
                  </a:lnTo>
                  <a:lnTo>
                    <a:pt x="139900" y="956570"/>
                  </a:lnTo>
                  <a:lnTo>
                    <a:pt x="153891" y="956429"/>
                  </a:lnTo>
                  <a:lnTo>
                    <a:pt x="167881" y="956263"/>
                  </a:lnTo>
                  <a:lnTo>
                    <a:pt x="181871" y="956068"/>
                  </a:lnTo>
                  <a:lnTo>
                    <a:pt x="195861" y="955839"/>
                  </a:lnTo>
                  <a:lnTo>
                    <a:pt x="209851" y="955570"/>
                  </a:lnTo>
                  <a:lnTo>
                    <a:pt x="223841" y="955255"/>
                  </a:lnTo>
                  <a:lnTo>
                    <a:pt x="237831" y="954884"/>
                  </a:lnTo>
                  <a:lnTo>
                    <a:pt x="251821" y="954450"/>
                  </a:lnTo>
                  <a:lnTo>
                    <a:pt x="265811" y="953940"/>
                  </a:lnTo>
                  <a:lnTo>
                    <a:pt x="279801" y="953342"/>
                  </a:lnTo>
                  <a:lnTo>
                    <a:pt x="293791" y="952641"/>
                  </a:lnTo>
                  <a:lnTo>
                    <a:pt x="307782" y="951820"/>
                  </a:lnTo>
                  <a:lnTo>
                    <a:pt x="321772" y="950859"/>
                  </a:lnTo>
                  <a:lnTo>
                    <a:pt x="335762" y="949734"/>
                  </a:lnTo>
                  <a:lnTo>
                    <a:pt x="349752" y="948418"/>
                  </a:lnTo>
                  <a:lnTo>
                    <a:pt x="363742" y="946881"/>
                  </a:lnTo>
                  <a:lnTo>
                    <a:pt x="377732" y="945087"/>
                  </a:lnTo>
                  <a:lnTo>
                    <a:pt x="391722" y="942996"/>
                  </a:lnTo>
                  <a:lnTo>
                    <a:pt x="405712" y="940562"/>
                  </a:lnTo>
                  <a:lnTo>
                    <a:pt x="419702" y="937734"/>
                  </a:lnTo>
                  <a:lnTo>
                    <a:pt x="433692" y="934453"/>
                  </a:lnTo>
                  <a:lnTo>
                    <a:pt x="447682" y="930657"/>
                  </a:lnTo>
                  <a:lnTo>
                    <a:pt x="461673" y="926274"/>
                  </a:lnTo>
                  <a:lnTo>
                    <a:pt x="475663" y="921231"/>
                  </a:lnTo>
                  <a:lnTo>
                    <a:pt x="489653" y="915446"/>
                  </a:lnTo>
                  <a:lnTo>
                    <a:pt x="503643" y="908836"/>
                  </a:lnTo>
                  <a:lnTo>
                    <a:pt x="517633" y="901319"/>
                  </a:lnTo>
                  <a:lnTo>
                    <a:pt x="531623" y="892812"/>
                  </a:lnTo>
                  <a:lnTo>
                    <a:pt x="545613" y="883240"/>
                  </a:lnTo>
                  <a:lnTo>
                    <a:pt x="559603" y="872541"/>
                  </a:lnTo>
                  <a:lnTo>
                    <a:pt x="573593" y="860666"/>
                  </a:lnTo>
                  <a:lnTo>
                    <a:pt x="587583" y="847592"/>
                  </a:lnTo>
                  <a:lnTo>
                    <a:pt x="601574" y="833325"/>
                  </a:lnTo>
                  <a:lnTo>
                    <a:pt x="615564" y="817905"/>
                  </a:lnTo>
                  <a:lnTo>
                    <a:pt x="629554" y="801410"/>
                  </a:lnTo>
                  <a:lnTo>
                    <a:pt x="643544" y="783962"/>
                  </a:lnTo>
                  <a:lnTo>
                    <a:pt x="657534" y="765722"/>
                  </a:lnTo>
                  <a:lnTo>
                    <a:pt x="671524" y="746885"/>
                  </a:lnTo>
                  <a:lnTo>
                    <a:pt x="685514" y="727679"/>
                  </a:lnTo>
                  <a:lnTo>
                    <a:pt x="699504" y="708347"/>
                  </a:lnTo>
                  <a:lnTo>
                    <a:pt x="713494" y="689140"/>
                  </a:lnTo>
                  <a:lnTo>
                    <a:pt x="727484" y="670303"/>
                  </a:lnTo>
                  <a:lnTo>
                    <a:pt x="741474" y="652063"/>
                  </a:lnTo>
                  <a:lnTo>
                    <a:pt x="755465" y="634615"/>
                  </a:lnTo>
                  <a:lnTo>
                    <a:pt x="769455" y="618121"/>
                  </a:lnTo>
                  <a:lnTo>
                    <a:pt x="783445" y="602700"/>
                  </a:lnTo>
                  <a:lnTo>
                    <a:pt x="797435" y="588433"/>
                  </a:lnTo>
                  <a:lnTo>
                    <a:pt x="811425" y="575359"/>
                  </a:lnTo>
                  <a:lnTo>
                    <a:pt x="825415" y="563485"/>
                  </a:lnTo>
                  <a:lnTo>
                    <a:pt x="839405" y="552785"/>
                  </a:lnTo>
                  <a:lnTo>
                    <a:pt x="853395" y="543213"/>
                  </a:lnTo>
                  <a:lnTo>
                    <a:pt x="867385" y="534706"/>
                  </a:lnTo>
                  <a:lnTo>
                    <a:pt x="881375" y="527189"/>
                  </a:lnTo>
                  <a:lnTo>
                    <a:pt x="895365" y="520580"/>
                  </a:lnTo>
                  <a:lnTo>
                    <a:pt x="909356" y="514795"/>
                  </a:lnTo>
                  <a:lnTo>
                    <a:pt x="923346" y="509751"/>
                  </a:lnTo>
                  <a:lnTo>
                    <a:pt x="937336" y="505368"/>
                  </a:lnTo>
                  <a:lnTo>
                    <a:pt x="951326" y="501572"/>
                  </a:lnTo>
                  <a:lnTo>
                    <a:pt x="965316" y="498291"/>
                  </a:lnTo>
                  <a:lnTo>
                    <a:pt x="979306" y="495463"/>
                  </a:lnTo>
                  <a:lnTo>
                    <a:pt x="993296" y="493029"/>
                  </a:lnTo>
                  <a:lnTo>
                    <a:pt x="1007286" y="490938"/>
                  </a:lnTo>
                  <a:lnTo>
                    <a:pt x="1021276" y="489144"/>
                  </a:lnTo>
                  <a:lnTo>
                    <a:pt x="1035266" y="487607"/>
                  </a:lnTo>
                  <a:lnTo>
                    <a:pt x="1049256" y="486291"/>
                  </a:lnTo>
                  <a:lnTo>
                    <a:pt x="1063247" y="485166"/>
                  </a:lnTo>
                  <a:lnTo>
                    <a:pt x="1077237" y="484205"/>
                  </a:lnTo>
                  <a:lnTo>
                    <a:pt x="1091227" y="483384"/>
                  </a:lnTo>
                  <a:lnTo>
                    <a:pt x="1105217" y="482683"/>
                  </a:lnTo>
                  <a:lnTo>
                    <a:pt x="1119207" y="482085"/>
                  </a:lnTo>
                  <a:lnTo>
                    <a:pt x="1133197" y="481575"/>
                  </a:lnTo>
                  <a:lnTo>
                    <a:pt x="1147187" y="481141"/>
                  </a:lnTo>
                  <a:lnTo>
                    <a:pt x="1161177" y="480771"/>
                  </a:lnTo>
                  <a:lnTo>
                    <a:pt x="1175167" y="480455"/>
                  </a:lnTo>
                  <a:lnTo>
                    <a:pt x="1189157" y="480186"/>
                  </a:lnTo>
                  <a:lnTo>
                    <a:pt x="1203148" y="479957"/>
                  </a:lnTo>
                  <a:lnTo>
                    <a:pt x="1217138" y="479762"/>
                  </a:lnTo>
                  <a:lnTo>
                    <a:pt x="1231128" y="479596"/>
                  </a:lnTo>
                  <a:lnTo>
                    <a:pt x="1245118" y="479455"/>
                  </a:lnTo>
                  <a:lnTo>
                    <a:pt x="1259108" y="479335"/>
                  </a:lnTo>
                  <a:lnTo>
                    <a:pt x="1273098" y="479233"/>
                  </a:lnTo>
                  <a:lnTo>
                    <a:pt x="1287088" y="479145"/>
                  </a:lnTo>
                  <a:lnTo>
                    <a:pt x="1301078" y="479071"/>
                  </a:lnTo>
                  <a:lnTo>
                    <a:pt x="1315068" y="479008"/>
                  </a:lnTo>
                  <a:lnTo>
                    <a:pt x="1329058" y="478954"/>
                  </a:lnTo>
                  <a:lnTo>
                    <a:pt x="1343048" y="478909"/>
                  </a:lnTo>
                  <a:lnTo>
                    <a:pt x="1357039" y="478870"/>
                  </a:lnTo>
                  <a:lnTo>
                    <a:pt x="1371029" y="478837"/>
                  </a:lnTo>
                  <a:lnTo>
                    <a:pt x="1385019" y="478809"/>
                  </a:lnTo>
                  <a:lnTo>
                    <a:pt x="1385019" y="478568"/>
                  </a:lnTo>
                  <a:lnTo>
                    <a:pt x="1399009" y="478554"/>
                  </a:lnTo>
                  <a:lnTo>
                    <a:pt x="1412999" y="478537"/>
                  </a:lnTo>
                  <a:lnTo>
                    <a:pt x="1426989" y="478518"/>
                  </a:lnTo>
                  <a:lnTo>
                    <a:pt x="1440979" y="478495"/>
                  </a:lnTo>
                  <a:lnTo>
                    <a:pt x="1454969" y="478468"/>
                  </a:lnTo>
                  <a:lnTo>
                    <a:pt x="1468959" y="478437"/>
                  </a:lnTo>
                  <a:lnTo>
                    <a:pt x="1482949" y="478400"/>
                  </a:lnTo>
                  <a:lnTo>
                    <a:pt x="1496939" y="478356"/>
                  </a:lnTo>
                  <a:lnTo>
                    <a:pt x="1510930" y="478305"/>
                  </a:lnTo>
                  <a:lnTo>
                    <a:pt x="1524920" y="478245"/>
                  </a:lnTo>
                  <a:lnTo>
                    <a:pt x="1538910" y="478174"/>
                  </a:lnTo>
                  <a:lnTo>
                    <a:pt x="1552900" y="478091"/>
                  </a:lnTo>
                  <a:lnTo>
                    <a:pt x="1566890" y="477994"/>
                  </a:lnTo>
                  <a:lnTo>
                    <a:pt x="1580880" y="477879"/>
                  </a:lnTo>
                  <a:lnTo>
                    <a:pt x="1594870" y="477745"/>
                  </a:lnTo>
                  <a:lnTo>
                    <a:pt x="1608860" y="477587"/>
                  </a:lnTo>
                  <a:lnTo>
                    <a:pt x="1622850" y="477402"/>
                  </a:lnTo>
                  <a:lnTo>
                    <a:pt x="1636840" y="477184"/>
                  </a:lnTo>
                  <a:lnTo>
                    <a:pt x="1650830" y="476930"/>
                  </a:lnTo>
                  <a:lnTo>
                    <a:pt x="1664821" y="476631"/>
                  </a:lnTo>
                  <a:lnTo>
                    <a:pt x="1678811" y="476280"/>
                  </a:lnTo>
                  <a:lnTo>
                    <a:pt x="1692801" y="475870"/>
                  </a:lnTo>
                  <a:lnTo>
                    <a:pt x="1706791" y="475389"/>
                  </a:lnTo>
                  <a:lnTo>
                    <a:pt x="1720781" y="474827"/>
                  </a:lnTo>
                  <a:lnTo>
                    <a:pt x="1734771" y="474169"/>
                  </a:lnTo>
                  <a:lnTo>
                    <a:pt x="1748761" y="473400"/>
                  </a:lnTo>
                  <a:lnTo>
                    <a:pt x="1762751" y="472503"/>
                  </a:lnTo>
                  <a:lnTo>
                    <a:pt x="1776741" y="471458"/>
                  </a:lnTo>
                  <a:lnTo>
                    <a:pt x="1790731" y="470241"/>
                  </a:lnTo>
                  <a:lnTo>
                    <a:pt x="1804722" y="468827"/>
                  </a:lnTo>
                  <a:lnTo>
                    <a:pt x="1818712" y="467186"/>
                  </a:lnTo>
                  <a:lnTo>
                    <a:pt x="1832702" y="465288"/>
                  </a:lnTo>
                  <a:lnTo>
                    <a:pt x="1846692" y="463097"/>
                  </a:lnTo>
                  <a:lnTo>
                    <a:pt x="1860682" y="460575"/>
                  </a:lnTo>
                  <a:lnTo>
                    <a:pt x="1874672" y="457682"/>
                  </a:lnTo>
                  <a:lnTo>
                    <a:pt x="1888662" y="454378"/>
                  </a:lnTo>
                  <a:lnTo>
                    <a:pt x="1902652" y="450619"/>
                  </a:lnTo>
                  <a:lnTo>
                    <a:pt x="1916642" y="446366"/>
                  </a:lnTo>
                  <a:lnTo>
                    <a:pt x="1930632" y="441580"/>
                  </a:lnTo>
                  <a:lnTo>
                    <a:pt x="1944622" y="436230"/>
                  </a:lnTo>
                  <a:lnTo>
                    <a:pt x="1958613" y="430293"/>
                  </a:lnTo>
                  <a:lnTo>
                    <a:pt x="1972603" y="423756"/>
                  </a:lnTo>
                  <a:lnTo>
                    <a:pt x="1986593" y="416622"/>
                  </a:lnTo>
                  <a:lnTo>
                    <a:pt x="2000583" y="408912"/>
                  </a:lnTo>
                  <a:lnTo>
                    <a:pt x="2014573" y="400665"/>
                  </a:lnTo>
                  <a:lnTo>
                    <a:pt x="2028563" y="391941"/>
                  </a:lnTo>
                  <a:lnTo>
                    <a:pt x="2042553" y="382821"/>
                  </a:lnTo>
                  <a:lnTo>
                    <a:pt x="2056543" y="373402"/>
                  </a:lnTo>
                  <a:lnTo>
                    <a:pt x="2070533" y="363799"/>
                  </a:lnTo>
                  <a:lnTo>
                    <a:pt x="2084523" y="354133"/>
                  </a:lnTo>
                  <a:lnTo>
                    <a:pt x="2098513" y="344530"/>
                  </a:lnTo>
                  <a:lnTo>
                    <a:pt x="2112504" y="335111"/>
                  </a:lnTo>
                  <a:lnTo>
                    <a:pt x="2126494" y="325991"/>
                  </a:lnTo>
                  <a:lnTo>
                    <a:pt x="2140484" y="317267"/>
                  </a:lnTo>
                  <a:lnTo>
                    <a:pt x="2154474" y="309020"/>
                  </a:lnTo>
                  <a:lnTo>
                    <a:pt x="2168464" y="301310"/>
                  </a:lnTo>
                  <a:lnTo>
                    <a:pt x="2182454" y="294176"/>
                  </a:lnTo>
                  <a:lnTo>
                    <a:pt x="2196444" y="287639"/>
                  </a:lnTo>
                  <a:lnTo>
                    <a:pt x="2210434" y="281702"/>
                  </a:lnTo>
                  <a:lnTo>
                    <a:pt x="2224424" y="276352"/>
                  </a:lnTo>
                  <a:lnTo>
                    <a:pt x="2238414" y="271566"/>
                  </a:lnTo>
                  <a:lnTo>
                    <a:pt x="2252404" y="267313"/>
                  </a:lnTo>
                  <a:lnTo>
                    <a:pt x="2266395" y="263554"/>
                  </a:lnTo>
                  <a:lnTo>
                    <a:pt x="2280385" y="260249"/>
                  </a:lnTo>
                  <a:lnTo>
                    <a:pt x="2294375" y="257357"/>
                  </a:lnTo>
                  <a:lnTo>
                    <a:pt x="2308365" y="254835"/>
                  </a:lnTo>
                  <a:lnTo>
                    <a:pt x="2322355" y="252644"/>
                  </a:lnTo>
                  <a:lnTo>
                    <a:pt x="2336345" y="250745"/>
                  </a:lnTo>
                  <a:lnTo>
                    <a:pt x="2350335" y="249105"/>
                  </a:lnTo>
                  <a:lnTo>
                    <a:pt x="2364325" y="247691"/>
                  </a:lnTo>
                  <a:lnTo>
                    <a:pt x="2378315" y="246474"/>
                  </a:lnTo>
                  <a:lnTo>
                    <a:pt x="2392305" y="245429"/>
                  </a:lnTo>
                  <a:lnTo>
                    <a:pt x="2406296" y="244532"/>
                  </a:lnTo>
                  <a:lnTo>
                    <a:pt x="2420286" y="243763"/>
                  </a:lnTo>
                  <a:lnTo>
                    <a:pt x="2434276" y="243105"/>
                  </a:lnTo>
                  <a:lnTo>
                    <a:pt x="2448266" y="242543"/>
                  </a:lnTo>
                  <a:lnTo>
                    <a:pt x="2462256" y="242062"/>
                  </a:lnTo>
                  <a:lnTo>
                    <a:pt x="2476246" y="241652"/>
                  </a:lnTo>
                  <a:lnTo>
                    <a:pt x="2490236" y="241301"/>
                  </a:lnTo>
                  <a:lnTo>
                    <a:pt x="2504226" y="241002"/>
                  </a:lnTo>
                  <a:lnTo>
                    <a:pt x="2518216" y="240747"/>
                  </a:lnTo>
                  <a:lnTo>
                    <a:pt x="2532206" y="240530"/>
                  </a:lnTo>
                  <a:lnTo>
                    <a:pt x="2546196" y="240345"/>
                  </a:lnTo>
                  <a:lnTo>
                    <a:pt x="2560187" y="240187"/>
                  </a:lnTo>
                  <a:lnTo>
                    <a:pt x="2574177" y="240053"/>
                  </a:lnTo>
                  <a:lnTo>
                    <a:pt x="2588167" y="239938"/>
                  </a:lnTo>
                  <a:lnTo>
                    <a:pt x="2602157" y="239841"/>
                  </a:lnTo>
                  <a:lnTo>
                    <a:pt x="2616147" y="239758"/>
                  </a:lnTo>
                  <a:lnTo>
                    <a:pt x="2630137" y="239687"/>
                  </a:lnTo>
                  <a:lnTo>
                    <a:pt x="2644127" y="239627"/>
                  </a:lnTo>
                  <a:lnTo>
                    <a:pt x="2658117" y="239576"/>
                  </a:lnTo>
                  <a:lnTo>
                    <a:pt x="2672107" y="239532"/>
                  </a:lnTo>
                  <a:lnTo>
                    <a:pt x="2686097" y="239495"/>
                  </a:lnTo>
                  <a:lnTo>
                    <a:pt x="2700087" y="239464"/>
                  </a:lnTo>
                  <a:lnTo>
                    <a:pt x="2714078" y="239437"/>
                  </a:lnTo>
                  <a:lnTo>
                    <a:pt x="2728068" y="239414"/>
                  </a:lnTo>
                  <a:lnTo>
                    <a:pt x="2742058" y="239395"/>
                  </a:lnTo>
                  <a:lnTo>
                    <a:pt x="2756048" y="239378"/>
                  </a:lnTo>
                  <a:lnTo>
                    <a:pt x="2770038" y="239364"/>
                  </a:lnTo>
                  <a:lnTo>
                    <a:pt x="2770038" y="239203"/>
                  </a:lnTo>
                  <a:lnTo>
                    <a:pt x="2784028" y="239189"/>
                  </a:lnTo>
                  <a:lnTo>
                    <a:pt x="2798018" y="239173"/>
                  </a:lnTo>
                  <a:lnTo>
                    <a:pt x="2812008" y="239153"/>
                  </a:lnTo>
                  <a:lnTo>
                    <a:pt x="2825998" y="239131"/>
                  </a:lnTo>
                  <a:lnTo>
                    <a:pt x="2839988" y="239104"/>
                  </a:lnTo>
                  <a:lnTo>
                    <a:pt x="2853978" y="239072"/>
                  </a:lnTo>
                  <a:lnTo>
                    <a:pt x="2867969" y="239035"/>
                  </a:lnTo>
                  <a:lnTo>
                    <a:pt x="2881959" y="238991"/>
                  </a:lnTo>
                  <a:lnTo>
                    <a:pt x="2895949" y="238940"/>
                  </a:lnTo>
                  <a:lnTo>
                    <a:pt x="2909939" y="238880"/>
                  </a:lnTo>
                  <a:lnTo>
                    <a:pt x="2923929" y="238810"/>
                  </a:lnTo>
                  <a:lnTo>
                    <a:pt x="2937919" y="238727"/>
                  </a:lnTo>
                  <a:lnTo>
                    <a:pt x="2951909" y="238629"/>
                  </a:lnTo>
                  <a:lnTo>
                    <a:pt x="2965899" y="238515"/>
                  </a:lnTo>
                  <a:lnTo>
                    <a:pt x="2979889" y="238380"/>
                  </a:lnTo>
                  <a:lnTo>
                    <a:pt x="2993879" y="238222"/>
                  </a:lnTo>
                  <a:lnTo>
                    <a:pt x="3007870" y="238037"/>
                  </a:lnTo>
                  <a:lnTo>
                    <a:pt x="3021860" y="237820"/>
                  </a:lnTo>
                  <a:lnTo>
                    <a:pt x="3035850" y="237565"/>
                  </a:lnTo>
                  <a:lnTo>
                    <a:pt x="3049840" y="237266"/>
                  </a:lnTo>
                  <a:lnTo>
                    <a:pt x="3063830" y="236916"/>
                  </a:lnTo>
                  <a:lnTo>
                    <a:pt x="3077820" y="236505"/>
                  </a:lnTo>
                  <a:lnTo>
                    <a:pt x="3091810" y="236025"/>
                  </a:lnTo>
                  <a:lnTo>
                    <a:pt x="3105800" y="235462"/>
                  </a:lnTo>
                  <a:lnTo>
                    <a:pt x="3119790" y="234804"/>
                  </a:lnTo>
                  <a:lnTo>
                    <a:pt x="3133780" y="234036"/>
                  </a:lnTo>
                  <a:lnTo>
                    <a:pt x="3147770" y="233139"/>
                  </a:lnTo>
                  <a:lnTo>
                    <a:pt x="3161761" y="232093"/>
                  </a:lnTo>
                  <a:lnTo>
                    <a:pt x="3175751" y="230876"/>
                  </a:lnTo>
                  <a:lnTo>
                    <a:pt x="3189741" y="229462"/>
                  </a:lnTo>
                  <a:lnTo>
                    <a:pt x="3203731" y="227822"/>
                  </a:lnTo>
                  <a:lnTo>
                    <a:pt x="3217721" y="225924"/>
                  </a:lnTo>
                  <a:lnTo>
                    <a:pt x="3231711" y="223732"/>
                  </a:lnTo>
                  <a:lnTo>
                    <a:pt x="3245701" y="221211"/>
                  </a:lnTo>
                  <a:lnTo>
                    <a:pt x="3259691" y="218318"/>
                  </a:lnTo>
                  <a:lnTo>
                    <a:pt x="3273681" y="215013"/>
                  </a:lnTo>
                  <a:lnTo>
                    <a:pt x="3287671" y="211255"/>
                  </a:lnTo>
                  <a:lnTo>
                    <a:pt x="3301661" y="207001"/>
                  </a:lnTo>
                  <a:lnTo>
                    <a:pt x="3315652" y="202215"/>
                  </a:lnTo>
                  <a:lnTo>
                    <a:pt x="3329642" y="196865"/>
                  </a:lnTo>
                  <a:lnTo>
                    <a:pt x="3343632" y="190928"/>
                  </a:lnTo>
                  <a:lnTo>
                    <a:pt x="3357622" y="184391"/>
                  </a:lnTo>
                  <a:lnTo>
                    <a:pt x="3371612" y="177258"/>
                  </a:lnTo>
                  <a:lnTo>
                    <a:pt x="3385602" y="169547"/>
                  </a:lnTo>
                  <a:lnTo>
                    <a:pt x="3399592" y="161300"/>
                  </a:lnTo>
                  <a:lnTo>
                    <a:pt x="3413582" y="152576"/>
                  </a:lnTo>
                  <a:lnTo>
                    <a:pt x="3427572" y="143456"/>
                  </a:lnTo>
                  <a:lnTo>
                    <a:pt x="3441562" y="134038"/>
                  </a:lnTo>
                  <a:lnTo>
                    <a:pt x="3455552" y="124434"/>
                  </a:lnTo>
                  <a:lnTo>
                    <a:pt x="3469543" y="114768"/>
                  </a:lnTo>
                  <a:lnTo>
                    <a:pt x="3483533" y="105165"/>
                  </a:lnTo>
                  <a:lnTo>
                    <a:pt x="3497523" y="95747"/>
                  </a:lnTo>
                  <a:lnTo>
                    <a:pt x="3511513" y="86627"/>
                  </a:lnTo>
                  <a:lnTo>
                    <a:pt x="3525503" y="77903"/>
                  </a:lnTo>
                  <a:lnTo>
                    <a:pt x="3539493" y="69655"/>
                  </a:lnTo>
                  <a:lnTo>
                    <a:pt x="3553483" y="61945"/>
                  </a:lnTo>
                  <a:lnTo>
                    <a:pt x="3567473" y="54812"/>
                  </a:lnTo>
                  <a:lnTo>
                    <a:pt x="3581463" y="48275"/>
                  </a:lnTo>
                  <a:lnTo>
                    <a:pt x="3595453" y="42337"/>
                  </a:lnTo>
                  <a:lnTo>
                    <a:pt x="3609444" y="36988"/>
                  </a:lnTo>
                  <a:lnTo>
                    <a:pt x="3623434" y="32202"/>
                  </a:lnTo>
                  <a:lnTo>
                    <a:pt x="3637424" y="27948"/>
                  </a:lnTo>
                  <a:lnTo>
                    <a:pt x="3651414" y="24190"/>
                  </a:lnTo>
                  <a:lnTo>
                    <a:pt x="3665404" y="20885"/>
                  </a:lnTo>
                  <a:lnTo>
                    <a:pt x="3679394" y="17992"/>
                  </a:lnTo>
                  <a:lnTo>
                    <a:pt x="3693384" y="15471"/>
                  </a:lnTo>
                  <a:lnTo>
                    <a:pt x="3707374" y="13279"/>
                  </a:lnTo>
                  <a:lnTo>
                    <a:pt x="3721364" y="11381"/>
                  </a:lnTo>
                  <a:lnTo>
                    <a:pt x="3735354" y="9741"/>
                  </a:lnTo>
                  <a:lnTo>
                    <a:pt x="3749344" y="8327"/>
                  </a:lnTo>
                  <a:lnTo>
                    <a:pt x="3763335" y="7110"/>
                  </a:lnTo>
                  <a:lnTo>
                    <a:pt x="3777325" y="6064"/>
                  </a:lnTo>
                  <a:lnTo>
                    <a:pt x="3791315" y="5167"/>
                  </a:lnTo>
                  <a:lnTo>
                    <a:pt x="3805305" y="4399"/>
                  </a:lnTo>
                  <a:lnTo>
                    <a:pt x="3819295" y="3741"/>
                  </a:lnTo>
                  <a:lnTo>
                    <a:pt x="3833285" y="3178"/>
                  </a:lnTo>
                  <a:lnTo>
                    <a:pt x="3847275" y="2698"/>
                  </a:lnTo>
                  <a:lnTo>
                    <a:pt x="3861265" y="2287"/>
                  </a:lnTo>
                  <a:lnTo>
                    <a:pt x="3875255" y="1937"/>
                  </a:lnTo>
                  <a:lnTo>
                    <a:pt x="3889245" y="1638"/>
                  </a:lnTo>
                  <a:lnTo>
                    <a:pt x="3903235" y="1383"/>
                  </a:lnTo>
                  <a:lnTo>
                    <a:pt x="3917226" y="1166"/>
                  </a:lnTo>
                  <a:lnTo>
                    <a:pt x="3931216" y="980"/>
                  </a:lnTo>
                  <a:lnTo>
                    <a:pt x="3945206" y="823"/>
                  </a:lnTo>
                  <a:lnTo>
                    <a:pt x="3959196" y="688"/>
                  </a:lnTo>
                  <a:lnTo>
                    <a:pt x="3973186" y="574"/>
                  </a:lnTo>
                  <a:lnTo>
                    <a:pt x="3987176" y="476"/>
                  </a:lnTo>
                  <a:lnTo>
                    <a:pt x="4001166" y="393"/>
                  </a:lnTo>
                  <a:lnTo>
                    <a:pt x="4015156" y="323"/>
                  </a:lnTo>
                  <a:lnTo>
                    <a:pt x="4029146" y="263"/>
                  </a:lnTo>
                  <a:lnTo>
                    <a:pt x="4043136" y="211"/>
                  </a:lnTo>
                  <a:lnTo>
                    <a:pt x="4057126" y="168"/>
                  </a:lnTo>
                  <a:lnTo>
                    <a:pt x="4071117" y="131"/>
                  </a:lnTo>
                  <a:lnTo>
                    <a:pt x="4085107" y="99"/>
                  </a:lnTo>
                  <a:lnTo>
                    <a:pt x="4099097" y="72"/>
                  </a:lnTo>
                  <a:lnTo>
                    <a:pt x="4113087" y="50"/>
                  </a:lnTo>
                  <a:lnTo>
                    <a:pt x="4127077" y="30"/>
                  </a:lnTo>
                  <a:lnTo>
                    <a:pt x="4141067" y="14"/>
                  </a:lnTo>
                  <a:lnTo>
                    <a:pt x="4155057" y="0"/>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737948" y="1378311"/>
              <a:ext cx="4155057" cy="239364"/>
            </a:xfrm>
            <a:custGeom>
              <a:avLst/>
              <a:gdLst/>
              <a:ahLst/>
              <a:cxnLst/>
              <a:rect l="0" t="0" r="0" b="0"/>
              <a:pathLst>
                <a:path w="4155057" h="23936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364"/>
                  </a:lnTo>
                  <a:lnTo>
                    <a:pt x="2784028" y="239364"/>
                  </a:lnTo>
                  <a:lnTo>
                    <a:pt x="2798018" y="239364"/>
                  </a:lnTo>
                  <a:lnTo>
                    <a:pt x="2812008" y="239364"/>
                  </a:lnTo>
                  <a:lnTo>
                    <a:pt x="2825998" y="239364"/>
                  </a:lnTo>
                  <a:lnTo>
                    <a:pt x="2839988" y="239364"/>
                  </a:lnTo>
                  <a:lnTo>
                    <a:pt x="2853978" y="239364"/>
                  </a:lnTo>
                  <a:lnTo>
                    <a:pt x="2867969" y="239364"/>
                  </a:lnTo>
                  <a:lnTo>
                    <a:pt x="2881959" y="239364"/>
                  </a:lnTo>
                  <a:lnTo>
                    <a:pt x="2895949" y="239364"/>
                  </a:lnTo>
                  <a:lnTo>
                    <a:pt x="2909939" y="239364"/>
                  </a:lnTo>
                  <a:lnTo>
                    <a:pt x="2923929" y="239364"/>
                  </a:lnTo>
                  <a:lnTo>
                    <a:pt x="2937919" y="239364"/>
                  </a:lnTo>
                  <a:lnTo>
                    <a:pt x="2951909" y="239364"/>
                  </a:lnTo>
                  <a:lnTo>
                    <a:pt x="2965899" y="239364"/>
                  </a:lnTo>
                  <a:lnTo>
                    <a:pt x="2979889" y="239364"/>
                  </a:lnTo>
                  <a:lnTo>
                    <a:pt x="2993879" y="239364"/>
                  </a:lnTo>
                  <a:lnTo>
                    <a:pt x="3007870" y="239364"/>
                  </a:lnTo>
                  <a:lnTo>
                    <a:pt x="3021860" y="239364"/>
                  </a:lnTo>
                  <a:lnTo>
                    <a:pt x="3035850" y="239364"/>
                  </a:lnTo>
                  <a:lnTo>
                    <a:pt x="3049840" y="239364"/>
                  </a:lnTo>
                  <a:lnTo>
                    <a:pt x="3063830" y="239364"/>
                  </a:lnTo>
                  <a:lnTo>
                    <a:pt x="3077820" y="239364"/>
                  </a:lnTo>
                  <a:lnTo>
                    <a:pt x="3091810" y="239364"/>
                  </a:lnTo>
                  <a:lnTo>
                    <a:pt x="3105800" y="239364"/>
                  </a:lnTo>
                  <a:lnTo>
                    <a:pt x="3119790" y="239364"/>
                  </a:lnTo>
                  <a:lnTo>
                    <a:pt x="3133780" y="239364"/>
                  </a:lnTo>
                  <a:lnTo>
                    <a:pt x="3147770" y="239364"/>
                  </a:lnTo>
                  <a:lnTo>
                    <a:pt x="3161761" y="239364"/>
                  </a:lnTo>
                  <a:lnTo>
                    <a:pt x="3175751" y="239364"/>
                  </a:lnTo>
                  <a:lnTo>
                    <a:pt x="3189741" y="239364"/>
                  </a:lnTo>
                  <a:lnTo>
                    <a:pt x="3203731" y="239364"/>
                  </a:lnTo>
                  <a:lnTo>
                    <a:pt x="3217721" y="239364"/>
                  </a:lnTo>
                  <a:lnTo>
                    <a:pt x="3231711" y="239364"/>
                  </a:lnTo>
                  <a:lnTo>
                    <a:pt x="3245701" y="239364"/>
                  </a:lnTo>
                  <a:lnTo>
                    <a:pt x="3259691" y="239364"/>
                  </a:lnTo>
                  <a:lnTo>
                    <a:pt x="3273681" y="239364"/>
                  </a:lnTo>
                  <a:lnTo>
                    <a:pt x="3287671" y="239364"/>
                  </a:lnTo>
                  <a:lnTo>
                    <a:pt x="3301661" y="239364"/>
                  </a:lnTo>
                  <a:lnTo>
                    <a:pt x="3315652" y="239364"/>
                  </a:lnTo>
                  <a:lnTo>
                    <a:pt x="3329642" y="239364"/>
                  </a:lnTo>
                  <a:lnTo>
                    <a:pt x="3343632" y="239364"/>
                  </a:lnTo>
                  <a:lnTo>
                    <a:pt x="3357622" y="239364"/>
                  </a:lnTo>
                  <a:lnTo>
                    <a:pt x="3371612" y="239364"/>
                  </a:lnTo>
                  <a:lnTo>
                    <a:pt x="3385602" y="239364"/>
                  </a:lnTo>
                  <a:lnTo>
                    <a:pt x="3399592" y="239364"/>
                  </a:lnTo>
                  <a:lnTo>
                    <a:pt x="3413582" y="239364"/>
                  </a:lnTo>
                  <a:lnTo>
                    <a:pt x="3427572" y="239364"/>
                  </a:lnTo>
                  <a:lnTo>
                    <a:pt x="3441562" y="239364"/>
                  </a:lnTo>
                  <a:lnTo>
                    <a:pt x="3455552" y="239364"/>
                  </a:lnTo>
                  <a:lnTo>
                    <a:pt x="3469543" y="239364"/>
                  </a:lnTo>
                  <a:lnTo>
                    <a:pt x="3483533" y="239364"/>
                  </a:lnTo>
                  <a:lnTo>
                    <a:pt x="3497523" y="239364"/>
                  </a:lnTo>
                  <a:lnTo>
                    <a:pt x="3511513" y="239364"/>
                  </a:lnTo>
                  <a:lnTo>
                    <a:pt x="3525503" y="239364"/>
                  </a:lnTo>
                  <a:lnTo>
                    <a:pt x="3539493" y="239364"/>
                  </a:lnTo>
                  <a:lnTo>
                    <a:pt x="3553483" y="239364"/>
                  </a:lnTo>
                  <a:lnTo>
                    <a:pt x="3567473" y="239364"/>
                  </a:lnTo>
                  <a:lnTo>
                    <a:pt x="3581463" y="239364"/>
                  </a:lnTo>
                  <a:lnTo>
                    <a:pt x="3595453" y="239364"/>
                  </a:lnTo>
                  <a:lnTo>
                    <a:pt x="3609444" y="239364"/>
                  </a:lnTo>
                  <a:lnTo>
                    <a:pt x="3623434" y="239364"/>
                  </a:lnTo>
                  <a:lnTo>
                    <a:pt x="3637424" y="239364"/>
                  </a:lnTo>
                  <a:lnTo>
                    <a:pt x="3651414" y="239364"/>
                  </a:lnTo>
                  <a:lnTo>
                    <a:pt x="3665404" y="239364"/>
                  </a:lnTo>
                  <a:lnTo>
                    <a:pt x="3679394" y="239364"/>
                  </a:lnTo>
                  <a:lnTo>
                    <a:pt x="3693384" y="239364"/>
                  </a:lnTo>
                  <a:lnTo>
                    <a:pt x="3707374" y="239364"/>
                  </a:lnTo>
                  <a:lnTo>
                    <a:pt x="3721364" y="239364"/>
                  </a:lnTo>
                  <a:lnTo>
                    <a:pt x="3735354" y="239364"/>
                  </a:lnTo>
                  <a:lnTo>
                    <a:pt x="3749344" y="239364"/>
                  </a:lnTo>
                  <a:lnTo>
                    <a:pt x="3763335" y="239364"/>
                  </a:lnTo>
                  <a:lnTo>
                    <a:pt x="3777325" y="239364"/>
                  </a:lnTo>
                  <a:lnTo>
                    <a:pt x="3791315" y="239364"/>
                  </a:lnTo>
                  <a:lnTo>
                    <a:pt x="3805305" y="239364"/>
                  </a:lnTo>
                  <a:lnTo>
                    <a:pt x="3819295" y="239364"/>
                  </a:lnTo>
                  <a:lnTo>
                    <a:pt x="3833285" y="239364"/>
                  </a:lnTo>
                  <a:lnTo>
                    <a:pt x="3847275" y="239364"/>
                  </a:lnTo>
                  <a:lnTo>
                    <a:pt x="3861265" y="239364"/>
                  </a:lnTo>
                  <a:lnTo>
                    <a:pt x="3875255" y="239364"/>
                  </a:lnTo>
                  <a:lnTo>
                    <a:pt x="3889245" y="239364"/>
                  </a:lnTo>
                  <a:lnTo>
                    <a:pt x="3903235" y="239364"/>
                  </a:lnTo>
                  <a:lnTo>
                    <a:pt x="3917226" y="239364"/>
                  </a:lnTo>
                  <a:lnTo>
                    <a:pt x="3931216" y="239364"/>
                  </a:lnTo>
                  <a:lnTo>
                    <a:pt x="3945206" y="239364"/>
                  </a:lnTo>
                  <a:lnTo>
                    <a:pt x="3959196" y="239364"/>
                  </a:lnTo>
                  <a:lnTo>
                    <a:pt x="3973186" y="239364"/>
                  </a:lnTo>
                  <a:lnTo>
                    <a:pt x="3987176" y="239364"/>
                  </a:lnTo>
                  <a:lnTo>
                    <a:pt x="4001166" y="239364"/>
                  </a:lnTo>
                  <a:lnTo>
                    <a:pt x="4015156" y="239364"/>
                  </a:lnTo>
                  <a:lnTo>
                    <a:pt x="4029146" y="239364"/>
                  </a:lnTo>
                  <a:lnTo>
                    <a:pt x="4043136" y="239364"/>
                  </a:lnTo>
                  <a:lnTo>
                    <a:pt x="4057126" y="239364"/>
                  </a:lnTo>
                  <a:lnTo>
                    <a:pt x="4071117" y="239364"/>
                  </a:lnTo>
                  <a:lnTo>
                    <a:pt x="4085107" y="239364"/>
                  </a:lnTo>
                  <a:lnTo>
                    <a:pt x="4099097" y="239364"/>
                  </a:lnTo>
                  <a:lnTo>
                    <a:pt x="4113087" y="239364"/>
                  </a:lnTo>
                  <a:lnTo>
                    <a:pt x="4127077" y="239364"/>
                  </a:lnTo>
                  <a:lnTo>
                    <a:pt x="4141067" y="239364"/>
                  </a:lnTo>
                  <a:lnTo>
                    <a:pt x="4155057" y="239364"/>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737948" y="3054023"/>
              <a:ext cx="4155057" cy="957217"/>
            </a:xfrm>
            <a:custGeom>
              <a:avLst/>
              <a:gdLst/>
              <a:ahLst/>
              <a:cxnLst/>
              <a:rect l="0" t="0" r="0" b="0"/>
              <a:pathLst>
                <a:path w="4155057" h="957217">
                  <a:moveTo>
                    <a:pt x="0" y="478407"/>
                  </a:moveTo>
                  <a:lnTo>
                    <a:pt x="13990" y="478379"/>
                  </a:lnTo>
                  <a:lnTo>
                    <a:pt x="27980" y="478346"/>
                  </a:lnTo>
                  <a:lnTo>
                    <a:pt x="41970" y="478307"/>
                  </a:lnTo>
                  <a:lnTo>
                    <a:pt x="55960" y="478262"/>
                  </a:lnTo>
                  <a:lnTo>
                    <a:pt x="69950" y="478208"/>
                  </a:lnTo>
                  <a:lnTo>
                    <a:pt x="83940" y="478145"/>
                  </a:lnTo>
                  <a:lnTo>
                    <a:pt x="97930" y="478071"/>
                  </a:lnTo>
                  <a:lnTo>
                    <a:pt x="111920" y="477983"/>
                  </a:lnTo>
                  <a:lnTo>
                    <a:pt x="125910" y="477881"/>
                  </a:lnTo>
                  <a:lnTo>
                    <a:pt x="139900" y="477761"/>
                  </a:lnTo>
                  <a:lnTo>
                    <a:pt x="153891" y="477620"/>
                  </a:lnTo>
                  <a:lnTo>
                    <a:pt x="167881" y="477454"/>
                  </a:lnTo>
                  <a:lnTo>
                    <a:pt x="181871" y="477259"/>
                  </a:lnTo>
                  <a:lnTo>
                    <a:pt x="195861" y="477030"/>
                  </a:lnTo>
                  <a:lnTo>
                    <a:pt x="209851" y="476761"/>
                  </a:lnTo>
                  <a:lnTo>
                    <a:pt x="223841" y="476445"/>
                  </a:lnTo>
                  <a:lnTo>
                    <a:pt x="237831" y="476075"/>
                  </a:lnTo>
                  <a:lnTo>
                    <a:pt x="251821" y="475641"/>
                  </a:lnTo>
                  <a:lnTo>
                    <a:pt x="265811" y="475131"/>
                  </a:lnTo>
                  <a:lnTo>
                    <a:pt x="279801" y="474533"/>
                  </a:lnTo>
                  <a:lnTo>
                    <a:pt x="293791" y="473832"/>
                  </a:lnTo>
                  <a:lnTo>
                    <a:pt x="307782" y="473011"/>
                  </a:lnTo>
                  <a:lnTo>
                    <a:pt x="321772" y="472050"/>
                  </a:lnTo>
                  <a:lnTo>
                    <a:pt x="335762" y="470925"/>
                  </a:lnTo>
                  <a:lnTo>
                    <a:pt x="349752" y="469609"/>
                  </a:lnTo>
                  <a:lnTo>
                    <a:pt x="363742" y="468072"/>
                  </a:lnTo>
                  <a:lnTo>
                    <a:pt x="377732" y="466278"/>
                  </a:lnTo>
                  <a:lnTo>
                    <a:pt x="391722" y="464187"/>
                  </a:lnTo>
                  <a:lnTo>
                    <a:pt x="405712" y="461753"/>
                  </a:lnTo>
                  <a:lnTo>
                    <a:pt x="419702" y="458925"/>
                  </a:lnTo>
                  <a:lnTo>
                    <a:pt x="433692" y="455644"/>
                  </a:lnTo>
                  <a:lnTo>
                    <a:pt x="447682" y="451848"/>
                  </a:lnTo>
                  <a:lnTo>
                    <a:pt x="461673" y="447465"/>
                  </a:lnTo>
                  <a:lnTo>
                    <a:pt x="475663" y="442422"/>
                  </a:lnTo>
                  <a:lnTo>
                    <a:pt x="489653" y="436636"/>
                  </a:lnTo>
                  <a:lnTo>
                    <a:pt x="503643" y="430027"/>
                  </a:lnTo>
                  <a:lnTo>
                    <a:pt x="517633" y="422510"/>
                  </a:lnTo>
                  <a:lnTo>
                    <a:pt x="531623" y="414003"/>
                  </a:lnTo>
                  <a:lnTo>
                    <a:pt x="545613" y="404431"/>
                  </a:lnTo>
                  <a:lnTo>
                    <a:pt x="559603" y="393731"/>
                  </a:lnTo>
                  <a:lnTo>
                    <a:pt x="573593" y="381857"/>
                  </a:lnTo>
                  <a:lnTo>
                    <a:pt x="587583" y="368783"/>
                  </a:lnTo>
                  <a:lnTo>
                    <a:pt x="601574" y="354516"/>
                  </a:lnTo>
                  <a:lnTo>
                    <a:pt x="615564" y="339095"/>
                  </a:lnTo>
                  <a:lnTo>
                    <a:pt x="629554" y="322601"/>
                  </a:lnTo>
                  <a:lnTo>
                    <a:pt x="643544" y="305153"/>
                  </a:lnTo>
                  <a:lnTo>
                    <a:pt x="657534" y="286913"/>
                  </a:lnTo>
                  <a:lnTo>
                    <a:pt x="671524" y="268076"/>
                  </a:lnTo>
                  <a:lnTo>
                    <a:pt x="685514" y="248869"/>
                  </a:lnTo>
                  <a:lnTo>
                    <a:pt x="699504" y="229537"/>
                  </a:lnTo>
                  <a:lnTo>
                    <a:pt x="713494" y="210331"/>
                  </a:lnTo>
                  <a:lnTo>
                    <a:pt x="727484" y="191494"/>
                  </a:lnTo>
                  <a:lnTo>
                    <a:pt x="741474" y="173254"/>
                  </a:lnTo>
                  <a:lnTo>
                    <a:pt x="755465" y="155806"/>
                  </a:lnTo>
                  <a:lnTo>
                    <a:pt x="769455" y="139311"/>
                  </a:lnTo>
                  <a:lnTo>
                    <a:pt x="783445" y="123891"/>
                  </a:lnTo>
                  <a:lnTo>
                    <a:pt x="797435" y="109624"/>
                  </a:lnTo>
                  <a:lnTo>
                    <a:pt x="811425" y="96550"/>
                  </a:lnTo>
                  <a:lnTo>
                    <a:pt x="825415" y="84675"/>
                  </a:lnTo>
                  <a:lnTo>
                    <a:pt x="839405" y="73976"/>
                  </a:lnTo>
                  <a:lnTo>
                    <a:pt x="853395" y="64404"/>
                  </a:lnTo>
                  <a:lnTo>
                    <a:pt x="867385" y="55897"/>
                  </a:lnTo>
                  <a:lnTo>
                    <a:pt x="881375" y="48380"/>
                  </a:lnTo>
                  <a:lnTo>
                    <a:pt x="895365" y="41770"/>
                  </a:lnTo>
                  <a:lnTo>
                    <a:pt x="909356" y="35985"/>
                  </a:lnTo>
                  <a:lnTo>
                    <a:pt x="923346" y="30942"/>
                  </a:lnTo>
                  <a:lnTo>
                    <a:pt x="937336" y="26559"/>
                  </a:lnTo>
                  <a:lnTo>
                    <a:pt x="951326" y="22763"/>
                  </a:lnTo>
                  <a:lnTo>
                    <a:pt x="965316" y="19482"/>
                  </a:lnTo>
                  <a:lnTo>
                    <a:pt x="979306" y="16654"/>
                  </a:lnTo>
                  <a:lnTo>
                    <a:pt x="993296" y="14220"/>
                  </a:lnTo>
                  <a:lnTo>
                    <a:pt x="1007286" y="12129"/>
                  </a:lnTo>
                  <a:lnTo>
                    <a:pt x="1021276" y="10335"/>
                  </a:lnTo>
                  <a:lnTo>
                    <a:pt x="1035266" y="8798"/>
                  </a:lnTo>
                  <a:lnTo>
                    <a:pt x="1049256" y="7482"/>
                  </a:lnTo>
                  <a:lnTo>
                    <a:pt x="1063247" y="6357"/>
                  </a:lnTo>
                  <a:lnTo>
                    <a:pt x="1077237" y="5396"/>
                  </a:lnTo>
                  <a:lnTo>
                    <a:pt x="1091227" y="4575"/>
                  </a:lnTo>
                  <a:lnTo>
                    <a:pt x="1105217" y="3874"/>
                  </a:lnTo>
                  <a:lnTo>
                    <a:pt x="1119207" y="3276"/>
                  </a:lnTo>
                  <a:lnTo>
                    <a:pt x="1133197" y="2766"/>
                  </a:lnTo>
                  <a:lnTo>
                    <a:pt x="1147187" y="2332"/>
                  </a:lnTo>
                  <a:lnTo>
                    <a:pt x="1161177" y="1961"/>
                  </a:lnTo>
                  <a:lnTo>
                    <a:pt x="1175167" y="1646"/>
                  </a:lnTo>
                  <a:lnTo>
                    <a:pt x="1189157" y="1377"/>
                  </a:lnTo>
                  <a:lnTo>
                    <a:pt x="1203148" y="1148"/>
                  </a:lnTo>
                  <a:lnTo>
                    <a:pt x="1217138" y="953"/>
                  </a:lnTo>
                  <a:lnTo>
                    <a:pt x="1231128" y="787"/>
                  </a:lnTo>
                  <a:lnTo>
                    <a:pt x="1245118" y="646"/>
                  </a:lnTo>
                  <a:lnTo>
                    <a:pt x="1259108" y="526"/>
                  </a:lnTo>
                  <a:lnTo>
                    <a:pt x="1273098" y="423"/>
                  </a:lnTo>
                  <a:lnTo>
                    <a:pt x="1287088" y="336"/>
                  </a:lnTo>
                  <a:lnTo>
                    <a:pt x="1301078" y="262"/>
                  </a:lnTo>
                  <a:lnTo>
                    <a:pt x="1315068" y="199"/>
                  </a:lnTo>
                  <a:lnTo>
                    <a:pt x="1329058" y="145"/>
                  </a:lnTo>
                  <a:lnTo>
                    <a:pt x="1343048" y="100"/>
                  </a:lnTo>
                  <a:lnTo>
                    <a:pt x="1357039" y="61"/>
                  </a:lnTo>
                  <a:lnTo>
                    <a:pt x="1371029" y="28"/>
                  </a:lnTo>
                  <a:lnTo>
                    <a:pt x="1385019" y="0"/>
                  </a:lnTo>
                  <a:lnTo>
                    <a:pt x="1385019" y="160"/>
                  </a:lnTo>
                  <a:lnTo>
                    <a:pt x="1399009" y="216"/>
                  </a:lnTo>
                  <a:lnTo>
                    <a:pt x="1412999" y="283"/>
                  </a:lnTo>
                  <a:lnTo>
                    <a:pt x="1426989" y="360"/>
                  </a:lnTo>
                  <a:lnTo>
                    <a:pt x="1440979" y="452"/>
                  </a:lnTo>
                  <a:lnTo>
                    <a:pt x="1454969" y="559"/>
                  </a:lnTo>
                  <a:lnTo>
                    <a:pt x="1468959" y="685"/>
                  </a:lnTo>
                  <a:lnTo>
                    <a:pt x="1482949" y="834"/>
                  </a:lnTo>
                  <a:lnTo>
                    <a:pt x="1496939" y="1008"/>
                  </a:lnTo>
                  <a:lnTo>
                    <a:pt x="1510930" y="1212"/>
                  </a:lnTo>
                  <a:lnTo>
                    <a:pt x="1524920" y="1453"/>
                  </a:lnTo>
                  <a:lnTo>
                    <a:pt x="1538910" y="1736"/>
                  </a:lnTo>
                  <a:lnTo>
                    <a:pt x="1552900" y="2067"/>
                  </a:lnTo>
                  <a:lnTo>
                    <a:pt x="1566890" y="2457"/>
                  </a:lnTo>
                  <a:lnTo>
                    <a:pt x="1580880" y="2915"/>
                  </a:lnTo>
                  <a:lnTo>
                    <a:pt x="1594870" y="3453"/>
                  </a:lnTo>
                  <a:lnTo>
                    <a:pt x="1608860" y="4084"/>
                  </a:lnTo>
                  <a:lnTo>
                    <a:pt x="1622850" y="4824"/>
                  </a:lnTo>
                  <a:lnTo>
                    <a:pt x="1636840" y="5694"/>
                  </a:lnTo>
                  <a:lnTo>
                    <a:pt x="1650830" y="6713"/>
                  </a:lnTo>
                  <a:lnTo>
                    <a:pt x="1664821" y="7909"/>
                  </a:lnTo>
                  <a:lnTo>
                    <a:pt x="1678811" y="9310"/>
                  </a:lnTo>
                  <a:lnTo>
                    <a:pt x="1692801" y="10952"/>
                  </a:lnTo>
                  <a:lnTo>
                    <a:pt x="1706791" y="12875"/>
                  </a:lnTo>
                  <a:lnTo>
                    <a:pt x="1720781" y="15126"/>
                  </a:lnTo>
                  <a:lnTo>
                    <a:pt x="1734771" y="17757"/>
                  </a:lnTo>
                  <a:lnTo>
                    <a:pt x="1748761" y="20831"/>
                  </a:lnTo>
                  <a:lnTo>
                    <a:pt x="1762751" y="24418"/>
                  </a:lnTo>
                  <a:lnTo>
                    <a:pt x="1776741" y="28600"/>
                  </a:lnTo>
                  <a:lnTo>
                    <a:pt x="1790731" y="33468"/>
                  </a:lnTo>
                  <a:lnTo>
                    <a:pt x="1804722" y="39125"/>
                  </a:lnTo>
                  <a:lnTo>
                    <a:pt x="1818712" y="45686"/>
                  </a:lnTo>
                  <a:lnTo>
                    <a:pt x="1832702" y="53279"/>
                  </a:lnTo>
                  <a:lnTo>
                    <a:pt x="1846692" y="62044"/>
                  </a:lnTo>
                  <a:lnTo>
                    <a:pt x="1860682" y="72132"/>
                  </a:lnTo>
                  <a:lnTo>
                    <a:pt x="1874672" y="83702"/>
                  </a:lnTo>
                  <a:lnTo>
                    <a:pt x="1888662" y="96921"/>
                  </a:lnTo>
                  <a:lnTo>
                    <a:pt x="1902652" y="111955"/>
                  </a:lnTo>
                  <a:lnTo>
                    <a:pt x="1916642" y="128969"/>
                  </a:lnTo>
                  <a:lnTo>
                    <a:pt x="1930632" y="148112"/>
                  </a:lnTo>
                  <a:lnTo>
                    <a:pt x="1944622" y="169512"/>
                  </a:lnTo>
                  <a:lnTo>
                    <a:pt x="1958613" y="193261"/>
                  </a:lnTo>
                  <a:lnTo>
                    <a:pt x="1972603" y="219409"/>
                  </a:lnTo>
                  <a:lnTo>
                    <a:pt x="1986593" y="247943"/>
                  </a:lnTo>
                  <a:lnTo>
                    <a:pt x="2000583" y="278784"/>
                  </a:lnTo>
                  <a:lnTo>
                    <a:pt x="2014573" y="311772"/>
                  </a:lnTo>
                  <a:lnTo>
                    <a:pt x="2028563" y="346668"/>
                  </a:lnTo>
                  <a:lnTo>
                    <a:pt x="2042553" y="383150"/>
                  </a:lnTo>
                  <a:lnTo>
                    <a:pt x="2056543" y="420823"/>
                  </a:lnTo>
                  <a:lnTo>
                    <a:pt x="2070533" y="459236"/>
                  </a:lnTo>
                  <a:lnTo>
                    <a:pt x="2084523" y="497900"/>
                  </a:lnTo>
                  <a:lnTo>
                    <a:pt x="2098513" y="536313"/>
                  </a:lnTo>
                  <a:lnTo>
                    <a:pt x="2112504" y="573986"/>
                  </a:lnTo>
                  <a:lnTo>
                    <a:pt x="2126494" y="610468"/>
                  </a:lnTo>
                  <a:lnTo>
                    <a:pt x="2140484" y="645363"/>
                  </a:lnTo>
                  <a:lnTo>
                    <a:pt x="2154474" y="678352"/>
                  </a:lnTo>
                  <a:lnTo>
                    <a:pt x="2168464" y="709193"/>
                  </a:lnTo>
                  <a:lnTo>
                    <a:pt x="2182454" y="737727"/>
                  </a:lnTo>
                  <a:lnTo>
                    <a:pt x="2196444" y="763874"/>
                  </a:lnTo>
                  <a:lnTo>
                    <a:pt x="2210434" y="787624"/>
                  </a:lnTo>
                  <a:lnTo>
                    <a:pt x="2224424" y="809023"/>
                  </a:lnTo>
                  <a:lnTo>
                    <a:pt x="2238414" y="828166"/>
                  </a:lnTo>
                  <a:lnTo>
                    <a:pt x="2252404" y="845180"/>
                  </a:lnTo>
                  <a:lnTo>
                    <a:pt x="2266395" y="860215"/>
                  </a:lnTo>
                  <a:lnTo>
                    <a:pt x="2280385" y="873434"/>
                  </a:lnTo>
                  <a:lnTo>
                    <a:pt x="2294375" y="885004"/>
                  </a:lnTo>
                  <a:lnTo>
                    <a:pt x="2308365" y="895092"/>
                  </a:lnTo>
                  <a:lnTo>
                    <a:pt x="2322355" y="903856"/>
                  </a:lnTo>
                  <a:lnTo>
                    <a:pt x="2336345" y="911450"/>
                  </a:lnTo>
                  <a:lnTo>
                    <a:pt x="2350335" y="918011"/>
                  </a:lnTo>
                  <a:lnTo>
                    <a:pt x="2364325" y="923668"/>
                  </a:lnTo>
                  <a:lnTo>
                    <a:pt x="2378315" y="928535"/>
                  </a:lnTo>
                  <a:lnTo>
                    <a:pt x="2392305" y="932717"/>
                  </a:lnTo>
                  <a:lnTo>
                    <a:pt x="2406296" y="936305"/>
                  </a:lnTo>
                  <a:lnTo>
                    <a:pt x="2420286" y="939379"/>
                  </a:lnTo>
                  <a:lnTo>
                    <a:pt x="2434276" y="942010"/>
                  </a:lnTo>
                  <a:lnTo>
                    <a:pt x="2448266" y="944260"/>
                  </a:lnTo>
                  <a:lnTo>
                    <a:pt x="2462256" y="946183"/>
                  </a:lnTo>
                  <a:lnTo>
                    <a:pt x="2476246" y="947825"/>
                  </a:lnTo>
                  <a:lnTo>
                    <a:pt x="2490236" y="949227"/>
                  </a:lnTo>
                  <a:lnTo>
                    <a:pt x="2504226" y="950423"/>
                  </a:lnTo>
                  <a:lnTo>
                    <a:pt x="2518216" y="951442"/>
                  </a:lnTo>
                  <a:lnTo>
                    <a:pt x="2532206" y="952311"/>
                  </a:lnTo>
                  <a:lnTo>
                    <a:pt x="2546196" y="953052"/>
                  </a:lnTo>
                  <a:lnTo>
                    <a:pt x="2560187" y="953683"/>
                  </a:lnTo>
                  <a:lnTo>
                    <a:pt x="2574177" y="954221"/>
                  </a:lnTo>
                  <a:lnTo>
                    <a:pt x="2588167" y="954678"/>
                  </a:lnTo>
                  <a:lnTo>
                    <a:pt x="2602157" y="955068"/>
                  </a:lnTo>
                  <a:lnTo>
                    <a:pt x="2616147" y="955400"/>
                  </a:lnTo>
                  <a:lnTo>
                    <a:pt x="2630137" y="955683"/>
                  </a:lnTo>
                  <a:lnTo>
                    <a:pt x="2644127" y="955923"/>
                  </a:lnTo>
                  <a:lnTo>
                    <a:pt x="2658117" y="956128"/>
                  </a:lnTo>
                  <a:lnTo>
                    <a:pt x="2672107" y="956302"/>
                  </a:lnTo>
                  <a:lnTo>
                    <a:pt x="2686097" y="956451"/>
                  </a:lnTo>
                  <a:lnTo>
                    <a:pt x="2700087" y="956577"/>
                  </a:lnTo>
                  <a:lnTo>
                    <a:pt x="2714078" y="956684"/>
                  </a:lnTo>
                  <a:lnTo>
                    <a:pt x="2728068" y="956775"/>
                  </a:lnTo>
                  <a:lnTo>
                    <a:pt x="2742058" y="956853"/>
                  </a:lnTo>
                  <a:lnTo>
                    <a:pt x="2756048" y="956919"/>
                  </a:lnTo>
                  <a:lnTo>
                    <a:pt x="2770038" y="956976"/>
                  </a:lnTo>
                  <a:lnTo>
                    <a:pt x="2770038" y="957217"/>
                  </a:lnTo>
                  <a:lnTo>
                    <a:pt x="2784028" y="957202"/>
                  </a:lnTo>
                  <a:lnTo>
                    <a:pt x="2798018" y="957186"/>
                  </a:lnTo>
                  <a:lnTo>
                    <a:pt x="2812008" y="957166"/>
                  </a:lnTo>
                  <a:lnTo>
                    <a:pt x="2825998" y="957144"/>
                  </a:lnTo>
                  <a:lnTo>
                    <a:pt x="2839988" y="957117"/>
                  </a:lnTo>
                  <a:lnTo>
                    <a:pt x="2853978" y="957085"/>
                  </a:lnTo>
                  <a:lnTo>
                    <a:pt x="2867969" y="957048"/>
                  </a:lnTo>
                  <a:lnTo>
                    <a:pt x="2881959" y="957005"/>
                  </a:lnTo>
                  <a:lnTo>
                    <a:pt x="2895949" y="956953"/>
                  </a:lnTo>
                  <a:lnTo>
                    <a:pt x="2909939" y="956893"/>
                  </a:lnTo>
                  <a:lnTo>
                    <a:pt x="2923929" y="956823"/>
                  </a:lnTo>
                  <a:lnTo>
                    <a:pt x="2937919" y="956740"/>
                  </a:lnTo>
                  <a:lnTo>
                    <a:pt x="2951909" y="956642"/>
                  </a:lnTo>
                  <a:lnTo>
                    <a:pt x="2965899" y="956528"/>
                  </a:lnTo>
                  <a:lnTo>
                    <a:pt x="2979889" y="956393"/>
                  </a:lnTo>
                  <a:lnTo>
                    <a:pt x="2993879" y="956236"/>
                  </a:lnTo>
                  <a:lnTo>
                    <a:pt x="3007870" y="956050"/>
                  </a:lnTo>
                  <a:lnTo>
                    <a:pt x="3021860" y="955833"/>
                  </a:lnTo>
                  <a:lnTo>
                    <a:pt x="3035850" y="955578"/>
                  </a:lnTo>
                  <a:lnTo>
                    <a:pt x="3049840" y="955279"/>
                  </a:lnTo>
                  <a:lnTo>
                    <a:pt x="3063830" y="954929"/>
                  </a:lnTo>
                  <a:lnTo>
                    <a:pt x="3077820" y="954518"/>
                  </a:lnTo>
                  <a:lnTo>
                    <a:pt x="3091810" y="954038"/>
                  </a:lnTo>
                  <a:lnTo>
                    <a:pt x="3105800" y="953475"/>
                  </a:lnTo>
                  <a:lnTo>
                    <a:pt x="3119790" y="952817"/>
                  </a:lnTo>
                  <a:lnTo>
                    <a:pt x="3133780" y="952049"/>
                  </a:lnTo>
                  <a:lnTo>
                    <a:pt x="3147770" y="951152"/>
                  </a:lnTo>
                  <a:lnTo>
                    <a:pt x="3161761" y="950106"/>
                  </a:lnTo>
                  <a:lnTo>
                    <a:pt x="3175751" y="948890"/>
                  </a:lnTo>
                  <a:lnTo>
                    <a:pt x="3189741" y="947475"/>
                  </a:lnTo>
                  <a:lnTo>
                    <a:pt x="3203731" y="945835"/>
                  </a:lnTo>
                  <a:lnTo>
                    <a:pt x="3217721" y="943937"/>
                  </a:lnTo>
                  <a:lnTo>
                    <a:pt x="3231711" y="941745"/>
                  </a:lnTo>
                  <a:lnTo>
                    <a:pt x="3245701" y="939224"/>
                  </a:lnTo>
                  <a:lnTo>
                    <a:pt x="3259691" y="936331"/>
                  </a:lnTo>
                  <a:lnTo>
                    <a:pt x="3273681" y="933026"/>
                  </a:lnTo>
                  <a:lnTo>
                    <a:pt x="3287671" y="929268"/>
                  </a:lnTo>
                  <a:lnTo>
                    <a:pt x="3301661" y="925014"/>
                  </a:lnTo>
                  <a:lnTo>
                    <a:pt x="3315652" y="920228"/>
                  </a:lnTo>
                  <a:lnTo>
                    <a:pt x="3329642" y="914879"/>
                  </a:lnTo>
                  <a:lnTo>
                    <a:pt x="3343632" y="908941"/>
                  </a:lnTo>
                  <a:lnTo>
                    <a:pt x="3357622" y="902404"/>
                  </a:lnTo>
                  <a:lnTo>
                    <a:pt x="3371612" y="895271"/>
                  </a:lnTo>
                  <a:lnTo>
                    <a:pt x="3385602" y="887561"/>
                  </a:lnTo>
                  <a:lnTo>
                    <a:pt x="3399592" y="879313"/>
                  </a:lnTo>
                  <a:lnTo>
                    <a:pt x="3413582" y="870590"/>
                  </a:lnTo>
                  <a:lnTo>
                    <a:pt x="3427572" y="861469"/>
                  </a:lnTo>
                  <a:lnTo>
                    <a:pt x="3441562" y="852051"/>
                  </a:lnTo>
                  <a:lnTo>
                    <a:pt x="3455552" y="842448"/>
                  </a:lnTo>
                  <a:lnTo>
                    <a:pt x="3469543" y="832782"/>
                  </a:lnTo>
                  <a:lnTo>
                    <a:pt x="3483533" y="823178"/>
                  </a:lnTo>
                  <a:lnTo>
                    <a:pt x="3497523" y="813760"/>
                  </a:lnTo>
                  <a:lnTo>
                    <a:pt x="3511513" y="804640"/>
                  </a:lnTo>
                  <a:lnTo>
                    <a:pt x="3525503" y="795916"/>
                  </a:lnTo>
                  <a:lnTo>
                    <a:pt x="3539493" y="787669"/>
                  </a:lnTo>
                  <a:lnTo>
                    <a:pt x="3553483" y="779958"/>
                  </a:lnTo>
                  <a:lnTo>
                    <a:pt x="3567473" y="772825"/>
                  </a:lnTo>
                  <a:lnTo>
                    <a:pt x="3581463" y="766288"/>
                  </a:lnTo>
                  <a:lnTo>
                    <a:pt x="3595453" y="760351"/>
                  </a:lnTo>
                  <a:lnTo>
                    <a:pt x="3609444" y="755001"/>
                  </a:lnTo>
                  <a:lnTo>
                    <a:pt x="3623434" y="750215"/>
                  </a:lnTo>
                  <a:lnTo>
                    <a:pt x="3637424" y="745961"/>
                  </a:lnTo>
                  <a:lnTo>
                    <a:pt x="3651414" y="742203"/>
                  </a:lnTo>
                  <a:lnTo>
                    <a:pt x="3665404" y="738898"/>
                  </a:lnTo>
                  <a:lnTo>
                    <a:pt x="3679394" y="736006"/>
                  </a:lnTo>
                  <a:lnTo>
                    <a:pt x="3693384" y="733484"/>
                  </a:lnTo>
                  <a:lnTo>
                    <a:pt x="3707374" y="731292"/>
                  </a:lnTo>
                  <a:lnTo>
                    <a:pt x="3721364" y="729394"/>
                  </a:lnTo>
                  <a:lnTo>
                    <a:pt x="3735354" y="727754"/>
                  </a:lnTo>
                  <a:lnTo>
                    <a:pt x="3749344" y="726340"/>
                  </a:lnTo>
                  <a:lnTo>
                    <a:pt x="3763335" y="725123"/>
                  </a:lnTo>
                  <a:lnTo>
                    <a:pt x="3777325" y="724077"/>
                  </a:lnTo>
                  <a:lnTo>
                    <a:pt x="3791315" y="723180"/>
                  </a:lnTo>
                  <a:lnTo>
                    <a:pt x="3805305" y="722412"/>
                  </a:lnTo>
                  <a:lnTo>
                    <a:pt x="3819295" y="721754"/>
                  </a:lnTo>
                  <a:lnTo>
                    <a:pt x="3833285" y="721191"/>
                  </a:lnTo>
                  <a:lnTo>
                    <a:pt x="3847275" y="720711"/>
                  </a:lnTo>
                  <a:lnTo>
                    <a:pt x="3861265" y="720300"/>
                  </a:lnTo>
                  <a:lnTo>
                    <a:pt x="3875255" y="719950"/>
                  </a:lnTo>
                  <a:lnTo>
                    <a:pt x="3889245" y="719651"/>
                  </a:lnTo>
                  <a:lnTo>
                    <a:pt x="3903235" y="719396"/>
                  </a:lnTo>
                  <a:lnTo>
                    <a:pt x="3917226" y="719179"/>
                  </a:lnTo>
                  <a:lnTo>
                    <a:pt x="3931216" y="718994"/>
                  </a:lnTo>
                  <a:lnTo>
                    <a:pt x="3945206" y="718836"/>
                  </a:lnTo>
                  <a:lnTo>
                    <a:pt x="3959196" y="718701"/>
                  </a:lnTo>
                  <a:lnTo>
                    <a:pt x="3973186" y="718587"/>
                  </a:lnTo>
                  <a:lnTo>
                    <a:pt x="3987176" y="718489"/>
                  </a:lnTo>
                  <a:lnTo>
                    <a:pt x="4001166" y="718407"/>
                  </a:lnTo>
                  <a:lnTo>
                    <a:pt x="4015156" y="718336"/>
                  </a:lnTo>
                  <a:lnTo>
                    <a:pt x="4029146" y="718276"/>
                  </a:lnTo>
                  <a:lnTo>
                    <a:pt x="4043136" y="718225"/>
                  </a:lnTo>
                  <a:lnTo>
                    <a:pt x="4057126" y="718181"/>
                  </a:lnTo>
                  <a:lnTo>
                    <a:pt x="4071117" y="718144"/>
                  </a:lnTo>
                  <a:lnTo>
                    <a:pt x="4085107" y="718112"/>
                  </a:lnTo>
                  <a:lnTo>
                    <a:pt x="4099097" y="718086"/>
                  </a:lnTo>
                  <a:lnTo>
                    <a:pt x="4113087" y="718063"/>
                  </a:lnTo>
                  <a:lnTo>
                    <a:pt x="4127077" y="718043"/>
                  </a:lnTo>
                  <a:lnTo>
                    <a:pt x="4141067" y="718027"/>
                  </a:lnTo>
                  <a:lnTo>
                    <a:pt x="4155057" y="718013"/>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737948" y="1617675"/>
              <a:ext cx="4155057" cy="957377"/>
            </a:xfrm>
            <a:custGeom>
              <a:avLst/>
              <a:gdLst/>
              <a:ahLst/>
              <a:cxnLst/>
              <a:rect l="0" t="0" r="0" b="0"/>
              <a:pathLst>
                <a:path w="4155057" h="95737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0"/>
                  </a:lnTo>
                  <a:lnTo>
                    <a:pt x="1399009" y="283"/>
                  </a:lnTo>
                  <a:lnTo>
                    <a:pt x="1412999" y="332"/>
                  </a:lnTo>
                  <a:lnTo>
                    <a:pt x="1426989" y="390"/>
                  </a:lnTo>
                  <a:lnTo>
                    <a:pt x="1440979" y="459"/>
                  </a:lnTo>
                  <a:lnTo>
                    <a:pt x="1454969" y="540"/>
                  </a:lnTo>
                  <a:lnTo>
                    <a:pt x="1468959" y="634"/>
                  </a:lnTo>
                  <a:lnTo>
                    <a:pt x="1482949" y="745"/>
                  </a:lnTo>
                  <a:lnTo>
                    <a:pt x="1496939" y="876"/>
                  </a:lnTo>
                  <a:lnTo>
                    <a:pt x="1510930" y="1030"/>
                  </a:lnTo>
                  <a:lnTo>
                    <a:pt x="1524920" y="1210"/>
                  </a:lnTo>
                  <a:lnTo>
                    <a:pt x="1538910" y="1422"/>
                  </a:lnTo>
                  <a:lnTo>
                    <a:pt x="1552900" y="1671"/>
                  </a:lnTo>
                  <a:lnTo>
                    <a:pt x="1566890" y="1963"/>
                  </a:lnTo>
                  <a:lnTo>
                    <a:pt x="1580880" y="2307"/>
                  </a:lnTo>
                  <a:lnTo>
                    <a:pt x="1594870" y="2710"/>
                  </a:lnTo>
                  <a:lnTo>
                    <a:pt x="1608860" y="3183"/>
                  </a:lnTo>
                  <a:lnTo>
                    <a:pt x="1622850" y="3739"/>
                  </a:lnTo>
                  <a:lnTo>
                    <a:pt x="1636840" y="4390"/>
                  </a:lnTo>
                  <a:lnTo>
                    <a:pt x="1650830" y="5155"/>
                  </a:lnTo>
                  <a:lnTo>
                    <a:pt x="1664821" y="6052"/>
                  </a:lnTo>
                  <a:lnTo>
                    <a:pt x="1678811" y="7103"/>
                  </a:lnTo>
                  <a:lnTo>
                    <a:pt x="1692801" y="8335"/>
                  </a:lnTo>
                  <a:lnTo>
                    <a:pt x="1706791" y="9777"/>
                  </a:lnTo>
                  <a:lnTo>
                    <a:pt x="1720781" y="11464"/>
                  </a:lnTo>
                  <a:lnTo>
                    <a:pt x="1734771" y="13438"/>
                  </a:lnTo>
                  <a:lnTo>
                    <a:pt x="1748761" y="15743"/>
                  </a:lnTo>
                  <a:lnTo>
                    <a:pt x="1762751" y="18434"/>
                  </a:lnTo>
                  <a:lnTo>
                    <a:pt x="1776741" y="21571"/>
                  </a:lnTo>
                  <a:lnTo>
                    <a:pt x="1790731" y="25221"/>
                  </a:lnTo>
                  <a:lnTo>
                    <a:pt x="1804722" y="29464"/>
                  </a:lnTo>
                  <a:lnTo>
                    <a:pt x="1818712" y="34385"/>
                  </a:lnTo>
                  <a:lnTo>
                    <a:pt x="1832702" y="40080"/>
                  </a:lnTo>
                  <a:lnTo>
                    <a:pt x="1846692" y="46653"/>
                  </a:lnTo>
                  <a:lnTo>
                    <a:pt x="1860682" y="54219"/>
                  </a:lnTo>
                  <a:lnTo>
                    <a:pt x="1874672" y="62897"/>
                  </a:lnTo>
                  <a:lnTo>
                    <a:pt x="1888662" y="72811"/>
                  </a:lnTo>
                  <a:lnTo>
                    <a:pt x="1902652" y="84087"/>
                  </a:lnTo>
                  <a:lnTo>
                    <a:pt x="1916642" y="96847"/>
                  </a:lnTo>
                  <a:lnTo>
                    <a:pt x="1930632" y="111204"/>
                  </a:lnTo>
                  <a:lnTo>
                    <a:pt x="1944622" y="127254"/>
                  </a:lnTo>
                  <a:lnTo>
                    <a:pt x="1958613" y="145066"/>
                  </a:lnTo>
                  <a:lnTo>
                    <a:pt x="1972603" y="164677"/>
                  </a:lnTo>
                  <a:lnTo>
                    <a:pt x="1986593" y="186078"/>
                  </a:lnTo>
                  <a:lnTo>
                    <a:pt x="2000583" y="209208"/>
                  </a:lnTo>
                  <a:lnTo>
                    <a:pt x="2014573" y="233950"/>
                  </a:lnTo>
                  <a:lnTo>
                    <a:pt x="2028563" y="260121"/>
                  </a:lnTo>
                  <a:lnTo>
                    <a:pt x="2042553" y="287482"/>
                  </a:lnTo>
                  <a:lnTo>
                    <a:pt x="2056543" y="315737"/>
                  </a:lnTo>
                  <a:lnTo>
                    <a:pt x="2070533" y="344547"/>
                  </a:lnTo>
                  <a:lnTo>
                    <a:pt x="2084523" y="373545"/>
                  </a:lnTo>
                  <a:lnTo>
                    <a:pt x="2098513" y="402355"/>
                  </a:lnTo>
                  <a:lnTo>
                    <a:pt x="2112504" y="430610"/>
                  </a:lnTo>
                  <a:lnTo>
                    <a:pt x="2126494" y="457971"/>
                  </a:lnTo>
                  <a:lnTo>
                    <a:pt x="2140484" y="484143"/>
                  </a:lnTo>
                  <a:lnTo>
                    <a:pt x="2154474" y="508884"/>
                  </a:lnTo>
                  <a:lnTo>
                    <a:pt x="2168464" y="532015"/>
                  </a:lnTo>
                  <a:lnTo>
                    <a:pt x="2182454" y="553415"/>
                  </a:lnTo>
                  <a:lnTo>
                    <a:pt x="2196444" y="573026"/>
                  </a:lnTo>
                  <a:lnTo>
                    <a:pt x="2210434" y="590838"/>
                  </a:lnTo>
                  <a:lnTo>
                    <a:pt x="2224424" y="606888"/>
                  </a:lnTo>
                  <a:lnTo>
                    <a:pt x="2238414" y="621245"/>
                  </a:lnTo>
                  <a:lnTo>
                    <a:pt x="2252404" y="634006"/>
                  </a:lnTo>
                  <a:lnTo>
                    <a:pt x="2266395" y="645282"/>
                  </a:lnTo>
                  <a:lnTo>
                    <a:pt x="2280385" y="655196"/>
                  </a:lnTo>
                  <a:lnTo>
                    <a:pt x="2294375" y="663873"/>
                  </a:lnTo>
                  <a:lnTo>
                    <a:pt x="2308365" y="671439"/>
                  </a:lnTo>
                  <a:lnTo>
                    <a:pt x="2322355" y="678013"/>
                  </a:lnTo>
                  <a:lnTo>
                    <a:pt x="2336345" y="683707"/>
                  </a:lnTo>
                  <a:lnTo>
                    <a:pt x="2350335" y="688628"/>
                  </a:lnTo>
                  <a:lnTo>
                    <a:pt x="2364325" y="692871"/>
                  </a:lnTo>
                  <a:lnTo>
                    <a:pt x="2378315" y="696522"/>
                  </a:lnTo>
                  <a:lnTo>
                    <a:pt x="2392305" y="699658"/>
                  </a:lnTo>
                  <a:lnTo>
                    <a:pt x="2406296" y="702349"/>
                  </a:lnTo>
                  <a:lnTo>
                    <a:pt x="2420286" y="704655"/>
                  </a:lnTo>
                  <a:lnTo>
                    <a:pt x="2434276" y="706628"/>
                  </a:lnTo>
                  <a:lnTo>
                    <a:pt x="2448266" y="708316"/>
                  </a:lnTo>
                  <a:lnTo>
                    <a:pt x="2462256" y="709758"/>
                  </a:lnTo>
                  <a:lnTo>
                    <a:pt x="2476246" y="710989"/>
                  </a:lnTo>
                  <a:lnTo>
                    <a:pt x="2490236" y="712040"/>
                  </a:lnTo>
                  <a:lnTo>
                    <a:pt x="2504226" y="712937"/>
                  </a:lnTo>
                  <a:lnTo>
                    <a:pt x="2518216" y="713702"/>
                  </a:lnTo>
                  <a:lnTo>
                    <a:pt x="2532206" y="714354"/>
                  </a:lnTo>
                  <a:lnTo>
                    <a:pt x="2546196" y="714909"/>
                  </a:lnTo>
                  <a:lnTo>
                    <a:pt x="2560187" y="715383"/>
                  </a:lnTo>
                  <a:lnTo>
                    <a:pt x="2574177" y="715786"/>
                  </a:lnTo>
                  <a:lnTo>
                    <a:pt x="2588167" y="716129"/>
                  </a:lnTo>
                  <a:lnTo>
                    <a:pt x="2602157" y="716421"/>
                  </a:lnTo>
                  <a:lnTo>
                    <a:pt x="2616147" y="716670"/>
                  </a:lnTo>
                  <a:lnTo>
                    <a:pt x="2630137" y="716882"/>
                  </a:lnTo>
                  <a:lnTo>
                    <a:pt x="2644127" y="717063"/>
                  </a:lnTo>
                  <a:lnTo>
                    <a:pt x="2658117" y="717216"/>
                  </a:lnTo>
                  <a:lnTo>
                    <a:pt x="2672107" y="717347"/>
                  </a:lnTo>
                  <a:lnTo>
                    <a:pt x="2686097" y="717458"/>
                  </a:lnTo>
                  <a:lnTo>
                    <a:pt x="2700087" y="717553"/>
                  </a:lnTo>
                  <a:lnTo>
                    <a:pt x="2714078" y="717633"/>
                  </a:lnTo>
                  <a:lnTo>
                    <a:pt x="2728068" y="717702"/>
                  </a:lnTo>
                  <a:lnTo>
                    <a:pt x="2742058" y="717760"/>
                  </a:lnTo>
                  <a:lnTo>
                    <a:pt x="2756048" y="717810"/>
                  </a:lnTo>
                  <a:lnTo>
                    <a:pt x="2770038" y="717852"/>
                  </a:lnTo>
                  <a:lnTo>
                    <a:pt x="2770038" y="718173"/>
                  </a:lnTo>
                  <a:lnTo>
                    <a:pt x="2784028" y="718187"/>
                  </a:lnTo>
                  <a:lnTo>
                    <a:pt x="2798018" y="718204"/>
                  </a:lnTo>
                  <a:lnTo>
                    <a:pt x="2812008" y="718223"/>
                  </a:lnTo>
                  <a:lnTo>
                    <a:pt x="2825998" y="718246"/>
                  </a:lnTo>
                  <a:lnTo>
                    <a:pt x="2839988" y="718273"/>
                  </a:lnTo>
                  <a:lnTo>
                    <a:pt x="2853978" y="718304"/>
                  </a:lnTo>
                  <a:lnTo>
                    <a:pt x="2867969" y="718342"/>
                  </a:lnTo>
                  <a:lnTo>
                    <a:pt x="2881959" y="718385"/>
                  </a:lnTo>
                  <a:lnTo>
                    <a:pt x="2895949" y="718436"/>
                  </a:lnTo>
                  <a:lnTo>
                    <a:pt x="2909939" y="718496"/>
                  </a:lnTo>
                  <a:lnTo>
                    <a:pt x="2923929" y="718567"/>
                  </a:lnTo>
                  <a:lnTo>
                    <a:pt x="2937919" y="718650"/>
                  </a:lnTo>
                  <a:lnTo>
                    <a:pt x="2951909" y="718747"/>
                  </a:lnTo>
                  <a:lnTo>
                    <a:pt x="2965899" y="718862"/>
                  </a:lnTo>
                  <a:lnTo>
                    <a:pt x="2979889" y="718996"/>
                  </a:lnTo>
                  <a:lnTo>
                    <a:pt x="2993879" y="719154"/>
                  </a:lnTo>
                  <a:lnTo>
                    <a:pt x="3007870" y="719339"/>
                  </a:lnTo>
                  <a:lnTo>
                    <a:pt x="3021860" y="719557"/>
                  </a:lnTo>
                  <a:lnTo>
                    <a:pt x="3035850" y="719811"/>
                  </a:lnTo>
                  <a:lnTo>
                    <a:pt x="3049840" y="720110"/>
                  </a:lnTo>
                  <a:lnTo>
                    <a:pt x="3063830" y="720461"/>
                  </a:lnTo>
                  <a:lnTo>
                    <a:pt x="3077820" y="720871"/>
                  </a:lnTo>
                  <a:lnTo>
                    <a:pt x="3091810" y="721352"/>
                  </a:lnTo>
                  <a:lnTo>
                    <a:pt x="3105800" y="721915"/>
                  </a:lnTo>
                  <a:lnTo>
                    <a:pt x="3119790" y="722572"/>
                  </a:lnTo>
                  <a:lnTo>
                    <a:pt x="3133780" y="723341"/>
                  </a:lnTo>
                  <a:lnTo>
                    <a:pt x="3147770" y="724238"/>
                  </a:lnTo>
                  <a:lnTo>
                    <a:pt x="3161761" y="725283"/>
                  </a:lnTo>
                  <a:lnTo>
                    <a:pt x="3175751" y="726500"/>
                  </a:lnTo>
                  <a:lnTo>
                    <a:pt x="3189741" y="727914"/>
                  </a:lnTo>
                  <a:lnTo>
                    <a:pt x="3203731" y="729555"/>
                  </a:lnTo>
                  <a:lnTo>
                    <a:pt x="3217721" y="731453"/>
                  </a:lnTo>
                  <a:lnTo>
                    <a:pt x="3231711" y="733644"/>
                  </a:lnTo>
                  <a:lnTo>
                    <a:pt x="3245701" y="736166"/>
                  </a:lnTo>
                  <a:lnTo>
                    <a:pt x="3259691" y="739059"/>
                  </a:lnTo>
                  <a:lnTo>
                    <a:pt x="3273681" y="742363"/>
                  </a:lnTo>
                  <a:lnTo>
                    <a:pt x="3287671" y="746122"/>
                  </a:lnTo>
                  <a:lnTo>
                    <a:pt x="3301661" y="750375"/>
                  </a:lnTo>
                  <a:lnTo>
                    <a:pt x="3315652" y="755161"/>
                  </a:lnTo>
                  <a:lnTo>
                    <a:pt x="3329642" y="760511"/>
                  </a:lnTo>
                  <a:lnTo>
                    <a:pt x="3343632" y="766449"/>
                  </a:lnTo>
                  <a:lnTo>
                    <a:pt x="3357622" y="772985"/>
                  </a:lnTo>
                  <a:lnTo>
                    <a:pt x="3371612" y="780119"/>
                  </a:lnTo>
                  <a:lnTo>
                    <a:pt x="3385602" y="787829"/>
                  </a:lnTo>
                  <a:lnTo>
                    <a:pt x="3399592" y="796076"/>
                  </a:lnTo>
                  <a:lnTo>
                    <a:pt x="3413582" y="804800"/>
                  </a:lnTo>
                  <a:lnTo>
                    <a:pt x="3427572" y="813921"/>
                  </a:lnTo>
                  <a:lnTo>
                    <a:pt x="3441562" y="823339"/>
                  </a:lnTo>
                  <a:lnTo>
                    <a:pt x="3455552" y="832942"/>
                  </a:lnTo>
                  <a:lnTo>
                    <a:pt x="3469543" y="842608"/>
                  </a:lnTo>
                  <a:lnTo>
                    <a:pt x="3483533" y="852211"/>
                  </a:lnTo>
                  <a:lnTo>
                    <a:pt x="3497523" y="861630"/>
                  </a:lnTo>
                  <a:lnTo>
                    <a:pt x="3511513" y="870750"/>
                  </a:lnTo>
                  <a:lnTo>
                    <a:pt x="3525503" y="879474"/>
                  </a:lnTo>
                  <a:lnTo>
                    <a:pt x="3539493" y="887721"/>
                  </a:lnTo>
                  <a:lnTo>
                    <a:pt x="3553483" y="895431"/>
                  </a:lnTo>
                  <a:lnTo>
                    <a:pt x="3567473" y="902565"/>
                  </a:lnTo>
                  <a:lnTo>
                    <a:pt x="3581463" y="909102"/>
                  </a:lnTo>
                  <a:lnTo>
                    <a:pt x="3595453" y="915039"/>
                  </a:lnTo>
                  <a:lnTo>
                    <a:pt x="3609444" y="920389"/>
                  </a:lnTo>
                  <a:lnTo>
                    <a:pt x="3623434" y="925175"/>
                  </a:lnTo>
                  <a:lnTo>
                    <a:pt x="3637424" y="929428"/>
                  </a:lnTo>
                  <a:lnTo>
                    <a:pt x="3651414" y="933187"/>
                  </a:lnTo>
                  <a:lnTo>
                    <a:pt x="3665404" y="936492"/>
                  </a:lnTo>
                  <a:lnTo>
                    <a:pt x="3679394" y="939384"/>
                  </a:lnTo>
                  <a:lnTo>
                    <a:pt x="3693384" y="941906"/>
                  </a:lnTo>
                  <a:lnTo>
                    <a:pt x="3707374" y="944097"/>
                  </a:lnTo>
                  <a:lnTo>
                    <a:pt x="3721364" y="945996"/>
                  </a:lnTo>
                  <a:lnTo>
                    <a:pt x="3735354" y="947636"/>
                  </a:lnTo>
                  <a:lnTo>
                    <a:pt x="3749344" y="949050"/>
                  </a:lnTo>
                  <a:lnTo>
                    <a:pt x="3763335" y="950267"/>
                  </a:lnTo>
                  <a:lnTo>
                    <a:pt x="3777325" y="951312"/>
                  </a:lnTo>
                  <a:lnTo>
                    <a:pt x="3791315" y="952209"/>
                  </a:lnTo>
                  <a:lnTo>
                    <a:pt x="3805305" y="952978"/>
                  </a:lnTo>
                  <a:lnTo>
                    <a:pt x="3819295" y="953636"/>
                  </a:lnTo>
                  <a:lnTo>
                    <a:pt x="3833285" y="954198"/>
                  </a:lnTo>
                  <a:lnTo>
                    <a:pt x="3847275" y="954679"/>
                  </a:lnTo>
                  <a:lnTo>
                    <a:pt x="3861265" y="955089"/>
                  </a:lnTo>
                  <a:lnTo>
                    <a:pt x="3875255" y="955440"/>
                  </a:lnTo>
                  <a:lnTo>
                    <a:pt x="3889245" y="955739"/>
                  </a:lnTo>
                  <a:lnTo>
                    <a:pt x="3903235" y="955994"/>
                  </a:lnTo>
                  <a:lnTo>
                    <a:pt x="3917226" y="956211"/>
                  </a:lnTo>
                  <a:lnTo>
                    <a:pt x="3931216" y="956396"/>
                  </a:lnTo>
                  <a:lnTo>
                    <a:pt x="3945206" y="956554"/>
                  </a:lnTo>
                  <a:lnTo>
                    <a:pt x="3959196" y="956688"/>
                  </a:lnTo>
                  <a:lnTo>
                    <a:pt x="3973186" y="956803"/>
                  </a:lnTo>
                  <a:lnTo>
                    <a:pt x="3987176" y="956900"/>
                  </a:lnTo>
                  <a:lnTo>
                    <a:pt x="4001166" y="956983"/>
                  </a:lnTo>
                  <a:lnTo>
                    <a:pt x="4015156" y="957054"/>
                  </a:lnTo>
                  <a:lnTo>
                    <a:pt x="4029146" y="957114"/>
                  </a:lnTo>
                  <a:lnTo>
                    <a:pt x="4043136" y="957165"/>
                  </a:lnTo>
                  <a:lnTo>
                    <a:pt x="4057126" y="957209"/>
                  </a:lnTo>
                  <a:lnTo>
                    <a:pt x="4071117" y="957246"/>
                  </a:lnTo>
                  <a:lnTo>
                    <a:pt x="4085107" y="957277"/>
                  </a:lnTo>
                  <a:lnTo>
                    <a:pt x="4099097" y="957304"/>
                  </a:lnTo>
                  <a:lnTo>
                    <a:pt x="4113087" y="957327"/>
                  </a:lnTo>
                  <a:lnTo>
                    <a:pt x="4127077" y="957346"/>
                  </a:lnTo>
                  <a:lnTo>
                    <a:pt x="4141067" y="957363"/>
                  </a:lnTo>
                  <a:lnTo>
                    <a:pt x="4155057" y="957377"/>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737948" y="4250765"/>
              <a:ext cx="4155057" cy="478568"/>
            </a:xfrm>
            <a:custGeom>
              <a:avLst/>
              <a:gdLst/>
              <a:ahLst/>
              <a:cxnLst/>
              <a:rect l="0" t="0" r="0" b="0"/>
              <a:pathLst>
                <a:path w="4155057" h="478568">
                  <a:moveTo>
                    <a:pt x="0" y="478568"/>
                  </a:moveTo>
                  <a:lnTo>
                    <a:pt x="13990" y="478554"/>
                  </a:lnTo>
                  <a:lnTo>
                    <a:pt x="27980" y="478537"/>
                  </a:lnTo>
                  <a:lnTo>
                    <a:pt x="41970" y="478518"/>
                  </a:lnTo>
                  <a:lnTo>
                    <a:pt x="55960" y="478495"/>
                  </a:lnTo>
                  <a:lnTo>
                    <a:pt x="69950" y="478468"/>
                  </a:lnTo>
                  <a:lnTo>
                    <a:pt x="83940" y="478437"/>
                  </a:lnTo>
                  <a:lnTo>
                    <a:pt x="97930" y="478400"/>
                  </a:lnTo>
                  <a:lnTo>
                    <a:pt x="111920" y="478356"/>
                  </a:lnTo>
                  <a:lnTo>
                    <a:pt x="125910" y="478305"/>
                  </a:lnTo>
                  <a:lnTo>
                    <a:pt x="139900" y="478245"/>
                  </a:lnTo>
                  <a:lnTo>
                    <a:pt x="153891" y="478174"/>
                  </a:lnTo>
                  <a:lnTo>
                    <a:pt x="167881" y="478091"/>
                  </a:lnTo>
                  <a:lnTo>
                    <a:pt x="181871" y="477994"/>
                  </a:lnTo>
                  <a:lnTo>
                    <a:pt x="195861" y="477879"/>
                  </a:lnTo>
                  <a:lnTo>
                    <a:pt x="209851" y="477745"/>
                  </a:lnTo>
                  <a:lnTo>
                    <a:pt x="223841" y="477587"/>
                  </a:lnTo>
                  <a:lnTo>
                    <a:pt x="237831" y="477402"/>
                  </a:lnTo>
                  <a:lnTo>
                    <a:pt x="251821" y="477184"/>
                  </a:lnTo>
                  <a:lnTo>
                    <a:pt x="265811" y="476930"/>
                  </a:lnTo>
                  <a:lnTo>
                    <a:pt x="279801" y="476631"/>
                  </a:lnTo>
                  <a:lnTo>
                    <a:pt x="293791" y="476280"/>
                  </a:lnTo>
                  <a:lnTo>
                    <a:pt x="307782" y="475870"/>
                  </a:lnTo>
                  <a:lnTo>
                    <a:pt x="321772" y="475389"/>
                  </a:lnTo>
                  <a:lnTo>
                    <a:pt x="335762" y="474827"/>
                  </a:lnTo>
                  <a:lnTo>
                    <a:pt x="349752" y="474169"/>
                  </a:lnTo>
                  <a:lnTo>
                    <a:pt x="363742" y="473400"/>
                  </a:lnTo>
                  <a:lnTo>
                    <a:pt x="377732" y="472503"/>
                  </a:lnTo>
                  <a:lnTo>
                    <a:pt x="391722" y="471458"/>
                  </a:lnTo>
                  <a:lnTo>
                    <a:pt x="405712" y="470241"/>
                  </a:lnTo>
                  <a:lnTo>
                    <a:pt x="419702" y="468827"/>
                  </a:lnTo>
                  <a:lnTo>
                    <a:pt x="433692" y="467186"/>
                  </a:lnTo>
                  <a:lnTo>
                    <a:pt x="447682" y="465288"/>
                  </a:lnTo>
                  <a:lnTo>
                    <a:pt x="461673" y="463097"/>
                  </a:lnTo>
                  <a:lnTo>
                    <a:pt x="475663" y="460575"/>
                  </a:lnTo>
                  <a:lnTo>
                    <a:pt x="489653" y="457682"/>
                  </a:lnTo>
                  <a:lnTo>
                    <a:pt x="503643" y="454378"/>
                  </a:lnTo>
                  <a:lnTo>
                    <a:pt x="517633" y="450619"/>
                  </a:lnTo>
                  <a:lnTo>
                    <a:pt x="531623" y="446366"/>
                  </a:lnTo>
                  <a:lnTo>
                    <a:pt x="545613" y="441580"/>
                  </a:lnTo>
                  <a:lnTo>
                    <a:pt x="559603" y="436230"/>
                  </a:lnTo>
                  <a:lnTo>
                    <a:pt x="573593" y="430293"/>
                  </a:lnTo>
                  <a:lnTo>
                    <a:pt x="587583" y="423756"/>
                  </a:lnTo>
                  <a:lnTo>
                    <a:pt x="601574" y="416622"/>
                  </a:lnTo>
                  <a:lnTo>
                    <a:pt x="615564" y="408912"/>
                  </a:lnTo>
                  <a:lnTo>
                    <a:pt x="629554" y="400665"/>
                  </a:lnTo>
                  <a:lnTo>
                    <a:pt x="643544" y="391941"/>
                  </a:lnTo>
                  <a:lnTo>
                    <a:pt x="657534" y="382821"/>
                  </a:lnTo>
                  <a:lnTo>
                    <a:pt x="671524" y="373402"/>
                  </a:lnTo>
                  <a:lnTo>
                    <a:pt x="685514" y="363799"/>
                  </a:lnTo>
                  <a:lnTo>
                    <a:pt x="699504" y="354133"/>
                  </a:lnTo>
                  <a:lnTo>
                    <a:pt x="713494" y="344530"/>
                  </a:lnTo>
                  <a:lnTo>
                    <a:pt x="727484" y="335111"/>
                  </a:lnTo>
                  <a:lnTo>
                    <a:pt x="741474" y="325991"/>
                  </a:lnTo>
                  <a:lnTo>
                    <a:pt x="755465" y="317267"/>
                  </a:lnTo>
                  <a:lnTo>
                    <a:pt x="769455" y="309020"/>
                  </a:lnTo>
                  <a:lnTo>
                    <a:pt x="783445" y="301310"/>
                  </a:lnTo>
                  <a:lnTo>
                    <a:pt x="797435" y="294176"/>
                  </a:lnTo>
                  <a:lnTo>
                    <a:pt x="811425" y="287639"/>
                  </a:lnTo>
                  <a:lnTo>
                    <a:pt x="825415" y="281702"/>
                  </a:lnTo>
                  <a:lnTo>
                    <a:pt x="839405" y="276352"/>
                  </a:lnTo>
                  <a:lnTo>
                    <a:pt x="853395" y="271566"/>
                  </a:lnTo>
                  <a:lnTo>
                    <a:pt x="867385" y="267313"/>
                  </a:lnTo>
                  <a:lnTo>
                    <a:pt x="881375" y="263554"/>
                  </a:lnTo>
                  <a:lnTo>
                    <a:pt x="895365" y="260249"/>
                  </a:lnTo>
                  <a:lnTo>
                    <a:pt x="909356" y="257357"/>
                  </a:lnTo>
                  <a:lnTo>
                    <a:pt x="923346" y="254835"/>
                  </a:lnTo>
                  <a:lnTo>
                    <a:pt x="937336" y="252644"/>
                  </a:lnTo>
                  <a:lnTo>
                    <a:pt x="951326" y="250745"/>
                  </a:lnTo>
                  <a:lnTo>
                    <a:pt x="965316" y="249105"/>
                  </a:lnTo>
                  <a:lnTo>
                    <a:pt x="979306" y="247691"/>
                  </a:lnTo>
                  <a:lnTo>
                    <a:pt x="993296" y="246474"/>
                  </a:lnTo>
                  <a:lnTo>
                    <a:pt x="1007286" y="245429"/>
                  </a:lnTo>
                  <a:lnTo>
                    <a:pt x="1021276" y="244532"/>
                  </a:lnTo>
                  <a:lnTo>
                    <a:pt x="1035266" y="243763"/>
                  </a:lnTo>
                  <a:lnTo>
                    <a:pt x="1049256" y="243105"/>
                  </a:lnTo>
                  <a:lnTo>
                    <a:pt x="1063247" y="242543"/>
                  </a:lnTo>
                  <a:lnTo>
                    <a:pt x="1077237" y="242062"/>
                  </a:lnTo>
                  <a:lnTo>
                    <a:pt x="1091227" y="241652"/>
                  </a:lnTo>
                  <a:lnTo>
                    <a:pt x="1105217" y="241301"/>
                  </a:lnTo>
                  <a:lnTo>
                    <a:pt x="1119207" y="241002"/>
                  </a:lnTo>
                  <a:lnTo>
                    <a:pt x="1133197" y="240747"/>
                  </a:lnTo>
                  <a:lnTo>
                    <a:pt x="1147187" y="240530"/>
                  </a:lnTo>
                  <a:lnTo>
                    <a:pt x="1161177" y="240345"/>
                  </a:lnTo>
                  <a:lnTo>
                    <a:pt x="1175167" y="240187"/>
                  </a:lnTo>
                  <a:lnTo>
                    <a:pt x="1189157" y="240053"/>
                  </a:lnTo>
                  <a:lnTo>
                    <a:pt x="1203148" y="239938"/>
                  </a:lnTo>
                  <a:lnTo>
                    <a:pt x="1217138" y="239841"/>
                  </a:lnTo>
                  <a:lnTo>
                    <a:pt x="1231128" y="239758"/>
                  </a:lnTo>
                  <a:lnTo>
                    <a:pt x="1245118" y="239687"/>
                  </a:lnTo>
                  <a:lnTo>
                    <a:pt x="1259108" y="239627"/>
                  </a:lnTo>
                  <a:lnTo>
                    <a:pt x="1273098" y="239576"/>
                  </a:lnTo>
                  <a:lnTo>
                    <a:pt x="1287088" y="239532"/>
                  </a:lnTo>
                  <a:lnTo>
                    <a:pt x="1301078" y="239495"/>
                  </a:lnTo>
                  <a:lnTo>
                    <a:pt x="1315068" y="239464"/>
                  </a:lnTo>
                  <a:lnTo>
                    <a:pt x="1329058" y="239437"/>
                  </a:lnTo>
                  <a:lnTo>
                    <a:pt x="1343048" y="239414"/>
                  </a:lnTo>
                  <a:lnTo>
                    <a:pt x="1357039" y="239395"/>
                  </a:lnTo>
                  <a:lnTo>
                    <a:pt x="1371029" y="239378"/>
                  </a:lnTo>
                  <a:lnTo>
                    <a:pt x="1385019" y="239364"/>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203"/>
                  </a:lnTo>
                  <a:lnTo>
                    <a:pt x="2784028" y="239189"/>
                  </a:lnTo>
                  <a:lnTo>
                    <a:pt x="2798018" y="239173"/>
                  </a:lnTo>
                  <a:lnTo>
                    <a:pt x="2812008" y="239153"/>
                  </a:lnTo>
                  <a:lnTo>
                    <a:pt x="2825998" y="239131"/>
                  </a:lnTo>
                  <a:lnTo>
                    <a:pt x="2839988" y="239104"/>
                  </a:lnTo>
                  <a:lnTo>
                    <a:pt x="2853978" y="239072"/>
                  </a:lnTo>
                  <a:lnTo>
                    <a:pt x="2867969" y="239035"/>
                  </a:lnTo>
                  <a:lnTo>
                    <a:pt x="2881959" y="238991"/>
                  </a:lnTo>
                  <a:lnTo>
                    <a:pt x="2895949" y="238940"/>
                  </a:lnTo>
                  <a:lnTo>
                    <a:pt x="2909939" y="238880"/>
                  </a:lnTo>
                  <a:lnTo>
                    <a:pt x="2923929" y="238810"/>
                  </a:lnTo>
                  <a:lnTo>
                    <a:pt x="2937919" y="238727"/>
                  </a:lnTo>
                  <a:lnTo>
                    <a:pt x="2951909" y="238629"/>
                  </a:lnTo>
                  <a:lnTo>
                    <a:pt x="2965899" y="238515"/>
                  </a:lnTo>
                  <a:lnTo>
                    <a:pt x="2979889" y="238380"/>
                  </a:lnTo>
                  <a:lnTo>
                    <a:pt x="2993879" y="238222"/>
                  </a:lnTo>
                  <a:lnTo>
                    <a:pt x="3007870" y="238037"/>
                  </a:lnTo>
                  <a:lnTo>
                    <a:pt x="3021860" y="237820"/>
                  </a:lnTo>
                  <a:lnTo>
                    <a:pt x="3035850" y="237565"/>
                  </a:lnTo>
                  <a:lnTo>
                    <a:pt x="3049840" y="237266"/>
                  </a:lnTo>
                  <a:lnTo>
                    <a:pt x="3063830" y="236916"/>
                  </a:lnTo>
                  <a:lnTo>
                    <a:pt x="3077820" y="236505"/>
                  </a:lnTo>
                  <a:lnTo>
                    <a:pt x="3091810" y="236025"/>
                  </a:lnTo>
                  <a:lnTo>
                    <a:pt x="3105800" y="235462"/>
                  </a:lnTo>
                  <a:lnTo>
                    <a:pt x="3119790" y="234804"/>
                  </a:lnTo>
                  <a:lnTo>
                    <a:pt x="3133780" y="234036"/>
                  </a:lnTo>
                  <a:lnTo>
                    <a:pt x="3147770" y="233139"/>
                  </a:lnTo>
                  <a:lnTo>
                    <a:pt x="3161761" y="232093"/>
                  </a:lnTo>
                  <a:lnTo>
                    <a:pt x="3175751" y="230876"/>
                  </a:lnTo>
                  <a:lnTo>
                    <a:pt x="3189741" y="229462"/>
                  </a:lnTo>
                  <a:lnTo>
                    <a:pt x="3203731" y="227822"/>
                  </a:lnTo>
                  <a:lnTo>
                    <a:pt x="3217721" y="225924"/>
                  </a:lnTo>
                  <a:lnTo>
                    <a:pt x="3231711" y="223732"/>
                  </a:lnTo>
                  <a:lnTo>
                    <a:pt x="3245701" y="221211"/>
                  </a:lnTo>
                  <a:lnTo>
                    <a:pt x="3259691" y="218318"/>
                  </a:lnTo>
                  <a:lnTo>
                    <a:pt x="3273681" y="215013"/>
                  </a:lnTo>
                  <a:lnTo>
                    <a:pt x="3287671" y="211255"/>
                  </a:lnTo>
                  <a:lnTo>
                    <a:pt x="3301661" y="207001"/>
                  </a:lnTo>
                  <a:lnTo>
                    <a:pt x="3315652" y="202215"/>
                  </a:lnTo>
                  <a:lnTo>
                    <a:pt x="3329642" y="196865"/>
                  </a:lnTo>
                  <a:lnTo>
                    <a:pt x="3343632" y="190928"/>
                  </a:lnTo>
                  <a:lnTo>
                    <a:pt x="3357622" y="184391"/>
                  </a:lnTo>
                  <a:lnTo>
                    <a:pt x="3371612" y="177258"/>
                  </a:lnTo>
                  <a:lnTo>
                    <a:pt x="3385602" y="169547"/>
                  </a:lnTo>
                  <a:lnTo>
                    <a:pt x="3399592" y="161300"/>
                  </a:lnTo>
                  <a:lnTo>
                    <a:pt x="3413582" y="152576"/>
                  </a:lnTo>
                  <a:lnTo>
                    <a:pt x="3427572" y="143456"/>
                  </a:lnTo>
                  <a:lnTo>
                    <a:pt x="3441562" y="134038"/>
                  </a:lnTo>
                  <a:lnTo>
                    <a:pt x="3455552" y="124434"/>
                  </a:lnTo>
                  <a:lnTo>
                    <a:pt x="3469543" y="114768"/>
                  </a:lnTo>
                  <a:lnTo>
                    <a:pt x="3483533" y="105165"/>
                  </a:lnTo>
                  <a:lnTo>
                    <a:pt x="3497523" y="95747"/>
                  </a:lnTo>
                  <a:lnTo>
                    <a:pt x="3511513" y="86627"/>
                  </a:lnTo>
                  <a:lnTo>
                    <a:pt x="3525503" y="77903"/>
                  </a:lnTo>
                  <a:lnTo>
                    <a:pt x="3539493" y="69655"/>
                  </a:lnTo>
                  <a:lnTo>
                    <a:pt x="3553483" y="61945"/>
                  </a:lnTo>
                  <a:lnTo>
                    <a:pt x="3567473" y="54812"/>
                  </a:lnTo>
                  <a:lnTo>
                    <a:pt x="3581463" y="48275"/>
                  </a:lnTo>
                  <a:lnTo>
                    <a:pt x="3595453" y="42337"/>
                  </a:lnTo>
                  <a:lnTo>
                    <a:pt x="3609444" y="36988"/>
                  </a:lnTo>
                  <a:lnTo>
                    <a:pt x="3623434" y="32202"/>
                  </a:lnTo>
                  <a:lnTo>
                    <a:pt x="3637424" y="27948"/>
                  </a:lnTo>
                  <a:lnTo>
                    <a:pt x="3651414" y="24190"/>
                  </a:lnTo>
                  <a:lnTo>
                    <a:pt x="3665404" y="20885"/>
                  </a:lnTo>
                  <a:lnTo>
                    <a:pt x="3679394" y="17992"/>
                  </a:lnTo>
                  <a:lnTo>
                    <a:pt x="3693384" y="15471"/>
                  </a:lnTo>
                  <a:lnTo>
                    <a:pt x="3707374" y="13279"/>
                  </a:lnTo>
                  <a:lnTo>
                    <a:pt x="3721364" y="11381"/>
                  </a:lnTo>
                  <a:lnTo>
                    <a:pt x="3735354" y="9741"/>
                  </a:lnTo>
                  <a:lnTo>
                    <a:pt x="3749344" y="8327"/>
                  </a:lnTo>
                  <a:lnTo>
                    <a:pt x="3763335" y="7110"/>
                  </a:lnTo>
                  <a:lnTo>
                    <a:pt x="3777325" y="6064"/>
                  </a:lnTo>
                  <a:lnTo>
                    <a:pt x="3791315" y="5167"/>
                  </a:lnTo>
                  <a:lnTo>
                    <a:pt x="3805305" y="4399"/>
                  </a:lnTo>
                  <a:lnTo>
                    <a:pt x="3819295" y="3741"/>
                  </a:lnTo>
                  <a:lnTo>
                    <a:pt x="3833285" y="3178"/>
                  </a:lnTo>
                  <a:lnTo>
                    <a:pt x="3847275" y="2698"/>
                  </a:lnTo>
                  <a:lnTo>
                    <a:pt x="3861265" y="2287"/>
                  </a:lnTo>
                  <a:lnTo>
                    <a:pt x="3875255" y="1937"/>
                  </a:lnTo>
                  <a:lnTo>
                    <a:pt x="3889245" y="1638"/>
                  </a:lnTo>
                  <a:lnTo>
                    <a:pt x="3903235" y="1383"/>
                  </a:lnTo>
                  <a:lnTo>
                    <a:pt x="3917226" y="1166"/>
                  </a:lnTo>
                  <a:lnTo>
                    <a:pt x="3931216" y="980"/>
                  </a:lnTo>
                  <a:lnTo>
                    <a:pt x="3945206" y="823"/>
                  </a:lnTo>
                  <a:lnTo>
                    <a:pt x="3959196" y="688"/>
                  </a:lnTo>
                  <a:lnTo>
                    <a:pt x="3973186" y="574"/>
                  </a:lnTo>
                  <a:lnTo>
                    <a:pt x="3987176" y="476"/>
                  </a:lnTo>
                  <a:lnTo>
                    <a:pt x="4001166" y="393"/>
                  </a:lnTo>
                  <a:lnTo>
                    <a:pt x="4015156" y="323"/>
                  </a:lnTo>
                  <a:lnTo>
                    <a:pt x="4029146" y="263"/>
                  </a:lnTo>
                  <a:lnTo>
                    <a:pt x="4043136" y="211"/>
                  </a:lnTo>
                  <a:lnTo>
                    <a:pt x="4057126" y="168"/>
                  </a:lnTo>
                  <a:lnTo>
                    <a:pt x="4071117" y="131"/>
                  </a:lnTo>
                  <a:lnTo>
                    <a:pt x="4085107" y="99"/>
                  </a:lnTo>
                  <a:lnTo>
                    <a:pt x="4099097" y="72"/>
                  </a:lnTo>
                  <a:lnTo>
                    <a:pt x="4113087" y="50"/>
                  </a:lnTo>
                  <a:lnTo>
                    <a:pt x="4127077" y="30"/>
                  </a:lnTo>
                  <a:lnTo>
                    <a:pt x="4141067" y="14"/>
                  </a:lnTo>
                  <a:lnTo>
                    <a:pt x="4155057"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737948" y="2575133"/>
              <a:ext cx="4155057" cy="239284"/>
            </a:xfrm>
            <a:custGeom>
              <a:avLst/>
              <a:gdLst/>
              <a:ahLst/>
              <a:cxnLst/>
              <a:rect l="0" t="0" r="0" b="0"/>
              <a:pathLst>
                <a:path w="4155057" h="239284">
                  <a:moveTo>
                    <a:pt x="0" y="239284"/>
                  </a:moveTo>
                  <a:lnTo>
                    <a:pt x="13990" y="239270"/>
                  </a:lnTo>
                  <a:lnTo>
                    <a:pt x="27980" y="239253"/>
                  </a:lnTo>
                  <a:lnTo>
                    <a:pt x="41970" y="239234"/>
                  </a:lnTo>
                  <a:lnTo>
                    <a:pt x="55960" y="239211"/>
                  </a:lnTo>
                  <a:lnTo>
                    <a:pt x="69950" y="239184"/>
                  </a:lnTo>
                  <a:lnTo>
                    <a:pt x="83940" y="239152"/>
                  </a:lnTo>
                  <a:lnTo>
                    <a:pt x="97930" y="239115"/>
                  </a:lnTo>
                  <a:lnTo>
                    <a:pt x="111920" y="239072"/>
                  </a:lnTo>
                  <a:lnTo>
                    <a:pt x="125910" y="239021"/>
                  </a:lnTo>
                  <a:lnTo>
                    <a:pt x="139900" y="238960"/>
                  </a:lnTo>
                  <a:lnTo>
                    <a:pt x="153891" y="238890"/>
                  </a:lnTo>
                  <a:lnTo>
                    <a:pt x="167881" y="238807"/>
                  </a:lnTo>
                  <a:lnTo>
                    <a:pt x="181871" y="238709"/>
                  </a:lnTo>
                  <a:lnTo>
                    <a:pt x="195861" y="238595"/>
                  </a:lnTo>
                  <a:lnTo>
                    <a:pt x="209851" y="238461"/>
                  </a:lnTo>
                  <a:lnTo>
                    <a:pt x="223841" y="238303"/>
                  </a:lnTo>
                  <a:lnTo>
                    <a:pt x="237831" y="238118"/>
                  </a:lnTo>
                  <a:lnTo>
                    <a:pt x="251821" y="237900"/>
                  </a:lnTo>
                  <a:lnTo>
                    <a:pt x="265811" y="237645"/>
                  </a:lnTo>
                  <a:lnTo>
                    <a:pt x="279801" y="237346"/>
                  </a:lnTo>
                  <a:lnTo>
                    <a:pt x="293791" y="236996"/>
                  </a:lnTo>
                  <a:lnTo>
                    <a:pt x="307782" y="236586"/>
                  </a:lnTo>
                  <a:lnTo>
                    <a:pt x="321772" y="236105"/>
                  </a:lnTo>
                  <a:lnTo>
                    <a:pt x="335762" y="235542"/>
                  </a:lnTo>
                  <a:lnTo>
                    <a:pt x="349752" y="234885"/>
                  </a:lnTo>
                  <a:lnTo>
                    <a:pt x="363742" y="234116"/>
                  </a:lnTo>
                  <a:lnTo>
                    <a:pt x="377732" y="233219"/>
                  </a:lnTo>
                  <a:lnTo>
                    <a:pt x="391722" y="232174"/>
                  </a:lnTo>
                  <a:lnTo>
                    <a:pt x="405712" y="230957"/>
                  </a:lnTo>
                  <a:lnTo>
                    <a:pt x="419702" y="229542"/>
                  </a:lnTo>
                  <a:lnTo>
                    <a:pt x="433692" y="227902"/>
                  </a:lnTo>
                  <a:lnTo>
                    <a:pt x="447682" y="226004"/>
                  </a:lnTo>
                  <a:lnTo>
                    <a:pt x="461673" y="223813"/>
                  </a:lnTo>
                  <a:lnTo>
                    <a:pt x="475663" y="221291"/>
                  </a:lnTo>
                  <a:lnTo>
                    <a:pt x="489653" y="218398"/>
                  </a:lnTo>
                  <a:lnTo>
                    <a:pt x="503643" y="215094"/>
                  </a:lnTo>
                  <a:lnTo>
                    <a:pt x="517633" y="211335"/>
                  </a:lnTo>
                  <a:lnTo>
                    <a:pt x="531623" y="207081"/>
                  </a:lnTo>
                  <a:lnTo>
                    <a:pt x="545613" y="202296"/>
                  </a:lnTo>
                  <a:lnTo>
                    <a:pt x="559603" y="196946"/>
                  </a:lnTo>
                  <a:lnTo>
                    <a:pt x="573593" y="191008"/>
                  </a:lnTo>
                  <a:lnTo>
                    <a:pt x="587583" y="184471"/>
                  </a:lnTo>
                  <a:lnTo>
                    <a:pt x="601574" y="177338"/>
                  </a:lnTo>
                  <a:lnTo>
                    <a:pt x="615564" y="169628"/>
                  </a:lnTo>
                  <a:lnTo>
                    <a:pt x="629554" y="161381"/>
                  </a:lnTo>
                  <a:lnTo>
                    <a:pt x="643544" y="152657"/>
                  </a:lnTo>
                  <a:lnTo>
                    <a:pt x="657534" y="143536"/>
                  </a:lnTo>
                  <a:lnTo>
                    <a:pt x="671524" y="134118"/>
                  </a:lnTo>
                  <a:lnTo>
                    <a:pt x="685514" y="124515"/>
                  </a:lnTo>
                  <a:lnTo>
                    <a:pt x="699504" y="114849"/>
                  </a:lnTo>
                  <a:lnTo>
                    <a:pt x="713494" y="105245"/>
                  </a:lnTo>
                  <a:lnTo>
                    <a:pt x="727484" y="95827"/>
                  </a:lnTo>
                  <a:lnTo>
                    <a:pt x="741474" y="86707"/>
                  </a:lnTo>
                  <a:lnTo>
                    <a:pt x="755465" y="77983"/>
                  </a:lnTo>
                  <a:lnTo>
                    <a:pt x="769455" y="69736"/>
                  </a:lnTo>
                  <a:lnTo>
                    <a:pt x="783445" y="62026"/>
                  </a:lnTo>
                  <a:lnTo>
                    <a:pt x="797435" y="54892"/>
                  </a:lnTo>
                  <a:lnTo>
                    <a:pt x="811425" y="48355"/>
                  </a:lnTo>
                  <a:lnTo>
                    <a:pt x="825415" y="42418"/>
                  </a:lnTo>
                  <a:lnTo>
                    <a:pt x="839405" y="37068"/>
                  </a:lnTo>
                  <a:lnTo>
                    <a:pt x="853395" y="32282"/>
                  </a:lnTo>
                  <a:lnTo>
                    <a:pt x="867385" y="28029"/>
                  </a:lnTo>
                  <a:lnTo>
                    <a:pt x="881375" y="24270"/>
                  </a:lnTo>
                  <a:lnTo>
                    <a:pt x="895365" y="20965"/>
                  </a:lnTo>
                  <a:lnTo>
                    <a:pt x="909356" y="18073"/>
                  </a:lnTo>
                  <a:lnTo>
                    <a:pt x="923346" y="15551"/>
                  </a:lnTo>
                  <a:lnTo>
                    <a:pt x="937336" y="13360"/>
                  </a:lnTo>
                  <a:lnTo>
                    <a:pt x="951326" y="11461"/>
                  </a:lnTo>
                  <a:lnTo>
                    <a:pt x="965316" y="9821"/>
                  </a:lnTo>
                  <a:lnTo>
                    <a:pt x="979306" y="8407"/>
                  </a:lnTo>
                  <a:lnTo>
                    <a:pt x="993296" y="7190"/>
                  </a:lnTo>
                  <a:lnTo>
                    <a:pt x="1007286" y="6144"/>
                  </a:lnTo>
                  <a:lnTo>
                    <a:pt x="1021276" y="5247"/>
                  </a:lnTo>
                  <a:lnTo>
                    <a:pt x="1035266" y="4479"/>
                  </a:lnTo>
                  <a:lnTo>
                    <a:pt x="1049256" y="3821"/>
                  </a:lnTo>
                  <a:lnTo>
                    <a:pt x="1063247" y="3259"/>
                  </a:lnTo>
                  <a:lnTo>
                    <a:pt x="1077237" y="2778"/>
                  </a:lnTo>
                  <a:lnTo>
                    <a:pt x="1091227" y="2367"/>
                  </a:lnTo>
                  <a:lnTo>
                    <a:pt x="1105217" y="2017"/>
                  </a:lnTo>
                  <a:lnTo>
                    <a:pt x="1119207" y="1718"/>
                  </a:lnTo>
                  <a:lnTo>
                    <a:pt x="1133197" y="1463"/>
                  </a:lnTo>
                  <a:lnTo>
                    <a:pt x="1147187" y="1246"/>
                  </a:lnTo>
                  <a:lnTo>
                    <a:pt x="1161177" y="1061"/>
                  </a:lnTo>
                  <a:lnTo>
                    <a:pt x="1175167" y="903"/>
                  </a:lnTo>
                  <a:lnTo>
                    <a:pt x="1189157" y="769"/>
                  </a:lnTo>
                  <a:lnTo>
                    <a:pt x="1203148" y="654"/>
                  </a:lnTo>
                  <a:lnTo>
                    <a:pt x="1217138" y="557"/>
                  </a:lnTo>
                  <a:lnTo>
                    <a:pt x="1231128" y="474"/>
                  </a:lnTo>
                  <a:lnTo>
                    <a:pt x="1245118" y="403"/>
                  </a:lnTo>
                  <a:lnTo>
                    <a:pt x="1259108" y="343"/>
                  </a:lnTo>
                  <a:lnTo>
                    <a:pt x="1273098" y="292"/>
                  </a:lnTo>
                  <a:lnTo>
                    <a:pt x="1287088" y="248"/>
                  </a:lnTo>
                  <a:lnTo>
                    <a:pt x="1301078" y="211"/>
                  </a:lnTo>
                  <a:lnTo>
                    <a:pt x="1315068" y="180"/>
                  </a:lnTo>
                  <a:lnTo>
                    <a:pt x="1329058" y="153"/>
                  </a:lnTo>
                  <a:lnTo>
                    <a:pt x="1343048" y="130"/>
                  </a:lnTo>
                  <a:lnTo>
                    <a:pt x="1357039" y="110"/>
                  </a:lnTo>
                  <a:lnTo>
                    <a:pt x="1371029" y="94"/>
                  </a:lnTo>
                  <a:lnTo>
                    <a:pt x="1385019" y="8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0"/>
                  </a:lnTo>
                  <a:lnTo>
                    <a:pt x="2784028" y="94"/>
                  </a:lnTo>
                  <a:lnTo>
                    <a:pt x="2798018" y="110"/>
                  </a:lnTo>
                  <a:lnTo>
                    <a:pt x="2812008" y="130"/>
                  </a:lnTo>
                  <a:lnTo>
                    <a:pt x="2825998" y="153"/>
                  </a:lnTo>
                  <a:lnTo>
                    <a:pt x="2839988" y="180"/>
                  </a:lnTo>
                  <a:lnTo>
                    <a:pt x="2853978" y="211"/>
                  </a:lnTo>
                  <a:lnTo>
                    <a:pt x="2867969" y="248"/>
                  </a:lnTo>
                  <a:lnTo>
                    <a:pt x="2881959" y="292"/>
                  </a:lnTo>
                  <a:lnTo>
                    <a:pt x="2895949" y="343"/>
                  </a:lnTo>
                  <a:lnTo>
                    <a:pt x="2909939" y="403"/>
                  </a:lnTo>
                  <a:lnTo>
                    <a:pt x="2923929" y="474"/>
                  </a:lnTo>
                  <a:lnTo>
                    <a:pt x="2937919" y="557"/>
                  </a:lnTo>
                  <a:lnTo>
                    <a:pt x="2951909" y="654"/>
                  </a:lnTo>
                  <a:lnTo>
                    <a:pt x="2965899" y="769"/>
                  </a:lnTo>
                  <a:lnTo>
                    <a:pt x="2979889" y="903"/>
                  </a:lnTo>
                  <a:lnTo>
                    <a:pt x="2993879" y="1061"/>
                  </a:lnTo>
                  <a:lnTo>
                    <a:pt x="3007870" y="1246"/>
                  </a:lnTo>
                  <a:lnTo>
                    <a:pt x="3021860" y="1463"/>
                  </a:lnTo>
                  <a:lnTo>
                    <a:pt x="3035850" y="1718"/>
                  </a:lnTo>
                  <a:lnTo>
                    <a:pt x="3049840" y="2017"/>
                  </a:lnTo>
                  <a:lnTo>
                    <a:pt x="3063830" y="2367"/>
                  </a:lnTo>
                  <a:lnTo>
                    <a:pt x="3077820" y="2778"/>
                  </a:lnTo>
                  <a:lnTo>
                    <a:pt x="3091810" y="3259"/>
                  </a:lnTo>
                  <a:lnTo>
                    <a:pt x="3105800" y="3821"/>
                  </a:lnTo>
                  <a:lnTo>
                    <a:pt x="3119790" y="4479"/>
                  </a:lnTo>
                  <a:lnTo>
                    <a:pt x="3133780" y="5247"/>
                  </a:lnTo>
                  <a:lnTo>
                    <a:pt x="3147770" y="6144"/>
                  </a:lnTo>
                  <a:lnTo>
                    <a:pt x="3161761" y="7190"/>
                  </a:lnTo>
                  <a:lnTo>
                    <a:pt x="3175751" y="8407"/>
                  </a:lnTo>
                  <a:lnTo>
                    <a:pt x="3189741" y="9821"/>
                  </a:lnTo>
                  <a:lnTo>
                    <a:pt x="3203731" y="11461"/>
                  </a:lnTo>
                  <a:lnTo>
                    <a:pt x="3217721" y="13360"/>
                  </a:lnTo>
                  <a:lnTo>
                    <a:pt x="3231711" y="15551"/>
                  </a:lnTo>
                  <a:lnTo>
                    <a:pt x="3245701" y="18073"/>
                  </a:lnTo>
                  <a:lnTo>
                    <a:pt x="3259691" y="20965"/>
                  </a:lnTo>
                  <a:lnTo>
                    <a:pt x="3273681" y="24270"/>
                  </a:lnTo>
                  <a:lnTo>
                    <a:pt x="3287671" y="28029"/>
                  </a:lnTo>
                  <a:lnTo>
                    <a:pt x="3301661" y="32282"/>
                  </a:lnTo>
                  <a:lnTo>
                    <a:pt x="3315652" y="37068"/>
                  </a:lnTo>
                  <a:lnTo>
                    <a:pt x="3329642" y="42418"/>
                  </a:lnTo>
                  <a:lnTo>
                    <a:pt x="3343632" y="48355"/>
                  </a:lnTo>
                  <a:lnTo>
                    <a:pt x="3357622" y="54892"/>
                  </a:lnTo>
                  <a:lnTo>
                    <a:pt x="3371612" y="62026"/>
                  </a:lnTo>
                  <a:lnTo>
                    <a:pt x="3385602" y="69736"/>
                  </a:lnTo>
                  <a:lnTo>
                    <a:pt x="3399592" y="77983"/>
                  </a:lnTo>
                  <a:lnTo>
                    <a:pt x="3413582" y="86707"/>
                  </a:lnTo>
                  <a:lnTo>
                    <a:pt x="3427572" y="95827"/>
                  </a:lnTo>
                  <a:lnTo>
                    <a:pt x="3441562" y="105245"/>
                  </a:lnTo>
                  <a:lnTo>
                    <a:pt x="3455552" y="114849"/>
                  </a:lnTo>
                  <a:lnTo>
                    <a:pt x="3469543" y="124515"/>
                  </a:lnTo>
                  <a:lnTo>
                    <a:pt x="3483533" y="134118"/>
                  </a:lnTo>
                  <a:lnTo>
                    <a:pt x="3497523" y="143536"/>
                  </a:lnTo>
                  <a:lnTo>
                    <a:pt x="3511513" y="152657"/>
                  </a:lnTo>
                  <a:lnTo>
                    <a:pt x="3525503" y="161381"/>
                  </a:lnTo>
                  <a:lnTo>
                    <a:pt x="3539493" y="169628"/>
                  </a:lnTo>
                  <a:lnTo>
                    <a:pt x="3553483" y="177338"/>
                  </a:lnTo>
                  <a:lnTo>
                    <a:pt x="3567473" y="184471"/>
                  </a:lnTo>
                  <a:lnTo>
                    <a:pt x="3581463" y="191008"/>
                  </a:lnTo>
                  <a:lnTo>
                    <a:pt x="3595453" y="196946"/>
                  </a:lnTo>
                  <a:lnTo>
                    <a:pt x="3609444" y="202296"/>
                  </a:lnTo>
                  <a:lnTo>
                    <a:pt x="3623434" y="207081"/>
                  </a:lnTo>
                  <a:lnTo>
                    <a:pt x="3637424" y="211335"/>
                  </a:lnTo>
                  <a:lnTo>
                    <a:pt x="3651414" y="215094"/>
                  </a:lnTo>
                  <a:lnTo>
                    <a:pt x="3665404" y="218398"/>
                  </a:lnTo>
                  <a:lnTo>
                    <a:pt x="3679394" y="221291"/>
                  </a:lnTo>
                  <a:lnTo>
                    <a:pt x="3693384" y="223813"/>
                  </a:lnTo>
                  <a:lnTo>
                    <a:pt x="3707374" y="226004"/>
                  </a:lnTo>
                  <a:lnTo>
                    <a:pt x="3721364" y="227902"/>
                  </a:lnTo>
                  <a:lnTo>
                    <a:pt x="3735354" y="229542"/>
                  </a:lnTo>
                  <a:lnTo>
                    <a:pt x="3749344" y="230957"/>
                  </a:lnTo>
                  <a:lnTo>
                    <a:pt x="3763335" y="232174"/>
                  </a:lnTo>
                  <a:lnTo>
                    <a:pt x="3777325" y="233219"/>
                  </a:lnTo>
                  <a:lnTo>
                    <a:pt x="3791315" y="234116"/>
                  </a:lnTo>
                  <a:lnTo>
                    <a:pt x="3805305" y="234885"/>
                  </a:lnTo>
                  <a:lnTo>
                    <a:pt x="3819295" y="235542"/>
                  </a:lnTo>
                  <a:lnTo>
                    <a:pt x="3833285" y="236105"/>
                  </a:lnTo>
                  <a:lnTo>
                    <a:pt x="3847275" y="236586"/>
                  </a:lnTo>
                  <a:lnTo>
                    <a:pt x="3861265" y="236996"/>
                  </a:lnTo>
                  <a:lnTo>
                    <a:pt x="3875255" y="237346"/>
                  </a:lnTo>
                  <a:lnTo>
                    <a:pt x="3889245" y="237645"/>
                  </a:lnTo>
                  <a:lnTo>
                    <a:pt x="3903235" y="237900"/>
                  </a:lnTo>
                  <a:lnTo>
                    <a:pt x="3917226" y="238118"/>
                  </a:lnTo>
                  <a:lnTo>
                    <a:pt x="3931216" y="238303"/>
                  </a:lnTo>
                  <a:lnTo>
                    <a:pt x="3945206" y="238461"/>
                  </a:lnTo>
                  <a:lnTo>
                    <a:pt x="3959196" y="238595"/>
                  </a:lnTo>
                  <a:lnTo>
                    <a:pt x="3973186" y="238709"/>
                  </a:lnTo>
                  <a:lnTo>
                    <a:pt x="3987176" y="238807"/>
                  </a:lnTo>
                  <a:lnTo>
                    <a:pt x="4001166" y="238890"/>
                  </a:lnTo>
                  <a:lnTo>
                    <a:pt x="4015156" y="238960"/>
                  </a:lnTo>
                  <a:lnTo>
                    <a:pt x="4029146" y="239021"/>
                  </a:lnTo>
                  <a:lnTo>
                    <a:pt x="4043136" y="239072"/>
                  </a:lnTo>
                  <a:lnTo>
                    <a:pt x="4057126" y="239115"/>
                  </a:lnTo>
                  <a:lnTo>
                    <a:pt x="4071117" y="239152"/>
                  </a:lnTo>
                  <a:lnTo>
                    <a:pt x="4085107" y="239184"/>
                  </a:lnTo>
                  <a:lnTo>
                    <a:pt x="4099097" y="239211"/>
                  </a:lnTo>
                  <a:lnTo>
                    <a:pt x="4113087" y="239234"/>
                  </a:lnTo>
                  <a:lnTo>
                    <a:pt x="4127077" y="239253"/>
                  </a:lnTo>
                  <a:lnTo>
                    <a:pt x="4141067" y="239270"/>
                  </a:lnTo>
                  <a:lnTo>
                    <a:pt x="4155057" y="239284"/>
                  </a:lnTo>
                </a:path>
              </a:pathLst>
            </a:custGeom>
            <a:ln w="40651" cap="flat">
              <a:solidFill>
                <a:srgbClr val="D3D3D3">
                  <a:alpha val="100000"/>
                </a:srgbClr>
              </a:solidFill>
              <a:prstDash val="solid"/>
              <a:round/>
            </a:ln>
          </p:spPr>
          <p:txBody>
            <a:bodyPr/>
            <a:lstStyle/>
            <a:p>
              <a:endParaRPr/>
            </a:p>
          </p:txBody>
        </p:sp>
        <p:sp>
          <p:nvSpPr>
            <p:cNvPr id="40" name="pl40"/>
            <p:cNvSpPr/>
            <p:nvPr/>
          </p:nvSpPr>
          <p:spPr>
            <a:xfrm>
              <a:off x="2737948" y="3772116"/>
              <a:ext cx="4155057" cy="1196420"/>
            </a:xfrm>
            <a:custGeom>
              <a:avLst/>
              <a:gdLst/>
              <a:ahLst/>
              <a:cxnLst/>
              <a:rect l="0" t="0" r="0" b="0"/>
              <a:pathLst>
                <a:path w="4155057" h="1196420">
                  <a:moveTo>
                    <a:pt x="0" y="0"/>
                  </a:moveTo>
                  <a:lnTo>
                    <a:pt x="13990" y="28"/>
                  </a:lnTo>
                  <a:lnTo>
                    <a:pt x="27980" y="61"/>
                  </a:lnTo>
                  <a:lnTo>
                    <a:pt x="41970" y="100"/>
                  </a:lnTo>
                  <a:lnTo>
                    <a:pt x="55960" y="145"/>
                  </a:lnTo>
                  <a:lnTo>
                    <a:pt x="69950" y="199"/>
                  </a:lnTo>
                  <a:lnTo>
                    <a:pt x="83940" y="262"/>
                  </a:lnTo>
                  <a:lnTo>
                    <a:pt x="97930" y="336"/>
                  </a:lnTo>
                  <a:lnTo>
                    <a:pt x="111920" y="423"/>
                  </a:lnTo>
                  <a:lnTo>
                    <a:pt x="125910" y="526"/>
                  </a:lnTo>
                  <a:lnTo>
                    <a:pt x="139900" y="646"/>
                  </a:lnTo>
                  <a:lnTo>
                    <a:pt x="153891" y="787"/>
                  </a:lnTo>
                  <a:lnTo>
                    <a:pt x="167881" y="953"/>
                  </a:lnTo>
                  <a:lnTo>
                    <a:pt x="181871" y="1148"/>
                  </a:lnTo>
                  <a:lnTo>
                    <a:pt x="195861" y="1377"/>
                  </a:lnTo>
                  <a:lnTo>
                    <a:pt x="209851" y="1646"/>
                  </a:lnTo>
                  <a:lnTo>
                    <a:pt x="223841" y="1961"/>
                  </a:lnTo>
                  <a:lnTo>
                    <a:pt x="237831" y="2332"/>
                  </a:lnTo>
                  <a:lnTo>
                    <a:pt x="251821" y="2766"/>
                  </a:lnTo>
                  <a:lnTo>
                    <a:pt x="265811" y="3276"/>
                  </a:lnTo>
                  <a:lnTo>
                    <a:pt x="279801" y="3874"/>
                  </a:lnTo>
                  <a:lnTo>
                    <a:pt x="293791" y="4575"/>
                  </a:lnTo>
                  <a:lnTo>
                    <a:pt x="307782" y="5396"/>
                  </a:lnTo>
                  <a:lnTo>
                    <a:pt x="321772" y="6357"/>
                  </a:lnTo>
                  <a:lnTo>
                    <a:pt x="335762" y="7482"/>
                  </a:lnTo>
                  <a:lnTo>
                    <a:pt x="349752" y="8798"/>
                  </a:lnTo>
                  <a:lnTo>
                    <a:pt x="363742" y="10335"/>
                  </a:lnTo>
                  <a:lnTo>
                    <a:pt x="377732" y="12129"/>
                  </a:lnTo>
                  <a:lnTo>
                    <a:pt x="391722" y="14220"/>
                  </a:lnTo>
                  <a:lnTo>
                    <a:pt x="405712" y="16654"/>
                  </a:lnTo>
                  <a:lnTo>
                    <a:pt x="419702" y="19482"/>
                  </a:lnTo>
                  <a:lnTo>
                    <a:pt x="433692" y="22763"/>
                  </a:lnTo>
                  <a:lnTo>
                    <a:pt x="447682" y="26559"/>
                  </a:lnTo>
                  <a:lnTo>
                    <a:pt x="461673" y="30942"/>
                  </a:lnTo>
                  <a:lnTo>
                    <a:pt x="475663" y="35985"/>
                  </a:lnTo>
                  <a:lnTo>
                    <a:pt x="489653" y="41770"/>
                  </a:lnTo>
                  <a:lnTo>
                    <a:pt x="503643" y="48380"/>
                  </a:lnTo>
                  <a:lnTo>
                    <a:pt x="517633" y="55897"/>
                  </a:lnTo>
                  <a:lnTo>
                    <a:pt x="531623" y="64404"/>
                  </a:lnTo>
                  <a:lnTo>
                    <a:pt x="545613" y="73976"/>
                  </a:lnTo>
                  <a:lnTo>
                    <a:pt x="559603" y="84675"/>
                  </a:lnTo>
                  <a:lnTo>
                    <a:pt x="573593" y="96550"/>
                  </a:lnTo>
                  <a:lnTo>
                    <a:pt x="587583" y="109624"/>
                  </a:lnTo>
                  <a:lnTo>
                    <a:pt x="601574" y="123891"/>
                  </a:lnTo>
                  <a:lnTo>
                    <a:pt x="615564" y="139311"/>
                  </a:lnTo>
                  <a:lnTo>
                    <a:pt x="629554" y="155806"/>
                  </a:lnTo>
                  <a:lnTo>
                    <a:pt x="643544" y="173254"/>
                  </a:lnTo>
                  <a:lnTo>
                    <a:pt x="657534" y="191494"/>
                  </a:lnTo>
                  <a:lnTo>
                    <a:pt x="671524" y="210331"/>
                  </a:lnTo>
                  <a:lnTo>
                    <a:pt x="685514" y="229537"/>
                  </a:lnTo>
                  <a:lnTo>
                    <a:pt x="699504" y="248869"/>
                  </a:lnTo>
                  <a:lnTo>
                    <a:pt x="713494" y="268076"/>
                  </a:lnTo>
                  <a:lnTo>
                    <a:pt x="727484" y="286913"/>
                  </a:lnTo>
                  <a:lnTo>
                    <a:pt x="741474" y="305153"/>
                  </a:lnTo>
                  <a:lnTo>
                    <a:pt x="755465" y="322601"/>
                  </a:lnTo>
                  <a:lnTo>
                    <a:pt x="769455" y="339095"/>
                  </a:lnTo>
                  <a:lnTo>
                    <a:pt x="783445" y="354516"/>
                  </a:lnTo>
                  <a:lnTo>
                    <a:pt x="797435" y="368783"/>
                  </a:lnTo>
                  <a:lnTo>
                    <a:pt x="811425" y="381857"/>
                  </a:lnTo>
                  <a:lnTo>
                    <a:pt x="825415" y="393731"/>
                  </a:lnTo>
                  <a:lnTo>
                    <a:pt x="839405" y="404431"/>
                  </a:lnTo>
                  <a:lnTo>
                    <a:pt x="853395" y="414003"/>
                  </a:lnTo>
                  <a:lnTo>
                    <a:pt x="867385" y="422510"/>
                  </a:lnTo>
                  <a:lnTo>
                    <a:pt x="881375" y="430027"/>
                  </a:lnTo>
                  <a:lnTo>
                    <a:pt x="895365" y="436636"/>
                  </a:lnTo>
                  <a:lnTo>
                    <a:pt x="909356" y="442422"/>
                  </a:lnTo>
                  <a:lnTo>
                    <a:pt x="923346" y="447465"/>
                  </a:lnTo>
                  <a:lnTo>
                    <a:pt x="937336" y="451848"/>
                  </a:lnTo>
                  <a:lnTo>
                    <a:pt x="951326" y="455644"/>
                  </a:lnTo>
                  <a:lnTo>
                    <a:pt x="965316" y="458925"/>
                  </a:lnTo>
                  <a:lnTo>
                    <a:pt x="979306" y="461753"/>
                  </a:lnTo>
                  <a:lnTo>
                    <a:pt x="993296" y="464187"/>
                  </a:lnTo>
                  <a:lnTo>
                    <a:pt x="1007286" y="466278"/>
                  </a:lnTo>
                  <a:lnTo>
                    <a:pt x="1021276" y="468072"/>
                  </a:lnTo>
                  <a:lnTo>
                    <a:pt x="1035266" y="469609"/>
                  </a:lnTo>
                  <a:lnTo>
                    <a:pt x="1049256" y="470925"/>
                  </a:lnTo>
                  <a:lnTo>
                    <a:pt x="1063247" y="472050"/>
                  </a:lnTo>
                  <a:lnTo>
                    <a:pt x="1077237" y="473011"/>
                  </a:lnTo>
                  <a:lnTo>
                    <a:pt x="1091227" y="473832"/>
                  </a:lnTo>
                  <a:lnTo>
                    <a:pt x="1105217" y="474533"/>
                  </a:lnTo>
                  <a:lnTo>
                    <a:pt x="1119207" y="475131"/>
                  </a:lnTo>
                  <a:lnTo>
                    <a:pt x="1133197" y="475641"/>
                  </a:lnTo>
                  <a:lnTo>
                    <a:pt x="1147187" y="476075"/>
                  </a:lnTo>
                  <a:lnTo>
                    <a:pt x="1161177" y="476445"/>
                  </a:lnTo>
                  <a:lnTo>
                    <a:pt x="1175167" y="476761"/>
                  </a:lnTo>
                  <a:lnTo>
                    <a:pt x="1189157" y="477030"/>
                  </a:lnTo>
                  <a:lnTo>
                    <a:pt x="1203148" y="477259"/>
                  </a:lnTo>
                  <a:lnTo>
                    <a:pt x="1217138" y="477454"/>
                  </a:lnTo>
                  <a:lnTo>
                    <a:pt x="1231128" y="477620"/>
                  </a:lnTo>
                  <a:lnTo>
                    <a:pt x="1245118" y="477761"/>
                  </a:lnTo>
                  <a:lnTo>
                    <a:pt x="1259108" y="477881"/>
                  </a:lnTo>
                  <a:lnTo>
                    <a:pt x="1273098" y="477983"/>
                  </a:lnTo>
                  <a:lnTo>
                    <a:pt x="1287088" y="478071"/>
                  </a:lnTo>
                  <a:lnTo>
                    <a:pt x="1301078" y="478145"/>
                  </a:lnTo>
                  <a:lnTo>
                    <a:pt x="1315068" y="478208"/>
                  </a:lnTo>
                  <a:lnTo>
                    <a:pt x="1329058" y="478262"/>
                  </a:lnTo>
                  <a:lnTo>
                    <a:pt x="1343048" y="478307"/>
                  </a:lnTo>
                  <a:lnTo>
                    <a:pt x="1357039" y="478346"/>
                  </a:lnTo>
                  <a:lnTo>
                    <a:pt x="1371029" y="478379"/>
                  </a:lnTo>
                  <a:lnTo>
                    <a:pt x="1385019" y="478407"/>
                  </a:lnTo>
                  <a:lnTo>
                    <a:pt x="1385019" y="478568"/>
                  </a:lnTo>
                  <a:lnTo>
                    <a:pt x="1399009" y="478568"/>
                  </a:lnTo>
                  <a:lnTo>
                    <a:pt x="1412999" y="478568"/>
                  </a:lnTo>
                  <a:lnTo>
                    <a:pt x="1426989" y="478568"/>
                  </a:lnTo>
                  <a:lnTo>
                    <a:pt x="1440979" y="478568"/>
                  </a:lnTo>
                  <a:lnTo>
                    <a:pt x="1454969" y="478568"/>
                  </a:lnTo>
                  <a:lnTo>
                    <a:pt x="1468959" y="478568"/>
                  </a:lnTo>
                  <a:lnTo>
                    <a:pt x="1482949" y="478568"/>
                  </a:lnTo>
                  <a:lnTo>
                    <a:pt x="1496939" y="478568"/>
                  </a:lnTo>
                  <a:lnTo>
                    <a:pt x="1510930" y="478568"/>
                  </a:lnTo>
                  <a:lnTo>
                    <a:pt x="1524920" y="478568"/>
                  </a:lnTo>
                  <a:lnTo>
                    <a:pt x="1538910" y="478568"/>
                  </a:lnTo>
                  <a:lnTo>
                    <a:pt x="1552900" y="478568"/>
                  </a:lnTo>
                  <a:lnTo>
                    <a:pt x="1566890" y="478568"/>
                  </a:lnTo>
                  <a:lnTo>
                    <a:pt x="1580880" y="478568"/>
                  </a:lnTo>
                  <a:lnTo>
                    <a:pt x="1594870" y="478568"/>
                  </a:lnTo>
                  <a:lnTo>
                    <a:pt x="1608860" y="478568"/>
                  </a:lnTo>
                  <a:lnTo>
                    <a:pt x="1622850" y="478568"/>
                  </a:lnTo>
                  <a:lnTo>
                    <a:pt x="1636840" y="478568"/>
                  </a:lnTo>
                  <a:lnTo>
                    <a:pt x="1650830" y="478568"/>
                  </a:lnTo>
                  <a:lnTo>
                    <a:pt x="1664821" y="478568"/>
                  </a:lnTo>
                  <a:lnTo>
                    <a:pt x="1678811" y="478568"/>
                  </a:lnTo>
                  <a:lnTo>
                    <a:pt x="1692801" y="478568"/>
                  </a:lnTo>
                  <a:lnTo>
                    <a:pt x="1706791" y="478568"/>
                  </a:lnTo>
                  <a:lnTo>
                    <a:pt x="1720781" y="478568"/>
                  </a:lnTo>
                  <a:lnTo>
                    <a:pt x="1734771" y="478568"/>
                  </a:lnTo>
                  <a:lnTo>
                    <a:pt x="1748761" y="478568"/>
                  </a:lnTo>
                  <a:lnTo>
                    <a:pt x="1762751" y="478568"/>
                  </a:lnTo>
                  <a:lnTo>
                    <a:pt x="1776741" y="478568"/>
                  </a:lnTo>
                  <a:lnTo>
                    <a:pt x="1790731" y="478568"/>
                  </a:lnTo>
                  <a:lnTo>
                    <a:pt x="1804722" y="478568"/>
                  </a:lnTo>
                  <a:lnTo>
                    <a:pt x="1818712" y="478568"/>
                  </a:lnTo>
                  <a:lnTo>
                    <a:pt x="1832702" y="478568"/>
                  </a:lnTo>
                  <a:lnTo>
                    <a:pt x="1846692" y="478568"/>
                  </a:lnTo>
                  <a:lnTo>
                    <a:pt x="1860682" y="478568"/>
                  </a:lnTo>
                  <a:lnTo>
                    <a:pt x="1874672" y="478568"/>
                  </a:lnTo>
                  <a:lnTo>
                    <a:pt x="1888662" y="478568"/>
                  </a:lnTo>
                  <a:lnTo>
                    <a:pt x="1902652" y="478568"/>
                  </a:lnTo>
                  <a:lnTo>
                    <a:pt x="1916642" y="478568"/>
                  </a:lnTo>
                  <a:lnTo>
                    <a:pt x="1930632" y="478568"/>
                  </a:lnTo>
                  <a:lnTo>
                    <a:pt x="1944622" y="478568"/>
                  </a:lnTo>
                  <a:lnTo>
                    <a:pt x="1958613" y="478568"/>
                  </a:lnTo>
                  <a:lnTo>
                    <a:pt x="1972603" y="478568"/>
                  </a:lnTo>
                  <a:lnTo>
                    <a:pt x="1986593" y="478568"/>
                  </a:lnTo>
                  <a:lnTo>
                    <a:pt x="2000583" y="478568"/>
                  </a:lnTo>
                  <a:lnTo>
                    <a:pt x="2014573" y="478568"/>
                  </a:lnTo>
                  <a:lnTo>
                    <a:pt x="2028563" y="478568"/>
                  </a:lnTo>
                  <a:lnTo>
                    <a:pt x="2042553" y="478568"/>
                  </a:lnTo>
                  <a:lnTo>
                    <a:pt x="2056543" y="478568"/>
                  </a:lnTo>
                  <a:lnTo>
                    <a:pt x="2070533" y="478568"/>
                  </a:lnTo>
                  <a:lnTo>
                    <a:pt x="2084523" y="478568"/>
                  </a:lnTo>
                  <a:lnTo>
                    <a:pt x="2098513" y="478568"/>
                  </a:lnTo>
                  <a:lnTo>
                    <a:pt x="2112504" y="478568"/>
                  </a:lnTo>
                  <a:lnTo>
                    <a:pt x="2126494" y="478568"/>
                  </a:lnTo>
                  <a:lnTo>
                    <a:pt x="2140484" y="478568"/>
                  </a:lnTo>
                  <a:lnTo>
                    <a:pt x="2154474" y="478568"/>
                  </a:lnTo>
                  <a:lnTo>
                    <a:pt x="2168464" y="478568"/>
                  </a:lnTo>
                  <a:lnTo>
                    <a:pt x="2182454" y="478568"/>
                  </a:lnTo>
                  <a:lnTo>
                    <a:pt x="2196444" y="478568"/>
                  </a:lnTo>
                  <a:lnTo>
                    <a:pt x="2210434" y="478568"/>
                  </a:lnTo>
                  <a:lnTo>
                    <a:pt x="2224424" y="478568"/>
                  </a:lnTo>
                  <a:lnTo>
                    <a:pt x="2238414" y="478568"/>
                  </a:lnTo>
                  <a:lnTo>
                    <a:pt x="2252404" y="478568"/>
                  </a:lnTo>
                  <a:lnTo>
                    <a:pt x="2266395" y="478568"/>
                  </a:lnTo>
                  <a:lnTo>
                    <a:pt x="2280385" y="478568"/>
                  </a:lnTo>
                  <a:lnTo>
                    <a:pt x="2294375" y="478568"/>
                  </a:lnTo>
                  <a:lnTo>
                    <a:pt x="2308365" y="478568"/>
                  </a:lnTo>
                  <a:lnTo>
                    <a:pt x="2322355" y="478568"/>
                  </a:lnTo>
                  <a:lnTo>
                    <a:pt x="2336345" y="478568"/>
                  </a:lnTo>
                  <a:lnTo>
                    <a:pt x="2350335" y="478568"/>
                  </a:lnTo>
                  <a:lnTo>
                    <a:pt x="2364325" y="478568"/>
                  </a:lnTo>
                  <a:lnTo>
                    <a:pt x="2378315" y="478568"/>
                  </a:lnTo>
                  <a:lnTo>
                    <a:pt x="2392305" y="478568"/>
                  </a:lnTo>
                  <a:lnTo>
                    <a:pt x="2406296" y="478568"/>
                  </a:lnTo>
                  <a:lnTo>
                    <a:pt x="2420286" y="478568"/>
                  </a:lnTo>
                  <a:lnTo>
                    <a:pt x="2434276" y="478568"/>
                  </a:lnTo>
                  <a:lnTo>
                    <a:pt x="2448266" y="478568"/>
                  </a:lnTo>
                  <a:lnTo>
                    <a:pt x="2462256" y="478568"/>
                  </a:lnTo>
                  <a:lnTo>
                    <a:pt x="2476246" y="478568"/>
                  </a:lnTo>
                  <a:lnTo>
                    <a:pt x="2490236" y="478568"/>
                  </a:lnTo>
                  <a:lnTo>
                    <a:pt x="2504226" y="478568"/>
                  </a:lnTo>
                  <a:lnTo>
                    <a:pt x="2518216" y="478568"/>
                  </a:lnTo>
                  <a:lnTo>
                    <a:pt x="2532206" y="478568"/>
                  </a:lnTo>
                  <a:lnTo>
                    <a:pt x="2546196" y="478568"/>
                  </a:lnTo>
                  <a:lnTo>
                    <a:pt x="2560187" y="478568"/>
                  </a:lnTo>
                  <a:lnTo>
                    <a:pt x="2574177" y="478568"/>
                  </a:lnTo>
                  <a:lnTo>
                    <a:pt x="2588167" y="478568"/>
                  </a:lnTo>
                  <a:lnTo>
                    <a:pt x="2602157" y="478568"/>
                  </a:lnTo>
                  <a:lnTo>
                    <a:pt x="2616147" y="478568"/>
                  </a:lnTo>
                  <a:lnTo>
                    <a:pt x="2630137" y="478568"/>
                  </a:lnTo>
                  <a:lnTo>
                    <a:pt x="2644127" y="478568"/>
                  </a:lnTo>
                  <a:lnTo>
                    <a:pt x="2658117" y="478568"/>
                  </a:lnTo>
                  <a:lnTo>
                    <a:pt x="2672107" y="478568"/>
                  </a:lnTo>
                  <a:lnTo>
                    <a:pt x="2686097" y="478568"/>
                  </a:lnTo>
                  <a:lnTo>
                    <a:pt x="2700087" y="478568"/>
                  </a:lnTo>
                  <a:lnTo>
                    <a:pt x="2714078" y="478568"/>
                  </a:lnTo>
                  <a:lnTo>
                    <a:pt x="2728068" y="478568"/>
                  </a:lnTo>
                  <a:lnTo>
                    <a:pt x="2742058" y="478568"/>
                  </a:lnTo>
                  <a:lnTo>
                    <a:pt x="2756048" y="478568"/>
                  </a:lnTo>
                  <a:lnTo>
                    <a:pt x="2770038" y="478568"/>
                  </a:lnTo>
                  <a:lnTo>
                    <a:pt x="2770038" y="478809"/>
                  </a:lnTo>
                  <a:lnTo>
                    <a:pt x="2784028" y="478851"/>
                  </a:lnTo>
                  <a:lnTo>
                    <a:pt x="2798018" y="478901"/>
                  </a:lnTo>
                  <a:lnTo>
                    <a:pt x="2812008" y="478959"/>
                  </a:lnTo>
                  <a:lnTo>
                    <a:pt x="2825998" y="479027"/>
                  </a:lnTo>
                  <a:lnTo>
                    <a:pt x="2839988" y="479108"/>
                  </a:lnTo>
                  <a:lnTo>
                    <a:pt x="2853978" y="479203"/>
                  </a:lnTo>
                  <a:lnTo>
                    <a:pt x="2867969" y="479314"/>
                  </a:lnTo>
                  <a:lnTo>
                    <a:pt x="2881959" y="479444"/>
                  </a:lnTo>
                  <a:lnTo>
                    <a:pt x="2895949" y="479598"/>
                  </a:lnTo>
                  <a:lnTo>
                    <a:pt x="2909939" y="479778"/>
                  </a:lnTo>
                  <a:lnTo>
                    <a:pt x="2923929" y="479990"/>
                  </a:lnTo>
                  <a:lnTo>
                    <a:pt x="2937919" y="480239"/>
                  </a:lnTo>
                  <a:lnTo>
                    <a:pt x="2951909" y="480532"/>
                  </a:lnTo>
                  <a:lnTo>
                    <a:pt x="2965899" y="480875"/>
                  </a:lnTo>
                  <a:lnTo>
                    <a:pt x="2979889" y="481278"/>
                  </a:lnTo>
                  <a:lnTo>
                    <a:pt x="2993879" y="481751"/>
                  </a:lnTo>
                  <a:lnTo>
                    <a:pt x="3007870" y="482307"/>
                  </a:lnTo>
                  <a:lnTo>
                    <a:pt x="3021860" y="482959"/>
                  </a:lnTo>
                  <a:lnTo>
                    <a:pt x="3035850" y="483724"/>
                  </a:lnTo>
                  <a:lnTo>
                    <a:pt x="3049840" y="484620"/>
                  </a:lnTo>
                  <a:lnTo>
                    <a:pt x="3063830" y="485671"/>
                  </a:lnTo>
                  <a:lnTo>
                    <a:pt x="3077820" y="486903"/>
                  </a:lnTo>
                  <a:lnTo>
                    <a:pt x="3091810" y="488345"/>
                  </a:lnTo>
                  <a:lnTo>
                    <a:pt x="3105800" y="490033"/>
                  </a:lnTo>
                  <a:lnTo>
                    <a:pt x="3119790" y="492006"/>
                  </a:lnTo>
                  <a:lnTo>
                    <a:pt x="3133780" y="494312"/>
                  </a:lnTo>
                  <a:lnTo>
                    <a:pt x="3147770" y="497002"/>
                  </a:lnTo>
                  <a:lnTo>
                    <a:pt x="3161761" y="500139"/>
                  </a:lnTo>
                  <a:lnTo>
                    <a:pt x="3175751" y="503790"/>
                  </a:lnTo>
                  <a:lnTo>
                    <a:pt x="3189741" y="508032"/>
                  </a:lnTo>
                  <a:lnTo>
                    <a:pt x="3203731" y="512953"/>
                  </a:lnTo>
                  <a:lnTo>
                    <a:pt x="3217721" y="518648"/>
                  </a:lnTo>
                  <a:lnTo>
                    <a:pt x="3231711" y="525222"/>
                  </a:lnTo>
                  <a:lnTo>
                    <a:pt x="3245701" y="532787"/>
                  </a:lnTo>
                  <a:lnTo>
                    <a:pt x="3259691" y="541465"/>
                  </a:lnTo>
                  <a:lnTo>
                    <a:pt x="3273681" y="551379"/>
                  </a:lnTo>
                  <a:lnTo>
                    <a:pt x="3287671" y="562655"/>
                  </a:lnTo>
                  <a:lnTo>
                    <a:pt x="3301661" y="575416"/>
                  </a:lnTo>
                  <a:lnTo>
                    <a:pt x="3315652" y="589773"/>
                  </a:lnTo>
                  <a:lnTo>
                    <a:pt x="3329642" y="605822"/>
                  </a:lnTo>
                  <a:lnTo>
                    <a:pt x="3343632" y="623635"/>
                  </a:lnTo>
                  <a:lnTo>
                    <a:pt x="3357622" y="643245"/>
                  </a:lnTo>
                  <a:lnTo>
                    <a:pt x="3371612" y="664646"/>
                  </a:lnTo>
                  <a:lnTo>
                    <a:pt x="3385602" y="687777"/>
                  </a:lnTo>
                  <a:lnTo>
                    <a:pt x="3399592" y="712518"/>
                  </a:lnTo>
                  <a:lnTo>
                    <a:pt x="3413582" y="738690"/>
                  </a:lnTo>
                  <a:lnTo>
                    <a:pt x="3427572" y="766051"/>
                  </a:lnTo>
                  <a:lnTo>
                    <a:pt x="3441562" y="794306"/>
                  </a:lnTo>
                  <a:lnTo>
                    <a:pt x="3455552" y="823116"/>
                  </a:lnTo>
                  <a:lnTo>
                    <a:pt x="3469543" y="852114"/>
                  </a:lnTo>
                  <a:lnTo>
                    <a:pt x="3483533" y="880923"/>
                  </a:lnTo>
                  <a:lnTo>
                    <a:pt x="3497523" y="909178"/>
                  </a:lnTo>
                  <a:lnTo>
                    <a:pt x="3511513" y="936539"/>
                  </a:lnTo>
                  <a:lnTo>
                    <a:pt x="3525503" y="962711"/>
                  </a:lnTo>
                  <a:lnTo>
                    <a:pt x="3539493" y="987453"/>
                  </a:lnTo>
                  <a:lnTo>
                    <a:pt x="3553483" y="1010583"/>
                  </a:lnTo>
                  <a:lnTo>
                    <a:pt x="3567473" y="1031984"/>
                  </a:lnTo>
                  <a:lnTo>
                    <a:pt x="3581463" y="1051594"/>
                  </a:lnTo>
                  <a:lnTo>
                    <a:pt x="3595453" y="1069407"/>
                  </a:lnTo>
                  <a:lnTo>
                    <a:pt x="3609444" y="1085456"/>
                  </a:lnTo>
                  <a:lnTo>
                    <a:pt x="3623434" y="1099813"/>
                  </a:lnTo>
                  <a:lnTo>
                    <a:pt x="3637424" y="1112574"/>
                  </a:lnTo>
                  <a:lnTo>
                    <a:pt x="3651414" y="1123850"/>
                  </a:lnTo>
                  <a:lnTo>
                    <a:pt x="3665404" y="1133764"/>
                  </a:lnTo>
                  <a:lnTo>
                    <a:pt x="3679394" y="1142442"/>
                  </a:lnTo>
                  <a:lnTo>
                    <a:pt x="3693384" y="1150007"/>
                  </a:lnTo>
                  <a:lnTo>
                    <a:pt x="3707374" y="1156581"/>
                  </a:lnTo>
                  <a:lnTo>
                    <a:pt x="3721364" y="1162276"/>
                  </a:lnTo>
                  <a:lnTo>
                    <a:pt x="3735354" y="1167197"/>
                  </a:lnTo>
                  <a:lnTo>
                    <a:pt x="3749344" y="1171439"/>
                  </a:lnTo>
                  <a:lnTo>
                    <a:pt x="3763335" y="1175090"/>
                  </a:lnTo>
                  <a:lnTo>
                    <a:pt x="3777325" y="1178227"/>
                  </a:lnTo>
                  <a:lnTo>
                    <a:pt x="3791315" y="1180917"/>
                  </a:lnTo>
                  <a:lnTo>
                    <a:pt x="3805305" y="1183223"/>
                  </a:lnTo>
                  <a:lnTo>
                    <a:pt x="3819295" y="1185196"/>
                  </a:lnTo>
                  <a:lnTo>
                    <a:pt x="3833285" y="1186884"/>
                  </a:lnTo>
                  <a:lnTo>
                    <a:pt x="3847275" y="1188326"/>
                  </a:lnTo>
                  <a:lnTo>
                    <a:pt x="3861265" y="1189558"/>
                  </a:lnTo>
                  <a:lnTo>
                    <a:pt x="3875255" y="1190609"/>
                  </a:lnTo>
                  <a:lnTo>
                    <a:pt x="3889245" y="1191506"/>
                  </a:lnTo>
                  <a:lnTo>
                    <a:pt x="3903235" y="1192270"/>
                  </a:lnTo>
                  <a:lnTo>
                    <a:pt x="3917226" y="1192922"/>
                  </a:lnTo>
                  <a:lnTo>
                    <a:pt x="3931216" y="1193478"/>
                  </a:lnTo>
                  <a:lnTo>
                    <a:pt x="3945206" y="1193951"/>
                  </a:lnTo>
                  <a:lnTo>
                    <a:pt x="3959196" y="1194354"/>
                  </a:lnTo>
                  <a:lnTo>
                    <a:pt x="3973186" y="1194697"/>
                  </a:lnTo>
                  <a:lnTo>
                    <a:pt x="3987176" y="1194990"/>
                  </a:lnTo>
                  <a:lnTo>
                    <a:pt x="4001166" y="1195239"/>
                  </a:lnTo>
                  <a:lnTo>
                    <a:pt x="4015156" y="1195451"/>
                  </a:lnTo>
                  <a:lnTo>
                    <a:pt x="4029146" y="1195631"/>
                  </a:lnTo>
                  <a:lnTo>
                    <a:pt x="4043136" y="1195785"/>
                  </a:lnTo>
                  <a:lnTo>
                    <a:pt x="4057126" y="1195915"/>
                  </a:lnTo>
                  <a:lnTo>
                    <a:pt x="4071117" y="1196027"/>
                  </a:lnTo>
                  <a:lnTo>
                    <a:pt x="4085107" y="1196121"/>
                  </a:lnTo>
                  <a:lnTo>
                    <a:pt x="4099097" y="1196202"/>
                  </a:lnTo>
                  <a:lnTo>
                    <a:pt x="4113087" y="1196270"/>
                  </a:lnTo>
                  <a:lnTo>
                    <a:pt x="4127077" y="1196329"/>
                  </a:lnTo>
                  <a:lnTo>
                    <a:pt x="4141067" y="1196378"/>
                  </a:lnTo>
                  <a:lnTo>
                    <a:pt x="4155057" y="1196420"/>
                  </a:lnTo>
                </a:path>
              </a:pathLst>
            </a:custGeom>
            <a:ln w="40651" cap="flat">
              <a:solidFill>
                <a:srgbClr val="D3D3D3">
                  <a:alpha val="100000"/>
                </a:srgbClr>
              </a:solidFill>
              <a:prstDash val="solid"/>
              <a:round/>
            </a:ln>
          </p:spPr>
          <p:txBody>
            <a:bodyPr/>
            <a:lstStyle/>
            <a:p>
              <a:endParaRPr/>
            </a:p>
          </p:txBody>
        </p:sp>
        <p:sp>
          <p:nvSpPr>
            <p:cNvPr id="41" name="pl41"/>
            <p:cNvSpPr/>
            <p:nvPr/>
          </p:nvSpPr>
          <p:spPr>
            <a:xfrm>
              <a:off x="2737948" y="1857120"/>
              <a:ext cx="4155057" cy="239284"/>
            </a:xfrm>
            <a:custGeom>
              <a:avLst/>
              <a:gdLst/>
              <a:ahLst/>
              <a:cxnLst/>
              <a:rect l="0" t="0" r="0" b="0"/>
              <a:pathLst>
                <a:path w="4155057" h="239284">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284"/>
                  </a:lnTo>
                  <a:lnTo>
                    <a:pt x="2784028" y="239284"/>
                  </a:lnTo>
                  <a:lnTo>
                    <a:pt x="2798018" y="239284"/>
                  </a:lnTo>
                  <a:lnTo>
                    <a:pt x="2812008" y="239284"/>
                  </a:lnTo>
                  <a:lnTo>
                    <a:pt x="2825998" y="239284"/>
                  </a:lnTo>
                  <a:lnTo>
                    <a:pt x="2839988" y="239284"/>
                  </a:lnTo>
                  <a:lnTo>
                    <a:pt x="2853978" y="239284"/>
                  </a:lnTo>
                  <a:lnTo>
                    <a:pt x="2867969" y="239284"/>
                  </a:lnTo>
                  <a:lnTo>
                    <a:pt x="2881959" y="239284"/>
                  </a:lnTo>
                  <a:lnTo>
                    <a:pt x="2895949" y="239284"/>
                  </a:lnTo>
                  <a:lnTo>
                    <a:pt x="2909939" y="239284"/>
                  </a:lnTo>
                  <a:lnTo>
                    <a:pt x="2923929" y="239284"/>
                  </a:lnTo>
                  <a:lnTo>
                    <a:pt x="2937919" y="239284"/>
                  </a:lnTo>
                  <a:lnTo>
                    <a:pt x="2951909" y="239284"/>
                  </a:lnTo>
                  <a:lnTo>
                    <a:pt x="2965899" y="239284"/>
                  </a:lnTo>
                  <a:lnTo>
                    <a:pt x="2979889" y="239284"/>
                  </a:lnTo>
                  <a:lnTo>
                    <a:pt x="2993879" y="239284"/>
                  </a:lnTo>
                  <a:lnTo>
                    <a:pt x="3007870" y="239284"/>
                  </a:lnTo>
                  <a:lnTo>
                    <a:pt x="3021860" y="239284"/>
                  </a:lnTo>
                  <a:lnTo>
                    <a:pt x="3035850" y="239284"/>
                  </a:lnTo>
                  <a:lnTo>
                    <a:pt x="3049840" y="239284"/>
                  </a:lnTo>
                  <a:lnTo>
                    <a:pt x="3063830" y="239284"/>
                  </a:lnTo>
                  <a:lnTo>
                    <a:pt x="3077820" y="239284"/>
                  </a:lnTo>
                  <a:lnTo>
                    <a:pt x="3091810" y="239284"/>
                  </a:lnTo>
                  <a:lnTo>
                    <a:pt x="3105800" y="239284"/>
                  </a:lnTo>
                  <a:lnTo>
                    <a:pt x="3119790" y="239284"/>
                  </a:lnTo>
                  <a:lnTo>
                    <a:pt x="3133780" y="239284"/>
                  </a:lnTo>
                  <a:lnTo>
                    <a:pt x="3147770" y="239284"/>
                  </a:lnTo>
                  <a:lnTo>
                    <a:pt x="3161761" y="239284"/>
                  </a:lnTo>
                  <a:lnTo>
                    <a:pt x="3175751" y="239284"/>
                  </a:lnTo>
                  <a:lnTo>
                    <a:pt x="3189741" y="239284"/>
                  </a:lnTo>
                  <a:lnTo>
                    <a:pt x="3203731" y="239284"/>
                  </a:lnTo>
                  <a:lnTo>
                    <a:pt x="3217721" y="239284"/>
                  </a:lnTo>
                  <a:lnTo>
                    <a:pt x="3231711" y="239284"/>
                  </a:lnTo>
                  <a:lnTo>
                    <a:pt x="3245701" y="239284"/>
                  </a:lnTo>
                  <a:lnTo>
                    <a:pt x="3259691" y="239284"/>
                  </a:lnTo>
                  <a:lnTo>
                    <a:pt x="3273681" y="239284"/>
                  </a:lnTo>
                  <a:lnTo>
                    <a:pt x="3287671" y="239284"/>
                  </a:lnTo>
                  <a:lnTo>
                    <a:pt x="3301661" y="239284"/>
                  </a:lnTo>
                  <a:lnTo>
                    <a:pt x="3315652" y="239284"/>
                  </a:lnTo>
                  <a:lnTo>
                    <a:pt x="3329642" y="239284"/>
                  </a:lnTo>
                  <a:lnTo>
                    <a:pt x="3343632" y="239284"/>
                  </a:lnTo>
                  <a:lnTo>
                    <a:pt x="3357622" y="239284"/>
                  </a:lnTo>
                  <a:lnTo>
                    <a:pt x="3371612" y="239284"/>
                  </a:lnTo>
                  <a:lnTo>
                    <a:pt x="3385602" y="239284"/>
                  </a:lnTo>
                  <a:lnTo>
                    <a:pt x="3399592" y="239284"/>
                  </a:lnTo>
                  <a:lnTo>
                    <a:pt x="3413582" y="239284"/>
                  </a:lnTo>
                  <a:lnTo>
                    <a:pt x="3427572" y="239284"/>
                  </a:lnTo>
                  <a:lnTo>
                    <a:pt x="3441562" y="239284"/>
                  </a:lnTo>
                  <a:lnTo>
                    <a:pt x="3455552" y="239284"/>
                  </a:lnTo>
                  <a:lnTo>
                    <a:pt x="3469543" y="239284"/>
                  </a:lnTo>
                  <a:lnTo>
                    <a:pt x="3483533" y="239284"/>
                  </a:lnTo>
                  <a:lnTo>
                    <a:pt x="3497523" y="239284"/>
                  </a:lnTo>
                  <a:lnTo>
                    <a:pt x="3511513" y="239284"/>
                  </a:lnTo>
                  <a:lnTo>
                    <a:pt x="3525503" y="239284"/>
                  </a:lnTo>
                  <a:lnTo>
                    <a:pt x="3539493" y="239284"/>
                  </a:lnTo>
                  <a:lnTo>
                    <a:pt x="3553483" y="239284"/>
                  </a:lnTo>
                  <a:lnTo>
                    <a:pt x="3567473" y="239284"/>
                  </a:lnTo>
                  <a:lnTo>
                    <a:pt x="3581463" y="239284"/>
                  </a:lnTo>
                  <a:lnTo>
                    <a:pt x="3595453" y="239284"/>
                  </a:lnTo>
                  <a:lnTo>
                    <a:pt x="3609444" y="239284"/>
                  </a:lnTo>
                  <a:lnTo>
                    <a:pt x="3623434" y="239284"/>
                  </a:lnTo>
                  <a:lnTo>
                    <a:pt x="3637424" y="239284"/>
                  </a:lnTo>
                  <a:lnTo>
                    <a:pt x="3651414" y="239284"/>
                  </a:lnTo>
                  <a:lnTo>
                    <a:pt x="3665404" y="239284"/>
                  </a:lnTo>
                  <a:lnTo>
                    <a:pt x="3679394" y="239284"/>
                  </a:lnTo>
                  <a:lnTo>
                    <a:pt x="3693384" y="239284"/>
                  </a:lnTo>
                  <a:lnTo>
                    <a:pt x="3707374" y="239284"/>
                  </a:lnTo>
                  <a:lnTo>
                    <a:pt x="3721364" y="239284"/>
                  </a:lnTo>
                  <a:lnTo>
                    <a:pt x="3735354" y="239284"/>
                  </a:lnTo>
                  <a:lnTo>
                    <a:pt x="3749344" y="239284"/>
                  </a:lnTo>
                  <a:lnTo>
                    <a:pt x="3763335" y="239284"/>
                  </a:lnTo>
                  <a:lnTo>
                    <a:pt x="3777325" y="239284"/>
                  </a:lnTo>
                  <a:lnTo>
                    <a:pt x="3791315" y="239284"/>
                  </a:lnTo>
                  <a:lnTo>
                    <a:pt x="3805305" y="239284"/>
                  </a:lnTo>
                  <a:lnTo>
                    <a:pt x="3819295" y="239284"/>
                  </a:lnTo>
                  <a:lnTo>
                    <a:pt x="3833285" y="239284"/>
                  </a:lnTo>
                  <a:lnTo>
                    <a:pt x="3847275" y="239284"/>
                  </a:lnTo>
                  <a:lnTo>
                    <a:pt x="3861265" y="239284"/>
                  </a:lnTo>
                  <a:lnTo>
                    <a:pt x="3875255" y="239284"/>
                  </a:lnTo>
                  <a:lnTo>
                    <a:pt x="3889245" y="239284"/>
                  </a:lnTo>
                  <a:lnTo>
                    <a:pt x="3903235" y="239284"/>
                  </a:lnTo>
                  <a:lnTo>
                    <a:pt x="3917226" y="239284"/>
                  </a:lnTo>
                  <a:lnTo>
                    <a:pt x="3931216" y="239284"/>
                  </a:lnTo>
                  <a:lnTo>
                    <a:pt x="3945206" y="239284"/>
                  </a:lnTo>
                  <a:lnTo>
                    <a:pt x="3959196" y="239284"/>
                  </a:lnTo>
                  <a:lnTo>
                    <a:pt x="3973186" y="239284"/>
                  </a:lnTo>
                  <a:lnTo>
                    <a:pt x="3987176" y="239284"/>
                  </a:lnTo>
                  <a:lnTo>
                    <a:pt x="4001166" y="239284"/>
                  </a:lnTo>
                  <a:lnTo>
                    <a:pt x="4015156" y="239284"/>
                  </a:lnTo>
                  <a:lnTo>
                    <a:pt x="4029146" y="239284"/>
                  </a:lnTo>
                  <a:lnTo>
                    <a:pt x="4043136" y="239284"/>
                  </a:lnTo>
                  <a:lnTo>
                    <a:pt x="4057126" y="239284"/>
                  </a:lnTo>
                  <a:lnTo>
                    <a:pt x="4071117" y="239284"/>
                  </a:lnTo>
                  <a:lnTo>
                    <a:pt x="4085107" y="239284"/>
                  </a:lnTo>
                  <a:lnTo>
                    <a:pt x="4099097" y="239284"/>
                  </a:lnTo>
                  <a:lnTo>
                    <a:pt x="4113087" y="239284"/>
                  </a:lnTo>
                  <a:lnTo>
                    <a:pt x="4127077" y="239284"/>
                  </a:lnTo>
                  <a:lnTo>
                    <a:pt x="4141067" y="239284"/>
                  </a:lnTo>
                  <a:lnTo>
                    <a:pt x="4155057" y="239284"/>
                  </a:lnTo>
                </a:path>
              </a:pathLst>
            </a:custGeom>
            <a:ln w="40651" cap="flat">
              <a:solidFill>
                <a:srgbClr val="D3D3D3">
                  <a:alpha val="100000"/>
                </a:srgbClr>
              </a:solidFill>
              <a:prstDash val="solid"/>
              <a:round/>
            </a:ln>
          </p:spPr>
          <p:txBody>
            <a:bodyPr/>
            <a:lstStyle/>
            <a:p>
              <a:endParaRPr/>
            </a:p>
          </p:txBody>
        </p:sp>
        <p:sp>
          <p:nvSpPr>
            <p:cNvPr id="42" name="pl42"/>
            <p:cNvSpPr/>
            <p:nvPr/>
          </p:nvSpPr>
          <p:spPr>
            <a:xfrm>
              <a:off x="2737948" y="2575213"/>
              <a:ext cx="4155057" cy="478568"/>
            </a:xfrm>
            <a:custGeom>
              <a:avLst/>
              <a:gdLst/>
              <a:ahLst/>
              <a:cxnLst/>
              <a:rect l="0" t="0" r="0" b="0"/>
              <a:pathLst>
                <a:path w="4155057" h="478568">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364"/>
                  </a:lnTo>
                  <a:lnTo>
                    <a:pt x="2784028" y="239378"/>
                  </a:lnTo>
                  <a:lnTo>
                    <a:pt x="2798018" y="239395"/>
                  </a:lnTo>
                  <a:lnTo>
                    <a:pt x="2812008" y="239414"/>
                  </a:lnTo>
                  <a:lnTo>
                    <a:pt x="2825998" y="239437"/>
                  </a:lnTo>
                  <a:lnTo>
                    <a:pt x="2839988" y="239464"/>
                  </a:lnTo>
                  <a:lnTo>
                    <a:pt x="2853978" y="239495"/>
                  </a:lnTo>
                  <a:lnTo>
                    <a:pt x="2867969" y="239532"/>
                  </a:lnTo>
                  <a:lnTo>
                    <a:pt x="2881959" y="239576"/>
                  </a:lnTo>
                  <a:lnTo>
                    <a:pt x="2895949" y="239627"/>
                  </a:lnTo>
                  <a:lnTo>
                    <a:pt x="2909939" y="239687"/>
                  </a:lnTo>
                  <a:lnTo>
                    <a:pt x="2923929" y="239758"/>
                  </a:lnTo>
                  <a:lnTo>
                    <a:pt x="2937919" y="239841"/>
                  </a:lnTo>
                  <a:lnTo>
                    <a:pt x="2951909" y="239938"/>
                  </a:lnTo>
                  <a:lnTo>
                    <a:pt x="2965899" y="240053"/>
                  </a:lnTo>
                  <a:lnTo>
                    <a:pt x="2979889" y="240187"/>
                  </a:lnTo>
                  <a:lnTo>
                    <a:pt x="2993879" y="240345"/>
                  </a:lnTo>
                  <a:lnTo>
                    <a:pt x="3007870" y="240530"/>
                  </a:lnTo>
                  <a:lnTo>
                    <a:pt x="3021860" y="240747"/>
                  </a:lnTo>
                  <a:lnTo>
                    <a:pt x="3035850" y="241002"/>
                  </a:lnTo>
                  <a:lnTo>
                    <a:pt x="3049840" y="241301"/>
                  </a:lnTo>
                  <a:lnTo>
                    <a:pt x="3063830" y="241652"/>
                  </a:lnTo>
                  <a:lnTo>
                    <a:pt x="3077820" y="242062"/>
                  </a:lnTo>
                  <a:lnTo>
                    <a:pt x="3091810" y="242543"/>
                  </a:lnTo>
                  <a:lnTo>
                    <a:pt x="3105800" y="243105"/>
                  </a:lnTo>
                  <a:lnTo>
                    <a:pt x="3119790" y="243763"/>
                  </a:lnTo>
                  <a:lnTo>
                    <a:pt x="3133780" y="244532"/>
                  </a:lnTo>
                  <a:lnTo>
                    <a:pt x="3147770" y="245429"/>
                  </a:lnTo>
                  <a:lnTo>
                    <a:pt x="3161761" y="246474"/>
                  </a:lnTo>
                  <a:lnTo>
                    <a:pt x="3175751" y="247691"/>
                  </a:lnTo>
                  <a:lnTo>
                    <a:pt x="3189741" y="249105"/>
                  </a:lnTo>
                  <a:lnTo>
                    <a:pt x="3203731" y="250745"/>
                  </a:lnTo>
                  <a:lnTo>
                    <a:pt x="3217721" y="252644"/>
                  </a:lnTo>
                  <a:lnTo>
                    <a:pt x="3231711" y="254835"/>
                  </a:lnTo>
                  <a:lnTo>
                    <a:pt x="3245701" y="257357"/>
                  </a:lnTo>
                  <a:lnTo>
                    <a:pt x="3259691" y="260249"/>
                  </a:lnTo>
                  <a:lnTo>
                    <a:pt x="3273681" y="263554"/>
                  </a:lnTo>
                  <a:lnTo>
                    <a:pt x="3287671" y="267313"/>
                  </a:lnTo>
                  <a:lnTo>
                    <a:pt x="3301661" y="271566"/>
                  </a:lnTo>
                  <a:lnTo>
                    <a:pt x="3315652" y="276352"/>
                  </a:lnTo>
                  <a:lnTo>
                    <a:pt x="3329642" y="281702"/>
                  </a:lnTo>
                  <a:lnTo>
                    <a:pt x="3343632" y="287639"/>
                  </a:lnTo>
                  <a:lnTo>
                    <a:pt x="3357622" y="294176"/>
                  </a:lnTo>
                  <a:lnTo>
                    <a:pt x="3371612" y="301310"/>
                  </a:lnTo>
                  <a:lnTo>
                    <a:pt x="3385602" y="309020"/>
                  </a:lnTo>
                  <a:lnTo>
                    <a:pt x="3399592" y="317267"/>
                  </a:lnTo>
                  <a:lnTo>
                    <a:pt x="3413582" y="325991"/>
                  </a:lnTo>
                  <a:lnTo>
                    <a:pt x="3427572" y="335111"/>
                  </a:lnTo>
                  <a:lnTo>
                    <a:pt x="3441562" y="344530"/>
                  </a:lnTo>
                  <a:lnTo>
                    <a:pt x="3455552" y="354133"/>
                  </a:lnTo>
                  <a:lnTo>
                    <a:pt x="3469543" y="363799"/>
                  </a:lnTo>
                  <a:lnTo>
                    <a:pt x="3483533" y="373402"/>
                  </a:lnTo>
                  <a:lnTo>
                    <a:pt x="3497523" y="382821"/>
                  </a:lnTo>
                  <a:lnTo>
                    <a:pt x="3511513" y="391941"/>
                  </a:lnTo>
                  <a:lnTo>
                    <a:pt x="3525503" y="400665"/>
                  </a:lnTo>
                  <a:lnTo>
                    <a:pt x="3539493" y="408912"/>
                  </a:lnTo>
                  <a:lnTo>
                    <a:pt x="3553483" y="416622"/>
                  </a:lnTo>
                  <a:lnTo>
                    <a:pt x="3567473" y="423756"/>
                  </a:lnTo>
                  <a:lnTo>
                    <a:pt x="3581463" y="430293"/>
                  </a:lnTo>
                  <a:lnTo>
                    <a:pt x="3595453" y="436230"/>
                  </a:lnTo>
                  <a:lnTo>
                    <a:pt x="3609444" y="441580"/>
                  </a:lnTo>
                  <a:lnTo>
                    <a:pt x="3623434" y="446366"/>
                  </a:lnTo>
                  <a:lnTo>
                    <a:pt x="3637424" y="450619"/>
                  </a:lnTo>
                  <a:lnTo>
                    <a:pt x="3651414" y="454378"/>
                  </a:lnTo>
                  <a:lnTo>
                    <a:pt x="3665404" y="457682"/>
                  </a:lnTo>
                  <a:lnTo>
                    <a:pt x="3679394" y="460575"/>
                  </a:lnTo>
                  <a:lnTo>
                    <a:pt x="3693384" y="463097"/>
                  </a:lnTo>
                  <a:lnTo>
                    <a:pt x="3707374" y="465288"/>
                  </a:lnTo>
                  <a:lnTo>
                    <a:pt x="3721364" y="467186"/>
                  </a:lnTo>
                  <a:lnTo>
                    <a:pt x="3735354" y="468827"/>
                  </a:lnTo>
                  <a:lnTo>
                    <a:pt x="3749344" y="470241"/>
                  </a:lnTo>
                  <a:lnTo>
                    <a:pt x="3763335" y="471458"/>
                  </a:lnTo>
                  <a:lnTo>
                    <a:pt x="3777325" y="472503"/>
                  </a:lnTo>
                  <a:lnTo>
                    <a:pt x="3791315" y="473400"/>
                  </a:lnTo>
                  <a:lnTo>
                    <a:pt x="3805305" y="474169"/>
                  </a:lnTo>
                  <a:lnTo>
                    <a:pt x="3819295" y="474827"/>
                  </a:lnTo>
                  <a:lnTo>
                    <a:pt x="3833285" y="475389"/>
                  </a:lnTo>
                  <a:lnTo>
                    <a:pt x="3847275" y="475870"/>
                  </a:lnTo>
                  <a:lnTo>
                    <a:pt x="3861265" y="476280"/>
                  </a:lnTo>
                  <a:lnTo>
                    <a:pt x="3875255" y="476631"/>
                  </a:lnTo>
                  <a:lnTo>
                    <a:pt x="3889245" y="476930"/>
                  </a:lnTo>
                  <a:lnTo>
                    <a:pt x="3903235" y="477184"/>
                  </a:lnTo>
                  <a:lnTo>
                    <a:pt x="3917226" y="477402"/>
                  </a:lnTo>
                  <a:lnTo>
                    <a:pt x="3931216" y="477587"/>
                  </a:lnTo>
                  <a:lnTo>
                    <a:pt x="3945206" y="477745"/>
                  </a:lnTo>
                  <a:lnTo>
                    <a:pt x="3959196" y="477879"/>
                  </a:lnTo>
                  <a:lnTo>
                    <a:pt x="3973186" y="477994"/>
                  </a:lnTo>
                  <a:lnTo>
                    <a:pt x="3987176" y="478091"/>
                  </a:lnTo>
                  <a:lnTo>
                    <a:pt x="4001166" y="478174"/>
                  </a:lnTo>
                  <a:lnTo>
                    <a:pt x="4015156" y="478245"/>
                  </a:lnTo>
                  <a:lnTo>
                    <a:pt x="4029146" y="478305"/>
                  </a:lnTo>
                  <a:lnTo>
                    <a:pt x="4043136" y="478356"/>
                  </a:lnTo>
                  <a:lnTo>
                    <a:pt x="4057126" y="478400"/>
                  </a:lnTo>
                  <a:lnTo>
                    <a:pt x="4071117" y="478437"/>
                  </a:lnTo>
                  <a:lnTo>
                    <a:pt x="4085107" y="478468"/>
                  </a:lnTo>
                  <a:lnTo>
                    <a:pt x="4099097" y="478495"/>
                  </a:lnTo>
                  <a:lnTo>
                    <a:pt x="4113087" y="478518"/>
                  </a:lnTo>
                  <a:lnTo>
                    <a:pt x="4127077" y="478537"/>
                  </a:lnTo>
                  <a:lnTo>
                    <a:pt x="4141067" y="478554"/>
                  </a:lnTo>
                  <a:lnTo>
                    <a:pt x="4155057" y="478568"/>
                  </a:lnTo>
                </a:path>
              </a:pathLst>
            </a:custGeom>
            <a:ln w="40651" cap="flat">
              <a:solidFill>
                <a:srgbClr val="D3D3D3">
                  <a:alpha val="100000"/>
                </a:srgbClr>
              </a:solidFill>
              <a:prstDash val="solid"/>
              <a:round/>
            </a:ln>
          </p:spPr>
          <p:txBody>
            <a:bodyPr/>
            <a:lstStyle/>
            <a:p>
              <a:endParaRPr/>
            </a:p>
          </p:txBody>
        </p:sp>
        <p:sp>
          <p:nvSpPr>
            <p:cNvPr id="43" name="pl43"/>
            <p:cNvSpPr/>
            <p:nvPr/>
          </p:nvSpPr>
          <p:spPr>
            <a:xfrm>
              <a:off x="2737948" y="1139027"/>
              <a:ext cx="4155057" cy="957297"/>
            </a:xfrm>
            <a:custGeom>
              <a:avLst/>
              <a:gdLst/>
              <a:ahLst/>
              <a:cxnLst/>
              <a:rect l="0" t="0" r="0" b="0"/>
              <a:pathLst>
                <a:path w="4155057" h="957297">
                  <a:moveTo>
                    <a:pt x="0" y="957297"/>
                  </a:moveTo>
                  <a:lnTo>
                    <a:pt x="13990" y="957283"/>
                  </a:lnTo>
                  <a:lnTo>
                    <a:pt x="27980" y="957266"/>
                  </a:lnTo>
                  <a:lnTo>
                    <a:pt x="41970" y="957247"/>
                  </a:lnTo>
                  <a:lnTo>
                    <a:pt x="55960" y="957224"/>
                  </a:lnTo>
                  <a:lnTo>
                    <a:pt x="69950" y="957197"/>
                  </a:lnTo>
                  <a:lnTo>
                    <a:pt x="83940" y="957166"/>
                  </a:lnTo>
                  <a:lnTo>
                    <a:pt x="97930" y="957128"/>
                  </a:lnTo>
                  <a:lnTo>
                    <a:pt x="111920" y="957085"/>
                  </a:lnTo>
                  <a:lnTo>
                    <a:pt x="125910" y="957034"/>
                  </a:lnTo>
                  <a:lnTo>
                    <a:pt x="139900" y="956974"/>
                  </a:lnTo>
                  <a:lnTo>
                    <a:pt x="153891" y="956903"/>
                  </a:lnTo>
                  <a:lnTo>
                    <a:pt x="167881" y="956820"/>
                  </a:lnTo>
                  <a:lnTo>
                    <a:pt x="181871" y="956722"/>
                  </a:lnTo>
                  <a:lnTo>
                    <a:pt x="195861" y="956608"/>
                  </a:lnTo>
                  <a:lnTo>
                    <a:pt x="209851" y="956474"/>
                  </a:lnTo>
                  <a:lnTo>
                    <a:pt x="223841" y="956316"/>
                  </a:lnTo>
                  <a:lnTo>
                    <a:pt x="237831" y="956131"/>
                  </a:lnTo>
                  <a:lnTo>
                    <a:pt x="251821" y="955913"/>
                  </a:lnTo>
                  <a:lnTo>
                    <a:pt x="265811" y="955659"/>
                  </a:lnTo>
                  <a:lnTo>
                    <a:pt x="279801" y="955360"/>
                  </a:lnTo>
                  <a:lnTo>
                    <a:pt x="293791" y="955009"/>
                  </a:lnTo>
                  <a:lnTo>
                    <a:pt x="307782" y="954599"/>
                  </a:lnTo>
                  <a:lnTo>
                    <a:pt x="321772" y="954118"/>
                  </a:lnTo>
                  <a:lnTo>
                    <a:pt x="335762" y="953555"/>
                  </a:lnTo>
                  <a:lnTo>
                    <a:pt x="349752" y="952898"/>
                  </a:lnTo>
                  <a:lnTo>
                    <a:pt x="363742" y="952129"/>
                  </a:lnTo>
                  <a:lnTo>
                    <a:pt x="377732" y="951232"/>
                  </a:lnTo>
                  <a:lnTo>
                    <a:pt x="391722" y="950187"/>
                  </a:lnTo>
                  <a:lnTo>
                    <a:pt x="405712" y="948970"/>
                  </a:lnTo>
                  <a:lnTo>
                    <a:pt x="419702" y="947556"/>
                  </a:lnTo>
                  <a:lnTo>
                    <a:pt x="433692" y="945915"/>
                  </a:lnTo>
                  <a:lnTo>
                    <a:pt x="447682" y="944017"/>
                  </a:lnTo>
                  <a:lnTo>
                    <a:pt x="461673" y="941826"/>
                  </a:lnTo>
                  <a:lnTo>
                    <a:pt x="475663" y="939304"/>
                  </a:lnTo>
                  <a:lnTo>
                    <a:pt x="489653" y="936411"/>
                  </a:lnTo>
                  <a:lnTo>
                    <a:pt x="503643" y="933107"/>
                  </a:lnTo>
                  <a:lnTo>
                    <a:pt x="517633" y="929348"/>
                  </a:lnTo>
                  <a:lnTo>
                    <a:pt x="531623" y="925094"/>
                  </a:lnTo>
                  <a:lnTo>
                    <a:pt x="545613" y="920309"/>
                  </a:lnTo>
                  <a:lnTo>
                    <a:pt x="559603" y="914959"/>
                  </a:lnTo>
                  <a:lnTo>
                    <a:pt x="573593" y="909021"/>
                  </a:lnTo>
                  <a:lnTo>
                    <a:pt x="587583" y="902485"/>
                  </a:lnTo>
                  <a:lnTo>
                    <a:pt x="601574" y="895351"/>
                  </a:lnTo>
                  <a:lnTo>
                    <a:pt x="615564" y="887641"/>
                  </a:lnTo>
                  <a:lnTo>
                    <a:pt x="629554" y="879394"/>
                  </a:lnTo>
                  <a:lnTo>
                    <a:pt x="643544" y="870670"/>
                  </a:lnTo>
                  <a:lnTo>
                    <a:pt x="657534" y="861549"/>
                  </a:lnTo>
                  <a:lnTo>
                    <a:pt x="671524" y="852131"/>
                  </a:lnTo>
                  <a:lnTo>
                    <a:pt x="685514" y="842528"/>
                  </a:lnTo>
                  <a:lnTo>
                    <a:pt x="699504" y="832862"/>
                  </a:lnTo>
                  <a:lnTo>
                    <a:pt x="713494" y="823259"/>
                  </a:lnTo>
                  <a:lnTo>
                    <a:pt x="727484" y="813840"/>
                  </a:lnTo>
                  <a:lnTo>
                    <a:pt x="741474" y="804720"/>
                  </a:lnTo>
                  <a:lnTo>
                    <a:pt x="755465" y="795996"/>
                  </a:lnTo>
                  <a:lnTo>
                    <a:pt x="769455" y="787749"/>
                  </a:lnTo>
                  <a:lnTo>
                    <a:pt x="783445" y="780039"/>
                  </a:lnTo>
                  <a:lnTo>
                    <a:pt x="797435" y="772905"/>
                  </a:lnTo>
                  <a:lnTo>
                    <a:pt x="811425" y="766368"/>
                  </a:lnTo>
                  <a:lnTo>
                    <a:pt x="825415" y="760431"/>
                  </a:lnTo>
                  <a:lnTo>
                    <a:pt x="839405" y="755081"/>
                  </a:lnTo>
                  <a:lnTo>
                    <a:pt x="853395" y="750295"/>
                  </a:lnTo>
                  <a:lnTo>
                    <a:pt x="867385" y="746042"/>
                  </a:lnTo>
                  <a:lnTo>
                    <a:pt x="881375" y="742283"/>
                  </a:lnTo>
                  <a:lnTo>
                    <a:pt x="895365" y="738978"/>
                  </a:lnTo>
                  <a:lnTo>
                    <a:pt x="909356" y="736086"/>
                  </a:lnTo>
                  <a:lnTo>
                    <a:pt x="923346" y="733564"/>
                  </a:lnTo>
                  <a:lnTo>
                    <a:pt x="937336" y="731373"/>
                  </a:lnTo>
                  <a:lnTo>
                    <a:pt x="951326" y="729474"/>
                  </a:lnTo>
                  <a:lnTo>
                    <a:pt x="965316" y="727834"/>
                  </a:lnTo>
                  <a:lnTo>
                    <a:pt x="979306" y="726420"/>
                  </a:lnTo>
                  <a:lnTo>
                    <a:pt x="993296" y="725203"/>
                  </a:lnTo>
                  <a:lnTo>
                    <a:pt x="1007286" y="724157"/>
                  </a:lnTo>
                  <a:lnTo>
                    <a:pt x="1021276" y="723261"/>
                  </a:lnTo>
                  <a:lnTo>
                    <a:pt x="1035266" y="722492"/>
                  </a:lnTo>
                  <a:lnTo>
                    <a:pt x="1049256" y="721834"/>
                  </a:lnTo>
                  <a:lnTo>
                    <a:pt x="1063247" y="721272"/>
                  </a:lnTo>
                  <a:lnTo>
                    <a:pt x="1077237" y="720791"/>
                  </a:lnTo>
                  <a:lnTo>
                    <a:pt x="1091227" y="720380"/>
                  </a:lnTo>
                  <a:lnTo>
                    <a:pt x="1105217" y="720030"/>
                  </a:lnTo>
                  <a:lnTo>
                    <a:pt x="1119207" y="719731"/>
                  </a:lnTo>
                  <a:lnTo>
                    <a:pt x="1133197" y="719476"/>
                  </a:lnTo>
                  <a:lnTo>
                    <a:pt x="1147187" y="719259"/>
                  </a:lnTo>
                  <a:lnTo>
                    <a:pt x="1161177" y="719074"/>
                  </a:lnTo>
                  <a:lnTo>
                    <a:pt x="1175167" y="718916"/>
                  </a:lnTo>
                  <a:lnTo>
                    <a:pt x="1189157" y="718782"/>
                  </a:lnTo>
                  <a:lnTo>
                    <a:pt x="1203148" y="718667"/>
                  </a:lnTo>
                  <a:lnTo>
                    <a:pt x="1217138" y="718570"/>
                  </a:lnTo>
                  <a:lnTo>
                    <a:pt x="1231128" y="718487"/>
                  </a:lnTo>
                  <a:lnTo>
                    <a:pt x="1245118" y="718416"/>
                  </a:lnTo>
                  <a:lnTo>
                    <a:pt x="1259108" y="718356"/>
                  </a:lnTo>
                  <a:lnTo>
                    <a:pt x="1273098" y="718305"/>
                  </a:lnTo>
                  <a:lnTo>
                    <a:pt x="1287088" y="718261"/>
                  </a:lnTo>
                  <a:lnTo>
                    <a:pt x="1301078" y="718224"/>
                  </a:lnTo>
                  <a:lnTo>
                    <a:pt x="1315068" y="718193"/>
                  </a:lnTo>
                  <a:lnTo>
                    <a:pt x="1329058" y="718166"/>
                  </a:lnTo>
                  <a:lnTo>
                    <a:pt x="1343048" y="718143"/>
                  </a:lnTo>
                  <a:lnTo>
                    <a:pt x="1357039" y="718124"/>
                  </a:lnTo>
                  <a:lnTo>
                    <a:pt x="1371029" y="718107"/>
                  </a:lnTo>
                  <a:lnTo>
                    <a:pt x="1385019" y="718093"/>
                  </a:lnTo>
                  <a:lnTo>
                    <a:pt x="1385019" y="717772"/>
                  </a:lnTo>
                  <a:lnTo>
                    <a:pt x="1399009" y="717730"/>
                  </a:lnTo>
                  <a:lnTo>
                    <a:pt x="1412999" y="717680"/>
                  </a:lnTo>
                  <a:lnTo>
                    <a:pt x="1426989" y="717622"/>
                  </a:lnTo>
                  <a:lnTo>
                    <a:pt x="1440979" y="717553"/>
                  </a:lnTo>
                  <a:lnTo>
                    <a:pt x="1454969" y="717473"/>
                  </a:lnTo>
                  <a:lnTo>
                    <a:pt x="1468959" y="717378"/>
                  </a:lnTo>
                  <a:lnTo>
                    <a:pt x="1482949" y="717267"/>
                  </a:lnTo>
                  <a:lnTo>
                    <a:pt x="1496939" y="717136"/>
                  </a:lnTo>
                  <a:lnTo>
                    <a:pt x="1510930" y="716982"/>
                  </a:lnTo>
                  <a:lnTo>
                    <a:pt x="1524920" y="716802"/>
                  </a:lnTo>
                  <a:lnTo>
                    <a:pt x="1538910" y="716590"/>
                  </a:lnTo>
                  <a:lnTo>
                    <a:pt x="1552900" y="716341"/>
                  </a:lnTo>
                  <a:lnTo>
                    <a:pt x="1566890" y="716049"/>
                  </a:lnTo>
                  <a:lnTo>
                    <a:pt x="1580880" y="715705"/>
                  </a:lnTo>
                  <a:lnTo>
                    <a:pt x="1594870" y="715302"/>
                  </a:lnTo>
                  <a:lnTo>
                    <a:pt x="1608860" y="714829"/>
                  </a:lnTo>
                  <a:lnTo>
                    <a:pt x="1622850" y="714273"/>
                  </a:lnTo>
                  <a:lnTo>
                    <a:pt x="1636840" y="713622"/>
                  </a:lnTo>
                  <a:lnTo>
                    <a:pt x="1650830" y="712857"/>
                  </a:lnTo>
                  <a:lnTo>
                    <a:pt x="1664821" y="711960"/>
                  </a:lnTo>
                  <a:lnTo>
                    <a:pt x="1678811" y="710909"/>
                  </a:lnTo>
                  <a:lnTo>
                    <a:pt x="1692801" y="709677"/>
                  </a:lnTo>
                  <a:lnTo>
                    <a:pt x="1706791" y="708235"/>
                  </a:lnTo>
                  <a:lnTo>
                    <a:pt x="1720781" y="706548"/>
                  </a:lnTo>
                  <a:lnTo>
                    <a:pt x="1734771" y="704574"/>
                  </a:lnTo>
                  <a:lnTo>
                    <a:pt x="1748761" y="702269"/>
                  </a:lnTo>
                  <a:lnTo>
                    <a:pt x="1762751" y="699578"/>
                  </a:lnTo>
                  <a:lnTo>
                    <a:pt x="1776741" y="696442"/>
                  </a:lnTo>
                  <a:lnTo>
                    <a:pt x="1790731" y="692791"/>
                  </a:lnTo>
                  <a:lnTo>
                    <a:pt x="1804722" y="688548"/>
                  </a:lnTo>
                  <a:lnTo>
                    <a:pt x="1818712" y="683627"/>
                  </a:lnTo>
                  <a:lnTo>
                    <a:pt x="1832702" y="677932"/>
                  </a:lnTo>
                  <a:lnTo>
                    <a:pt x="1846692" y="671359"/>
                  </a:lnTo>
                  <a:lnTo>
                    <a:pt x="1860682" y="663793"/>
                  </a:lnTo>
                  <a:lnTo>
                    <a:pt x="1874672" y="655115"/>
                  </a:lnTo>
                  <a:lnTo>
                    <a:pt x="1888662" y="645201"/>
                  </a:lnTo>
                  <a:lnTo>
                    <a:pt x="1902652" y="633925"/>
                  </a:lnTo>
                  <a:lnTo>
                    <a:pt x="1916642" y="621165"/>
                  </a:lnTo>
                  <a:lnTo>
                    <a:pt x="1930632" y="606808"/>
                  </a:lnTo>
                  <a:lnTo>
                    <a:pt x="1944622" y="590758"/>
                  </a:lnTo>
                  <a:lnTo>
                    <a:pt x="1958613" y="572946"/>
                  </a:lnTo>
                  <a:lnTo>
                    <a:pt x="1972603" y="553335"/>
                  </a:lnTo>
                  <a:lnTo>
                    <a:pt x="1986593" y="531934"/>
                  </a:lnTo>
                  <a:lnTo>
                    <a:pt x="2000583" y="508804"/>
                  </a:lnTo>
                  <a:lnTo>
                    <a:pt x="2014573" y="484062"/>
                  </a:lnTo>
                  <a:lnTo>
                    <a:pt x="2028563" y="457891"/>
                  </a:lnTo>
                  <a:lnTo>
                    <a:pt x="2042553" y="430530"/>
                  </a:lnTo>
                  <a:lnTo>
                    <a:pt x="2056543" y="402275"/>
                  </a:lnTo>
                  <a:lnTo>
                    <a:pt x="2070533" y="373465"/>
                  </a:lnTo>
                  <a:lnTo>
                    <a:pt x="2084523" y="344467"/>
                  </a:lnTo>
                  <a:lnTo>
                    <a:pt x="2098513" y="315657"/>
                  </a:lnTo>
                  <a:lnTo>
                    <a:pt x="2112504" y="287402"/>
                  </a:lnTo>
                  <a:lnTo>
                    <a:pt x="2126494" y="260041"/>
                  </a:lnTo>
                  <a:lnTo>
                    <a:pt x="2140484" y="233869"/>
                  </a:lnTo>
                  <a:lnTo>
                    <a:pt x="2154474" y="209128"/>
                  </a:lnTo>
                  <a:lnTo>
                    <a:pt x="2168464" y="185997"/>
                  </a:lnTo>
                  <a:lnTo>
                    <a:pt x="2182454" y="164597"/>
                  </a:lnTo>
                  <a:lnTo>
                    <a:pt x="2196444" y="144986"/>
                  </a:lnTo>
                  <a:lnTo>
                    <a:pt x="2210434" y="127174"/>
                  </a:lnTo>
                  <a:lnTo>
                    <a:pt x="2224424" y="111124"/>
                  </a:lnTo>
                  <a:lnTo>
                    <a:pt x="2238414" y="96767"/>
                  </a:lnTo>
                  <a:lnTo>
                    <a:pt x="2252404" y="84007"/>
                  </a:lnTo>
                  <a:lnTo>
                    <a:pt x="2266395" y="72730"/>
                  </a:lnTo>
                  <a:lnTo>
                    <a:pt x="2280385" y="62816"/>
                  </a:lnTo>
                  <a:lnTo>
                    <a:pt x="2294375" y="54139"/>
                  </a:lnTo>
                  <a:lnTo>
                    <a:pt x="2308365" y="46573"/>
                  </a:lnTo>
                  <a:lnTo>
                    <a:pt x="2322355" y="39999"/>
                  </a:lnTo>
                  <a:lnTo>
                    <a:pt x="2336345" y="34305"/>
                  </a:lnTo>
                  <a:lnTo>
                    <a:pt x="2350335" y="29384"/>
                  </a:lnTo>
                  <a:lnTo>
                    <a:pt x="2364325" y="25141"/>
                  </a:lnTo>
                  <a:lnTo>
                    <a:pt x="2378315" y="21490"/>
                  </a:lnTo>
                  <a:lnTo>
                    <a:pt x="2392305" y="18354"/>
                  </a:lnTo>
                  <a:lnTo>
                    <a:pt x="2406296" y="15663"/>
                  </a:lnTo>
                  <a:lnTo>
                    <a:pt x="2420286" y="13358"/>
                  </a:lnTo>
                  <a:lnTo>
                    <a:pt x="2434276" y="11384"/>
                  </a:lnTo>
                  <a:lnTo>
                    <a:pt x="2448266" y="9697"/>
                  </a:lnTo>
                  <a:lnTo>
                    <a:pt x="2462256" y="8254"/>
                  </a:lnTo>
                  <a:lnTo>
                    <a:pt x="2476246" y="7023"/>
                  </a:lnTo>
                  <a:lnTo>
                    <a:pt x="2490236" y="5972"/>
                  </a:lnTo>
                  <a:lnTo>
                    <a:pt x="2504226" y="5075"/>
                  </a:lnTo>
                  <a:lnTo>
                    <a:pt x="2518216" y="4310"/>
                  </a:lnTo>
                  <a:lnTo>
                    <a:pt x="2532206" y="3658"/>
                  </a:lnTo>
                  <a:lnTo>
                    <a:pt x="2546196" y="3103"/>
                  </a:lnTo>
                  <a:lnTo>
                    <a:pt x="2560187" y="2630"/>
                  </a:lnTo>
                  <a:lnTo>
                    <a:pt x="2574177" y="2226"/>
                  </a:lnTo>
                  <a:lnTo>
                    <a:pt x="2588167" y="1883"/>
                  </a:lnTo>
                  <a:lnTo>
                    <a:pt x="2602157" y="1591"/>
                  </a:lnTo>
                  <a:lnTo>
                    <a:pt x="2616147" y="1342"/>
                  </a:lnTo>
                  <a:lnTo>
                    <a:pt x="2630137" y="1130"/>
                  </a:lnTo>
                  <a:lnTo>
                    <a:pt x="2644127" y="949"/>
                  </a:lnTo>
                  <a:lnTo>
                    <a:pt x="2658117" y="796"/>
                  </a:lnTo>
                  <a:lnTo>
                    <a:pt x="2672107" y="665"/>
                  </a:lnTo>
                  <a:lnTo>
                    <a:pt x="2686097" y="554"/>
                  </a:lnTo>
                  <a:lnTo>
                    <a:pt x="2700087" y="459"/>
                  </a:lnTo>
                  <a:lnTo>
                    <a:pt x="2714078" y="379"/>
                  </a:lnTo>
                  <a:lnTo>
                    <a:pt x="2728068" y="310"/>
                  </a:lnTo>
                  <a:lnTo>
                    <a:pt x="2742058" y="252"/>
                  </a:lnTo>
                  <a:lnTo>
                    <a:pt x="2756048" y="202"/>
                  </a:lnTo>
                  <a:lnTo>
                    <a:pt x="2770038" y="160"/>
                  </a:lnTo>
                  <a:lnTo>
                    <a:pt x="2770038" y="0"/>
                  </a:lnTo>
                  <a:lnTo>
                    <a:pt x="2784028" y="14"/>
                  </a:lnTo>
                  <a:lnTo>
                    <a:pt x="2798018" y="30"/>
                  </a:lnTo>
                  <a:lnTo>
                    <a:pt x="2812008" y="50"/>
                  </a:lnTo>
                  <a:lnTo>
                    <a:pt x="2825998" y="72"/>
                  </a:lnTo>
                  <a:lnTo>
                    <a:pt x="2839988" y="99"/>
                  </a:lnTo>
                  <a:lnTo>
                    <a:pt x="2853978" y="131"/>
                  </a:lnTo>
                  <a:lnTo>
                    <a:pt x="2867969" y="168"/>
                  </a:lnTo>
                  <a:lnTo>
                    <a:pt x="2881959" y="211"/>
                  </a:lnTo>
                  <a:lnTo>
                    <a:pt x="2895949" y="263"/>
                  </a:lnTo>
                  <a:lnTo>
                    <a:pt x="2909939" y="323"/>
                  </a:lnTo>
                  <a:lnTo>
                    <a:pt x="2923929" y="393"/>
                  </a:lnTo>
                  <a:lnTo>
                    <a:pt x="2937919" y="476"/>
                  </a:lnTo>
                  <a:lnTo>
                    <a:pt x="2951909" y="574"/>
                  </a:lnTo>
                  <a:lnTo>
                    <a:pt x="2965899" y="688"/>
                  </a:lnTo>
                  <a:lnTo>
                    <a:pt x="2979889" y="823"/>
                  </a:lnTo>
                  <a:lnTo>
                    <a:pt x="2993879" y="980"/>
                  </a:lnTo>
                  <a:lnTo>
                    <a:pt x="3007870" y="1166"/>
                  </a:lnTo>
                  <a:lnTo>
                    <a:pt x="3021860" y="1383"/>
                  </a:lnTo>
                  <a:lnTo>
                    <a:pt x="3035850" y="1638"/>
                  </a:lnTo>
                  <a:lnTo>
                    <a:pt x="3049840" y="1937"/>
                  </a:lnTo>
                  <a:lnTo>
                    <a:pt x="3063830" y="2287"/>
                  </a:lnTo>
                  <a:lnTo>
                    <a:pt x="3077820" y="2698"/>
                  </a:lnTo>
                  <a:lnTo>
                    <a:pt x="3091810" y="3178"/>
                  </a:lnTo>
                  <a:lnTo>
                    <a:pt x="3105800" y="3741"/>
                  </a:lnTo>
                  <a:lnTo>
                    <a:pt x="3119790" y="4399"/>
                  </a:lnTo>
                  <a:lnTo>
                    <a:pt x="3133780" y="5167"/>
                  </a:lnTo>
                  <a:lnTo>
                    <a:pt x="3147770" y="6064"/>
                  </a:lnTo>
                  <a:lnTo>
                    <a:pt x="3161761" y="7110"/>
                  </a:lnTo>
                  <a:lnTo>
                    <a:pt x="3175751" y="8327"/>
                  </a:lnTo>
                  <a:lnTo>
                    <a:pt x="3189741" y="9741"/>
                  </a:lnTo>
                  <a:lnTo>
                    <a:pt x="3203731" y="11381"/>
                  </a:lnTo>
                  <a:lnTo>
                    <a:pt x="3217721" y="13279"/>
                  </a:lnTo>
                  <a:lnTo>
                    <a:pt x="3231711" y="15471"/>
                  </a:lnTo>
                  <a:lnTo>
                    <a:pt x="3245701" y="17992"/>
                  </a:lnTo>
                  <a:lnTo>
                    <a:pt x="3259691" y="20885"/>
                  </a:lnTo>
                  <a:lnTo>
                    <a:pt x="3273681" y="24190"/>
                  </a:lnTo>
                  <a:lnTo>
                    <a:pt x="3287671" y="27948"/>
                  </a:lnTo>
                  <a:lnTo>
                    <a:pt x="3301661" y="32202"/>
                  </a:lnTo>
                  <a:lnTo>
                    <a:pt x="3315652" y="36988"/>
                  </a:lnTo>
                  <a:lnTo>
                    <a:pt x="3329642" y="42337"/>
                  </a:lnTo>
                  <a:lnTo>
                    <a:pt x="3343632" y="48275"/>
                  </a:lnTo>
                  <a:lnTo>
                    <a:pt x="3357622" y="54812"/>
                  </a:lnTo>
                  <a:lnTo>
                    <a:pt x="3371612" y="61945"/>
                  </a:lnTo>
                  <a:lnTo>
                    <a:pt x="3385602" y="69655"/>
                  </a:lnTo>
                  <a:lnTo>
                    <a:pt x="3399592" y="77903"/>
                  </a:lnTo>
                  <a:lnTo>
                    <a:pt x="3413582" y="86627"/>
                  </a:lnTo>
                  <a:lnTo>
                    <a:pt x="3427572" y="95747"/>
                  </a:lnTo>
                  <a:lnTo>
                    <a:pt x="3441562" y="105165"/>
                  </a:lnTo>
                  <a:lnTo>
                    <a:pt x="3455552" y="114768"/>
                  </a:lnTo>
                  <a:lnTo>
                    <a:pt x="3469543" y="124434"/>
                  </a:lnTo>
                  <a:lnTo>
                    <a:pt x="3483533" y="134038"/>
                  </a:lnTo>
                  <a:lnTo>
                    <a:pt x="3497523" y="143456"/>
                  </a:lnTo>
                  <a:lnTo>
                    <a:pt x="3511513" y="152576"/>
                  </a:lnTo>
                  <a:lnTo>
                    <a:pt x="3525503" y="161300"/>
                  </a:lnTo>
                  <a:lnTo>
                    <a:pt x="3539493" y="169547"/>
                  </a:lnTo>
                  <a:lnTo>
                    <a:pt x="3553483" y="177258"/>
                  </a:lnTo>
                  <a:lnTo>
                    <a:pt x="3567473" y="184391"/>
                  </a:lnTo>
                  <a:lnTo>
                    <a:pt x="3581463" y="190928"/>
                  </a:lnTo>
                  <a:lnTo>
                    <a:pt x="3595453" y="196865"/>
                  </a:lnTo>
                  <a:lnTo>
                    <a:pt x="3609444" y="202215"/>
                  </a:lnTo>
                  <a:lnTo>
                    <a:pt x="3623434" y="207001"/>
                  </a:lnTo>
                  <a:lnTo>
                    <a:pt x="3637424" y="211255"/>
                  </a:lnTo>
                  <a:lnTo>
                    <a:pt x="3651414" y="215013"/>
                  </a:lnTo>
                  <a:lnTo>
                    <a:pt x="3665404" y="218318"/>
                  </a:lnTo>
                  <a:lnTo>
                    <a:pt x="3679394" y="221211"/>
                  </a:lnTo>
                  <a:lnTo>
                    <a:pt x="3693384" y="223732"/>
                  </a:lnTo>
                  <a:lnTo>
                    <a:pt x="3707374" y="225924"/>
                  </a:lnTo>
                  <a:lnTo>
                    <a:pt x="3721364" y="227822"/>
                  </a:lnTo>
                  <a:lnTo>
                    <a:pt x="3735354" y="229462"/>
                  </a:lnTo>
                  <a:lnTo>
                    <a:pt x="3749344" y="230876"/>
                  </a:lnTo>
                  <a:lnTo>
                    <a:pt x="3763335" y="232093"/>
                  </a:lnTo>
                  <a:lnTo>
                    <a:pt x="3777325" y="233139"/>
                  </a:lnTo>
                  <a:lnTo>
                    <a:pt x="3791315" y="234036"/>
                  </a:lnTo>
                  <a:lnTo>
                    <a:pt x="3805305" y="234804"/>
                  </a:lnTo>
                  <a:lnTo>
                    <a:pt x="3819295" y="235462"/>
                  </a:lnTo>
                  <a:lnTo>
                    <a:pt x="3833285" y="236025"/>
                  </a:lnTo>
                  <a:lnTo>
                    <a:pt x="3847275" y="236505"/>
                  </a:lnTo>
                  <a:lnTo>
                    <a:pt x="3861265" y="236916"/>
                  </a:lnTo>
                  <a:lnTo>
                    <a:pt x="3875255" y="237266"/>
                  </a:lnTo>
                  <a:lnTo>
                    <a:pt x="3889245" y="237565"/>
                  </a:lnTo>
                  <a:lnTo>
                    <a:pt x="3903235" y="237820"/>
                  </a:lnTo>
                  <a:lnTo>
                    <a:pt x="3917226" y="238037"/>
                  </a:lnTo>
                  <a:lnTo>
                    <a:pt x="3931216" y="238222"/>
                  </a:lnTo>
                  <a:lnTo>
                    <a:pt x="3945206" y="238380"/>
                  </a:lnTo>
                  <a:lnTo>
                    <a:pt x="3959196" y="238515"/>
                  </a:lnTo>
                  <a:lnTo>
                    <a:pt x="3973186" y="238629"/>
                  </a:lnTo>
                  <a:lnTo>
                    <a:pt x="3987176" y="238727"/>
                  </a:lnTo>
                  <a:lnTo>
                    <a:pt x="4001166" y="238810"/>
                  </a:lnTo>
                  <a:lnTo>
                    <a:pt x="4015156" y="238880"/>
                  </a:lnTo>
                  <a:lnTo>
                    <a:pt x="4029146" y="238940"/>
                  </a:lnTo>
                  <a:lnTo>
                    <a:pt x="4043136" y="238991"/>
                  </a:lnTo>
                  <a:lnTo>
                    <a:pt x="4057126" y="239035"/>
                  </a:lnTo>
                  <a:lnTo>
                    <a:pt x="4071117" y="239072"/>
                  </a:lnTo>
                  <a:lnTo>
                    <a:pt x="4085107" y="239104"/>
                  </a:lnTo>
                  <a:lnTo>
                    <a:pt x="4099097" y="239131"/>
                  </a:lnTo>
                  <a:lnTo>
                    <a:pt x="4113087" y="239153"/>
                  </a:lnTo>
                  <a:lnTo>
                    <a:pt x="4127077" y="239173"/>
                  </a:lnTo>
                  <a:lnTo>
                    <a:pt x="4141067" y="239189"/>
                  </a:lnTo>
                  <a:lnTo>
                    <a:pt x="4155057" y="239203"/>
                  </a:lnTo>
                </a:path>
              </a:pathLst>
            </a:custGeom>
            <a:ln w="40651" cap="flat">
              <a:solidFill>
                <a:srgbClr val="D3D3D3">
                  <a:alpha val="100000"/>
                </a:srgbClr>
              </a:solidFill>
              <a:prstDash val="solid"/>
              <a:round/>
            </a:ln>
          </p:spPr>
          <p:txBody>
            <a:bodyPr/>
            <a:lstStyle/>
            <a:p>
              <a:endParaRPr/>
            </a:p>
          </p:txBody>
        </p:sp>
        <p:sp>
          <p:nvSpPr>
            <p:cNvPr id="44" name="pl44"/>
            <p:cNvSpPr/>
            <p:nvPr/>
          </p:nvSpPr>
          <p:spPr>
            <a:xfrm>
              <a:off x="2737948" y="3054183"/>
              <a:ext cx="4155057" cy="956976"/>
            </a:xfrm>
            <a:custGeom>
              <a:avLst/>
              <a:gdLst/>
              <a:ahLst/>
              <a:cxnLst/>
              <a:rect l="0" t="0" r="0" b="0"/>
              <a:pathLst>
                <a:path w="4155057" h="956976">
                  <a:moveTo>
                    <a:pt x="0" y="0"/>
                  </a:moveTo>
                  <a:lnTo>
                    <a:pt x="13990" y="56"/>
                  </a:lnTo>
                  <a:lnTo>
                    <a:pt x="27980" y="122"/>
                  </a:lnTo>
                  <a:lnTo>
                    <a:pt x="41970" y="200"/>
                  </a:lnTo>
                  <a:lnTo>
                    <a:pt x="55960" y="291"/>
                  </a:lnTo>
                  <a:lnTo>
                    <a:pt x="69950" y="398"/>
                  </a:lnTo>
                  <a:lnTo>
                    <a:pt x="83940" y="525"/>
                  </a:lnTo>
                  <a:lnTo>
                    <a:pt x="97930" y="673"/>
                  </a:lnTo>
                  <a:lnTo>
                    <a:pt x="111920" y="847"/>
                  </a:lnTo>
                  <a:lnTo>
                    <a:pt x="125910" y="1052"/>
                  </a:lnTo>
                  <a:lnTo>
                    <a:pt x="139900" y="1292"/>
                  </a:lnTo>
                  <a:lnTo>
                    <a:pt x="153891" y="1575"/>
                  </a:lnTo>
                  <a:lnTo>
                    <a:pt x="167881" y="1907"/>
                  </a:lnTo>
                  <a:lnTo>
                    <a:pt x="181871" y="2297"/>
                  </a:lnTo>
                  <a:lnTo>
                    <a:pt x="195861" y="2755"/>
                  </a:lnTo>
                  <a:lnTo>
                    <a:pt x="209851" y="3292"/>
                  </a:lnTo>
                  <a:lnTo>
                    <a:pt x="223841" y="3923"/>
                  </a:lnTo>
                  <a:lnTo>
                    <a:pt x="237831" y="4664"/>
                  </a:lnTo>
                  <a:lnTo>
                    <a:pt x="251821" y="5533"/>
                  </a:lnTo>
                  <a:lnTo>
                    <a:pt x="265811" y="6553"/>
                  </a:lnTo>
                  <a:lnTo>
                    <a:pt x="279801" y="7748"/>
                  </a:lnTo>
                  <a:lnTo>
                    <a:pt x="293791" y="9150"/>
                  </a:lnTo>
                  <a:lnTo>
                    <a:pt x="307782" y="10792"/>
                  </a:lnTo>
                  <a:lnTo>
                    <a:pt x="321772" y="12715"/>
                  </a:lnTo>
                  <a:lnTo>
                    <a:pt x="335762" y="14965"/>
                  </a:lnTo>
                  <a:lnTo>
                    <a:pt x="349752" y="17596"/>
                  </a:lnTo>
                  <a:lnTo>
                    <a:pt x="363742" y="20670"/>
                  </a:lnTo>
                  <a:lnTo>
                    <a:pt x="377732" y="24258"/>
                  </a:lnTo>
                  <a:lnTo>
                    <a:pt x="391722" y="28440"/>
                  </a:lnTo>
                  <a:lnTo>
                    <a:pt x="405712" y="33308"/>
                  </a:lnTo>
                  <a:lnTo>
                    <a:pt x="419702" y="38964"/>
                  </a:lnTo>
                  <a:lnTo>
                    <a:pt x="433692" y="45526"/>
                  </a:lnTo>
                  <a:lnTo>
                    <a:pt x="447682" y="53119"/>
                  </a:lnTo>
                  <a:lnTo>
                    <a:pt x="461673" y="61884"/>
                  </a:lnTo>
                  <a:lnTo>
                    <a:pt x="475663" y="71971"/>
                  </a:lnTo>
                  <a:lnTo>
                    <a:pt x="489653" y="83541"/>
                  </a:lnTo>
                  <a:lnTo>
                    <a:pt x="503643" y="96760"/>
                  </a:lnTo>
                  <a:lnTo>
                    <a:pt x="517633" y="111795"/>
                  </a:lnTo>
                  <a:lnTo>
                    <a:pt x="531623" y="128809"/>
                  </a:lnTo>
                  <a:lnTo>
                    <a:pt x="545613" y="147952"/>
                  </a:lnTo>
                  <a:lnTo>
                    <a:pt x="559603" y="169351"/>
                  </a:lnTo>
                  <a:lnTo>
                    <a:pt x="573593" y="193101"/>
                  </a:lnTo>
                  <a:lnTo>
                    <a:pt x="587583" y="219248"/>
                  </a:lnTo>
                  <a:lnTo>
                    <a:pt x="601574" y="247783"/>
                  </a:lnTo>
                  <a:lnTo>
                    <a:pt x="615564" y="278623"/>
                  </a:lnTo>
                  <a:lnTo>
                    <a:pt x="629554" y="311612"/>
                  </a:lnTo>
                  <a:lnTo>
                    <a:pt x="643544" y="346508"/>
                  </a:lnTo>
                  <a:lnTo>
                    <a:pt x="657534" y="382989"/>
                  </a:lnTo>
                  <a:lnTo>
                    <a:pt x="671524" y="420662"/>
                  </a:lnTo>
                  <a:lnTo>
                    <a:pt x="685514" y="459075"/>
                  </a:lnTo>
                  <a:lnTo>
                    <a:pt x="699504" y="497739"/>
                  </a:lnTo>
                  <a:lnTo>
                    <a:pt x="713494" y="536153"/>
                  </a:lnTo>
                  <a:lnTo>
                    <a:pt x="727484" y="573826"/>
                  </a:lnTo>
                  <a:lnTo>
                    <a:pt x="741474" y="610307"/>
                  </a:lnTo>
                  <a:lnTo>
                    <a:pt x="755465" y="645203"/>
                  </a:lnTo>
                  <a:lnTo>
                    <a:pt x="769455" y="678191"/>
                  </a:lnTo>
                  <a:lnTo>
                    <a:pt x="783445" y="709032"/>
                  </a:lnTo>
                  <a:lnTo>
                    <a:pt x="797435" y="737566"/>
                  </a:lnTo>
                  <a:lnTo>
                    <a:pt x="811425" y="763714"/>
                  </a:lnTo>
                  <a:lnTo>
                    <a:pt x="825415" y="787463"/>
                  </a:lnTo>
                  <a:lnTo>
                    <a:pt x="839405" y="808863"/>
                  </a:lnTo>
                  <a:lnTo>
                    <a:pt x="853395" y="828006"/>
                  </a:lnTo>
                  <a:lnTo>
                    <a:pt x="867385" y="845020"/>
                  </a:lnTo>
                  <a:lnTo>
                    <a:pt x="881375" y="860055"/>
                  </a:lnTo>
                  <a:lnTo>
                    <a:pt x="895365" y="873273"/>
                  </a:lnTo>
                  <a:lnTo>
                    <a:pt x="909356" y="884844"/>
                  </a:lnTo>
                  <a:lnTo>
                    <a:pt x="923346" y="894931"/>
                  </a:lnTo>
                  <a:lnTo>
                    <a:pt x="937336" y="903696"/>
                  </a:lnTo>
                  <a:lnTo>
                    <a:pt x="951326" y="911289"/>
                  </a:lnTo>
                  <a:lnTo>
                    <a:pt x="965316" y="917850"/>
                  </a:lnTo>
                  <a:lnTo>
                    <a:pt x="979306" y="923507"/>
                  </a:lnTo>
                  <a:lnTo>
                    <a:pt x="993296" y="928375"/>
                  </a:lnTo>
                  <a:lnTo>
                    <a:pt x="1007286" y="932557"/>
                  </a:lnTo>
                  <a:lnTo>
                    <a:pt x="1021276" y="936144"/>
                  </a:lnTo>
                  <a:lnTo>
                    <a:pt x="1035266" y="939218"/>
                  </a:lnTo>
                  <a:lnTo>
                    <a:pt x="1049256" y="941850"/>
                  </a:lnTo>
                  <a:lnTo>
                    <a:pt x="1063247" y="944100"/>
                  </a:lnTo>
                  <a:lnTo>
                    <a:pt x="1077237" y="946023"/>
                  </a:lnTo>
                  <a:lnTo>
                    <a:pt x="1091227" y="947665"/>
                  </a:lnTo>
                  <a:lnTo>
                    <a:pt x="1105217" y="949066"/>
                  </a:lnTo>
                  <a:lnTo>
                    <a:pt x="1119207" y="950262"/>
                  </a:lnTo>
                  <a:lnTo>
                    <a:pt x="1133197" y="951282"/>
                  </a:lnTo>
                  <a:lnTo>
                    <a:pt x="1147187" y="952151"/>
                  </a:lnTo>
                  <a:lnTo>
                    <a:pt x="1161177" y="952891"/>
                  </a:lnTo>
                  <a:lnTo>
                    <a:pt x="1175167" y="953523"/>
                  </a:lnTo>
                  <a:lnTo>
                    <a:pt x="1189157" y="954060"/>
                  </a:lnTo>
                  <a:lnTo>
                    <a:pt x="1203148" y="954518"/>
                  </a:lnTo>
                  <a:lnTo>
                    <a:pt x="1217138" y="954908"/>
                  </a:lnTo>
                  <a:lnTo>
                    <a:pt x="1231128" y="955240"/>
                  </a:lnTo>
                  <a:lnTo>
                    <a:pt x="1245118" y="955522"/>
                  </a:lnTo>
                  <a:lnTo>
                    <a:pt x="1259108" y="955763"/>
                  </a:lnTo>
                  <a:lnTo>
                    <a:pt x="1273098" y="955967"/>
                  </a:lnTo>
                  <a:lnTo>
                    <a:pt x="1287088" y="956142"/>
                  </a:lnTo>
                  <a:lnTo>
                    <a:pt x="1301078" y="956290"/>
                  </a:lnTo>
                  <a:lnTo>
                    <a:pt x="1315068" y="956416"/>
                  </a:lnTo>
                  <a:lnTo>
                    <a:pt x="1329058" y="956524"/>
                  </a:lnTo>
                  <a:lnTo>
                    <a:pt x="1343048" y="956615"/>
                  </a:lnTo>
                  <a:lnTo>
                    <a:pt x="1357039" y="956693"/>
                  </a:lnTo>
                  <a:lnTo>
                    <a:pt x="1371029" y="956759"/>
                  </a:lnTo>
                  <a:lnTo>
                    <a:pt x="1385019" y="956815"/>
                  </a:lnTo>
                  <a:lnTo>
                    <a:pt x="1385019" y="956976"/>
                  </a:lnTo>
                  <a:lnTo>
                    <a:pt x="1399009" y="956948"/>
                  </a:lnTo>
                  <a:lnTo>
                    <a:pt x="1412999" y="956914"/>
                  </a:lnTo>
                  <a:lnTo>
                    <a:pt x="1426989" y="956876"/>
                  </a:lnTo>
                  <a:lnTo>
                    <a:pt x="1440979" y="956830"/>
                  </a:lnTo>
                  <a:lnTo>
                    <a:pt x="1454969" y="956776"/>
                  </a:lnTo>
                  <a:lnTo>
                    <a:pt x="1468959" y="956713"/>
                  </a:lnTo>
                  <a:lnTo>
                    <a:pt x="1482949" y="956639"/>
                  </a:lnTo>
                  <a:lnTo>
                    <a:pt x="1496939" y="956552"/>
                  </a:lnTo>
                  <a:lnTo>
                    <a:pt x="1510930" y="956449"/>
                  </a:lnTo>
                  <a:lnTo>
                    <a:pt x="1524920" y="956329"/>
                  </a:lnTo>
                  <a:lnTo>
                    <a:pt x="1538910" y="956188"/>
                  </a:lnTo>
                  <a:lnTo>
                    <a:pt x="1552900" y="956022"/>
                  </a:lnTo>
                  <a:lnTo>
                    <a:pt x="1566890" y="955827"/>
                  </a:lnTo>
                  <a:lnTo>
                    <a:pt x="1580880" y="955598"/>
                  </a:lnTo>
                  <a:lnTo>
                    <a:pt x="1594870" y="955329"/>
                  </a:lnTo>
                  <a:lnTo>
                    <a:pt x="1608860" y="955014"/>
                  </a:lnTo>
                  <a:lnTo>
                    <a:pt x="1622850" y="954644"/>
                  </a:lnTo>
                  <a:lnTo>
                    <a:pt x="1636840" y="954209"/>
                  </a:lnTo>
                  <a:lnTo>
                    <a:pt x="1650830" y="953699"/>
                  </a:lnTo>
                  <a:lnTo>
                    <a:pt x="1664821" y="953101"/>
                  </a:lnTo>
                  <a:lnTo>
                    <a:pt x="1678811" y="952401"/>
                  </a:lnTo>
                  <a:lnTo>
                    <a:pt x="1692801" y="951580"/>
                  </a:lnTo>
                  <a:lnTo>
                    <a:pt x="1706791" y="950618"/>
                  </a:lnTo>
                  <a:lnTo>
                    <a:pt x="1720781" y="949493"/>
                  </a:lnTo>
                  <a:lnTo>
                    <a:pt x="1734771" y="948177"/>
                  </a:lnTo>
                  <a:lnTo>
                    <a:pt x="1748761" y="946640"/>
                  </a:lnTo>
                  <a:lnTo>
                    <a:pt x="1762751" y="944847"/>
                  </a:lnTo>
                  <a:lnTo>
                    <a:pt x="1776741" y="942756"/>
                  </a:lnTo>
                  <a:lnTo>
                    <a:pt x="1790731" y="940322"/>
                  </a:lnTo>
                  <a:lnTo>
                    <a:pt x="1804722" y="937493"/>
                  </a:lnTo>
                  <a:lnTo>
                    <a:pt x="1818712" y="934213"/>
                  </a:lnTo>
                  <a:lnTo>
                    <a:pt x="1832702" y="930416"/>
                  </a:lnTo>
                  <a:lnTo>
                    <a:pt x="1846692" y="926034"/>
                  </a:lnTo>
                  <a:lnTo>
                    <a:pt x="1860682" y="920990"/>
                  </a:lnTo>
                  <a:lnTo>
                    <a:pt x="1874672" y="915205"/>
                  </a:lnTo>
                  <a:lnTo>
                    <a:pt x="1888662" y="908595"/>
                  </a:lnTo>
                  <a:lnTo>
                    <a:pt x="1902652" y="901078"/>
                  </a:lnTo>
                  <a:lnTo>
                    <a:pt x="1916642" y="892571"/>
                  </a:lnTo>
                  <a:lnTo>
                    <a:pt x="1930632" y="883000"/>
                  </a:lnTo>
                  <a:lnTo>
                    <a:pt x="1944622" y="872300"/>
                  </a:lnTo>
                  <a:lnTo>
                    <a:pt x="1958613" y="860425"/>
                  </a:lnTo>
                  <a:lnTo>
                    <a:pt x="1972603" y="847351"/>
                  </a:lnTo>
                  <a:lnTo>
                    <a:pt x="1986593" y="833084"/>
                  </a:lnTo>
                  <a:lnTo>
                    <a:pt x="2000583" y="817664"/>
                  </a:lnTo>
                  <a:lnTo>
                    <a:pt x="2014573" y="801169"/>
                  </a:lnTo>
                  <a:lnTo>
                    <a:pt x="2028563" y="783722"/>
                  </a:lnTo>
                  <a:lnTo>
                    <a:pt x="2042553" y="765481"/>
                  </a:lnTo>
                  <a:lnTo>
                    <a:pt x="2056543" y="746644"/>
                  </a:lnTo>
                  <a:lnTo>
                    <a:pt x="2070533" y="727438"/>
                  </a:lnTo>
                  <a:lnTo>
                    <a:pt x="2084523" y="708106"/>
                  </a:lnTo>
                  <a:lnTo>
                    <a:pt x="2098513" y="688899"/>
                  </a:lnTo>
                  <a:lnTo>
                    <a:pt x="2112504" y="670063"/>
                  </a:lnTo>
                  <a:lnTo>
                    <a:pt x="2126494" y="651822"/>
                  </a:lnTo>
                  <a:lnTo>
                    <a:pt x="2140484" y="634374"/>
                  </a:lnTo>
                  <a:lnTo>
                    <a:pt x="2154474" y="617880"/>
                  </a:lnTo>
                  <a:lnTo>
                    <a:pt x="2168464" y="602459"/>
                  </a:lnTo>
                  <a:lnTo>
                    <a:pt x="2182454" y="588192"/>
                  </a:lnTo>
                  <a:lnTo>
                    <a:pt x="2196444" y="575119"/>
                  </a:lnTo>
                  <a:lnTo>
                    <a:pt x="2210434" y="563244"/>
                  </a:lnTo>
                  <a:lnTo>
                    <a:pt x="2224424" y="552544"/>
                  </a:lnTo>
                  <a:lnTo>
                    <a:pt x="2238414" y="542973"/>
                  </a:lnTo>
                  <a:lnTo>
                    <a:pt x="2252404" y="534466"/>
                  </a:lnTo>
                  <a:lnTo>
                    <a:pt x="2266395" y="526948"/>
                  </a:lnTo>
                  <a:lnTo>
                    <a:pt x="2280385" y="520339"/>
                  </a:lnTo>
                  <a:lnTo>
                    <a:pt x="2294375" y="514554"/>
                  </a:lnTo>
                  <a:lnTo>
                    <a:pt x="2308365" y="509510"/>
                  </a:lnTo>
                  <a:lnTo>
                    <a:pt x="2322355" y="505128"/>
                  </a:lnTo>
                  <a:lnTo>
                    <a:pt x="2336345" y="501331"/>
                  </a:lnTo>
                  <a:lnTo>
                    <a:pt x="2350335" y="498050"/>
                  </a:lnTo>
                  <a:lnTo>
                    <a:pt x="2364325" y="495222"/>
                  </a:lnTo>
                  <a:lnTo>
                    <a:pt x="2378315" y="492788"/>
                  </a:lnTo>
                  <a:lnTo>
                    <a:pt x="2392305" y="490697"/>
                  </a:lnTo>
                  <a:lnTo>
                    <a:pt x="2406296" y="488903"/>
                  </a:lnTo>
                  <a:lnTo>
                    <a:pt x="2420286" y="487366"/>
                  </a:lnTo>
                  <a:lnTo>
                    <a:pt x="2434276" y="486051"/>
                  </a:lnTo>
                  <a:lnTo>
                    <a:pt x="2448266" y="484926"/>
                  </a:lnTo>
                  <a:lnTo>
                    <a:pt x="2462256" y="483964"/>
                  </a:lnTo>
                  <a:lnTo>
                    <a:pt x="2476246" y="483143"/>
                  </a:lnTo>
                  <a:lnTo>
                    <a:pt x="2490236" y="482442"/>
                  </a:lnTo>
                  <a:lnTo>
                    <a:pt x="2504226" y="481844"/>
                  </a:lnTo>
                  <a:lnTo>
                    <a:pt x="2518216" y="481335"/>
                  </a:lnTo>
                  <a:lnTo>
                    <a:pt x="2532206" y="480900"/>
                  </a:lnTo>
                  <a:lnTo>
                    <a:pt x="2546196" y="480530"/>
                  </a:lnTo>
                  <a:lnTo>
                    <a:pt x="2560187" y="480214"/>
                  </a:lnTo>
                  <a:lnTo>
                    <a:pt x="2574177" y="479945"/>
                  </a:lnTo>
                  <a:lnTo>
                    <a:pt x="2588167" y="479717"/>
                  </a:lnTo>
                  <a:lnTo>
                    <a:pt x="2602157" y="479522"/>
                  </a:lnTo>
                  <a:lnTo>
                    <a:pt x="2616147" y="479356"/>
                  </a:lnTo>
                  <a:lnTo>
                    <a:pt x="2630137" y="479214"/>
                  </a:lnTo>
                  <a:lnTo>
                    <a:pt x="2644127" y="479094"/>
                  </a:lnTo>
                  <a:lnTo>
                    <a:pt x="2658117" y="478992"/>
                  </a:lnTo>
                  <a:lnTo>
                    <a:pt x="2672107" y="478905"/>
                  </a:lnTo>
                  <a:lnTo>
                    <a:pt x="2686097" y="478830"/>
                  </a:lnTo>
                  <a:lnTo>
                    <a:pt x="2700087" y="478767"/>
                  </a:lnTo>
                  <a:lnTo>
                    <a:pt x="2714078" y="478714"/>
                  </a:lnTo>
                  <a:lnTo>
                    <a:pt x="2728068" y="478668"/>
                  </a:lnTo>
                  <a:lnTo>
                    <a:pt x="2742058" y="478629"/>
                  </a:lnTo>
                  <a:lnTo>
                    <a:pt x="2756048" y="478596"/>
                  </a:lnTo>
                  <a:lnTo>
                    <a:pt x="2770038" y="478568"/>
                  </a:lnTo>
                  <a:lnTo>
                    <a:pt x="2770038" y="478407"/>
                  </a:lnTo>
                  <a:lnTo>
                    <a:pt x="2784028" y="478407"/>
                  </a:lnTo>
                  <a:lnTo>
                    <a:pt x="2798018" y="478407"/>
                  </a:lnTo>
                  <a:lnTo>
                    <a:pt x="2812008" y="478407"/>
                  </a:lnTo>
                  <a:lnTo>
                    <a:pt x="2825998" y="478407"/>
                  </a:lnTo>
                  <a:lnTo>
                    <a:pt x="2839988" y="478407"/>
                  </a:lnTo>
                  <a:lnTo>
                    <a:pt x="2853978" y="478407"/>
                  </a:lnTo>
                  <a:lnTo>
                    <a:pt x="2867969" y="478407"/>
                  </a:lnTo>
                  <a:lnTo>
                    <a:pt x="2881959" y="478407"/>
                  </a:lnTo>
                  <a:lnTo>
                    <a:pt x="2895949" y="478407"/>
                  </a:lnTo>
                  <a:lnTo>
                    <a:pt x="2909939" y="478407"/>
                  </a:lnTo>
                  <a:lnTo>
                    <a:pt x="2923929" y="478407"/>
                  </a:lnTo>
                  <a:lnTo>
                    <a:pt x="2937919" y="478407"/>
                  </a:lnTo>
                  <a:lnTo>
                    <a:pt x="2951909" y="478407"/>
                  </a:lnTo>
                  <a:lnTo>
                    <a:pt x="2965899" y="478407"/>
                  </a:lnTo>
                  <a:lnTo>
                    <a:pt x="2979889" y="478407"/>
                  </a:lnTo>
                  <a:lnTo>
                    <a:pt x="2993879" y="478407"/>
                  </a:lnTo>
                  <a:lnTo>
                    <a:pt x="3007870" y="478407"/>
                  </a:lnTo>
                  <a:lnTo>
                    <a:pt x="3021860" y="478407"/>
                  </a:lnTo>
                  <a:lnTo>
                    <a:pt x="3035850" y="478407"/>
                  </a:lnTo>
                  <a:lnTo>
                    <a:pt x="3049840" y="478407"/>
                  </a:lnTo>
                  <a:lnTo>
                    <a:pt x="3063830" y="478407"/>
                  </a:lnTo>
                  <a:lnTo>
                    <a:pt x="3077820" y="478407"/>
                  </a:lnTo>
                  <a:lnTo>
                    <a:pt x="3091810" y="478407"/>
                  </a:lnTo>
                  <a:lnTo>
                    <a:pt x="3105800" y="478407"/>
                  </a:lnTo>
                  <a:lnTo>
                    <a:pt x="3119790" y="478407"/>
                  </a:lnTo>
                  <a:lnTo>
                    <a:pt x="3133780" y="478407"/>
                  </a:lnTo>
                  <a:lnTo>
                    <a:pt x="3147770" y="478407"/>
                  </a:lnTo>
                  <a:lnTo>
                    <a:pt x="3161761" y="478407"/>
                  </a:lnTo>
                  <a:lnTo>
                    <a:pt x="3175751" y="478407"/>
                  </a:lnTo>
                  <a:lnTo>
                    <a:pt x="3189741" y="478407"/>
                  </a:lnTo>
                  <a:lnTo>
                    <a:pt x="3203731" y="478407"/>
                  </a:lnTo>
                  <a:lnTo>
                    <a:pt x="3217721" y="478407"/>
                  </a:lnTo>
                  <a:lnTo>
                    <a:pt x="3231711" y="478407"/>
                  </a:lnTo>
                  <a:lnTo>
                    <a:pt x="3245701" y="478407"/>
                  </a:lnTo>
                  <a:lnTo>
                    <a:pt x="3259691" y="478407"/>
                  </a:lnTo>
                  <a:lnTo>
                    <a:pt x="3273681" y="478407"/>
                  </a:lnTo>
                  <a:lnTo>
                    <a:pt x="3287671" y="478407"/>
                  </a:lnTo>
                  <a:lnTo>
                    <a:pt x="3301661" y="478407"/>
                  </a:lnTo>
                  <a:lnTo>
                    <a:pt x="3315652" y="478407"/>
                  </a:lnTo>
                  <a:lnTo>
                    <a:pt x="3329642" y="478407"/>
                  </a:lnTo>
                  <a:lnTo>
                    <a:pt x="3343632" y="478407"/>
                  </a:lnTo>
                  <a:lnTo>
                    <a:pt x="3357622" y="478407"/>
                  </a:lnTo>
                  <a:lnTo>
                    <a:pt x="3371612" y="478407"/>
                  </a:lnTo>
                  <a:lnTo>
                    <a:pt x="3385602" y="478407"/>
                  </a:lnTo>
                  <a:lnTo>
                    <a:pt x="3399592" y="478407"/>
                  </a:lnTo>
                  <a:lnTo>
                    <a:pt x="3413582" y="478407"/>
                  </a:lnTo>
                  <a:lnTo>
                    <a:pt x="3427572" y="478407"/>
                  </a:lnTo>
                  <a:lnTo>
                    <a:pt x="3441562" y="478407"/>
                  </a:lnTo>
                  <a:lnTo>
                    <a:pt x="3455552" y="478407"/>
                  </a:lnTo>
                  <a:lnTo>
                    <a:pt x="3469543" y="478407"/>
                  </a:lnTo>
                  <a:lnTo>
                    <a:pt x="3483533" y="478407"/>
                  </a:lnTo>
                  <a:lnTo>
                    <a:pt x="3497523" y="478407"/>
                  </a:lnTo>
                  <a:lnTo>
                    <a:pt x="3511513" y="478407"/>
                  </a:lnTo>
                  <a:lnTo>
                    <a:pt x="3525503" y="478407"/>
                  </a:lnTo>
                  <a:lnTo>
                    <a:pt x="3539493" y="478407"/>
                  </a:lnTo>
                  <a:lnTo>
                    <a:pt x="3553483" y="478407"/>
                  </a:lnTo>
                  <a:lnTo>
                    <a:pt x="3567473" y="478407"/>
                  </a:lnTo>
                  <a:lnTo>
                    <a:pt x="3581463" y="478407"/>
                  </a:lnTo>
                  <a:lnTo>
                    <a:pt x="3595453" y="478407"/>
                  </a:lnTo>
                  <a:lnTo>
                    <a:pt x="3609444" y="478407"/>
                  </a:lnTo>
                  <a:lnTo>
                    <a:pt x="3623434" y="478407"/>
                  </a:lnTo>
                  <a:lnTo>
                    <a:pt x="3637424" y="478407"/>
                  </a:lnTo>
                  <a:lnTo>
                    <a:pt x="3651414" y="478407"/>
                  </a:lnTo>
                  <a:lnTo>
                    <a:pt x="3665404" y="478407"/>
                  </a:lnTo>
                  <a:lnTo>
                    <a:pt x="3679394" y="478407"/>
                  </a:lnTo>
                  <a:lnTo>
                    <a:pt x="3693384" y="478407"/>
                  </a:lnTo>
                  <a:lnTo>
                    <a:pt x="3707374" y="478407"/>
                  </a:lnTo>
                  <a:lnTo>
                    <a:pt x="3721364" y="478407"/>
                  </a:lnTo>
                  <a:lnTo>
                    <a:pt x="3735354" y="478407"/>
                  </a:lnTo>
                  <a:lnTo>
                    <a:pt x="3749344" y="478407"/>
                  </a:lnTo>
                  <a:lnTo>
                    <a:pt x="3763335" y="478407"/>
                  </a:lnTo>
                  <a:lnTo>
                    <a:pt x="3777325" y="478407"/>
                  </a:lnTo>
                  <a:lnTo>
                    <a:pt x="3791315" y="478407"/>
                  </a:lnTo>
                  <a:lnTo>
                    <a:pt x="3805305" y="478407"/>
                  </a:lnTo>
                  <a:lnTo>
                    <a:pt x="3819295" y="478407"/>
                  </a:lnTo>
                  <a:lnTo>
                    <a:pt x="3833285" y="478407"/>
                  </a:lnTo>
                  <a:lnTo>
                    <a:pt x="3847275" y="478407"/>
                  </a:lnTo>
                  <a:lnTo>
                    <a:pt x="3861265" y="478407"/>
                  </a:lnTo>
                  <a:lnTo>
                    <a:pt x="3875255" y="478407"/>
                  </a:lnTo>
                  <a:lnTo>
                    <a:pt x="3889245" y="478407"/>
                  </a:lnTo>
                  <a:lnTo>
                    <a:pt x="3903235" y="478407"/>
                  </a:lnTo>
                  <a:lnTo>
                    <a:pt x="3917226" y="478407"/>
                  </a:lnTo>
                  <a:lnTo>
                    <a:pt x="3931216" y="478407"/>
                  </a:lnTo>
                  <a:lnTo>
                    <a:pt x="3945206" y="478407"/>
                  </a:lnTo>
                  <a:lnTo>
                    <a:pt x="3959196" y="478407"/>
                  </a:lnTo>
                  <a:lnTo>
                    <a:pt x="3973186" y="478407"/>
                  </a:lnTo>
                  <a:lnTo>
                    <a:pt x="3987176" y="478407"/>
                  </a:lnTo>
                  <a:lnTo>
                    <a:pt x="4001166" y="478407"/>
                  </a:lnTo>
                  <a:lnTo>
                    <a:pt x="4015156" y="478407"/>
                  </a:lnTo>
                  <a:lnTo>
                    <a:pt x="4029146" y="478407"/>
                  </a:lnTo>
                  <a:lnTo>
                    <a:pt x="4043136" y="478407"/>
                  </a:lnTo>
                  <a:lnTo>
                    <a:pt x="4057126" y="478407"/>
                  </a:lnTo>
                  <a:lnTo>
                    <a:pt x="4071117" y="478407"/>
                  </a:lnTo>
                  <a:lnTo>
                    <a:pt x="4085107" y="478407"/>
                  </a:lnTo>
                  <a:lnTo>
                    <a:pt x="4099097" y="478407"/>
                  </a:lnTo>
                  <a:lnTo>
                    <a:pt x="4113087" y="478407"/>
                  </a:lnTo>
                  <a:lnTo>
                    <a:pt x="4127077" y="478407"/>
                  </a:lnTo>
                  <a:lnTo>
                    <a:pt x="4141067" y="478407"/>
                  </a:lnTo>
                  <a:lnTo>
                    <a:pt x="4155057" y="478407"/>
                  </a:lnTo>
                </a:path>
              </a:pathLst>
            </a:custGeom>
            <a:ln w="40651" cap="flat">
              <a:solidFill>
                <a:srgbClr val="D3D3D3">
                  <a:alpha val="100000"/>
                </a:srgbClr>
              </a:solidFill>
              <a:prstDash val="solid"/>
              <a:round/>
            </a:ln>
          </p:spPr>
          <p:txBody>
            <a:bodyPr/>
            <a:lstStyle/>
            <a:p>
              <a:endParaRPr/>
            </a:p>
          </p:txBody>
        </p:sp>
        <p:sp>
          <p:nvSpPr>
            <p:cNvPr id="45" name="pl45"/>
            <p:cNvSpPr/>
            <p:nvPr/>
          </p:nvSpPr>
          <p:spPr>
            <a:xfrm>
              <a:off x="2737948" y="3293226"/>
              <a:ext cx="4155057" cy="718013"/>
            </a:xfrm>
            <a:custGeom>
              <a:avLst/>
              <a:gdLst/>
              <a:ahLst/>
              <a:cxnLst/>
              <a:rect l="0" t="0" r="0" b="0"/>
              <a:pathLst>
                <a:path w="4155057" h="71801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0"/>
                  </a:lnTo>
                  <a:lnTo>
                    <a:pt x="1399009" y="188"/>
                  </a:lnTo>
                  <a:lnTo>
                    <a:pt x="1412999" y="221"/>
                  </a:lnTo>
                  <a:lnTo>
                    <a:pt x="1426989" y="260"/>
                  </a:lnTo>
                  <a:lnTo>
                    <a:pt x="1440979" y="306"/>
                  </a:lnTo>
                  <a:lnTo>
                    <a:pt x="1454969" y="360"/>
                  </a:lnTo>
                  <a:lnTo>
                    <a:pt x="1468959" y="423"/>
                  </a:lnTo>
                  <a:lnTo>
                    <a:pt x="1482949" y="497"/>
                  </a:lnTo>
                  <a:lnTo>
                    <a:pt x="1496939" y="584"/>
                  </a:lnTo>
                  <a:lnTo>
                    <a:pt x="1510930" y="686"/>
                  </a:lnTo>
                  <a:lnTo>
                    <a:pt x="1524920" y="807"/>
                  </a:lnTo>
                  <a:lnTo>
                    <a:pt x="1538910" y="948"/>
                  </a:lnTo>
                  <a:lnTo>
                    <a:pt x="1552900" y="1114"/>
                  </a:lnTo>
                  <a:lnTo>
                    <a:pt x="1566890" y="1309"/>
                  </a:lnTo>
                  <a:lnTo>
                    <a:pt x="1580880" y="1538"/>
                  </a:lnTo>
                  <a:lnTo>
                    <a:pt x="1594870" y="1806"/>
                  </a:lnTo>
                  <a:lnTo>
                    <a:pt x="1608860" y="2122"/>
                  </a:lnTo>
                  <a:lnTo>
                    <a:pt x="1622850" y="2492"/>
                  </a:lnTo>
                  <a:lnTo>
                    <a:pt x="1636840" y="2927"/>
                  </a:lnTo>
                  <a:lnTo>
                    <a:pt x="1650830" y="3437"/>
                  </a:lnTo>
                  <a:lnTo>
                    <a:pt x="1664821" y="4034"/>
                  </a:lnTo>
                  <a:lnTo>
                    <a:pt x="1678811" y="4735"/>
                  </a:lnTo>
                  <a:lnTo>
                    <a:pt x="1692801" y="5556"/>
                  </a:lnTo>
                  <a:lnTo>
                    <a:pt x="1706791" y="6518"/>
                  </a:lnTo>
                  <a:lnTo>
                    <a:pt x="1720781" y="7643"/>
                  </a:lnTo>
                  <a:lnTo>
                    <a:pt x="1734771" y="8958"/>
                  </a:lnTo>
                  <a:lnTo>
                    <a:pt x="1748761" y="10495"/>
                  </a:lnTo>
                  <a:lnTo>
                    <a:pt x="1762751" y="12289"/>
                  </a:lnTo>
                  <a:lnTo>
                    <a:pt x="1776741" y="14380"/>
                  </a:lnTo>
                  <a:lnTo>
                    <a:pt x="1790731" y="16814"/>
                  </a:lnTo>
                  <a:lnTo>
                    <a:pt x="1804722" y="19643"/>
                  </a:lnTo>
                  <a:lnTo>
                    <a:pt x="1818712" y="22923"/>
                  </a:lnTo>
                  <a:lnTo>
                    <a:pt x="1832702" y="26720"/>
                  </a:lnTo>
                  <a:lnTo>
                    <a:pt x="1846692" y="31102"/>
                  </a:lnTo>
                  <a:lnTo>
                    <a:pt x="1860682" y="36146"/>
                  </a:lnTo>
                  <a:lnTo>
                    <a:pt x="1874672" y="41931"/>
                  </a:lnTo>
                  <a:lnTo>
                    <a:pt x="1888662" y="48540"/>
                  </a:lnTo>
                  <a:lnTo>
                    <a:pt x="1902652" y="56058"/>
                  </a:lnTo>
                  <a:lnTo>
                    <a:pt x="1916642" y="64565"/>
                  </a:lnTo>
                  <a:lnTo>
                    <a:pt x="1930632" y="74136"/>
                  </a:lnTo>
                  <a:lnTo>
                    <a:pt x="1944622" y="84836"/>
                  </a:lnTo>
                  <a:lnTo>
                    <a:pt x="1958613" y="96711"/>
                  </a:lnTo>
                  <a:lnTo>
                    <a:pt x="1972603" y="109784"/>
                  </a:lnTo>
                  <a:lnTo>
                    <a:pt x="1986593" y="124052"/>
                  </a:lnTo>
                  <a:lnTo>
                    <a:pt x="2000583" y="139472"/>
                  </a:lnTo>
                  <a:lnTo>
                    <a:pt x="2014573" y="155966"/>
                  </a:lnTo>
                  <a:lnTo>
                    <a:pt x="2028563" y="173414"/>
                  </a:lnTo>
                  <a:lnTo>
                    <a:pt x="2042553" y="191655"/>
                  </a:lnTo>
                  <a:lnTo>
                    <a:pt x="2056543" y="210491"/>
                  </a:lnTo>
                  <a:lnTo>
                    <a:pt x="2070533" y="229698"/>
                  </a:lnTo>
                  <a:lnTo>
                    <a:pt x="2084523" y="249030"/>
                  </a:lnTo>
                  <a:lnTo>
                    <a:pt x="2098513" y="268237"/>
                  </a:lnTo>
                  <a:lnTo>
                    <a:pt x="2112504" y="287073"/>
                  </a:lnTo>
                  <a:lnTo>
                    <a:pt x="2126494" y="305314"/>
                  </a:lnTo>
                  <a:lnTo>
                    <a:pt x="2140484" y="322762"/>
                  </a:lnTo>
                  <a:lnTo>
                    <a:pt x="2154474" y="339256"/>
                  </a:lnTo>
                  <a:lnTo>
                    <a:pt x="2168464" y="354676"/>
                  </a:lnTo>
                  <a:lnTo>
                    <a:pt x="2182454" y="368943"/>
                  </a:lnTo>
                  <a:lnTo>
                    <a:pt x="2196444" y="382017"/>
                  </a:lnTo>
                  <a:lnTo>
                    <a:pt x="2210434" y="393892"/>
                  </a:lnTo>
                  <a:lnTo>
                    <a:pt x="2224424" y="404592"/>
                  </a:lnTo>
                  <a:lnTo>
                    <a:pt x="2238414" y="414163"/>
                  </a:lnTo>
                  <a:lnTo>
                    <a:pt x="2252404" y="422670"/>
                  </a:lnTo>
                  <a:lnTo>
                    <a:pt x="2266395" y="430188"/>
                  </a:lnTo>
                  <a:lnTo>
                    <a:pt x="2280385" y="436797"/>
                  </a:lnTo>
                  <a:lnTo>
                    <a:pt x="2294375" y="442582"/>
                  </a:lnTo>
                  <a:lnTo>
                    <a:pt x="2308365" y="447626"/>
                  </a:lnTo>
                  <a:lnTo>
                    <a:pt x="2322355" y="452008"/>
                  </a:lnTo>
                  <a:lnTo>
                    <a:pt x="2336345" y="455805"/>
                  </a:lnTo>
                  <a:lnTo>
                    <a:pt x="2350335" y="459085"/>
                  </a:lnTo>
                  <a:lnTo>
                    <a:pt x="2364325" y="461914"/>
                  </a:lnTo>
                  <a:lnTo>
                    <a:pt x="2378315" y="464348"/>
                  </a:lnTo>
                  <a:lnTo>
                    <a:pt x="2392305" y="466439"/>
                  </a:lnTo>
                  <a:lnTo>
                    <a:pt x="2406296" y="468233"/>
                  </a:lnTo>
                  <a:lnTo>
                    <a:pt x="2420286" y="469770"/>
                  </a:lnTo>
                  <a:lnTo>
                    <a:pt x="2434276" y="471085"/>
                  </a:lnTo>
                  <a:lnTo>
                    <a:pt x="2448266" y="472210"/>
                  </a:lnTo>
                  <a:lnTo>
                    <a:pt x="2462256" y="473172"/>
                  </a:lnTo>
                  <a:lnTo>
                    <a:pt x="2476246" y="473993"/>
                  </a:lnTo>
                  <a:lnTo>
                    <a:pt x="2490236" y="474693"/>
                  </a:lnTo>
                  <a:lnTo>
                    <a:pt x="2504226" y="475291"/>
                  </a:lnTo>
                  <a:lnTo>
                    <a:pt x="2518216" y="475801"/>
                  </a:lnTo>
                  <a:lnTo>
                    <a:pt x="2532206" y="476236"/>
                  </a:lnTo>
                  <a:lnTo>
                    <a:pt x="2546196" y="476606"/>
                  </a:lnTo>
                  <a:lnTo>
                    <a:pt x="2560187" y="476922"/>
                  </a:lnTo>
                  <a:lnTo>
                    <a:pt x="2574177" y="477190"/>
                  </a:lnTo>
                  <a:lnTo>
                    <a:pt x="2588167" y="477419"/>
                  </a:lnTo>
                  <a:lnTo>
                    <a:pt x="2602157" y="477614"/>
                  </a:lnTo>
                  <a:lnTo>
                    <a:pt x="2616147" y="477780"/>
                  </a:lnTo>
                  <a:lnTo>
                    <a:pt x="2630137" y="477921"/>
                  </a:lnTo>
                  <a:lnTo>
                    <a:pt x="2644127" y="478042"/>
                  </a:lnTo>
                  <a:lnTo>
                    <a:pt x="2658117" y="478144"/>
                  </a:lnTo>
                  <a:lnTo>
                    <a:pt x="2672107" y="478231"/>
                  </a:lnTo>
                  <a:lnTo>
                    <a:pt x="2686097" y="478305"/>
                  </a:lnTo>
                  <a:lnTo>
                    <a:pt x="2700087" y="478368"/>
                  </a:lnTo>
                  <a:lnTo>
                    <a:pt x="2714078" y="478422"/>
                  </a:lnTo>
                  <a:lnTo>
                    <a:pt x="2728068" y="478468"/>
                  </a:lnTo>
                  <a:lnTo>
                    <a:pt x="2742058" y="478507"/>
                  </a:lnTo>
                  <a:lnTo>
                    <a:pt x="2756048" y="478540"/>
                  </a:lnTo>
                  <a:lnTo>
                    <a:pt x="2770038" y="478568"/>
                  </a:lnTo>
                  <a:lnTo>
                    <a:pt x="2770038" y="478809"/>
                  </a:lnTo>
                  <a:lnTo>
                    <a:pt x="2784028" y="478823"/>
                  </a:lnTo>
                  <a:lnTo>
                    <a:pt x="2798018" y="478839"/>
                  </a:lnTo>
                  <a:lnTo>
                    <a:pt x="2812008" y="478859"/>
                  </a:lnTo>
                  <a:lnTo>
                    <a:pt x="2825998" y="478882"/>
                  </a:lnTo>
                  <a:lnTo>
                    <a:pt x="2839988" y="478908"/>
                  </a:lnTo>
                  <a:lnTo>
                    <a:pt x="2853978" y="478940"/>
                  </a:lnTo>
                  <a:lnTo>
                    <a:pt x="2867969" y="478977"/>
                  </a:lnTo>
                  <a:lnTo>
                    <a:pt x="2881959" y="479021"/>
                  </a:lnTo>
                  <a:lnTo>
                    <a:pt x="2895949" y="479072"/>
                  </a:lnTo>
                  <a:lnTo>
                    <a:pt x="2909939" y="479132"/>
                  </a:lnTo>
                  <a:lnTo>
                    <a:pt x="2923929" y="479203"/>
                  </a:lnTo>
                  <a:lnTo>
                    <a:pt x="2937919" y="479286"/>
                  </a:lnTo>
                  <a:lnTo>
                    <a:pt x="2951909" y="479383"/>
                  </a:lnTo>
                  <a:lnTo>
                    <a:pt x="2965899" y="479497"/>
                  </a:lnTo>
                  <a:lnTo>
                    <a:pt x="2979889" y="479632"/>
                  </a:lnTo>
                  <a:lnTo>
                    <a:pt x="2993879" y="479790"/>
                  </a:lnTo>
                  <a:lnTo>
                    <a:pt x="3007870" y="479975"/>
                  </a:lnTo>
                  <a:lnTo>
                    <a:pt x="3021860" y="480192"/>
                  </a:lnTo>
                  <a:lnTo>
                    <a:pt x="3035850" y="480447"/>
                  </a:lnTo>
                  <a:lnTo>
                    <a:pt x="3049840" y="480746"/>
                  </a:lnTo>
                  <a:lnTo>
                    <a:pt x="3063830" y="481096"/>
                  </a:lnTo>
                  <a:lnTo>
                    <a:pt x="3077820" y="481507"/>
                  </a:lnTo>
                  <a:lnTo>
                    <a:pt x="3091810" y="481988"/>
                  </a:lnTo>
                  <a:lnTo>
                    <a:pt x="3105800" y="482550"/>
                  </a:lnTo>
                  <a:lnTo>
                    <a:pt x="3119790" y="483208"/>
                  </a:lnTo>
                  <a:lnTo>
                    <a:pt x="3133780" y="483976"/>
                  </a:lnTo>
                  <a:lnTo>
                    <a:pt x="3147770" y="484873"/>
                  </a:lnTo>
                  <a:lnTo>
                    <a:pt x="3161761" y="485919"/>
                  </a:lnTo>
                  <a:lnTo>
                    <a:pt x="3175751" y="487136"/>
                  </a:lnTo>
                  <a:lnTo>
                    <a:pt x="3189741" y="488550"/>
                  </a:lnTo>
                  <a:lnTo>
                    <a:pt x="3203731" y="490190"/>
                  </a:lnTo>
                  <a:lnTo>
                    <a:pt x="3217721" y="492089"/>
                  </a:lnTo>
                  <a:lnTo>
                    <a:pt x="3231711" y="494280"/>
                  </a:lnTo>
                  <a:lnTo>
                    <a:pt x="3245701" y="496802"/>
                  </a:lnTo>
                  <a:lnTo>
                    <a:pt x="3259691" y="499694"/>
                  </a:lnTo>
                  <a:lnTo>
                    <a:pt x="3273681" y="502999"/>
                  </a:lnTo>
                  <a:lnTo>
                    <a:pt x="3287671" y="506758"/>
                  </a:lnTo>
                  <a:lnTo>
                    <a:pt x="3301661" y="511011"/>
                  </a:lnTo>
                  <a:lnTo>
                    <a:pt x="3315652" y="515797"/>
                  </a:lnTo>
                  <a:lnTo>
                    <a:pt x="3329642" y="521147"/>
                  </a:lnTo>
                  <a:lnTo>
                    <a:pt x="3343632" y="527084"/>
                  </a:lnTo>
                  <a:lnTo>
                    <a:pt x="3357622" y="533621"/>
                  </a:lnTo>
                  <a:lnTo>
                    <a:pt x="3371612" y="540754"/>
                  </a:lnTo>
                  <a:lnTo>
                    <a:pt x="3385602" y="548465"/>
                  </a:lnTo>
                  <a:lnTo>
                    <a:pt x="3399592" y="556712"/>
                  </a:lnTo>
                  <a:lnTo>
                    <a:pt x="3413582" y="565436"/>
                  </a:lnTo>
                  <a:lnTo>
                    <a:pt x="3427572" y="574556"/>
                  </a:lnTo>
                  <a:lnTo>
                    <a:pt x="3441562" y="583974"/>
                  </a:lnTo>
                  <a:lnTo>
                    <a:pt x="3455552" y="593578"/>
                  </a:lnTo>
                  <a:lnTo>
                    <a:pt x="3469543" y="603244"/>
                  </a:lnTo>
                  <a:lnTo>
                    <a:pt x="3483533" y="612847"/>
                  </a:lnTo>
                  <a:lnTo>
                    <a:pt x="3497523" y="622265"/>
                  </a:lnTo>
                  <a:lnTo>
                    <a:pt x="3511513" y="631386"/>
                  </a:lnTo>
                  <a:lnTo>
                    <a:pt x="3525503" y="640110"/>
                  </a:lnTo>
                  <a:lnTo>
                    <a:pt x="3539493" y="648357"/>
                  </a:lnTo>
                  <a:lnTo>
                    <a:pt x="3553483" y="656067"/>
                  </a:lnTo>
                  <a:lnTo>
                    <a:pt x="3567473" y="663200"/>
                  </a:lnTo>
                  <a:lnTo>
                    <a:pt x="3581463" y="669737"/>
                  </a:lnTo>
                  <a:lnTo>
                    <a:pt x="3595453" y="675675"/>
                  </a:lnTo>
                  <a:lnTo>
                    <a:pt x="3609444" y="681025"/>
                  </a:lnTo>
                  <a:lnTo>
                    <a:pt x="3623434" y="685810"/>
                  </a:lnTo>
                  <a:lnTo>
                    <a:pt x="3637424" y="690064"/>
                  </a:lnTo>
                  <a:lnTo>
                    <a:pt x="3651414" y="693822"/>
                  </a:lnTo>
                  <a:lnTo>
                    <a:pt x="3665404" y="697127"/>
                  </a:lnTo>
                  <a:lnTo>
                    <a:pt x="3679394" y="700020"/>
                  </a:lnTo>
                  <a:lnTo>
                    <a:pt x="3693384" y="702542"/>
                  </a:lnTo>
                  <a:lnTo>
                    <a:pt x="3707374" y="704733"/>
                  </a:lnTo>
                  <a:lnTo>
                    <a:pt x="3721364" y="706631"/>
                  </a:lnTo>
                  <a:lnTo>
                    <a:pt x="3735354" y="708271"/>
                  </a:lnTo>
                  <a:lnTo>
                    <a:pt x="3749344" y="709686"/>
                  </a:lnTo>
                  <a:lnTo>
                    <a:pt x="3763335" y="710903"/>
                  </a:lnTo>
                  <a:lnTo>
                    <a:pt x="3777325" y="711948"/>
                  </a:lnTo>
                  <a:lnTo>
                    <a:pt x="3791315" y="712845"/>
                  </a:lnTo>
                  <a:lnTo>
                    <a:pt x="3805305" y="713613"/>
                  </a:lnTo>
                  <a:lnTo>
                    <a:pt x="3819295" y="714271"/>
                  </a:lnTo>
                  <a:lnTo>
                    <a:pt x="3833285" y="714834"/>
                  </a:lnTo>
                  <a:lnTo>
                    <a:pt x="3847275" y="715315"/>
                  </a:lnTo>
                  <a:lnTo>
                    <a:pt x="3861265" y="715725"/>
                  </a:lnTo>
                  <a:lnTo>
                    <a:pt x="3875255" y="716075"/>
                  </a:lnTo>
                  <a:lnTo>
                    <a:pt x="3889245" y="716374"/>
                  </a:lnTo>
                  <a:lnTo>
                    <a:pt x="3903235" y="716629"/>
                  </a:lnTo>
                  <a:lnTo>
                    <a:pt x="3917226" y="716847"/>
                  </a:lnTo>
                  <a:lnTo>
                    <a:pt x="3931216" y="717032"/>
                  </a:lnTo>
                  <a:lnTo>
                    <a:pt x="3945206" y="717189"/>
                  </a:lnTo>
                  <a:lnTo>
                    <a:pt x="3959196" y="717324"/>
                  </a:lnTo>
                  <a:lnTo>
                    <a:pt x="3973186" y="717438"/>
                  </a:lnTo>
                  <a:lnTo>
                    <a:pt x="3987176" y="717536"/>
                  </a:lnTo>
                  <a:lnTo>
                    <a:pt x="4001166" y="717619"/>
                  </a:lnTo>
                  <a:lnTo>
                    <a:pt x="4015156" y="717689"/>
                  </a:lnTo>
                  <a:lnTo>
                    <a:pt x="4029146" y="717750"/>
                  </a:lnTo>
                  <a:lnTo>
                    <a:pt x="4043136" y="717801"/>
                  </a:lnTo>
                  <a:lnTo>
                    <a:pt x="4057126" y="717844"/>
                  </a:lnTo>
                  <a:lnTo>
                    <a:pt x="4071117" y="717881"/>
                  </a:lnTo>
                  <a:lnTo>
                    <a:pt x="4085107" y="717913"/>
                  </a:lnTo>
                  <a:lnTo>
                    <a:pt x="4099097" y="717940"/>
                  </a:lnTo>
                  <a:lnTo>
                    <a:pt x="4113087" y="717963"/>
                  </a:lnTo>
                  <a:lnTo>
                    <a:pt x="4127077" y="717982"/>
                  </a:lnTo>
                  <a:lnTo>
                    <a:pt x="4141067" y="717999"/>
                  </a:lnTo>
                  <a:lnTo>
                    <a:pt x="4155057" y="718013"/>
                  </a:lnTo>
                </a:path>
              </a:pathLst>
            </a:custGeom>
            <a:ln w="40651" cap="flat">
              <a:solidFill>
                <a:srgbClr val="D3D3D3">
                  <a:alpha val="100000"/>
                </a:srgbClr>
              </a:solidFill>
              <a:prstDash val="solid"/>
              <a:round/>
            </a:ln>
          </p:spPr>
          <p:txBody>
            <a:bodyPr/>
            <a:lstStyle/>
            <a:p>
              <a:endParaRPr/>
            </a:p>
          </p:txBody>
        </p:sp>
        <p:sp>
          <p:nvSpPr>
            <p:cNvPr id="46" name="pt46"/>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7" name="pt47"/>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9" name="pt49"/>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4064264" y="10802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1" name="pt51"/>
            <p:cNvSpPr/>
            <p:nvPr/>
          </p:nvSpPr>
          <p:spPr>
            <a:xfrm>
              <a:off x="2679245" y="10802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2" name="pt52"/>
            <p:cNvSpPr/>
            <p:nvPr/>
          </p:nvSpPr>
          <p:spPr>
            <a:xfrm>
              <a:off x="6834303" y="10802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3" name="pt53"/>
            <p:cNvSpPr/>
            <p:nvPr/>
          </p:nvSpPr>
          <p:spPr>
            <a:xfrm>
              <a:off x="2679245"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4064264"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6834303"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5449283"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6834303"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2679245"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5449283" y="1319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0" name="pt60"/>
            <p:cNvSpPr/>
            <p:nvPr/>
          </p:nvSpPr>
          <p:spPr>
            <a:xfrm>
              <a:off x="6834303"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5449283"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2679245"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4064264"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2679245"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5449283"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4064264"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6834303"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5449283"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4064264"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4064264"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6834303"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6834303"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5449283"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2679245"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4064264"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6834303"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5449283"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2679245"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6834303"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pt80"/>
            <p:cNvSpPr/>
            <p:nvPr/>
          </p:nvSpPr>
          <p:spPr>
            <a:xfrm>
              <a:off x="5449283"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1" name="pt81"/>
            <p:cNvSpPr/>
            <p:nvPr/>
          </p:nvSpPr>
          <p:spPr>
            <a:xfrm>
              <a:off x="4064264"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2" name="pt82"/>
            <p:cNvSpPr/>
            <p:nvPr/>
          </p:nvSpPr>
          <p:spPr>
            <a:xfrm>
              <a:off x="4064264"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3" name="pt83"/>
            <p:cNvSpPr/>
            <p:nvPr/>
          </p:nvSpPr>
          <p:spPr>
            <a:xfrm>
              <a:off x="6834303"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4" name="pt84"/>
            <p:cNvSpPr/>
            <p:nvPr/>
          </p:nvSpPr>
          <p:spPr>
            <a:xfrm>
              <a:off x="5449283"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5" name="pt85"/>
            <p:cNvSpPr/>
            <p:nvPr/>
          </p:nvSpPr>
          <p:spPr>
            <a:xfrm>
              <a:off x="2679245"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6" name="pt86"/>
            <p:cNvSpPr/>
            <p:nvPr/>
          </p:nvSpPr>
          <p:spPr>
            <a:xfrm>
              <a:off x="5449283"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7" name="pt87"/>
            <p:cNvSpPr/>
            <p:nvPr/>
          </p:nvSpPr>
          <p:spPr>
            <a:xfrm>
              <a:off x="6834303"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8" name="pt88"/>
            <p:cNvSpPr/>
            <p:nvPr/>
          </p:nvSpPr>
          <p:spPr>
            <a:xfrm>
              <a:off x="5449283"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9" name="pt89"/>
            <p:cNvSpPr/>
            <p:nvPr/>
          </p:nvSpPr>
          <p:spPr>
            <a:xfrm>
              <a:off x="6834303"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0" name="pt90"/>
            <p:cNvSpPr/>
            <p:nvPr/>
          </p:nvSpPr>
          <p:spPr>
            <a:xfrm>
              <a:off x="2679245"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1" name="pt91"/>
            <p:cNvSpPr/>
            <p:nvPr/>
          </p:nvSpPr>
          <p:spPr>
            <a:xfrm>
              <a:off x="6834303"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2" name="pt92"/>
            <p:cNvSpPr/>
            <p:nvPr/>
          </p:nvSpPr>
          <p:spPr>
            <a:xfrm>
              <a:off x="5449283"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3" name="pt93"/>
            <p:cNvSpPr/>
            <p:nvPr/>
          </p:nvSpPr>
          <p:spPr>
            <a:xfrm>
              <a:off x="4064264"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4" name="pt94"/>
            <p:cNvSpPr/>
            <p:nvPr/>
          </p:nvSpPr>
          <p:spPr>
            <a:xfrm>
              <a:off x="2679245"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5" name="pt95"/>
            <p:cNvSpPr/>
            <p:nvPr/>
          </p:nvSpPr>
          <p:spPr>
            <a:xfrm>
              <a:off x="5449283"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6" name="pt96"/>
            <p:cNvSpPr/>
            <p:nvPr/>
          </p:nvSpPr>
          <p:spPr>
            <a:xfrm>
              <a:off x="2679245"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7" name="pt97"/>
            <p:cNvSpPr/>
            <p:nvPr/>
          </p:nvSpPr>
          <p:spPr>
            <a:xfrm>
              <a:off x="4064264"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8" name="pt98"/>
            <p:cNvSpPr/>
            <p:nvPr/>
          </p:nvSpPr>
          <p:spPr>
            <a:xfrm>
              <a:off x="5449283"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9" name="pt99"/>
            <p:cNvSpPr/>
            <p:nvPr/>
          </p:nvSpPr>
          <p:spPr>
            <a:xfrm>
              <a:off x="2679245"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0" name="pt100"/>
            <p:cNvSpPr/>
            <p:nvPr/>
          </p:nvSpPr>
          <p:spPr>
            <a:xfrm>
              <a:off x="2679245"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1" name="pt101"/>
            <p:cNvSpPr/>
            <p:nvPr/>
          </p:nvSpPr>
          <p:spPr>
            <a:xfrm>
              <a:off x="6834303"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2" name="pt102"/>
            <p:cNvSpPr/>
            <p:nvPr/>
          </p:nvSpPr>
          <p:spPr>
            <a:xfrm>
              <a:off x="4064264"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3" name="pt103"/>
            <p:cNvSpPr/>
            <p:nvPr/>
          </p:nvSpPr>
          <p:spPr>
            <a:xfrm>
              <a:off x="2679245"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4" name="pt104"/>
            <p:cNvSpPr/>
            <p:nvPr/>
          </p:nvSpPr>
          <p:spPr>
            <a:xfrm>
              <a:off x="4064264"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5" name="pt105"/>
            <p:cNvSpPr/>
            <p:nvPr/>
          </p:nvSpPr>
          <p:spPr>
            <a:xfrm>
              <a:off x="5449283"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6" name="pt106"/>
            <p:cNvSpPr/>
            <p:nvPr/>
          </p:nvSpPr>
          <p:spPr>
            <a:xfrm>
              <a:off x="4064264"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7" name="pt107"/>
            <p:cNvSpPr/>
            <p:nvPr/>
          </p:nvSpPr>
          <p:spPr>
            <a:xfrm>
              <a:off x="6834303"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8" name="pt108"/>
            <p:cNvSpPr/>
            <p:nvPr/>
          </p:nvSpPr>
          <p:spPr>
            <a:xfrm>
              <a:off x="4064264"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9" name="pt109"/>
            <p:cNvSpPr/>
            <p:nvPr/>
          </p:nvSpPr>
          <p:spPr>
            <a:xfrm>
              <a:off x="5449283"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0" name="pt110"/>
            <p:cNvSpPr/>
            <p:nvPr/>
          </p:nvSpPr>
          <p:spPr>
            <a:xfrm>
              <a:off x="6834303"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1" name="pt111"/>
            <p:cNvSpPr/>
            <p:nvPr/>
          </p:nvSpPr>
          <p:spPr>
            <a:xfrm>
              <a:off x="5449283"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2" name="pt112"/>
            <p:cNvSpPr/>
            <p:nvPr/>
          </p:nvSpPr>
          <p:spPr>
            <a:xfrm>
              <a:off x="2679245"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3" name="pt113"/>
            <p:cNvSpPr/>
            <p:nvPr/>
          </p:nvSpPr>
          <p:spPr>
            <a:xfrm>
              <a:off x="2679245"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4" name="pt114"/>
            <p:cNvSpPr/>
            <p:nvPr/>
          </p:nvSpPr>
          <p:spPr>
            <a:xfrm>
              <a:off x="2679245"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5" name="pt115"/>
            <p:cNvSpPr/>
            <p:nvPr/>
          </p:nvSpPr>
          <p:spPr>
            <a:xfrm>
              <a:off x="6834303"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6" name="pt116"/>
            <p:cNvSpPr/>
            <p:nvPr/>
          </p:nvSpPr>
          <p:spPr>
            <a:xfrm>
              <a:off x="4064264"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7" name="pt117"/>
            <p:cNvSpPr/>
            <p:nvPr/>
          </p:nvSpPr>
          <p:spPr>
            <a:xfrm>
              <a:off x="4064264"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8" name="pt118"/>
            <p:cNvSpPr/>
            <p:nvPr/>
          </p:nvSpPr>
          <p:spPr>
            <a:xfrm>
              <a:off x="5449283"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9" name="pt119"/>
            <p:cNvSpPr/>
            <p:nvPr/>
          </p:nvSpPr>
          <p:spPr>
            <a:xfrm>
              <a:off x="6834303"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0" name="pt120"/>
            <p:cNvSpPr/>
            <p:nvPr/>
          </p:nvSpPr>
          <p:spPr>
            <a:xfrm>
              <a:off x="5449283"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1" name="pt121"/>
            <p:cNvSpPr/>
            <p:nvPr/>
          </p:nvSpPr>
          <p:spPr>
            <a:xfrm>
              <a:off x="4064264"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2" name="pt122"/>
            <p:cNvSpPr/>
            <p:nvPr/>
          </p:nvSpPr>
          <p:spPr>
            <a:xfrm>
              <a:off x="2679245"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3" name="pt123"/>
            <p:cNvSpPr/>
            <p:nvPr/>
          </p:nvSpPr>
          <p:spPr>
            <a:xfrm>
              <a:off x="2679245"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4" name="pt124"/>
            <p:cNvSpPr/>
            <p:nvPr/>
          </p:nvSpPr>
          <p:spPr>
            <a:xfrm>
              <a:off x="6834303"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5" name="pt125"/>
            <p:cNvSpPr/>
            <p:nvPr/>
          </p:nvSpPr>
          <p:spPr>
            <a:xfrm>
              <a:off x="4064264"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6" name="pt12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7" name="pt127"/>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8" name="pt128"/>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9" name="pt129"/>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0" name="tx130"/>
            <p:cNvSpPr/>
            <p:nvPr/>
          </p:nvSpPr>
          <p:spPr>
            <a:xfrm>
              <a:off x="1565866" y="804851"/>
              <a:ext cx="1033579"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Éthiopie (974,000)</a:t>
              </a:r>
            </a:p>
          </p:txBody>
        </p:sp>
        <p:sp>
          <p:nvSpPr>
            <p:cNvPr id="131" name="tx131"/>
            <p:cNvSpPr/>
            <p:nvPr/>
          </p:nvSpPr>
          <p:spPr>
            <a:xfrm>
              <a:off x="1629103" y="1065521"/>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04885"/>
              <a:ext cx="127250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44250"/>
              <a:ext cx="13006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783614"/>
              <a:ext cx="103345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Somalie (231,000)</a:t>
              </a:r>
            </a:p>
          </p:txBody>
        </p:sp>
        <p:sp>
          <p:nvSpPr>
            <p:cNvPr id="135" name="tx135"/>
            <p:cNvSpPr/>
            <p:nvPr/>
          </p:nvSpPr>
          <p:spPr>
            <a:xfrm>
              <a:off x="1502630" y="2022978"/>
              <a:ext cx="10968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Tanzanie (220,000)</a:t>
              </a:r>
            </a:p>
          </p:txBody>
        </p:sp>
        <p:sp>
          <p:nvSpPr>
            <p:cNvPr id="136" name="tx136"/>
            <p:cNvSpPr/>
            <p:nvPr/>
          </p:nvSpPr>
          <p:spPr>
            <a:xfrm>
              <a:off x="1186202" y="2262343"/>
              <a:ext cx="141324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Afrique du Sud (105,000)</a:t>
              </a:r>
            </a:p>
          </p:txBody>
        </p:sp>
        <p:sp>
          <p:nvSpPr>
            <p:cNvPr id="137" name="tx137"/>
            <p:cNvSpPr/>
            <p:nvPr/>
          </p:nvSpPr>
          <p:spPr>
            <a:xfrm>
              <a:off x="1221217" y="2501707"/>
              <a:ext cx="13782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Soudan du Sud (83,000)</a:t>
              </a:r>
            </a:p>
          </p:txBody>
        </p:sp>
        <p:sp>
          <p:nvSpPr>
            <p:cNvPr id="138" name="tx138"/>
            <p:cNvSpPr/>
            <p:nvPr/>
          </p:nvSpPr>
          <p:spPr>
            <a:xfrm>
              <a:off x="1572845" y="2741010"/>
              <a:ext cx="1026600" cy="11875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Ouganda (49,000)</a:t>
              </a:r>
            </a:p>
          </p:txBody>
        </p:sp>
        <p:sp>
          <p:nvSpPr>
            <p:cNvPr id="139" name="tx139"/>
            <p:cNvSpPr/>
            <p:nvPr/>
          </p:nvSpPr>
          <p:spPr>
            <a:xfrm>
              <a:off x="1671528" y="2980436"/>
              <a:ext cx="92791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Zambie (39,000)</a:t>
              </a:r>
            </a:p>
          </p:txBody>
        </p:sp>
        <p:sp>
          <p:nvSpPr>
            <p:cNvPr id="140" name="tx140"/>
            <p:cNvSpPr/>
            <p:nvPr/>
          </p:nvSpPr>
          <p:spPr>
            <a:xfrm>
              <a:off x="1509855" y="3219801"/>
              <a:ext cx="1089590"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459165"/>
              <a:ext cx="89975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698530"/>
              <a:ext cx="97021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3937894"/>
              <a:ext cx="94212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177259"/>
              <a:ext cx="86480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416623"/>
              <a:ext cx="94891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Comores (5,000)</a:t>
              </a:r>
            </a:p>
          </p:txBody>
        </p:sp>
        <p:sp>
          <p:nvSpPr>
            <p:cNvPr id="146" name="tx146"/>
            <p:cNvSpPr/>
            <p:nvPr/>
          </p:nvSpPr>
          <p:spPr>
            <a:xfrm>
              <a:off x="1699688" y="4655988"/>
              <a:ext cx="89975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Namibie (4,000)</a:t>
              </a:r>
            </a:p>
          </p:txBody>
        </p:sp>
        <p:sp>
          <p:nvSpPr>
            <p:cNvPr id="147" name="tx147"/>
            <p:cNvSpPr/>
            <p:nvPr/>
          </p:nvSpPr>
          <p:spPr>
            <a:xfrm>
              <a:off x="1692648" y="4895352"/>
              <a:ext cx="90679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685608" y="5113411"/>
              <a:ext cx="913837"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Érythrée (3,000)</a:t>
              </a:r>
            </a:p>
          </p:txBody>
        </p:sp>
        <p:sp>
          <p:nvSpPr>
            <p:cNvPr id="149" name="tx149"/>
            <p:cNvSpPr/>
            <p:nvPr/>
          </p:nvSpPr>
          <p:spPr>
            <a:xfrm>
              <a:off x="1713521" y="5374081"/>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613445"/>
              <a:ext cx="9912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04851"/>
              <a:ext cx="1033579"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Éthiopie (768,000)</a:t>
              </a:r>
            </a:p>
          </p:txBody>
        </p:sp>
        <p:sp>
          <p:nvSpPr>
            <p:cNvPr id="152" name="tx152"/>
            <p:cNvSpPr/>
            <p:nvPr/>
          </p:nvSpPr>
          <p:spPr>
            <a:xfrm>
              <a:off x="7031507" y="1065521"/>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04885"/>
              <a:ext cx="10968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Tanzanie (303,000)</a:t>
              </a:r>
            </a:p>
          </p:txBody>
        </p:sp>
        <p:sp>
          <p:nvSpPr>
            <p:cNvPr id="154" name="tx154"/>
            <p:cNvSpPr/>
            <p:nvPr/>
          </p:nvSpPr>
          <p:spPr>
            <a:xfrm>
              <a:off x="7031507" y="1544250"/>
              <a:ext cx="127250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783614"/>
              <a:ext cx="141324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Afrique du Sud (278,000)</a:t>
              </a:r>
            </a:p>
          </p:txBody>
        </p:sp>
        <p:sp>
          <p:nvSpPr>
            <p:cNvPr id="156" name="tx156"/>
            <p:cNvSpPr/>
            <p:nvPr/>
          </p:nvSpPr>
          <p:spPr>
            <a:xfrm>
              <a:off x="7031507" y="2022978"/>
              <a:ext cx="103345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Somalie (168,000)</a:t>
              </a:r>
            </a:p>
          </p:txBody>
        </p:sp>
        <p:sp>
          <p:nvSpPr>
            <p:cNvPr id="157" name="tx157"/>
            <p:cNvSpPr/>
            <p:nvPr/>
          </p:nvSpPr>
          <p:spPr>
            <a:xfrm>
              <a:off x="7031507" y="2262343"/>
              <a:ext cx="93514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01707"/>
              <a:ext cx="13006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41010"/>
              <a:ext cx="1026600" cy="11875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Ouganda (84,000)</a:t>
              </a:r>
            </a:p>
          </p:txBody>
        </p:sp>
        <p:sp>
          <p:nvSpPr>
            <p:cNvPr id="160" name="tx160"/>
            <p:cNvSpPr/>
            <p:nvPr/>
          </p:nvSpPr>
          <p:spPr>
            <a:xfrm>
              <a:off x="7031507" y="2980436"/>
              <a:ext cx="13782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Soudan du Sud (80,000)</a:t>
              </a:r>
            </a:p>
          </p:txBody>
        </p:sp>
        <p:sp>
          <p:nvSpPr>
            <p:cNvPr id="161" name="tx161"/>
            <p:cNvSpPr/>
            <p:nvPr/>
          </p:nvSpPr>
          <p:spPr>
            <a:xfrm>
              <a:off x="7031507" y="3219801"/>
              <a:ext cx="94212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459165"/>
              <a:ext cx="92791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Zambie (41,000)</a:t>
              </a:r>
            </a:p>
          </p:txBody>
        </p:sp>
        <p:sp>
          <p:nvSpPr>
            <p:cNvPr id="163" name="tx163"/>
            <p:cNvSpPr/>
            <p:nvPr/>
          </p:nvSpPr>
          <p:spPr>
            <a:xfrm>
              <a:off x="7031507" y="3698530"/>
              <a:ext cx="89975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3937894"/>
              <a:ext cx="1089590"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177259"/>
              <a:ext cx="97009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Namibie (16,000)</a:t>
              </a:r>
            </a:p>
          </p:txBody>
        </p:sp>
        <p:sp>
          <p:nvSpPr>
            <p:cNvPr id="166" name="tx166"/>
            <p:cNvSpPr/>
            <p:nvPr/>
          </p:nvSpPr>
          <p:spPr>
            <a:xfrm>
              <a:off x="7031507" y="4416623"/>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655988"/>
              <a:ext cx="94891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Comores (5,000)</a:t>
              </a:r>
            </a:p>
          </p:txBody>
        </p:sp>
        <p:sp>
          <p:nvSpPr>
            <p:cNvPr id="168" name="tx168"/>
            <p:cNvSpPr/>
            <p:nvPr/>
          </p:nvSpPr>
          <p:spPr>
            <a:xfrm>
              <a:off x="7031507" y="4895352"/>
              <a:ext cx="89988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113411"/>
              <a:ext cx="913837"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Érythrée (3,000)</a:t>
              </a:r>
            </a:p>
          </p:txBody>
        </p:sp>
        <p:sp>
          <p:nvSpPr>
            <p:cNvPr id="170" name="tx170"/>
            <p:cNvSpPr/>
            <p:nvPr/>
          </p:nvSpPr>
          <p:spPr>
            <a:xfrm>
              <a:off x="7031507" y="5374081"/>
              <a:ext cx="90679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613445"/>
              <a:ext cx="9912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098619"/>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36565"/>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77675"/>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16767"/>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5471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296805"/>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3344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7728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1217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25289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49226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730209"/>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397099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089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4483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68908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492708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1664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40581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696950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ESAR, 2021-2024</a:t>
              </a:r>
            </a:p>
          </p:txBody>
        </p:sp>
        <p:sp>
          <p:nvSpPr>
            <p:cNvPr id="198" name="tx198"/>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9" name="tx199"/>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00" name="tx200"/>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compare le classement des pays dans &lt;keep&gt;ESAR&lt;/keep&gt; en fonction du nombre absolu d'enfants n'ayant reçu aucune dose, le rang 1 représentant le pays comptant le plus grand nombre d'enfants n'ayant reçu aucune dose.
En 2021, l'Angola se classera au deuxième rang des 21 pays, avec 448 000 enfants ne recevant aucune dose.
En 2024, l'Angola se classera au deuxième rang sur 21 pays avec 406 000 enfants n'ayant pas reçu de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076457"/>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2747871"/>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1419285"/>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4740749"/>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079223" y="3412164"/>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2083578"/>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52398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263867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375336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86805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097431"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212120"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75980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205679"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28617"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51555"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7449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423662" y="4456382"/>
              <a:ext cx="200644" cy="284367"/>
            </a:xfrm>
            <a:prstGeom prst="rect">
              <a:avLst/>
            </a:prstGeom>
            <a:solidFill>
              <a:srgbClr val="80BD41">
                <a:alpha val="100000"/>
              </a:srgbClr>
            </a:solidFill>
          </p:spPr>
          <p:txBody>
            <a:bodyPr/>
            <a:lstStyle/>
            <a:p>
              <a:endParaRPr/>
            </a:p>
          </p:txBody>
        </p:sp>
        <p:sp>
          <p:nvSpPr>
            <p:cNvPr id="24" name="rc24"/>
            <p:cNvSpPr/>
            <p:nvPr/>
          </p:nvSpPr>
          <p:spPr>
            <a:xfrm>
              <a:off x="1423662" y="3823434"/>
              <a:ext cx="200644" cy="513696"/>
            </a:xfrm>
            <a:prstGeom prst="rect">
              <a:avLst/>
            </a:prstGeom>
            <a:solidFill>
              <a:srgbClr val="0058AB">
                <a:alpha val="100000"/>
              </a:srgbClr>
            </a:solidFill>
          </p:spPr>
          <p:txBody>
            <a:bodyPr/>
            <a:lstStyle/>
            <a:p>
              <a:endParaRPr/>
            </a:p>
          </p:txBody>
        </p:sp>
        <p:sp>
          <p:nvSpPr>
            <p:cNvPr id="25" name="rc25"/>
            <p:cNvSpPr/>
            <p:nvPr/>
          </p:nvSpPr>
          <p:spPr>
            <a:xfrm>
              <a:off x="1423662" y="4337130"/>
              <a:ext cx="200644" cy="119251"/>
            </a:xfrm>
            <a:prstGeom prst="rect">
              <a:avLst/>
            </a:prstGeom>
            <a:solidFill>
              <a:srgbClr val="1CABE2">
                <a:alpha val="100000"/>
              </a:srgbClr>
            </a:solidFill>
          </p:spPr>
          <p:txBody>
            <a:bodyPr/>
            <a:lstStyle/>
            <a:p>
              <a:endParaRPr/>
            </a:p>
          </p:txBody>
        </p:sp>
        <p:sp>
          <p:nvSpPr>
            <p:cNvPr id="26" name="rc26"/>
            <p:cNvSpPr/>
            <p:nvPr/>
          </p:nvSpPr>
          <p:spPr>
            <a:xfrm>
              <a:off x="1646600" y="4341858"/>
              <a:ext cx="200644" cy="398891"/>
            </a:xfrm>
            <a:prstGeom prst="rect">
              <a:avLst/>
            </a:prstGeom>
            <a:solidFill>
              <a:srgbClr val="80BD41">
                <a:alpha val="100000"/>
              </a:srgbClr>
            </a:solidFill>
          </p:spPr>
          <p:txBody>
            <a:bodyPr/>
            <a:lstStyle/>
            <a:p>
              <a:endParaRPr/>
            </a:p>
          </p:txBody>
        </p:sp>
        <p:sp>
          <p:nvSpPr>
            <p:cNvPr id="27" name="rc27"/>
            <p:cNvSpPr/>
            <p:nvPr/>
          </p:nvSpPr>
          <p:spPr>
            <a:xfrm>
              <a:off x="1646600" y="3791007"/>
              <a:ext cx="200644" cy="417886"/>
            </a:xfrm>
            <a:prstGeom prst="rect">
              <a:avLst/>
            </a:prstGeom>
            <a:solidFill>
              <a:srgbClr val="0058AB">
                <a:alpha val="100000"/>
              </a:srgbClr>
            </a:solidFill>
          </p:spPr>
          <p:txBody>
            <a:bodyPr/>
            <a:lstStyle/>
            <a:p>
              <a:endParaRPr/>
            </a:p>
          </p:txBody>
        </p:sp>
        <p:sp>
          <p:nvSpPr>
            <p:cNvPr id="28" name="rc28"/>
            <p:cNvSpPr/>
            <p:nvPr/>
          </p:nvSpPr>
          <p:spPr>
            <a:xfrm>
              <a:off x="1646600" y="4208894"/>
              <a:ext cx="200644" cy="132963"/>
            </a:xfrm>
            <a:prstGeom prst="rect">
              <a:avLst/>
            </a:prstGeom>
            <a:solidFill>
              <a:srgbClr val="1CABE2">
                <a:alpha val="100000"/>
              </a:srgbClr>
            </a:solidFill>
          </p:spPr>
          <p:txBody>
            <a:bodyPr/>
            <a:lstStyle/>
            <a:p>
              <a:endParaRPr/>
            </a:p>
          </p:txBody>
        </p:sp>
        <p:sp>
          <p:nvSpPr>
            <p:cNvPr id="29" name="rc29"/>
            <p:cNvSpPr/>
            <p:nvPr/>
          </p:nvSpPr>
          <p:spPr>
            <a:xfrm>
              <a:off x="1869538" y="4279103"/>
              <a:ext cx="200644" cy="461646"/>
            </a:xfrm>
            <a:prstGeom prst="rect">
              <a:avLst/>
            </a:prstGeom>
            <a:solidFill>
              <a:srgbClr val="80BD41">
                <a:alpha val="100000"/>
              </a:srgbClr>
            </a:solidFill>
          </p:spPr>
          <p:txBody>
            <a:bodyPr/>
            <a:lstStyle/>
            <a:p>
              <a:endParaRPr/>
            </a:p>
          </p:txBody>
        </p:sp>
        <p:sp>
          <p:nvSpPr>
            <p:cNvPr id="30" name="rc30"/>
            <p:cNvSpPr/>
            <p:nvPr/>
          </p:nvSpPr>
          <p:spPr>
            <a:xfrm>
              <a:off x="1869538" y="3758523"/>
              <a:ext cx="200644" cy="353601"/>
            </a:xfrm>
            <a:prstGeom prst="rect">
              <a:avLst/>
            </a:prstGeom>
            <a:solidFill>
              <a:srgbClr val="0058AB">
                <a:alpha val="100000"/>
              </a:srgbClr>
            </a:solidFill>
          </p:spPr>
          <p:txBody>
            <a:bodyPr/>
            <a:lstStyle/>
            <a:p>
              <a:endParaRPr/>
            </a:p>
          </p:txBody>
        </p:sp>
        <p:sp>
          <p:nvSpPr>
            <p:cNvPr id="31" name="rc31"/>
            <p:cNvSpPr/>
            <p:nvPr/>
          </p:nvSpPr>
          <p:spPr>
            <a:xfrm>
              <a:off x="1869538" y="4112125"/>
              <a:ext cx="200644" cy="166978"/>
            </a:xfrm>
            <a:prstGeom prst="rect">
              <a:avLst/>
            </a:prstGeom>
            <a:solidFill>
              <a:srgbClr val="1CABE2">
                <a:alpha val="100000"/>
              </a:srgbClr>
            </a:solidFill>
          </p:spPr>
          <p:txBody>
            <a:bodyPr/>
            <a:lstStyle/>
            <a:p>
              <a:endParaRPr/>
            </a:p>
          </p:txBody>
        </p:sp>
        <p:sp>
          <p:nvSpPr>
            <p:cNvPr id="32" name="rc32"/>
            <p:cNvSpPr/>
            <p:nvPr/>
          </p:nvSpPr>
          <p:spPr>
            <a:xfrm>
              <a:off x="2092476" y="4271888"/>
              <a:ext cx="200644" cy="468861"/>
            </a:xfrm>
            <a:prstGeom prst="rect">
              <a:avLst/>
            </a:prstGeom>
            <a:solidFill>
              <a:srgbClr val="80BD41">
                <a:alpha val="100000"/>
              </a:srgbClr>
            </a:solidFill>
          </p:spPr>
          <p:txBody>
            <a:bodyPr/>
            <a:lstStyle/>
            <a:p>
              <a:endParaRPr/>
            </a:p>
          </p:txBody>
        </p:sp>
        <p:sp>
          <p:nvSpPr>
            <p:cNvPr id="33" name="rc33"/>
            <p:cNvSpPr/>
            <p:nvPr/>
          </p:nvSpPr>
          <p:spPr>
            <a:xfrm>
              <a:off x="2092476" y="3721485"/>
              <a:ext cx="200644" cy="346549"/>
            </a:xfrm>
            <a:prstGeom prst="rect">
              <a:avLst/>
            </a:prstGeom>
            <a:solidFill>
              <a:srgbClr val="0058AB">
                <a:alpha val="100000"/>
              </a:srgbClr>
            </a:solidFill>
          </p:spPr>
          <p:txBody>
            <a:bodyPr/>
            <a:lstStyle/>
            <a:p>
              <a:endParaRPr/>
            </a:p>
          </p:txBody>
        </p:sp>
        <p:sp>
          <p:nvSpPr>
            <p:cNvPr id="34" name="rc34"/>
            <p:cNvSpPr/>
            <p:nvPr/>
          </p:nvSpPr>
          <p:spPr>
            <a:xfrm>
              <a:off x="2092476" y="4068035"/>
              <a:ext cx="200644" cy="203852"/>
            </a:xfrm>
            <a:prstGeom prst="rect">
              <a:avLst/>
            </a:prstGeom>
            <a:solidFill>
              <a:srgbClr val="1CABE2">
                <a:alpha val="100000"/>
              </a:srgbClr>
            </a:solidFill>
          </p:spPr>
          <p:txBody>
            <a:bodyPr/>
            <a:lstStyle/>
            <a:p>
              <a:endParaRPr/>
            </a:p>
          </p:txBody>
        </p:sp>
        <p:sp>
          <p:nvSpPr>
            <p:cNvPr id="35" name="rc35"/>
            <p:cNvSpPr/>
            <p:nvPr/>
          </p:nvSpPr>
          <p:spPr>
            <a:xfrm>
              <a:off x="2315413" y="4243566"/>
              <a:ext cx="200644" cy="497183"/>
            </a:xfrm>
            <a:prstGeom prst="rect">
              <a:avLst/>
            </a:prstGeom>
            <a:solidFill>
              <a:srgbClr val="80BD41">
                <a:alpha val="100000"/>
              </a:srgbClr>
            </a:solidFill>
          </p:spPr>
          <p:txBody>
            <a:bodyPr/>
            <a:lstStyle/>
            <a:p>
              <a:endParaRPr/>
            </a:p>
          </p:txBody>
        </p:sp>
        <p:sp>
          <p:nvSpPr>
            <p:cNvPr id="36" name="rc36"/>
            <p:cNvSpPr/>
            <p:nvPr/>
          </p:nvSpPr>
          <p:spPr>
            <a:xfrm>
              <a:off x="2315413" y="3682913"/>
              <a:ext cx="200644" cy="285615"/>
            </a:xfrm>
            <a:prstGeom prst="rect">
              <a:avLst/>
            </a:prstGeom>
            <a:solidFill>
              <a:srgbClr val="0058AB">
                <a:alpha val="100000"/>
              </a:srgbClr>
            </a:solidFill>
          </p:spPr>
          <p:txBody>
            <a:bodyPr/>
            <a:lstStyle/>
            <a:p>
              <a:endParaRPr/>
            </a:p>
          </p:txBody>
        </p:sp>
        <p:sp>
          <p:nvSpPr>
            <p:cNvPr id="37" name="rc37"/>
            <p:cNvSpPr/>
            <p:nvPr/>
          </p:nvSpPr>
          <p:spPr>
            <a:xfrm>
              <a:off x="2315413" y="3968529"/>
              <a:ext cx="200644" cy="275037"/>
            </a:xfrm>
            <a:prstGeom prst="rect">
              <a:avLst/>
            </a:prstGeom>
            <a:solidFill>
              <a:srgbClr val="1CABE2">
                <a:alpha val="100000"/>
              </a:srgbClr>
            </a:solidFill>
          </p:spPr>
          <p:txBody>
            <a:bodyPr/>
            <a:lstStyle/>
            <a:p>
              <a:endParaRPr/>
            </a:p>
          </p:txBody>
        </p:sp>
        <p:sp>
          <p:nvSpPr>
            <p:cNvPr id="38" name="rc38"/>
            <p:cNvSpPr/>
            <p:nvPr/>
          </p:nvSpPr>
          <p:spPr>
            <a:xfrm>
              <a:off x="2538351" y="4224663"/>
              <a:ext cx="200644" cy="516086"/>
            </a:xfrm>
            <a:prstGeom prst="rect">
              <a:avLst/>
            </a:prstGeom>
            <a:solidFill>
              <a:srgbClr val="80BD41">
                <a:alpha val="100000"/>
              </a:srgbClr>
            </a:solidFill>
          </p:spPr>
          <p:txBody>
            <a:bodyPr/>
            <a:lstStyle/>
            <a:p>
              <a:endParaRPr/>
            </a:p>
          </p:txBody>
        </p:sp>
        <p:sp>
          <p:nvSpPr>
            <p:cNvPr id="39" name="rc39"/>
            <p:cNvSpPr/>
            <p:nvPr/>
          </p:nvSpPr>
          <p:spPr>
            <a:xfrm>
              <a:off x="2538351" y="3642692"/>
              <a:ext cx="200644" cy="450203"/>
            </a:xfrm>
            <a:prstGeom prst="rect">
              <a:avLst/>
            </a:prstGeom>
            <a:solidFill>
              <a:srgbClr val="0058AB">
                <a:alpha val="100000"/>
              </a:srgbClr>
            </a:solidFill>
          </p:spPr>
          <p:txBody>
            <a:bodyPr/>
            <a:lstStyle/>
            <a:p>
              <a:endParaRPr/>
            </a:p>
          </p:txBody>
        </p:sp>
        <p:sp>
          <p:nvSpPr>
            <p:cNvPr id="40" name="rc40"/>
            <p:cNvSpPr/>
            <p:nvPr/>
          </p:nvSpPr>
          <p:spPr>
            <a:xfrm>
              <a:off x="2538351" y="4092895"/>
              <a:ext cx="200644" cy="131767"/>
            </a:xfrm>
            <a:prstGeom prst="rect">
              <a:avLst/>
            </a:prstGeom>
            <a:solidFill>
              <a:srgbClr val="1CABE2">
                <a:alpha val="100000"/>
              </a:srgbClr>
            </a:solidFill>
          </p:spPr>
          <p:txBody>
            <a:bodyPr/>
            <a:lstStyle/>
            <a:p>
              <a:endParaRPr/>
            </a:p>
          </p:txBody>
        </p:sp>
        <p:sp>
          <p:nvSpPr>
            <p:cNvPr id="41" name="rc41"/>
            <p:cNvSpPr/>
            <p:nvPr/>
          </p:nvSpPr>
          <p:spPr>
            <a:xfrm>
              <a:off x="2761289" y="4240161"/>
              <a:ext cx="200644" cy="500588"/>
            </a:xfrm>
            <a:prstGeom prst="rect">
              <a:avLst/>
            </a:prstGeom>
            <a:solidFill>
              <a:srgbClr val="80BD41">
                <a:alpha val="100000"/>
              </a:srgbClr>
            </a:solidFill>
          </p:spPr>
          <p:txBody>
            <a:bodyPr/>
            <a:lstStyle/>
            <a:p>
              <a:endParaRPr/>
            </a:p>
          </p:txBody>
        </p:sp>
        <p:sp>
          <p:nvSpPr>
            <p:cNvPr id="42" name="rc42"/>
            <p:cNvSpPr/>
            <p:nvPr/>
          </p:nvSpPr>
          <p:spPr>
            <a:xfrm>
              <a:off x="2761289" y="3603047"/>
              <a:ext cx="200644" cy="420950"/>
            </a:xfrm>
            <a:prstGeom prst="rect">
              <a:avLst/>
            </a:prstGeom>
            <a:solidFill>
              <a:srgbClr val="0058AB">
                <a:alpha val="100000"/>
              </a:srgbClr>
            </a:solidFill>
          </p:spPr>
          <p:txBody>
            <a:bodyPr/>
            <a:lstStyle/>
            <a:p>
              <a:endParaRPr/>
            </a:p>
          </p:txBody>
        </p:sp>
        <p:sp>
          <p:nvSpPr>
            <p:cNvPr id="43" name="rc43"/>
            <p:cNvSpPr/>
            <p:nvPr/>
          </p:nvSpPr>
          <p:spPr>
            <a:xfrm>
              <a:off x="2761289" y="4023997"/>
              <a:ext cx="200644" cy="216163"/>
            </a:xfrm>
            <a:prstGeom prst="rect">
              <a:avLst/>
            </a:prstGeom>
            <a:solidFill>
              <a:srgbClr val="1CABE2">
                <a:alpha val="100000"/>
              </a:srgbClr>
            </a:solidFill>
          </p:spPr>
          <p:txBody>
            <a:bodyPr/>
            <a:lstStyle/>
            <a:p>
              <a:endParaRPr/>
            </a:p>
          </p:txBody>
        </p:sp>
        <p:sp>
          <p:nvSpPr>
            <p:cNvPr id="44" name="rc44"/>
            <p:cNvSpPr/>
            <p:nvPr/>
          </p:nvSpPr>
          <p:spPr>
            <a:xfrm>
              <a:off x="2984227" y="4234072"/>
              <a:ext cx="200644" cy="506677"/>
            </a:xfrm>
            <a:prstGeom prst="rect">
              <a:avLst/>
            </a:prstGeom>
            <a:solidFill>
              <a:srgbClr val="80BD41">
                <a:alpha val="100000"/>
              </a:srgbClr>
            </a:solidFill>
          </p:spPr>
          <p:txBody>
            <a:bodyPr/>
            <a:lstStyle/>
            <a:p>
              <a:endParaRPr/>
            </a:p>
          </p:txBody>
        </p:sp>
        <p:sp>
          <p:nvSpPr>
            <p:cNvPr id="45" name="rc45"/>
            <p:cNvSpPr/>
            <p:nvPr/>
          </p:nvSpPr>
          <p:spPr>
            <a:xfrm>
              <a:off x="2984227" y="3562431"/>
              <a:ext cx="200644" cy="400628"/>
            </a:xfrm>
            <a:prstGeom prst="rect">
              <a:avLst/>
            </a:prstGeom>
            <a:solidFill>
              <a:srgbClr val="0058AB">
                <a:alpha val="100000"/>
              </a:srgbClr>
            </a:solidFill>
          </p:spPr>
          <p:txBody>
            <a:bodyPr/>
            <a:lstStyle/>
            <a:p>
              <a:endParaRPr/>
            </a:p>
          </p:txBody>
        </p:sp>
        <p:sp>
          <p:nvSpPr>
            <p:cNvPr id="46" name="rc46"/>
            <p:cNvSpPr/>
            <p:nvPr/>
          </p:nvSpPr>
          <p:spPr>
            <a:xfrm>
              <a:off x="2984227" y="3963059"/>
              <a:ext cx="200644" cy="271012"/>
            </a:xfrm>
            <a:prstGeom prst="rect">
              <a:avLst/>
            </a:prstGeom>
            <a:solidFill>
              <a:srgbClr val="1CABE2">
                <a:alpha val="100000"/>
              </a:srgbClr>
            </a:solidFill>
          </p:spPr>
          <p:txBody>
            <a:bodyPr/>
            <a:lstStyle/>
            <a:p>
              <a:endParaRPr/>
            </a:p>
          </p:txBody>
        </p:sp>
        <p:sp>
          <p:nvSpPr>
            <p:cNvPr id="47" name="rc47"/>
            <p:cNvSpPr/>
            <p:nvPr/>
          </p:nvSpPr>
          <p:spPr>
            <a:xfrm>
              <a:off x="3207165" y="4192012"/>
              <a:ext cx="200644" cy="548737"/>
            </a:xfrm>
            <a:prstGeom prst="rect">
              <a:avLst/>
            </a:prstGeom>
            <a:solidFill>
              <a:srgbClr val="80BD41">
                <a:alpha val="100000"/>
              </a:srgbClr>
            </a:solidFill>
          </p:spPr>
          <p:txBody>
            <a:bodyPr/>
            <a:lstStyle/>
            <a:p>
              <a:endParaRPr/>
            </a:p>
          </p:txBody>
        </p:sp>
        <p:sp>
          <p:nvSpPr>
            <p:cNvPr id="48" name="rc48"/>
            <p:cNvSpPr/>
            <p:nvPr/>
          </p:nvSpPr>
          <p:spPr>
            <a:xfrm>
              <a:off x="3207165" y="3521331"/>
              <a:ext cx="200644" cy="414602"/>
            </a:xfrm>
            <a:prstGeom prst="rect">
              <a:avLst/>
            </a:prstGeom>
            <a:solidFill>
              <a:srgbClr val="0058AB">
                <a:alpha val="100000"/>
              </a:srgbClr>
            </a:solidFill>
          </p:spPr>
          <p:txBody>
            <a:bodyPr/>
            <a:lstStyle/>
            <a:p>
              <a:endParaRPr/>
            </a:p>
          </p:txBody>
        </p:sp>
        <p:sp>
          <p:nvSpPr>
            <p:cNvPr id="49" name="rc49"/>
            <p:cNvSpPr/>
            <p:nvPr/>
          </p:nvSpPr>
          <p:spPr>
            <a:xfrm>
              <a:off x="3207165" y="3935933"/>
              <a:ext cx="200644" cy="256078"/>
            </a:xfrm>
            <a:prstGeom prst="rect">
              <a:avLst/>
            </a:prstGeom>
            <a:solidFill>
              <a:srgbClr val="1CABE2">
                <a:alpha val="100000"/>
              </a:srgbClr>
            </a:solidFill>
          </p:spPr>
          <p:txBody>
            <a:bodyPr/>
            <a:lstStyle/>
            <a:p>
              <a:endParaRPr/>
            </a:p>
          </p:txBody>
        </p:sp>
        <p:sp>
          <p:nvSpPr>
            <p:cNvPr id="50" name="rc50"/>
            <p:cNvSpPr/>
            <p:nvPr/>
          </p:nvSpPr>
          <p:spPr>
            <a:xfrm>
              <a:off x="3430103" y="4147598"/>
              <a:ext cx="200644" cy="593151"/>
            </a:xfrm>
            <a:prstGeom prst="rect">
              <a:avLst/>
            </a:prstGeom>
            <a:solidFill>
              <a:srgbClr val="80BD41">
                <a:alpha val="100000"/>
              </a:srgbClr>
            </a:solidFill>
          </p:spPr>
          <p:txBody>
            <a:bodyPr/>
            <a:lstStyle/>
            <a:p>
              <a:endParaRPr/>
            </a:p>
          </p:txBody>
        </p:sp>
        <p:sp>
          <p:nvSpPr>
            <p:cNvPr id="51" name="rc51"/>
            <p:cNvSpPr/>
            <p:nvPr/>
          </p:nvSpPr>
          <p:spPr>
            <a:xfrm>
              <a:off x="3430103" y="3478724"/>
              <a:ext cx="200644" cy="429088"/>
            </a:xfrm>
            <a:prstGeom prst="rect">
              <a:avLst/>
            </a:prstGeom>
            <a:solidFill>
              <a:srgbClr val="0058AB">
                <a:alpha val="100000"/>
              </a:srgbClr>
            </a:solidFill>
          </p:spPr>
          <p:txBody>
            <a:bodyPr/>
            <a:lstStyle/>
            <a:p>
              <a:endParaRPr/>
            </a:p>
          </p:txBody>
        </p:sp>
        <p:sp>
          <p:nvSpPr>
            <p:cNvPr id="52" name="rc52"/>
            <p:cNvSpPr/>
            <p:nvPr/>
          </p:nvSpPr>
          <p:spPr>
            <a:xfrm>
              <a:off x="3430103" y="3907812"/>
              <a:ext cx="200644" cy="239785"/>
            </a:xfrm>
            <a:prstGeom prst="rect">
              <a:avLst/>
            </a:prstGeom>
            <a:solidFill>
              <a:srgbClr val="1CABE2">
                <a:alpha val="100000"/>
              </a:srgbClr>
            </a:solidFill>
          </p:spPr>
          <p:txBody>
            <a:bodyPr/>
            <a:lstStyle/>
            <a:p>
              <a:endParaRPr/>
            </a:p>
          </p:txBody>
        </p:sp>
        <p:sp>
          <p:nvSpPr>
            <p:cNvPr id="53" name="rc53"/>
            <p:cNvSpPr/>
            <p:nvPr/>
          </p:nvSpPr>
          <p:spPr>
            <a:xfrm>
              <a:off x="3653041" y="4103136"/>
              <a:ext cx="200644" cy="637613"/>
            </a:xfrm>
            <a:prstGeom prst="rect">
              <a:avLst/>
            </a:prstGeom>
            <a:solidFill>
              <a:srgbClr val="80BD41">
                <a:alpha val="100000"/>
              </a:srgbClr>
            </a:solidFill>
          </p:spPr>
          <p:txBody>
            <a:bodyPr/>
            <a:lstStyle/>
            <a:p>
              <a:endParaRPr/>
            </a:p>
          </p:txBody>
        </p:sp>
        <p:sp>
          <p:nvSpPr>
            <p:cNvPr id="54" name="rc54"/>
            <p:cNvSpPr/>
            <p:nvPr/>
          </p:nvSpPr>
          <p:spPr>
            <a:xfrm>
              <a:off x="3653041" y="3439498"/>
              <a:ext cx="200644" cy="429413"/>
            </a:xfrm>
            <a:prstGeom prst="rect">
              <a:avLst/>
            </a:prstGeom>
            <a:solidFill>
              <a:srgbClr val="0058AB">
                <a:alpha val="100000"/>
              </a:srgbClr>
            </a:solidFill>
          </p:spPr>
          <p:txBody>
            <a:bodyPr/>
            <a:lstStyle/>
            <a:p>
              <a:endParaRPr/>
            </a:p>
          </p:txBody>
        </p:sp>
        <p:sp>
          <p:nvSpPr>
            <p:cNvPr id="55" name="rc55"/>
            <p:cNvSpPr/>
            <p:nvPr/>
          </p:nvSpPr>
          <p:spPr>
            <a:xfrm>
              <a:off x="3653041" y="3868911"/>
              <a:ext cx="200644" cy="234224"/>
            </a:xfrm>
            <a:prstGeom prst="rect">
              <a:avLst/>
            </a:prstGeom>
            <a:solidFill>
              <a:srgbClr val="1CABE2">
                <a:alpha val="100000"/>
              </a:srgbClr>
            </a:solidFill>
          </p:spPr>
          <p:txBody>
            <a:bodyPr/>
            <a:lstStyle/>
            <a:p>
              <a:endParaRPr/>
            </a:p>
          </p:txBody>
        </p:sp>
        <p:sp>
          <p:nvSpPr>
            <p:cNvPr id="56" name="rc56"/>
            <p:cNvSpPr/>
            <p:nvPr/>
          </p:nvSpPr>
          <p:spPr>
            <a:xfrm>
              <a:off x="3875979" y="4070073"/>
              <a:ext cx="200644" cy="670676"/>
            </a:xfrm>
            <a:prstGeom prst="rect">
              <a:avLst/>
            </a:prstGeom>
            <a:solidFill>
              <a:srgbClr val="80BD41">
                <a:alpha val="100000"/>
              </a:srgbClr>
            </a:solidFill>
          </p:spPr>
          <p:txBody>
            <a:bodyPr/>
            <a:lstStyle/>
            <a:p>
              <a:endParaRPr/>
            </a:p>
          </p:txBody>
        </p:sp>
        <p:sp>
          <p:nvSpPr>
            <p:cNvPr id="57" name="rc57"/>
            <p:cNvSpPr/>
            <p:nvPr/>
          </p:nvSpPr>
          <p:spPr>
            <a:xfrm>
              <a:off x="3875979" y="3399396"/>
              <a:ext cx="200644" cy="442646"/>
            </a:xfrm>
            <a:prstGeom prst="rect">
              <a:avLst/>
            </a:prstGeom>
            <a:solidFill>
              <a:srgbClr val="0058AB">
                <a:alpha val="100000"/>
              </a:srgbClr>
            </a:solidFill>
          </p:spPr>
          <p:txBody>
            <a:bodyPr/>
            <a:lstStyle/>
            <a:p>
              <a:endParaRPr/>
            </a:p>
          </p:txBody>
        </p:sp>
        <p:sp>
          <p:nvSpPr>
            <p:cNvPr id="58" name="rc58"/>
            <p:cNvSpPr/>
            <p:nvPr/>
          </p:nvSpPr>
          <p:spPr>
            <a:xfrm>
              <a:off x="3875979" y="3842042"/>
              <a:ext cx="200644" cy="228030"/>
            </a:xfrm>
            <a:prstGeom prst="rect">
              <a:avLst/>
            </a:prstGeom>
            <a:solidFill>
              <a:srgbClr val="1CABE2">
                <a:alpha val="100000"/>
              </a:srgbClr>
            </a:solidFill>
          </p:spPr>
          <p:txBody>
            <a:bodyPr/>
            <a:lstStyle/>
            <a:p>
              <a:endParaRPr/>
            </a:p>
          </p:txBody>
        </p:sp>
        <p:sp>
          <p:nvSpPr>
            <p:cNvPr id="59" name="rc59"/>
            <p:cNvSpPr/>
            <p:nvPr/>
          </p:nvSpPr>
          <p:spPr>
            <a:xfrm>
              <a:off x="4098916" y="4022729"/>
              <a:ext cx="200644" cy="718020"/>
            </a:xfrm>
            <a:prstGeom prst="rect">
              <a:avLst/>
            </a:prstGeom>
            <a:solidFill>
              <a:srgbClr val="80BD41">
                <a:alpha val="100000"/>
              </a:srgbClr>
            </a:solidFill>
          </p:spPr>
          <p:txBody>
            <a:bodyPr/>
            <a:lstStyle/>
            <a:p>
              <a:endParaRPr/>
            </a:p>
          </p:txBody>
        </p:sp>
        <p:sp>
          <p:nvSpPr>
            <p:cNvPr id="60" name="rc60"/>
            <p:cNvSpPr/>
            <p:nvPr/>
          </p:nvSpPr>
          <p:spPr>
            <a:xfrm>
              <a:off x="4098916" y="3359941"/>
              <a:ext cx="200644" cy="455666"/>
            </a:xfrm>
            <a:prstGeom prst="rect">
              <a:avLst/>
            </a:prstGeom>
            <a:solidFill>
              <a:srgbClr val="0058AB">
                <a:alpha val="100000"/>
              </a:srgbClr>
            </a:solidFill>
          </p:spPr>
          <p:txBody>
            <a:bodyPr/>
            <a:lstStyle/>
            <a:p>
              <a:endParaRPr/>
            </a:p>
          </p:txBody>
        </p:sp>
        <p:sp>
          <p:nvSpPr>
            <p:cNvPr id="61" name="rc61"/>
            <p:cNvSpPr/>
            <p:nvPr/>
          </p:nvSpPr>
          <p:spPr>
            <a:xfrm>
              <a:off x="4098916" y="3815607"/>
              <a:ext cx="200644" cy="207121"/>
            </a:xfrm>
            <a:prstGeom prst="rect">
              <a:avLst/>
            </a:prstGeom>
            <a:solidFill>
              <a:srgbClr val="1CABE2">
                <a:alpha val="100000"/>
              </a:srgbClr>
            </a:solidFill>
          </p:spPr>
          <p:txBody>
            <a:bodyPr/>
            <a:lstStyle/>
            <a:p>
              <a:endParaRPr/>
            </a:p>
          </p:txBody>
        </p:sp>
        <p:sp>
          <p:nvSpPr>
            <p:cNvPr id="62" name="rc62"/>
            <p:cNvSpPr/>
            <p:nvPr/>
          </p:nvSpPr>
          <p:spPr>
            <a:xfrm>
              <a:off x="4321854" y="3974102"/>
              <a:ext cx="200644" cy="766647"/>
            </a:xfrm>
            <a:prstGeom prst="rect">
              <a:avLst/>
            </a:prstGeom>
            <a:solidFill>
              <a:srgbClr val="80BD41">
                <a:alpha val="100000"/>
              </a:srgbClr>
            </a:solidFill>
          </p:spPr>
          <p:txBody>
            <a:bodyPr/>
            <a:lstStyle/>
            <a:p>
              <a:endParaRPr/>
            </a:p>
          </p:txBody>
        </p:sp>
        <p:sp>
          <p:nvSpPr>
            <p:cNvPr id="63" name="rc63"/>
            <p:cNvSpPr/>
            <p:nvPr/>
          </p:nvSpPr>
          <p:spPr>
            <a:xfrm>
              <a:off x="4321854" y="3321032"/>
              <a:ext cx="200644" cy="468507"/>
            </a:xfrm>
            <a:prstGeom prst="rect">
              <a:avLst/>
            </a:prstGeom>
            <a:solidFill>
              <a:srgbClr val="0058AB">
                <a:alpha val="100000"/>
              </a:srgbClr>
            </a:solidFill>
          </p:spPr>
          <p:txBody>
            <a:bodyPr/>
            <a:lstStyle/>
            <a:p>
              <a:endParaRPr/>
            </a:p>
          </p:txBody>
        </p:sp>
        <p:sp>
          <p:nvSpPr>
            <p:cNvPr id="64" name="rc64"/>
            <p:cNvSpPr/>
            <p:nvPr/>
          </p:nvSpPr>
          <p:spPr>
            <a:xfrm>
              <a:off x="4321854" y="3789539"/>
              <a:ext cx="200644" cy="184563"/>
            </a:xfrm>
            <a:prstGeom prst="rect">
              <a:avLst/>
            </a:prstGeom>
            <a:solidFill>
              <a:srgbClr val="1CABE2">
                <a:alpha val="100000"/>
              </a:srgbClr>
            </a:solidFill>
          </p:spPr>
          <p:txBody>
            <a:bodyPr/>
            <a:lstStyle/>
            <a:p>
              <a:endParaRPr/>
            </a:p>
          </p:txBody>
        </p:sp>
        <p:sp>
          <p:nvSpPr>
            <p:cNvPr id="65" name="rc65"/>
            <p:cNvSpPr/>
            <p:nvPr/>
          </p:nvSpPr>
          <p:spPr>
            <a:xfrm>
              <a:off x="4544792" y="3939386"/>
              <a:ext cx="200644" cy="801363"/>
            </a:xfrm>
            <a:prstGeom prst="rect">
              <a:avLst/>
            </a:prstGeom>
            <a:solidFill>
              <a:srgbClr val="80BD41">
                <a:alpha val="100000"/>
              </a:srgbClr>
            </a:solidFill>
          </p:spPr>
          <p:txBody>
            <a:bodyPr/>
            <a:lstStyle/>
            <a:p>
              <a:endParaRPr/>
            </a:p>
          </p:txBody>
        </p:sp>
        <p:sp>
          <p:nvSpPr>
            <p:cNvPr id="66" name="rc66"/>
            <p:cNvSpPr/>
            <p:nvPr/>
          </p:nvSpPr>
          <p:spPr>
            <a:xfrm>
              <a:off x="4544792" y="3283725"/>
              <a:ext cx="200644" cy="451678"/>
            </a:xfrm>
            <a:prstGeom prst="rect">
              <a:avLst/>
            </a:prstGeom>
            <a:solidFill>
              <a:srgbClr val="0058AB">
                <a:alpha val="100000"/>
              </a:srgbClr>
            </a:solidFill>
          </p:spPr>
          <p:txBody>
            <a:bodyPr/>
            <a:lstStyle/>
            <a:p>
              <a:endParaRPr/>
            </a:p>
          </p:txBody>
        </p:sp>
        <p:sp>
          <p:nvSpPr>
            <p:cNvPr id="67" name="rc67"/>
            <p:cNvSpPr/>
            <p:nvPr/>
          </p:nvSpPr>
          <p:spPr>
            <a:xfrm>
              <a:off x="4544792" y="3735403"/>
              <a:ext cx="200644" cy="203983"/>
            </a:xfrm>
            <a:prstGeom prst="rect">
              <a:avLst/>
            </a:prstGeom>
            <a:solidFill>
              <a:srgbClr val="1CABE2">
                <a:alpha val="100000"/>
              </a:srgbClr>
            </a:solidFill>
          </p:spPr>
          <p:txBody>
            <a:bodyPr/>
            <a:lstStyle/>
            <a:p>
              <a:endParaRPr/>
            </a:p>
          </p:txBody>
        </p:sp>
        <p:sp>
          <p:nvSpPr>
            <p:cNvPr id="68" name="rc68"/>
            <p:cNvSpPr/>
            <p:nvPr/>
          </p:nvSpPr>
          <p:spPr>
            <a:xfrm>
              <a:off x="4767730" y="3891678"/>
              <a:ext cx="200644" cy="849071"/>
            </a:xfrm>
            <a:prstGeom prst="rect">
              <a:avLst/>
            </a:prstGeom>
            <a:solidFill>
              <a:srgbClr val="80BD41">
                <a:alpha val="100000"/>
              </a:srgbClr>
            </a:solidFill>
          </p:spPr>
          <p:txBody>
            <a:bodyPr/>
            <a:lstStyle/>
            <a:p>
              <a:endParaRPr/>
            </a:p>
          </p:txBody>
        </p:sp>
        <p:sp>
          <p:nvSpPr>
            <p:cNvPr id="69" name="rc69"/>
            <p:cNvSpPr/>
            <p:nvPr/>
          </p:nvSpPr>
          <p:spPr>
            <a:xfrm>
              <a:off x="4767730" y="3251150"/>
              <a:ext cx="200644" cy="491567"/>
            </a:xfrm>
            <a:prstGeom prst="rect">
              <a:avLst/>
            </a:prstGeom>
            <a:solidFill>
              <a:srgbClr val="0058AB">
                <a:alpha val="100000"/>
              </a:srgbClr>
            </a:solidFill>
          </p:spPr>
          <p:txBody>
            <a:bodyPr/>
            <a:lstStyle/>
            <a:p>
              <a:endParaRPr/>
            </a:p>
          </p:txBody>
        </p:sp>
        <p:sp>
          <p:nvSpPr>
            <p:cNvPr id="70" name="rc70"/>
            <p:cNvSpPr/>
            <p:nvPr/>
          </p:nvSpPr>
          <p:spPr>
            <a:xfrm>
              <a:off x="4767730" y="3742717"/>
              <a:ext cx="200644" cy="148961"/>
            </a:xfrm>
            <a:prstGeom prst="rect">
              <a:avLst/>
            </a:prstGeom>
            <a:solidFill>
              <a:srgbClr val="1CABE2">
                <a:alpha val="100000"/>
              </a:srgbClr>
            </a:solidFill>
          </p:spPr>
          <p:txBody>
            <a:bodyPr/>
            <a:lstStyle/>
            <a:p>
              <a:endParaRPr/>
            </a:p>
          </p:txBody>
        </p:sp>
        <p:sp>
          <p:nvSpPr>
            <p:cNvPr id="71" name="rc71"/>
            <p:cNvSpPr/>
            <p:nvPr/>
          </p:nvSpPr>
          <p:spPr>
            <a:xfrm>
              <a:off x="4990668" y="3842997"/>
              <a:ext cx="200644" cy="897752"/>
            </a:xfrm>
            <a:prstGeom prst="rect">
              <a:avLst/>
            </a:prstGeom>
            <a:solidFill>
              <a:srgbClr val="80BD41">
                <a:alpha val="100000"/>
              </a:srgbClr>
            </a:solidFill>
          </p:spPr>
          <p:txBody>
            <a:bodyPr/>
            <a:lstStyle/>
            <a:p>
              <a:endParaRPr/>
            </a:p>
          </p:txBody>
        </p:sp>
        <p:sp>
          <p:nvSpPr>
            <p:cNvPr id="72" name="rc72"/>
            <p:cNvSpPr/>
            <p:nvPr/>
          </p:nvSpPr>
          <p:spPr>
            <a:xfrm>
              <a:off x="4990668" y="3219136"/>
              <a:ext cx="200644" cy="426052"/>
            </a:xfrm>
            <a:prstGeom prst="rect">
              <a:avLst/>
            </a:prstGeom>
            <a:solidFill>
              <a:srgbClr val="0058AB">
                <a:alpha val="100000"/>
              </a:srgbClr>
            </a:solidFill>
          </p:spPr>
          <p:txBody>
            <a:bodyPr/>
            <a:lstStyle/>
            <a:p>
              <a:endParaRPr/>
            </a:p>
          </p:txBody>
        </p:sp>
        <p:sp>
          <p:nvSpPr>
            <p:cNvPr id="73" name="rc73"/>
            <p:cNvSpPr/>
            <p:nvPr/>
          </p:nvSpPr>
          <p:spPr>
            <a:xfrm>
              <a:off x="4990668" y="3645188"/>
              <a:ext cx="200644" cy="197809"/>
            </a:xfrm>
            <a:prstGeom prst="rect">
              <a:avLst/>
            </a:prstGeom>
            <a:solidFill>
              <a:srgbClr val="1CABE2">
                <a:alpha val="100000"/>
              </a:srgbClr>
            </a:solidFill>
          </p:spPr>
          <p:txBody>
            <a:bodyPr/>
            <a:lstStyle/>
            <a:p>
              <a:endParaRPr/>
            </a:p>
          </p:txBody>
        </p:sp>
        <p:sp>
          <p:nvSpPr>
            <p:cNvPr id="74" name="rc74"/>
            <p:cNvSpPr/>
            <p:nvPr/>
          </p:nvSpPr>
          <p:spPr>
            <a:xfrm>
              <a:off x="5213606" y="3838185"/>
              <a:ext cx="200644" cy="902564"/>
            </a:xfrm>
            <a:prstGeom prst="rect">
              <a:avLst/>
            </a:prstGeom>
            <a:solidFill>
              <a:srgbClr val="80BD41">
                <a:alpha val="100000"/>
              </a:srgbClr>
            </a:solidFill>
          </p:spPr>
          <p:txBody>
            <a:bodyPr/>
            <a:lstStyle/>
            <a:p>
              <a:endParaRPr/>
            </a:p>
          </p:txBody>
        </p:sp>
        <p:sp>
          <p:nvSpPr>
            <p:cNvPr id="75" name="rc75"/>
            <p:cNvSpPr/>
            <p:nvPr/>
          </p:nvSpPr>
          <p:spPr>
            <a:xfrm>
              <a:off x="5213606" y="3184603"/>
              <a:ext cx="200644" cy="497967"/>
            </a:xfrm>
            <a:prstGeom prst="rect">
              <a:avLst/>
            </a:prstGeom>
            <a:solidFill>
              <a:srgbClr val="0058AB">
                <a:alpha val="100000"/>
              </a:srgbClr>
            </a:solidFill>
          </p:spPr>
          <p:txBody>
            <a:bodyPr/>
            <a:lstStyle/>
            <a:p>
              <a:endParaRPr/>
            </a:p>
          </p:txBody>
        </p:sp>
        <p:sp>
          <p:nvSpPr>
            <p:cNvPr id="76" name="rc76"/>
            <p:cNvSpPr/>
            <p:nvPr/>
          </p:nvSpPr>
          <p:spPr>
            <a:xfrm>
              <a:off x="5213606" y="3682571"/>
              <a:ext cx="200644" cy="155614"/>
            </a:xfrm>
            <a:prstGeom prst="rect">
              <a:avLst/>
            </a:prstGeom>
            <a:solidFill>
              <a:srgbClr val="1CABE2">
                <a:alpha val="100000"/>
              </a:srgbClr>
            </a:solidFill>
          </p:spPr>
          <p:txBody>
            <a:bodyPr/>
            <a:lstStyle/>
            <a:p>
              <a:endParaRPr/>
            </a:p>
          </p:txBody>
        </p:sp>
        <p:sp>
          <p:nvSpPr>
            <p:cNvPr id="77" name="rc77"/>
            <p:cNvSpPr/>
            <p:nvPr/>
          </p:nvSpPr>
          <p:spPr>
            <a:xfrm>
              <a:off x="5436544" y="3674426"/>
              <a:ext cx="200644" cy="1066323"/>
            </a:xfrm>
            <a:prstGeom prst="rect">
              <a:avLst/>
            </a:prstGeom>
            <a:solidFill>
              <a:srgbClr val="80BD41">
                <a:alpha val="100000"/>
              </a:srgbClr>
            </a:solidFill>
          </p:spPr>
          <p:txBody>
            <a:bodyPr/>
            <a:lstStyle/>
            <a:p>
              <a:endParaRPr/>
            </a:p>
          </p:txBody>
        </p:sp>
        <p:sp>
          <p:nvSpPr>
            <p:cNvPr id="78" name="rc78"/>
            <p:cNvSpPr/>
            <p:nvPr/>
          </p:nvSpPr>
          <p:spPr>
            <a:xfrm>
              <a:off x="5436544" y="3149222"/>
              <a:ext cx="200644" cy="397882"/>
            </a:xfrm>
            <a:prstGeom prst="rect">
              <a:avLst/>
            </a:prstGeom>
            <a:solidFill>
              <a:srgbClr val="0058AB">
                <a:alpha val="100000"/>
              </a:srgbClr>
            </a:solidFill>
          </p:spPr>
          <p:txBody>
            <a:bodyPr/>
            <a:lstStyle/>
            <a:p>
              <a:endParaRPr/>
            </a:p>
          </p:txBody>
        </p:sp>
        <p:sp>
          <p:nvSpPr>
            <p:cNvPr id="79" name="rc79"/>
            <p:cNvSpPr/>
            <p:nvPr/>
          </p:nvSpPr>
          <p:spPr>
            <a:xfrm>
              <a:off x="5436544" y="3547104"/>
              <a:ext cx="200644" cy="127322"/>
            </a:xfrm>
            <a:prstGeom prst="rect">
              <a:avLst/>
            </a:prstGeom>
            <a:solidFill>
              <a:srgbClr val="1CABE2">
                <a:alpha val="100000"/>
              </a:srgbClr>
            </a:solidFill>
          </p:spPr>
          <p:txBody>
            <a:bodyPr/>
            <a:lstStyle/>
            <a:p>
              <a:endParaRPr/>
            </a:p>
          </p:txBody>
        </p:sp>
        <p:sp>
          <p:nvSpPr>
            <p:cNvPr id="80" name="rc80"/>
            <p:cNvSpPr/>
            <p:nvPr/>
          </p:nvSpPr>
          <p:spPr>
            <a:xfrm>
              <a:off x="5659482" y="3699470"/>
              <a:ext cx="200644" cy="1041279"/>
            </a:xfrm>
            <a:prstGeom prst="rect">
              <a:avLst/>
            </a:prstGeom>
            <a:solidFill>
              <a:srgbClr val="80BD41">
                <a:alpha val="100000"/>
              </a:srgbClr>
            </a:solidFill>
          </p:spPr>
          <p:txBody>
            <a:bodyPr/>
            <a:lstStyle/>
            <a:p>
              <a:endParaRPr/>
            </a:p>
          </p:txBody>
        </p:sp>
        <p:sp>
          <p:nvSpPr>
            <p:cNvPr id="81" name="rc81"/>
            <p:cNvSpPr/>
            <p:nvPr/>
          </p:nvSpPr>
          <p:spPr>
            <a:xfrm>
              <a:off x="5659482" y="3113750"/>
              <a:ext cx="200644" cy="488099"/>
            </a:xfrm>
            <a:prstGeom prst="rect">
              <a:avLst/>
            </a:prstGeom>
            <a:solidFill>
              <a:srgbClr val="0058AB">
                <a:alpha val="100000"/>
              </a:srgbClr>
            </a:solidFill>
          </p:spPr>
          <p:txBody>
            <a:bodyPr/>
            <a:lstStyle/>
            <a:p>
              <a:endParaRPr/>
            </a:p>
          </p:txBody>
        </p:sp>
        <p:sp>
          <p:nvSpPr>
            <p:cNvPr id="82" name="rc82"/>
            <p:cNvSpPr/>
            <p:nvPr/>
          </p:nvSpPr>
          <p:spPr>
            <a:xfrm>
              <a:off x="5659482" y="3601850"/>
              <a:ext cx="200644" cy="97620"/>
            </a:xfrm>
            <a:prstGeom prst="rect">
              <a:avLst/>
            </a:prstGeom>
            <a:solidFill>
              <a:srgbClr val="1CABE2">
                <a:alpha val="100000"/>
              </a:srgbClr>
            </a:solidFill>
          </p:spPr>
          <p:txBody>
            <a:bodyPr/>
            <a:lstStyle/>
            <a:p>
              <a:endParaRPr/>
            </a:p>
          </p:txBody>
        </p:sp>
        <p:sp>
          <p:nvSpPr>
            <p:cNvPr id="83" name="rc83"/>
            <p:cNvSpPr/>
            <p:nvPr/>
          </p:nvSpPr>
          <p:spPr>
            <a:xfrm>
              <a:off x="5882419" y="3758133"/>
              <a:ext cx="200644" cy="982616"/>
            </a:xfrm>
            <a:prstGeom prst="rect">
              <a:avLst/>
            </a:prstGeom>
            <a:solidFill>
              <a:srgbClr val="80BD41">
                <a:alpha val="100000"/>
              </a:srgbClr>
            </a:solidFill>
          </p:spPr>
          <p:txBody>
            <a:bodyPr/>
            <a:lstStyle/>
            <a:p>
              <a:endParaRPr/>
            </a:p>
          </p:txBody>
        </p:sp>
        <p:sp>
          <p:nvSpPr>
            <p:cNvPr id="84" name="rc84"/>
            <p:cNvSpPr/>
            <p:nvPr/>
          </p:nvSpPr>
          <p:spPr>
            <a:xfrm>
              <a:off x="5882419" y="3075298"/>
              <a:ext cx="200644" cy="549598"/>
            </a:xfrm>
            <a:prstGeom prst="rect">
              <a:avLst/>
            </a:prstGeom>
            <a:solidFill>
              <a:srgbClr val="0058AB">
                <a:alpha val="100000"/>
              </a:srgbClr>
            </a:solidFill>
          </p:spPr>
          <p:txBody>
            <a:bodyPr/>
            <a:lstStyle/>
            <a:p>
              <a:endParaRPr/>
            </a:p>
          </p:txBody>
        </p:sp>
        <p:sp>
          <p:nvSpPr>
            <p:cNvPr id="85" name="rc85"/>
            <p:cNvSpPr/>
            <p:nvPr/>
          </p:nvSpPr>
          <p:spPr>
            <a:xfrm>
              <a:off x="5882419" y="3624897"/>
              <a:ext cx="200644" cy="133235"/>
            </a:xfrm>
            <a:prstGeom prst="rect">
              <a:avLst/>
            </a:prstGeom>
            <a:solidFill>
              <a:srgbClr val="1CABE2">
                <a:alpha val="100000"/>
              </a:srgbClr>
            </a:solidFill>
          </p:spPr>
          <p:txBody>
            <a:bodyPr/>
            <a:lstStyle/>
            <a:p>
              <a:endParaRPr/>
            </a:p>
          </p:txBody>
        </p:sp>
        <p:sp>
          <p:nvSpPr>
            <p:cNvPr id="86" name="rc86"/>
            <p:cNvSpPr/>
            <p:nvPr/>
          </p:nvSpPr>
          <p:spPr>
            <a:xfrm>
              <a:off x="6105357" y="3805191"/>
              <a:ext cx="200644" cy="935558"/>
            </a:xfrm>
            <a:prstGeom prst="rect">
              <a:avLst/>
            </a:prstGeom>
            <a:solidFill>
              <a:srgbClr val="80BD41">
                <a:alpha val="100000"/>
              </a:srgbClr>
            </a:solidFill>
          </p:spPr>
          <p:txBody>
            <a:bodyPr/>
            <a:lstStyle/>
            <a:p>
              <a:endParaRPr/>
            </a:p>
          </p:txBody>
        </p:sp>
        <p:sp>
          <p:nvSpPr>
            <p:cNvPr id="87" name="rc87"/>
            <p:cNvSpPr/>
            <p:nvPr/>
          </p:nvSpPr>
          <p:spPr>
            <a:xfrm>
              <a:off x="6105357" y="3039734"/>
              <a:ext cx="200644" cy="595355"/>
            </a:xfrm>
            <a:prstGeom prst="rect">
              <a:avLst/>
            </a:prstGeom>
            <a:solidFill>
              <a:srgbClr val="0058AB">
                <a:alpha val="100000"/>
              </a:srgbClr>
            </a:solidFill>
          </p:spPr>
          <p:txBody>
            <a:bodyPr/>
            <a:lstStyle/>
            <a:p>
              <a:endParaRPr/>
            </a:p>
          </p:txBody>
        </p:sp>
        <p:sp>
          <p:nvSpPr>
            <p:cNvPr id="88" name="rc88"/>
            <p:cNvSpPr/>
            <p:nvPr/>
          </p:nvSpPr>
          <p:spPr>
            <a:xfrm>
              <a:off x="6105357" y="3635090"/>
              <a:ext cx="200644" cy="170101"/>
            </a:xfrm>
            <a:prstGeom prst="rect">
              <a:avLst/>
            </a:prstGeom>
            <a:solidFill>
              <a:srgbClr val="1CABE2">
                <a:alpha val="100000"/>
              </a:srgbClr>
            </a:solidFill>
          </p:spPr>
          <p:txBody>
            <a:bodyPr/>
            <a:lstStyle/>
            <a:p>
              <a:endParaRPr/>
            </a:p>
          </p:txBody>
        </p:sp>
        <p:sp>
          <p:nvSpPr>
            <p:cNvPr id="89" name="rc89"/>
            <p:cNvSpPr/>
            <p:nvPr/>
          </p:nvSpPr>
          <p:spPr>
            <a:xfrm>
              <a:off x="6328295" y="3805820"/>
              <a:ext cx="200644" cy="934929"/>
            </a:xfrm>
            <a:prstGeom prst="rect">
              <a:avLst/>
            </a:prstGeom>
            <a:solidFill>
              <a:srgbClr val="80BD41">
                <a:alpha val="100000"/>
              </a:srgbClr>
            </a:solidFill>
          </p:spPr>
          <p:txBody>
            <a:bodyPr/>
            <a:lstStyle/>
            <a:p>
              <a:endParaRPr/>
            </a:p>
          </p:txBody>
        </p:sp>
        <p:sp>
          <p:nvSpPr>
            <p:cNvPr id="90" name="rc90"/>
            <p:cNvSpPr/>
            <p:nvPr/>
          </p:nvSpPr>
          <p:spPr>
            <a:xfrm>
              <a:off x="6328295" y="3009399"/>
              <a:ext cx="200644" cy="640600"/>
            </a:xfrm>
            <a:prstGeom prst="rect">
              <a:avLst/>
            </a:prstGeom>
            <a:solidFill>
              <a:srgbClr val="0058AB">
                <a:alpha val="100000"/>
              </a:srgbClr>
            </a:solidFill>
          </p:spPr>
          <p:txBody>
            <a:bodyPr/>
            <a:lstStyle/>
            <a:p>
              <a:endParaRPr/>
            </a:p>
          </p:txBody>
        </p:sp>
        <p:sp>
          <p:nvSpPr>
            <p:cNvPr id="91" name="rc91"/>
            <p:cNvSpPr/>
            <p:nvPr/>
          </p:nvSpPr>
          <p:spPr>
            <a:xfrm>
              <a:off x="6328295" y="3649999"/>
              <a:ext cx="200644" cy="155820"/>
            </a:xfrm>
            <a:prstGeom prst="rect">
              <a:avLst/>
            </a:prstGeom>
            <a:solidFill>
              <a:srgbClr val="1CABE2">
                <a:alpha val="100000"/>
              </a:srgbClr>
            </a:solidFill>
          </p:spPr>
          <p:txBody>
            <a:bodyPr/>
            <a:lstStyle/>
            <a:p>
              <a:endParaRPr/>
            </a:p>
          </p:txBody>
        </p:sp>
        <p:sp>
          <p:nvSpPr>
            <p:cNvPr id="92" name="rc92"/>
            <p:cNvSpPr/>
            <p:nvPr/>
          </p:nvSpPr>
          <p:spPr>
            <a:xfrm>
              <a:off x="6551233" y="3576993"/>
              <a:ext cx="200644" cy="1163756"/>
            </a:xfrm>
            <a:prstGeom prst="rect">
              <a:avLst/>
            </a:prstGeom>
            <a:solidFill>
              <a:srgbClr val="80BD41">
                <a:alpha val="100000"/>
              </a:srgbClr>
            </a:solidFill>
          </p:spPr>
          <p:txBody>
            <a:bodyPr/>
            <a:lstStyle/>
            <a:p>
              <a:endParaRPr/>
            </a:p>
          </p:txBody>
        </p:sp>
        <p:sp>
          <p:nvSpPr>
            <p:cNvPr id="93" name="rc93"/>
            <p:cNvSpPr/>
            <p:nvPr/>
          </p:nvSpPr>
          <p:spPr>
            <a:xfrm>
              <a:off x="6551233" y="2977482"/>
              <a:ext cx="200644" cy="370286"/>
            </a:xfrm>
            <a:prstGeom prst="rect">
              <a:avLst/>
            </a:prstGeom>
            <a:solidFill>
              <a:srgbClr val="0058AB">
                <a:alpha val="100000"/>
              </a:srgbClr>
            </a:solidFill>
          </p:spPr>
          <p:txBody>
            <a:bodyPr/>
            <a:lstStyle/>
            <a:p>
              <a:endParaRPr/>
            </a:p>
          </p:txBody>
        </p:sp>
        <p:sp>
          <p:nvSpPr>
            <p:cNvPr id="94" name="rc94"/>
            <p:cNvSpPr/>
            <p:nvPr/>
          </p:nvSpPr>
          <p:spPr>
            <a:xfrm>
              <a:off x="6551233" y="3347768"/>
              <a:ext cx="200644" cy="229224"/>
            </a:xfrm>
            <a:prstGeom prst="rect">
              <a:avLst/>
            </a:prstGeom>
            <a:solidFill>
              <a:srgbClr val="1CABE2">
                <a:alpha val="100000"/>
              </a:srgbClr>
            </a:solidFill>
          </p:spPr>
          <p:txBody>
            <a:bodyPr/>
            <a:lstStyle/>
            <a:p>
              <a:endParaRPr/>
            </a:p>
          </p:txBody>
        </p:sp>
        <p:sp>
          <p:nvSpPr>
            <p:cNvPr id="95" name="rc95"/>
            <p:cNvSpPr/>
            <p:nvPr/>
          </p:nvSpPr>
          <p:spPr>
            <a:xfrm>
              <a:off x="6774171" y="3589972"/>
              <a:ext cx="200644" cy="1150777"/>
            </a:xfrm>
            <a:prstGeom prst="rect">
              <a:avLst/>
            </a:prstGeom>
            <a:solidFill>
              <a:srgbClr val="80BD41">
                <a:alpha val="100000"/>
              </a:srgbClr>
            </a:solidFill>
          </p:spPr>
          <p:txBody>
            <a:bodyPr/>
            <a:lstStyle/>
            <a:p>
              <a:endParaRPr/>
            </a:p>
          </p:txBody>
        </p:sp>
        <p:sp>
          <p:nvSpPr>
            <p:cNvPr id="96" name="rc96"/>
            <p:cNvSpPr/>
            <p:nvPr/>
          </p:nvSpPr>
          <p:spPr>
            <a:xfrm>
              <a:off x="6774171" y="2942660"/>
              <a:ext cx="200644" cy="539427"/>
            </a:xfrm>
            <a:prstGeom prst="rect">
              <a:avLst/>
            </a:prstGeom>
            <a:solidFill>
              <a:srgbClr val="0058AB">
                <a:alpha val="100000"/>
              </a:srgbClr>
            </a:solidFill>
          </p:spPr>
          <p:txBody>
            <a:bodyPr/>
            <a:lstStyle/>
            <a:p>
              <a:endParaRPr/>
            </a:p>
          </p:txBody>
        </p:sp>
        <p:sp>
          <p:nvSpPr>
            <p:cNvPr id="97" name="rc97"/>
            <p:cNvSpPr/>
            <p:nvPr/>
          </p:nvSpPr>
          <p:spPr>
            <a:xfrm>
              <a:off x="6774171" y="3482087"/>
              <a:ext cx="200644" cy="107885"/>
            </a:xfrm>
            <a:prstGeom prst="rect">
              <a:avLst/>
            </a:prstGeom>
            <a:solidFill>
              <a:srgbClr val="1CABE2">
                <a:alpha val="100000"/>
              </a:srgbClr>
            </a:solidFill>
          </p:spPr>
          <p:txBody>
            <a:bodyPr/>
            <a:lstStyle/>
            <a:p>
              <a:endParaRPr/>
            </a:p>
          </p:txBody>
        </p:sp>
        <p:sp>
          <p:nvSpPr>
            <p:cNvPr id="98" name="rc98"/>
            <p:cNvSpPr/>
            <p:nvPr/>
          </p:nvSpPr>
          <p:spPr>
            <a:xfrm>
              <a:off x="6997109" y="2913374"/>
              <a:ext cx="200644" cy="472632"/>
            </a:xfrm>
            <a:prstGeom prst="rect">
              <a:avLst/>
            </a:prstGeom>
            <a:solidFill>
              <a:srgbClr val="F26A21">
                <a:alpha val="100000"/>
              </a:srgbClr>
            </a:solidFill>
          </p:spPr>
          <p:txBody>
            <a:bodyPr/>
            <a:lstStyle/>
            <a:p>
              <a:endParaRPr/>
            </a:p>
          </p:txBody>
        </p:sp>
        <p:sp>
          <p:nvSpPr>
            <p:cNvPr id="99" name="rc99"/>
            <p:cNvSpPr/>
            <p:nvPr/>
          </p:nvSpPr>
          <p:spPr>
            <a:xfrm>
              <a:off x="6997109" y="3386007"/>
              <a:ext cx="200644" cy="1354742"/>
            </a:xfrm>
            <a:prstGeom prst="rect">
              <a:avLst/>
            </a:prstGeom>
            <a:solidFill>
              <a:srgbClr val="FFC20E">
                <a:alpha val="100000"/>
              </a:srgbClr>
            </a:solidFill>
          </p:spPr>
          <p:txBody>
            <a:bodyPr/>
            <a:lstStyle/>
            <a:p>
              <a:endParaRPr/>
            </a:p>
          </p:txBody>
        </p:sp>
        <p:sp>
          <p:nvSpPr>
            <p:cNvPr id="100" name="rc100"/>
            <p:cNvSpPr/>
            <p:nvPr/>
          </p:nvSpPr>
          <p:spPr>
            <a:xfrm>
              <a:off x="7220047" y="2872257"/>
              <a:ext cx="200644" cy="414109"/>
            </a:xfrm>
            <a:prstGeom prst="rect">
              <a:avLst/>
            </a:prstGeom>
            <a:solidFill>
              <a:srgbClr val="F26A21">
                <a:alpha val="100000"/>
              </a:srgbClr>
            </a:solidFill>
          </p:spPr>
          <p:txBody>
            <a:bodyPr/>
            <a:lstStyle/>
            <a:p>
              <a:endParaRPr/>
            </a:p>
          </p:txBody>
        </p:sp>
        <p:sp>
          <p:nvSpPr>
            <p:cNvPr id="101" name="rc101"/>
            <p:cNvSpPr/>
            <p:nvPr/>
          </p:nvSpPr>
          <p:spPr>
            <a:xfrm>
              <a:off x="7220047" y="3286366"/>
              <a:ext cx="200644" cy="1454383"/>
            </a:xfrm>
            <a:prstGeom prst="rect">
              <a:avLst/>
            </a:prstGeom>
            <a:solidFill>
              <a:srgbClr val="FFC20E">
                <a:alpha val="100000"/>
              </a:srgbClr>
            </a:solidFill>
          </p:spPr>
          <p:txBody>
            <a:bodyPr/>
            <a:lstStyle/>
            <a:p>
              <a:endParaRPr/>
            </a:p>
          </p:txBody>
        </p:sp>
        <p:sp>
          <p:nvSpPr>
            <p:cNvPr id="102" name="rc102"/>
            <p:cNvSpPr/>
            <p:nvPr/>
          </p:nvSpPr>
          <p:spPr>
            <a:xfrm>
              <a:off x="7442985" y="2836648"/>
              <a:ext cx="200644" cy="362832"/>
            </a:xfrm>
            <a:prstGeom prst="rect">
              <a:avLst/>
            </a:prstGeom>
            <a:solidFill>
              <a:srgbClr val="F26A21">
                <a:alpha val="100000"/>
              </a:srgbClr>
            </a:solidFill>
          </p:spPr>
          <p:txBody>
            <a:bodyPr/>
            <a:lstStyle/>
            <a:p>
              <a:endParaRPr/>
            </a:p>
          </p:txBody>
        </p:sp>
        <p:sp>
          <p:nvSpPr>
            <p:cNvPr id="103" name="rc103"/>
            <p:cNvSpPr/>
            <p:nvPr/>
          </p:nvSpPr>
          <p:spPr>
            <a:xfrm>
              <a:off x="7442985" y="3199480"/>
              <a:ext cx="200644" cy="1541269"/>
            </a:xfrm>
            <a:prstGeom prst="rect">
              <a:avLst/>
            </a:prstGeom>
            <a:solidFill>
              <a:srgbClr val="FFC20E">
                <a:alpha val="100000"/>
              </a:srgbClr>
            </a:solidFill>
          </p:spPr>
          <p:txBody>
            <a:bodyPr/>
            <a:lstStyle/>
            <a:p>
              <a:endParaRPr/>
            </a:p>
          </p:txBody>
        </p:sp>
        <p:sp>
          <p:nvSpPr>
            <p:cNvPr id="104" name="rc104"/>
            <p:cNvSpPr/>
            <p:nvPr/>
          </p:nvSpPr>
          <p:spPr>
            <a:xfrm>
              <a:off x="7665922" y="2795288"/>
              <a:ext cx="200644" cy="317904"/>
            </a:xfrm>
            <a:prstGeom prst="rect">
              <a:avLst/>
            </a:prstGeom>
            <a:solidFill>
              <a:srgbClr val="F26A21">
                <a:alpha val="100000"/>
              </a:srgbClr>
            </a:solidFill>
          </p:spPr>
          <p:txBody>
            <a:bodyPr/>
            <a:lstStyle/>
            <a:p>
              <a:endParaRPr/>
            </a:p>
          </p:txBody>
        </p:sp>
        <p:sp>
          <p:nvSpPr>
            <p:cNvPr id="105" name="rc105"/>
            <p:cNvSpPr/>
            <p:nvPr/>
          </p:nvSpPr>
          <p:spPr>
            <a:xfrm>
              <a:off x="7665922" y="3113192"/>
              <a:ext cx="200644" cy="1627557"/>
            </a:xfrm>
            <a:prstGeom prst="rect">
              <a:avLst/>
            </a:prstGeom>
            <a:solidFill>
              <a:srgbClr val="FFC20E">
                <a:alpha val="100000"/>
              </a:srgbClr>
            </a:solidFill>
          </p:spPr>
          <p:txBody>
            <a:bodyPr/>
            <a:lstStyle/>
            <a:p>
              <a:endParaRPr/>
            </a:p>
          </p:txBody>
        </p:sp>
        <p:sp>
          <p:nvSpPr>
            <p:cNvPr id="106" name="rc106"/>
            <p:cNvSpPr/>
            <p:nvPr/>
          </p:nvSpPr>
          <p:spPr>
            <a:xfrm>
              <a:off x="7888860" y="2755866"/>
              <a:ext cx="200644" cy="278540"/>
            </a:xfrm>
            <a:prstGeom prst="rect">
              <a:avLst/>
            </a:prstGeom>
            <a:solidFill>
              <a:srgbClr val="F26A21">
                <a:alpha val="100000"/>
              </a:srgbClr>
            </a:solidFill>
          </p:spPr>
          <p:txBody>
            <a:bodyPr/>
            <a:lstStyle/>
            <a:p>
              <a:endParaRPr/>
            </a:p>
          </p:txBody>
        </p:sp>
        <p:sp>
          <p:nvSpPr>
            <p:cNvPr id="107" name="rc107"/>
            <p:cNvSpPr/>
            <p:nvPr/>
          </p:nvSpPr>
          <p:spPr>
            <a:xfrm>
              <a:off x="7888860" y="3034406"/>
              <a:ext cx="200644" cy="1706343"/>
            </a:xfrm>
            <a:prstGeom prst="rect">
              <a:avLst/>
            </a:prstGeom>
            <a:solidFill>
              <a:srgbClr val="FFC20E">
                <a:alpha val="100000"/>
              </a:srgbClr>
            </a:solidFill>
          </p:spPr>
          <p:txBody>
            <a:bodyPr/>
            <a:lstStyle/>
            <a:p>
              <a:endParaRPr/>
            </a:p>
          </p:txBody>
        </p:sp>
        <p:sp>
          <p:nvSpPr>
            <p:cNvPr id="108" name="rc108"/>
            <p:cNvSpPr/>
            <p:nvPr/>
          </p:nvSpPr>
          <p:spPr>
            <a:xfrm>
              <a:off x="8111798" y="2728227"/>
              <a:ext cx="200644" cy="244049"/>
            </a:xfrm>
            <a:prstGeom prst="rect">
              <a:avLst/>
            </a:prstGeom>
            <a:solidFill>
              <a:srgbClr val="F26A21">
                <a:alpha val="100000"/>
              </a:srgbClr>
            </a:solidFill>
          </p:spPr>
          <p:txBody>
            <a:bodyPr/>
            <a:lstStyle/>
            <a:p>
              <a:endParaRPr/>
            </a:p>
          </p:txBody>
        </p:sp>
        <p:sp>
          <p:nvSpPr>
            <p:cNvPr id="109" name="rc109"/>
            <p:cNvSpPr/>
            <p:nvPr/>
          </p:nvSpPr>
          <p:spPr>
            <a:xfrm>
              <a:off x="8111798" y="2972277"/>
              <a:ext cx="200644" cy="1768472"/>
            </a:xfrm>
            <a:prstGeom prst="rect">
              <a:avLst/>
            </a:prstGeom>
            <a:solidFill>
              <a:srgbClr val="FFC20E">
                <a:alpha val="100000"/>
              </a:srgbClr>
            </a:solidFill>
          </p:spPr>
          <p:txBody>
            <a:bodyPr/>
            <a:lstStyle/>
            <a:p>
              <a:endParaRPr/>
            </a:p>
          </p:txBody>
        </p:sp>
        <p:sp>
          <p:nvSpPr>
            <p:cNvPr id="110" name="pl110"/>
            <p:cNvSpPr/>
            <p:nvPr/>
          </p:nvSpPr>
          <p:spPr>
            <a:xfrm>
              <a:off x="1523984" y="1946564"/>
              <a:ext cx="5350508" cy="1237930"/>
            </a:xfrm>
            <a:custGeom>
              <a:avLst/>
              <a:gdLst/>
              <a:ahLst/>
              <a:cxnLst/>
              <a:rect l="0" t="0" r="0" b="0"/>
              <a:pathLst>
                <a:path w="5350508" h="1237930">
                  <a:moveTo>
                    <a:pt x="0" y="1237930"/>
                  </a:moveTo>
                  <a:lnTo>
                    <a:pt x="222937" y="813497"/>
                  </a:lnTo>
                  <a:lnTo>
                    <a:pt x="445875" y="530541"/>
                  </a:lnTo>
                  <a:lnTo>
                    <a:pt x="668813" y="459802"/>
                  </a:lnTo>
                  <a:lnTo>
                    <a:pt x="891751" y="212216"/>
                  </a:lnTo>
                  <a:lnTo>
                    <a:pt x="1114689" y="707388"/>
                  </a:lnTo>
                  <a:lnTo>
                    <a:pt x="1337627" y="565911"/>
                  </a:lnTo>
                  <a:lnTo>
                    <a:pt x="1560565" y="459802"/>
                  </a:lnTo>
                  <a:lnTo>
                    <a:pt x="1783502" y="459802"/>
                  </a:lnTo>
                  <a:lnTo>
                    <a:pt x="2006440" y="459802"/>
                  </a:lnTo>
                  <a:lnTo>
                    <a:pt x="2229378" y="424433"/>
                  </a:lnTo>
                  <a:lnTo>
                    <a:pt x="2452316" y="424433"/>
                  </a:lnTo>
                  <a:lnTo>
                    <a:pt x="2675254" y="424433"/>
                  </a:lnTo>
                  <a:lnTo>
                    <a:pt x="2898192" y="424433"/>
                  </a:lnTo>
                  <a:lnTo>
                    <a:pt x="3121130" y="353694"/>
                  </a:lnTo>
                  <a:lnTo>
                    <a:pt x="3344068" y="424433"/>
                  </a:lnTo>
                  <a:lnTo>
                    <a:pt x="3567005" y="247586"/>
                  </a:lnTo>
                  <a:lnTo>
                    <a:pt x="3789943" y="389063"/>
                  </a:lnTo>
                  <a:lnTo>
                    <a:pt x="4012881" y="141477"/>
                  </a:lnTo>
                  <a:lnTo>
                    <a:pt x="4235819" y="318324"/>
                  </a:lnTo>
                  <a:lnTo>
                    <a:pt x="4458757" y="424433"/>
                  </a:lnTo>
                  <a:lnTo>
                    <a:pt x="4681695" y="495172"/>
                  </a:lnTo>
                  <a:lnTo>
                    <a:pt x="4904633" y="565911"/>
                  </a:lnTo>
                  <a:lnTo>
                    <a:pt x="5127571" y="0"/>
                  </a:lnTo>
                  <a:lnTo>
                    <a:pt x="5350508" y="318324"/>
                  </a:lnTo>
                </a:path>
              </a:pathLst>
            </a:custGeom>
            <a:ln w="27101" cap="flat">
              <a:solidFill>
                <a:srgbClr val="0058AB">
                  <a:alpha val="100000"/>
                </a:srgbClr>
              </a:solidFill>
              <a:prstDash val="solid"/>
              <a:round/>
            </a:ln>
          </p:spPr>
          <p:txBody>
            <a:bodyPr/>
            <a:lstStyle/>
            <a:p>
              <a:endParaRPr/>
            </a:p>
          </p:txBody>
        </p:sp>
        <p:sp>
          <p:nvSpPr>
            <p:cNvPr id="111" name="pl111"/>
            <p:cNvSpPr/>
            <p:nvPr/>
          </p:nvSpPr>
          <p:spPr>
            <a:xfrm>
              <a:off x="1523984" y="2370997"/>
              <a:ext cx="5350508" cy="1273299"/>
            </a:xfrm>
            <a:custGeom>
              <a:avLst/>
              <a:gdLst/>
              <a:ahLst/>
              <a:cxnLst/>
              <a:rect l="0" t="0" r="0" b="0"/>
              <a:pathLst>
                <a:path w="5350508" h="1273299">
                  <a:moveTo>
                    <a:pt x="0" y="1273299"/>
                  </a:moveTo>
                  <a:lnTo>
                    <a:pt x="222937" y="884236"/>
                  </a:lnTo>
                  <a:lnTo>
                    <a:pt x="445875" y="707388"/>
                  </a:lnTo>
                  <a:lnTo>
                    <a:pt x="668813" y="742758"/>
                  </a:lnTo>
                  <a:lnTo>
                    <a:pt x="891751" y="707388"/>
                  </a:lnTo>
                  <a:lnTo>
                    <a:pt x="1114689" y="707388"/>
                  </a:lnTo>
                  <a:lnTo>
                    <a:pt x="1337627" y="813497"/>
                  </a:lnTo>
                  <a:lnTo>
                    <a:pt x="1560565" y="848866"/>
                  </a:lnTo>
                  <a:lnTo>
                    <a:pt x="1783502" y="778127"/>
                  </a:lnTo>
                  <a:lnTo>
                    <a:pt x="2006440" y="707388"/>
                  </a:lnTo>
                  <a:lnTo>
                    <a:pt x="2229378" y="636649"/>
                  </a:lnTo>
                  <a:lnTo>
                    <a:pt x="2452316" y="601280"/>
                  </a:lnTo>
                  <a:lnTo>
                    <a:pt x="2675254" y="530541"/>
                  </a:lnTo>
                  <a:lnTo>
                    <a:pt x="2898192" y="459802"/>
                  </a:lnTo>
                  <a:lnTo>
                    <a:pt x="3121130" y="424433"/>
                  </a:lnTo>
                  <a:lnTo>
                    <a:pt x="3344068" y="353694"/>
                  </a:lnTo>
                  <a:lnTo>
                    <a:pt x="3567005" y="282955"/>
                  </a:lnTo>
                  <a:lnTo>
                    <a:pt x="3789943" y="318324"/>
                  </a:lnTo>
                  <a:lnTo>
                    <a:pt x="4012881" y="0"/>
                  </a:lnTo>
                  <a:lnTo>
                    <a:pt x="4235819" y="106108"/>
                  </a:lnTo>
                  <a:lnTo>
                    <a:pt x="4458757" y="282955"/>
                  </a:lnTo>
                  <a:lnTo>
                    <a:pt x="4681695" y="424433"/>
                  </a:lnTo>
                  <a:lnTo>
                    <a:pt x="4904633" y="459802"/>
                  </a:lnTo>
                  <a:lnTo>
                    <a:pt x="5127571" y="35369"/>
                  </a:lnTo>
                  <a:lnTo>
                    <a:pt x="5350508" y="106108"/>
                  </a:lnTo>
                </a:path>
              </a:pathLst>
            </a:custGeom>
            <a:ln w="27101" cap="flat">
              <a:solidFill>
                <a:srgbClr val="80BD41">
                  <a:alpha val="100000"/>
                </a:srgbClr>
              </a:solidFill>
              <a:prstDash val="solid"/>
              <a:round/>
            </a:ln>
          </p:spPr>
          <p:txBody>
            <a:bodyPr/>
            <a:lstStyle/>
            <a:p>
              <a:endParaRPr/>
            </a:p>
          </p:txBody>
        </p:sp>
        <p:sp>
          <p:nvSpPr>
            <p:cNvPr id="112" name="tx112"/>
            <p:cNvSpPr/>
            <p:nvPr/>
          </p:nvSpPr>
          <p:spPr>
            <a:xfrm>
              <a:off x="1455656" y="2982221"/>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44</a:t>
              </a:r>
            </a:p>
          </p:txBody>
        </p:sp>
        <p:sp>
          <p:nvSpPr>
            <p:cNvPr id="113" name="tx113"/>
            <p:cNvSpPr/>
            <p:nvPr/>
          </p:nvSpPr>
          <p:spPr>
            <a:xfrm>
              <a:off x="2570345" y="244981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59</a:t>
              </a:r>
            </a:p>
          </p:txBody>
        </p:sp>
        <p:sp>
          <p:nvSpPr>
            <p:cNvPr id="114" name="tx114"/>
            <p:cNvSpPr/>
            <p:nvPr/>
          </p:nvSpPr>
          <p:spPr>
            <a:xfrm>
              <a:off x="3685034" y="216686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67</a:t>
              </a:r>
            </a:p>
          </p:txBody>
        </p:sp>
        <p:sp>
          <p:nvSpPr>
            <p:cNvPr id="115" name="tx115"/>
            <p:cNvSpPr/>
            <p:nvPr/>
          </p:nvSpPr>
          <p:spPr>
            <a:xfrm>
              <a:off x="4799724" y="216686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67</a:t>
              </a:r>
            </a:p>
          </p:txBody>
        </p:sp>
        <p:sp>
          <p:nvSpPr>
            <p:cNvPr id="116" name="tx116"/>
            <p:cNvSpPr/>
            <p:nvPr/>
          </p:nvSpPr>
          <p:spPr>
            <a:xfrm>
              <a:off x="5691475" y="20607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70</a:t>
              </a:r>
            </a:p>
          </p:txBody>
        </p:sp>
        <p:sp>
          <p:nvSpPr>
            <p:cNvPr id="117" name="tx117"/>
            <p:cNvSpPr/>
            <p:nvPr/>
          </p:nvSpPr>
          <p:spPr>
            <a:xfrm>
              <a:off x="5914413" y="216686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67</a:t>
              </a:r>
            </a:p>
          </p:txBody>
        </p:sp>
        <p:sp>
          <p:nvSpPr>
            <p:cNvPr id="118" name="tx118"/>
            <p:cNvSpPr/>
            <p:nvPr/>
          </p:nvSpPr>
          <p:spPr>
            <a:xfrm>
              <a:off x="6137351" y="22376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65</a:t>
              </a:r>
            </a:p>
          </p:txBody>
        </p:sp>
        <p:sp>
          <p:nvSpPr>
            <p:cNvPr id="119" name="tx119"/>
            <p:cNvSpPr/>
            <p:nvPr/>
          </p:nvSpPr>
          <p:spPr>
            <a:xfrm>
              <a:off x="6360289" y="230828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63</a:t>
              </a:r>
            </a:p>
          </p:txBody>
        </p:sp>
        <p:sp>
          <p:nvSpPr>
            <p:cNvPr id="120" name="tx120"/>
            <p:cNvSpPr/>
            <p:nvPr/>
          </p:nvSpPr>
          <p:spPr>
            <a:xfrm>
              <a:off x="6583227" y="174243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806165" y="206075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70</a:t>
              </a:r>
            </a:p>
          </p:txBody>
        </p:sp>
        <p:sp>
          <p:nvSpPr>
            <p:cNvPr id="122" name="tx122"/>
            <p:cNvSpPr/>
            <p:nvPr/>
          </p:nvSpPr>
          <p:spPr>
            <a:xfrm>
              <a:off x="1455656" y="371273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31</a:t>
              </a:r>
            </a:p>
          </p:txBody>
        </p:sp>
        <p:sp>
          <p:nvSpPr>
            <p:cNvPr id="123" name="tx123"/>
            <p:cNvSpPr/>
            <p:nvPr/>
          </p:nvSpPr>
          <p:spPr>
            <a:xfrm>
              <a:off x="2570345" y="314874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47</a:t>
              </a:r>
            </a:p>
          </p:txBody>
        </p:sp>
        <p:sp>
          <p:nvSpPr>
            <p:cNvPr id="124" name="tx124"/>
            <p:cNvSpPr/>
            <p:nvPr/>
          </p:nvSpPr>
          <p:spPr>
            <a:xfrm>
              <a:off x="3685034" y="307614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49</a:t>
              </a:r>
            </a:p>
          </p:txBody>
        </p:sp>
        <p:sp>
          <p:nvSpPr>
            <p:cNvPr id="125" name="tx125"/>
            <p:cNvSpPr/>
            <p:nvPr/>
          </p:nvSpPr>
          <p:spPr>
            <a:xfrm>
              <a:off x="4799724" y="279468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57</a:t>
              </a:r>
            </a:p>
          </p:txBody>
        </p:sp>
        <p:sp>
          <p:nvSpPr>
            <p:cNvPr id="126" name="tx126"/>
            <p:cNvSpPr/>
            <p:nvPr/>
          </p:nvSpPr>
          <p:spPr>
            <a:xfrm>
              <a:off x="5691475" y="25456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64</a:t>
              </a:r>
            </a:p>
          </p:txBody>
        </p:sp>
        <p:sp>
          <p:nvSpPr>
            <p:cNvPr id="127" name="tx127"/>
            <p:cNvSpPr/>
            <p:nvPr/>
          </p:nvSpPr>
          <p:spPr>
            <a:xfrm>
              <a:off x="5914413" y="272244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59</a:t>
              </a:r>
            </a:p>
          </p:txBody>
        </p:sp>
        <p:sp>
          <p:nvSpPr>
            <p:cNvPr id="128" name="tx128"/>
            <p:cNvSpPr/>
            <p:nvPr/>
          </p:nvSpPr>
          <p:spPr>
            <a:xfrm>
              <a:off x="6137351" y="2865486"/>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55</a:t>
              </a:r>
            </a:p>
          </p:txBody>
        </p:sp>
        <p:sp>
          <p:nvSpPr>
            <p:cNvPr id="129" name="tx129"/>
            <p:cNvSpPr/>
            <p:nvPr/>
          </p:nvSpPr>
          <p:spPr>
            <a:xfrm>
              <a:off x="6360289" y="2899656"/>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54</a:t>
              </a:r>
            </a:p>
          </p:txBody>
        </p:sp>
        <p:sp>
          <p:nvSpPr>
            <p:cNvPr id="130" name="tx130"/>
            <p:cNvSpPr/>
            <p:nvPr/>
          </p:nvSpPr>
          <p:spPr>
            <a:xfrm>
              <a:off x="6583227" y="24748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66</a:t>
              </a:r>
            </a:p>
          </p:txBody>
        </p:sp>
        <p:sp>
          <p:nvSpPr>
            <p:cNvPr id="131" name="tx131"/>
            <p:cNvSpPr/>
            <p:nvPr/>
          </p:nvSpPr>
          <p:spPr>
            <a:xfrm>
              <a:off x="6806165" y="254560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64</a:t>
              </a:r>
            </a:p>
          </p:txBody>
        </p:sp>
        <p:sp>
          <p:nvSpPr>
            <p:cNvPr id="132" name="tx132"/>
            <p:cNvSpPr/>
            <p:nvPr/>
          </p:nvSpPr>
          <p:spPr>
            <a:xfrm>
              <a:off x="953025"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354735"/>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134" name="tx134"/>
            <p:cNvSpPr/>
            <p:nvPr/>
          </p:nvSpPr>
          <p:spPr>
            <a:xfrm>
              <a:off x="508103" y="2026149"/>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a:t>
              </a:r>
            </a:p>
          </p:txBody>
        </p:sp>
        <p:sp>
          <p:nvSpPr>
            <p:cNvPr id="135" name="tx135"/>
            <p:cNvSpPr/>
            <p:nvPr/>
          </p:nvSpPr>
          <p:spPr>
            <a:xfrm>
              <a:off x="8719511"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81387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92963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46797"/>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6116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95983"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1067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2536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4005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69429"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4091"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3180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77678"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00616"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23526"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4649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104822" y="2832148"/>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54" name="tx154"/>
            <p:cNvSpPr/>
            <p:nvPr/>
          </p:nvSpPr>
          <p:spPr>
            <a:xfrm rot="5400000">
              <a:off x="8566395" y="281830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5" name="rc155"/>
            <p:cNvSpPr/>
            <p:nvPr/>
          </p:nvSpPr>
          <p:spPr>
            <a:xfrm>
              <a:off x="1351923" y="5625304"/>
              <a:ext cx="201455" cy="201456"/>
            </a:xfrm>
            <a:prstGeom prst="rect">
              <a:avLst/>
            </a:prstGeom>
            <a:solidFill>
              <a:srgbClr val="80BD41">
                <a:alpha val="100000"/>
              </a:srgbClr>
            </a:solidFill>
          </p:spPr>
          <p:txBody>
            <a:bodyPr/>
            <a:lstStyle/>
            <a:p>
              <a:endParaRPr/>
            </a:p>
          </p:txBody>
        </p:sp>
        <p:sp>
          <p:nvSpPr>
            <p:cNvPr id="156" name="rc156"/>
            <p:cNvSpPr/>
            <p:nvPr/>
          </p:nvSpPr>
          <p:spPr>
            <a:xfrm>
              <a:off x="3325498" y="5625304"/>
              <a:ext cx="201456" cy="201456"/>
            </a:xfrm>
            <a:prstGeom prst="rect">
              <a:avLst/>
            </a:prstGeom>
            <a:solidFill>
              <a:srgbClr val="1CABE2">
                <a:alpha val="100000"/>
              </a:srgbClr>
            </a:solidFill>
          </p:spPr>
          <p:txBody>
            <a:bodyPr/>
            <a:lstStyle/>
            <a:p>
              <a:endParaRPr/>
            </a:p>
          </p:txBody>
        </p:sp>
        <p:sp>
          <p:nvSpPr>
            <p:cNvPr id="157" name="rc157"/>
            <p:cNvSpPr/>
            <p:nvPr/>
          </p:nvSpPr>
          <p:spPr>
            <a:xfrm>
              <a:off x="4382836" y="5625304"/>
              <a:ext cx="201456" cy="201456"/>
            </a:xfrm>
            <a:prstGeom prst="rect">
              <a:avLst/>
            </a:prstGeom>
            <a:solidFill>
              <a:srgbClr val="0058AB">
                <a:alpha val="100000"/>
              </a:srgbClr>
            </a:solidFill>
          </p:spPr>
          <p:txBody>
            <a:bodyPr/>
            <a:lstStyle/>
            <a:p>
              <a:endParaRPr/>
            </a:p>
          </p:txBody>
        </p:sp>
        <p:sp>
          <p:nvSpPr>
            <p:cNvPr id="158" name="rc158"/>
            <p:cNvSpPr/>
            <p:nvPr/>
          </p:nvSpPr>
          <p:spPr>
            <a:xfrm>
              <a:off x="5370461" y="5625304"/>
              <a:ext cx="201456" cy="201456"/>
            </a:xfrm>
            <a:prstGeom prst="rect">
              <a:avLst/>
            </a:prstGeom>
            <a:solidFill>
              <a:srgbClr val="FFC20E">
                <a:alpha val="100000"/>
              </a:srgbClr>
            </a:solidFill>
          </p:spPr>
          <p:txBody>
            <a:bodyPr/>
            <a:lstStyle/>
            <a:p>
              <a:endParaRPr/>
            </a:p>
          </p:txBody>
        </p:sp>
        <p:sp>
          <p:nvSpPr>
            <p:cNvPr id="159" name="rc159"/>
            <p:cNvSpPr/>
            <p:nvPr/>
          </p:nvSpPr>
          <p:spPr>
            <a:xfrm>
              <a:off x="7119206" y="5625304"/>
              <a:ext cx="201455" cy="201456"/>
            </a:xfrm>
            <a:prstGeom prst="rect">
              <a:avLst/>
            </a:prstGeom>
            <a:solidFill>
              <a:srgbClr val="F26A21">
                <a:alpha val="100000"/>
              </a:srgbClr>
            </a:solidFill>
          </p:spPr>
          <p:txBody>
            <a:bodyPr/>
            <a:lstStyle/>
            <a:p>
              <a:endParaRPr/>
            </a:p>
          </p:txBody>
        </p:sp>
        <p:sp>
          <p:nvSpPr>
            <p:cNvPr id="160" name="tx160"/>
            <p:cNvSpPr/>
            <p:nvPr/>
          </p:nvSpPr>
          <p:spPr>
            <a:xfrm>
              <a:off x="1631968" y="5646564"/>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1" name="tx161"/>
            <p:cNvSpPr/>
            <p:nvPr/>
          </p:nvSpPr>
          <p:spPr>
            <a:xfrm>
              <a:off x="3605543" y="5648269"/>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62" name="tx162"/>
            <p:cNvSpPr/>
            <p:nvPr/>
          </p:nvSpPr>
          <p:spPr>
            <a:xfrm>
              <a:off x="4662881" y="5673849"/>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63" name="tx163"/>
            <p:cNvSpPr/>
            <p:nvPr/>
          </p:nvSpPr>
          <p:spPr>
            <a:xfrm>
              <a:off x="5650506" y="5672553"/>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4" name="tx164"/>
            <p:cNvSpPr/>
            <p:nvPr/>
          </p:nvSpPr>
          <p:spPr>
            <a:xfrm>
              <a:off x="7399251" y="5673849"/>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5" name="pl165"/>
            <p:cNvSpPr/>
            <p:nvPr/>
          </p:nvSpPr>
          <p:spPr>
            <a:xfrm>
              <a:off x="3510223" y="622384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66" name="pl166"/>
            <p:cNvSpPr/>
            <p:nvPr/>
          </p:nvSpPr>
          <p:spPr>
            <a:xfrm>
              <a:off x="4924792" y="622384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67" name="tx167"/>
            <p:cNvSpPr/>
            <p:nvPr/>
          </p:nvSpPr>
          <p:spPr>
            <a:xfrm>
              <a:off x="3777322" y="6171797"/>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68" name="tx168"/>
            <p:cNvSpPr/>
            <p:nvPr/>
          </p:nvSpPr>
          <p:spPr>
            <a:xfrm>
              <a:off x="5191892" y="6171661"/>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69" name="tx169"/>
            <p:cNvSpPr/>
            <p:nvPr/>
          </p:nvSpPr>
          <p:spPr>
            <a:xfrm>
              <a:off x="1079223" y="398022"/>
              <a:ext cx="943392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0" name="tx170"/>
            <p:cNvSpPr/>
            <p:nvPr/>
          </p:nvSpPr>
          <p:spPr>
            <a:xfrm>
              <a:off x="1079223" y="579074"/>
              <a:ext cx="478494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Angola</a:t>
              </a:r>
            </a:p>
          </p:txBody>
        </p:sp>
        <p:sp>
          <p:nvSpPr>
            <p:cNvPr id="171" name="tx171"/>
            <p:cNvSpPr/>
            <p:nvPr/>
          </p:nvSpPr>
          <p:spPr>
            <a:xfrm>
              <a:off x="-3195790" y="6447811"/>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2" name="tx172"/>
            <p:cNvSpPr/>
            <p:nvPr/>
          </p:nvSpPr>
          <p:spPr>
            <a:xfrm>
              <a:off x="687215" y="6568567"/>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L'Angola devrait connaître une forte augmentation (&amp;gt;=50 000) du nombre de nourrissons survivants d'ici 2030. Pour maintenir la couverture actuelle, il faut vacciner un nombre croissant d'enfants.
Pour atteindre l'objectif ZD de l'IA2030, il faut vacciner beaucoup plus d'enfants (~5,83%) avec le DTC1 chaque année.
Pour améliorer la couverture et atteindre l'objectif ZD 2030, il faudra augmenter considérablement les capacités des programmes de vaccination et des systèmes de santé.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83899" y="4459237"/>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83899" y="3626622"/>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3899" y="2794006"/>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3899" y="1961390"/>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3899" y="1128775"/>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3899" y="4875545"/>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3899" y="4042930"/>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3899" y="3210314"/>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3899" y="2377698"/>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3899" y="1545083"/>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3899" y="712467"/>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5876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678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93481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17284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41086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4889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8691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24945"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36297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60099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83902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07705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31507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55310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79112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2915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26718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50520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574323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981259"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21928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45731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669533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693336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17139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40941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59954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rc42"/>
            <p:cNvSpPr/>
            <p:nvPr/>
          </p:nvSpPr>
          <p:spPr>
            <a:xfrm>
              <a:off x="1351649" y="1656245"/>
              <a:ext cx="214223" cy="3219300"/>
            </a:xfrm>
            <a:prstGeom prst="rect">
              <a:avLst/>
            </a:prstGeom>
            <a:solidFill>
              <a:srgbClr val="0058AB">
                <a:alpha val="100000"/>
              </a:srgbClr>
            </a:solidFill>
          </p:spPr>
          <p:txBody>
            <a:bodyPr/>
            <a:lstStyle/>
            <a:p>
              <a:endParaRPr/>
            </a:p>
          </p:txBody>
        </p:sp>
        <p:sp>
          <p:nvSpPr>
            <p:cNvPr id="43" name="rc43"/>
            <p:cNvSpPr/>
            <p:nvPr/>
          </p:nvSpPr>
          <p:spPr>
            <a:xfrm>
              <a:off x="1589675" y="2256678"/>
              <a:ext cx="214223" cy="2618867"/>
            </a:xfrm>
            <a:prstGeom prst="rect">
              <a:avLst/>
            </a:prstGeom>
            <a:solidFill>
              <a:srgbClr val="0058AB">
                <a:alpha val="100000"/>
              </a:srgbClr>
            </a:solidFill>
          </p:spPr>
          <p:txBody>
            <a:bodyPr/>
            <a:lstStyle/>
            <a:p>
              <a:endParaRPr/>
            </a:p>
          </p:txBody>
        </p:sp>
        <p:sp>
          <p:nvSpPr>
            <p:cNvPr id="44" name="rc44"/>
            <p:cNvSpPr/>
            <p:nvPr/>
          </p:nvSpPr>
          <p:spPr>
            <a:xfrm>
              <a:off x="1827702" y="2659547"/>
              <a:ext cx="214223" cy="2215998"/>
            </a:xfrm>
            <a:prstGeom prst="rect">
              <a:avLst/>
            </a:prstGeom>
            <a:solidFill>
              <a:srgbClr val="0058AB">
                <a:alpha val="100000"/>
              </a:srgbClr>
            </a:solidFill>
          </p:spPr>
          <p:txBody>
            <a:bodyPr/>
            <a:lstStyle/>
            <a:p>
              <a:endParaRPr/>
            </a:p>
          </p:txBody>
        </p:sp>
        <p:sp>
          <p:nvSpPr>
            <p:cNvPr id="45" name="rc45"/>
            <p:cNvSpPr/>
            <p:nvPr/>
          </p:nvSpPr>
          <p:spPr>
            <a:xfrm>
              <a:off x="2065728" y="2703742"/>
              <a:ext cx="214223" cy="2171802"/>
            </a:xfrm>
            <a:prstGeom prst="rect">
              <a:avLst/>
            </a:prstGeom>
            <a:solidFill>
              <a:srgbClr val="0058AB">
                <a:alpha val="100000"/>
              </a:srgbClr>
            </a:solidFill>
          </p:spPr>
          <p:txBody>
            <a:bodyPr/>
            <a:lstStyle/>
            <a:p>
              <a:endParaRPr/>
            </a:p>
          </p:txBody>
        </p:sp>
        <p:sp>
          <p:nvSpPr>
            <p:cNvPr id="46" name="rc46"/>
            <p:cNvSpPr/>
            <p:nvPr/>
          </p:nvSpPr>
          <p:spPr>
            <a:xfrm>
              <a:off x="2303754" y="3085613"/>
              <a:ext cx="214223" cy="1789932"/>
            </a:xfrm>
            <a:prstGeom prst="rect">
              <a:avLst/>
            </a:prstGeom>
            <a:solidFill>
              <a:srgbClr val="0058AB">
                <a:alpha val="100000"/>
              </a:srgbClr>
            </a:solidFill>
          </p:spPr>
          <p:txBody>
            <a:bodyPr/>
            <a:lstStyle/>
            <a:p>
              <a:endParaRPr/>
            </a:p>
          </p:txBody>
        </p:sp>
        <p:sp>
          <p:nvSpPr>
            <p:cNvPr id="47" name="rc47"/>
            <p:cNvSpPr/>
            <p:nvPr/>
          </p:nvSpPr>
          <p:spPr>
            <a:xfrm>
              <a:off x="2541780" y="2054152"/>
              <a:ext cx="214223" cy="2821393"/>
            </a:xfrm>
            <a:prstGeom prst="rect">
              <a:avLst/>
            </a:prstGeom>
            <a:solidFill>
              <a:srgbClr val="0058AB">
                <a:alpha val="100000"/>
              </a:srgbClr>
            </a:solidFill>
          </p:spPr>
          <p:txBody>
            <a:bodyPr/>
            <a:lstStyle/>
            <a:p>
              <a:endParaRPr/>
            </a:p>
          </p:txBody>
        </p:sp>
        <p:sp>
          <p:nvSpPr>
            <p:cNvPr id="48" name="rc48"/>
            <p:cNvSpPr/>
            <p:nvPr/>
          </p:nvSpPr>
          <p:spPr>
            <a:xfrm>
              <a:off x="2779807" y="2237477"/>
              <a:ext cx="214223" cy="2638067"/>
            </a:xfrm>
            <a:prstGeom prst="rect">
              <a:avLst/>
            </a:prstGeom>
            <a:solidFill>
              <a:srgbClr val="0058AB">
                <a:alpha val="100000"/>
              </a:srgbClr>
            </a:solidFill>
          </p:spPr>
          <p:txBody>
            <a:bodyPr/>
            <a:lstStyle/>
            <a:p>
              <a:endParaRPr/>
            </a:p>
          </p:txBody>
        </p:sp>
        <p:sp>
          <p:nvSpPr>
            <p:cNvPr id="49" name="rc49"/>
            <p:cNvSpPr/>
            <p:nvPr/>
          </p:nvSpPr>
          <p:spPr>
            <a:xfrm>
              <a:off x="3017833" y="2364834"/>
              <a:ext cx="214223" cy="2510710"/>
            </a:xfrm>
            <a:prstGeom prst="rect">
              <a:avLst/>
            </a:prstGeom>
            <a:solidFill>
              <a:srgbClr val="0058AB">
                <a:alpha val="100000"/>
              </a:srgbClr>
            </a:solidFill>
          </p:spPr>
          <p:txBody>
            <a:bodyPr/>
            <a:lstStyle/>
            <a:p>
              <a:endParaRPr/>
            </a:p>
          </p:txBody>
        </p:sp>
        <p:sp>
          <p:nvSpPr>
            <p:cNvPr id="50" name="rc50"/>
            <p:cNvSpPr/>
            <p:nvPr/>
          </p:nvSpPr>
          <p:spPr>
            <a:xfrm>
              <a:off x="3255859" y="2277260"/>
              <a:ext cx="214223" cy="2598285"/>
            </a:xfrm>
            <a:prstGeom prst="rect">
              <a:avLst/>
            </a:prstGeom>
            <a:solidFill>
              <a:srgbClr val="0058AB">
                <a:alpha val="100000"/>
              </a:srgbClr>
            </a:solidFill>
          </p:spPr>
          <p:txBody>
            <a:bodyPr/>
            <a:lstStyle/>
            <a:p>
              <a:endParaRPr/>
            </a:p>
          </p:txBody>
        </p:sp>
        <p:sp>
          <p:nvSpPr>
            <p:cNvPr id="51" name="rc51"/>
            <p:cNvSpPr/>
            <p:nvPr/>
          </p:nvSpPr>
          <p:spPr>
            <a:xfrm>
              <a:off x="3493885" y="2186480"/>
              <a:ext cx="214223" cy="2689065"/>
            </a:xfrm>
            <a:prstGeom prst="rect">
              <a:avLst/>
            </a:prstGeom>
            <a:solidFill>
              <a:srgbClr val="0058AB">
                <a:alpha val="100000"/>
              </a:srgbClr>
            </a:solidFill>
          </p:spPr>
          <p:txBody>
            <a:bodyPr/>
            <a:lstStyle/>
            <a:p>
              <a:endParaRPr/>
            </a:p>
          </p:txBody>
        </p:sp>
        <p:sp>
          <p:nvSpPr>
            <p:cNvPr id="52" name="rc52"/>
            <p:cNvSpPr/>
            <p:nvPr/>
          </p:nvSpPr>
          <p:spPr>
            <a:xfrm>
              <a:off x="3731911" y="2184440"/>
              <a:ext cx="214223" cy="2691105"/>
            </a:xfrm>
            <a:prstGeom prst="rect">
              <a:avLst/>
            </a:prstGeom>
            <a:solidFill>
              <a:srgbClr val="0058AB">
                <a:alpha val="100000"/>
              </a:srgbClr>
            </a:solidFill>
          </p:spPr>
          <p:txBody>
            <a:bodyPr/>
            <a:lstStyle/>
            <a:p>
              <a:endParaRPr/>
            </a:p>
          </p:txBody>
        </p:sp>
        <p:sp>
          <p:nvSpPr>
            <p:cNvPr id="53" name="rc53"/>
            <p:cNvSpPr/>
            <p:nvPr/>
          </p:nvSpPr>
          <p:spPr>
            <a:xfrm>
              <a:off x="3969938" y="2101511"/>
              <a:ext cx="214223" cy="2774033"/>
            </a:xfrm>
            <a:prstGeom prst="rect">
              <a:avLst/>
            </a:prstGeom>
            <a:solidFill>
              <a:srgbClr val="0058AB">
                <a:alpha val="100000"/>
              </a:srgbClr>
            </a:solidFill>
          </p:spPr>
          <p:txBody>
            <a:bodyPr/>
            <a:lstStyle/>
            <a:p>
              <a:endParaRPr/>
            </a:p>
          </p:txBody>
        </p:sp>
        <p:sp>
          <p:nvSpPr>
            <p:cNvPr id="54" name="rc54"/>
            <p:cNvSpPr/>
            <p:nvPr/>
          </p:nvSpPr>
          <p:spPr>
            <a:xfrm>
              <a:off x="4207964" y="2019915"/>
              <a:ext cx="214223" cy="2855630"/>
            </a:xfrm>
            <a:prstGeom prst="rect">
              <a:avLst/>
            </a:prstGeom>
            <a:solidFill>
              <a:srgbClr val="0058AB">
                <a:alpha val="100000"/>
              </a:srgbClr>
            </a:solidFill>
          </p:spPr>
          <p:txBody>
            <a:bodyPr/>
            <a:lstStyle/>
            <a:p>
              <a:endParaRPr/>
            </a:p>
          </p:txBody>
        </p:sp>
        <p:sp>
          <p:nvSpPr>
            <p:cNvPr id="55" name="rc55"/>
            <p:cNvSpPr/>
            <p:nvPr/>
          </p:nvSpPr>
          <p:spPr>
            <a:xfrm>
              <a:off x="4445990" y="1939443"/>
              <a:ext cx="214223" cy="2936102"/>
            </a:xfrm>
            <a:prstGeom prst="rect">
              <a:avLst/>
            </a:prstGeom>
            <a:solidFill>
              <a:srgbClr val="0058AB">
                <a:alpha val="100000"/>
              </a:srgbClr>
            </a:solidFill>
          </p:spPr>
          <p:txBody>
            <a:bodyPr/>
            <a:lstStyle/>
            <a:p>
              <a:endParaRPr/>
            </a:p>
          </p:txBody>
        </p:sp>
        <p:sp>
          <p:nvSpPr>
            <p:cNvPr id="56" name="rc56"/>
            <p:cNvSpPr/>
            <p:nvPr/>
          </p:nvSpPr>
          <p:spPr>
            <a:xfrm>
              <a:off x="4684016" y="2044910"/>
              <a:ext cx="214223" cy="2830635"/>
            </a:xfrm>
            <a:prstGeom prst="rect">
              <a:avLst/>
            </a:prstGeom>
            <a:solidFill>
              <a:srgbClr val="0058AB">
                <a:alpha val="100000"/>
              </a:srgbClr>
            </a:solidFill>
          </p:spPr>
          <p:txBody>
            <a:bodyPr/>
            <a:lstStyle/>
            <a:p>
              <a:endParaRPr/>
            </a:p>
          </p:txBody>
        </p:sp>
        <p:sp>
          <p:nvSpPr>
            <p:cNvPr id="57" name="rc57"/>
            <p:cNvSpPr/>
            <p:nvPr/>
          </p:nvSpPr>
          <p:spPr>
            <a:xfrm>
              <a:off x="4922043" y="1794926"/>
              <a:ext cx="214223" cy="3080619"/>
            </a:xfrm>
            <a:prstGeom prst="rect">
              <a:avLst/>
            </a:prstGeom>
            <a:solidFill>
              <a:srgbClr val="0058AB">
                <a:alpha val="100000"/>
              </a:srgbClr>
            </a:solidFill>
          </p:spPr>
          <p:txBody>
            <a:bodyPr/>
            <a:lstStyle/>
            <a:p>
              <a:endParaRPr/>
            </a:p>
          </p:txBody>
        </p:sp>
        <p:sp>
          <p:nvSpPr>
            <p:cNvPr id="58" name="rc58"/>
            <p:cNvSpPr/>
            <p:nvPr/>
          </p:nvSpPr>
          <p:spPr>
            <a:xfrm>
              <a:off x="5160069" y="2205505"/>
              <a:ext cx="214223" cy="2670040"/>
            </a:xfrm>
            <a:prstGeom prst="rect">
              <a:avLst/>
            </a:prstGeom>
            <a:solidFill>
              <a:srgbClr val="0058AB">
                <a:alpha val="100000"/>
              </a:srgbClr>
            </a:solidFill>
          </p:spPr>
          <p:txBody>
            <a:bodyPr/>
            <a:lstStyle/>
            <a:p>
              <a:endParaRPr/>
            </a:p>
          </p:txBody>
        </p:sp>
        <p:sp>
          <p:nvSpPr>
            <p:cNvPr id="59" name="rc59"/>
            <p:cNvSpPr/>
            <p:nvPr/>
          </p:nvSpPr>
          <p:spPr>
            <a:xfrm>
              <a:off x="5398095" y="1754818"/>
              <a:ext cx="214223" cy="3120726"/>
            </a:xfrm>
            <a:prstGeom prst="rect">
              <a:avLst/>
            </a:prstGeom>
            <a:solidFill>
              <a:srgbClr val="0058AB">
                <a:alpha val="100000"/>
              </a:srgbClr>
            </a:solidFill>
          </p:spPr>
          <p:txBody>
            <a:bodyPr/>
            <a:lstStyle/>
            <a:p>
              <a:endParaRPr/>
            </a:p>
          </p:txBody>
        </p:sp>
        <p:sp>
          <p:nvSpPr>
            <p:cNvPr id="60" name="rc60"/>
            <p:cNvSpPr/>
            <p:nvPr/>
          </p:nvSpPr>
          <p:spPr>
            <a:xfrm>
              <a:off x="5636121" y="2382044"/>
              <a:ext cx="214223" cy="2493500"/>
            </a:xfrm>
            <a:prstGeom prst="rect">
              <a:avLst/>
            </a:prstGeom>
            <a:solidFill>
              <a:srgbClr val="0058AB">
                <a:alpha val="100000"/>
              </a:srgbClr>
            </a:solidFill>
          </p:spPr>
          <p:txBody>
            <a:bodyPr/>
            <a:lstStyle/>
            <a:p>
              <a:endParaRPr/>
            </a:p>
          </p:txBody>
        </p:sp>
        <p:sp>
          <p:nvSpPr>
            <p:cNvPr id="61" name="rc61"/>
            <p:cNvSpPr/>
            <p:nvPr/>
          </p:nvSpPr>
          <p:spPr>
            <a:xfrm>
              <a:off x="5874148" y="1816657"/>
              <a:ext cx="214223" cy="3058888"/>
            </a:xfrm>
            <a:prstGeom prst="rect">
              <a:avLst/>
            </a:prstGeom>
            <a:solidFill>
              <a:srgbClr val="0058AB">
                <a:alpha val="100000"/>
              </a:srgbClr>
            </a:solidFill>
          </p:spPr>
          <p:txBody>
            <a:bodyPr/>
            <a:lstStyle/>
            <a:p>
              <a:endParaRPr/>
            </a:p>
          </p:txBody>
        </p:sp>
        <p:sp>
          <p:nvSpPr>
            <p:cNvPr id="62" name="rc62"/>
            <p:cNvSpPr/>
            <p:nvPr/>
          </p:nvSpPr>
          <p:spPr>
            <a:xfrm>
              <a:off x="6112174" y="1431247"/>
              <a:ext cx="214223" cy="3444297"/>
            </a:xfrm>
            <a:prstGeom prst="rect">
              <a:avLst/>
            </a:prstGeom>
            <a:solidFill>
              <a:srgbClr val="0058AB">
                <a:alpha val="100000"/>
              </a:srgbClr>
            </a:solidFill>
          </p:spPr>
          <p:txBody>
            <a:bodyPr/>
            <a:lstStyle/>
            <a:p>
              <a:endParaRPr/>
            </a:p>
          </p:txBody>
        </p:sp>
        <p:sp>
          <p:nvSpPr>
            <p:cNvPr id="63" name="rc63"/>
            <p:cNvSpPr/>
            <p:nvPr/>
          </p:nvSpPr>
          <p:spPr>
            <a:xfrm>
              <a:off x="6350200" y="1144495"/>
              <a:ext cx="214223" cy="3731050"/>
            </a:xfrm>
            <a:prstGeom prst="rect">
              <a:avLst/>
            </a:prstGeom>
            <a:solidFill>
              <a:srgbClr val="0058AB">
                <a:alpha val="100000"/>
              </a:srgbClr>
            </a:solidFill>
          </p:spPr>
          <p:txBody>
            <a:bodyPr/>
            <a:lstStyle/>
            <a:p>
              <a:endParaRPr/>
            </a:p>
          </p:txBody>
        </p:sp>
        <p:sp>
          <p:nvSpPr>
            <p:cNvPr id="64" name="rc64"/>
            <p:cNvSpPr/>
            <p:nvPr/>
          </p:nvSpPr>
          <p:spPr>
            <a:xfrm>
              <a:off x="6588226" y="860947"/>
              <a:ext cx="214223" cy="4014597"/>
            </a:xfrm>
            <a:prstGeom prst="rect">
              <a:avLst/>
            </a:prstGeom>
            <a:solidFill>
              <a:srgbClr val="0058AB">
                <a:alpha val="100000"/>
              </a:srgbClr>
            </a:solidFill>
          </p:spPr>
          <p:txBody>
            <a:bodyPr/>
            <a:lstStyle/>
            <a:p>
              <a:endParaRPr/>
            </a:p>
          </p:txBody>
        </p:sp>
        <p:sp>
          <p:nvSpPr>
            <p:cNvPr id="65" name="rc65"/>
            <p:cNvSpPr/>
            <p:nvPr/>
          </p:nvSpPr>
          <p:spPr>
            <a:xfrm>
              <a:off x="6826253" y="2554987"/>
              <a:ext cx="214223" cy="2320558"/>
            </a:xfrm>
            <a:prstGeom prst="rect">
              <a:avLst/>
            </a:prstGeom>
            <a:solidFill>
              <a:srgbClr val="0058AB">
                <a:alpha val="100000"/>
              </a:srgbClr>
            </a:solidFill>
          </p:spPr>
          <p:txBody>
            <a:bodyPr/>
            <a:lstStyle/>
            <a:p>
              <a:endParaRPr/>
            </a:p>
          </p:txBody>
        </p:sp>
        <p:sp>
          <p:nvSpPr>
            <p:cNvPr id="66" name="rc66"/>
            <p:cNvSpPr/>
            <p:nvPr/>
          </p:nvSpPr>
          <p:spPr>
            <a:xfrm>
              <a:off x="7064279" y="1494992"/>
              <a:ext cx="214223" cy="3380552"/>
            </a:xfrm>
            <a:prstGeom prst="rect">
              <a:avLst/>
            </a:prstGeom>
            <a:solidFill>
              <a:srgbClr val="0058AB">
                <a:alpha val="100000"/>
              </a:srgbClr>
            </a:solidFill>
          </p:spPr>
          <p:txBody>
            <a:bodyPr/>
            <a:lstStyle/>
            <a:p>
              <a:endParaRPr/>
            </a:p>
          </p:txBody>
        </p:sp>
        <p:sp>
          <p:nvSpPr>
            <p:cNvPr id="67" name="rc67"/>
            <p:cNvSpPr/>
            <p:nvPr/>
          </p:nvSpPr>
          <p:spPr>
            <a:xfrm>
              <a:off x="8492436" y="3346097"/>
              <a:ext cx="214223" cy="1529448"/>
            </a:xfrm>
            <a:prstGeom prst="rect">
              <a:avLst/>
            </a:prstGeom>
            <a:solidFill>
              <a:srgbClr val="69DBFF">
                <a:alpha val="100000"/>
              </a:srgbClr>
            </a:solidFill>
          </p:spPr>
          <p:txBody>
            <a:bodyPr/>
            <a:lstStyle/>
            <a:p>
              <a:endParaRPr/>
            </a:p>
          </p:txBody>
        </p:sp>
        <p:sp>
          <p:nvSpPr>
            <p:cNvPr id="68" name="pl68"/>
            <p:cNvSpPr/>
            <p:nvPr/>
          </p:nvSpPr>
          <p:spPr>
            <a:xfrm>
              <a:off x="6219286" y="1816657"/>
              <a:ext cx="2380262" cy="1529444"/>
            </a:xfrm>
            <a:custGeom>
              <a:avLst/>
              <a:gdLst/>
              <a:ahLst/>
              <a:cxnLst/>
              <a:rect l="0" t="0" r="0" b="0"/>
              <a:pathLst>
                <a:path w="2380262" h="1529444">
                  <a:moveTo>
                    <a:pt x="0" y="0"/>
                  </a:moveTo>
                  <a:lnTo>
                    <a:pt x="238026" y="152944"/>
                  </a:lnTo>
                  <a:lnTo>
                    <a:pt x="476052" y="305888"/>
                  </a:lnTo>
                  <a:lnTo>
                    <a:pt x="714078" y="458833"/>
                  </a:lnTo>
                  <a:lnTo>
                    <a:pt x="952104" y="611777"/>
                  </a:lnTo>
                  <a:lnTo>
                    <a:pt x="1190131" y="764722"/>
                  </a:lnTo>
                  <a:lnTo>
                    <a:pt x="1428157" y="917666"/>
                  </a:lnTo>
                  <a:lnTo>
                    <a:pt x="1666183" y="1070610"/>
                  </a:lnTo>
                  <a:lnTo>
                    <a:pt x="1904209" y="1223555"/>
                  </a:lnTo>
                  <a:lnTo>
                    <a:pt x="2142236" y="1376499"/>
                  </a:lnTo>
                  <a:lnTo>
                    <a:pt x="2380262" y="1529444"/>
                  </a:lnTo>
                </a:path>
              </a:pathLst>
            </a:custGeom>
            <a:ln w="13550" cap="flat">
              <a:solidFill>
                <a:srgbClr val="000000">
                  <a:alpha val="100000"/>
                </a:srgbClr>
              </a:solidFill>
              <a:prstDash val="solid"/>
              <a:round/>
            </a:ln>
          </p:spPr>
          <p:txBody>
            <a:bodyPr/>
            <a:lstStyle/>
            <a:p>
              <a:endParaRPr/>
            </a:p>
          </p:txBody>
        </p:sp>
        <p:sp>
          <p:nvSpPr>
            <p:cNvPr id="69" name="pt69"/>
            <p:cNvSpPr/>
            <p:nvPr/>
          </p:nvSpPr>
          <p:spPr>
            <a:xfrm>
              <a:off x="6194460" y="17918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432486" y="19447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670512" y="20977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6908538" y="22506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146565" y="24036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384591" y="25565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622617" y="27094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7860643" y="28624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098670" y="30153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336696" y="31683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pt79"/>
            <p:cNvSpPr/>
            <p:nvPr/>
          </p:nvSpPr>
          <p:spPr>
            <a:xfrm>
              <a:off x="8574722" y="33212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80" name="tx80"/>
            <p:cNvSpPr/>
            <p:nvPr/>
          </p:nvSpPr>
          <p:spPr>
            <a:xfrm>
              <a:off x="857700" y="483290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3985500"/>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3152885"/>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a:t>
              </a:r>
            </a:p>
          </p:txBody>
        </p:sp>
        <p:sp>
          <p:nvSpPr>
            <p:cNvPr id="83" name="tx83"/>
            <p:cNvSpPr/>
            <p:nvPr/>
          </p:nvSpPr>
          <p:spPr>
            <a:xfrm>
              <a:off x="508103" y="2320269"/>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a:t>
              </a:r>
            </a:p>
          </p:txBody>
        </p:sp>
        <p:sp>
          <p:nvSpPr>
            <p:cNvPr id="84" name="tx84"/>
            <p:cNvSpPr/>
            <p:nvPr/>
          </p:nvSpPr>
          <p:spPr>
            <a:xfrm>
              <a:off x="508103" y="1487654"/>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a:t>
              </a:r>
            </a:p>
          </p:txBody>
        </p:sp>
        <p:sp>
          <p:nvSpPr>
            <p:cNvPr id="85" name="tx85"/>
            <p:cNvSpPr/>
            <p:nvPr/>
          </p:nvSpPr>
          <p:spPr>
            <a:xfrm>
              <a:off x="508103" y="65503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86" name="tx86"/>
            <p:cNvSpPr/>
            <p:nvPr/>
          </p:nvSpPr>
          <p:spPr>
            <a:xfrm rot="-5400000">
              <a:off x="133787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33001" y="2816541"/>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4" name="rc114"/>
            <p:cNvSpPr/>
            <p:nvPr/>
          </p:nvSpPr>
          <p:spPr>
            <a:xfrm>
              <a:off x="3693168" y="5761013"/>
              <a:ext cx="201456" cy="201456"/>
            </a:xfrm>
            <a:prstGeom prst="rect">
              <a:avLst/>
            </a:prstGeom>
            <a:solidFill>
              <a:srgbClr val="0058AB">
                <a:alpha val="100000"/>
              </a:srgbClr>
            </a:solidFill>
          </p:spPr>
          <p:txBody>
            <a:bodyPr/>
            <a:lstStyle/>
            <a:p>
              <a:endParaRPr/>
            </a:p>
          </p:txBody>
        </p:sp>
        <p:sp>
          <p:nvSpPr>
            <p:cNvPr id="115" name="rc115"/>
            <p:cNvSpPr/>
            <p:nvPr/>
          </p:nvSpPr>
          <p:spPr>
            <a:xfrm>
              <a:off x="4595254" y="5761013"/>
              <a:ext cx="201456" cy="201456"/>
            </a:xfrm>
            <a:prstGeom prst="rect">
              <a:avLst/>
            </a:prstGeom>
            <a:solidFill>
              <a:srgbClr val="69DBFF">
                <a:alpha val="100000"/>
              </a:srgbClr>
            </a:solidFill>
          </p:spPr>
          <p:txBody>
            <a:bodyPr/>
            <a:lstStyle/>
            <a:p>
              <a:endParaRPr/>
            </a:p>
          </p:txBody>
        </p:sp>
        <p:sp>
          <p:nvSpPr>
            <p:cNvPr id="116" name="tx116"/>
            <p:cNvSpPr/>
            <p:nvPr/>
          </p:nvSpPr>
          <p:spPr>
            <a:xfrm>
              <a:off x="3973213"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334485" y="398022"/>
              <a:ext cx="738933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Angola</a:t>
              </a:r>
            </a:p>
          </p:txBody>
        </p:sp>
        <p:sp>
          <p:nvSpPr>
            <p:cNvPr id="119" name="tx119"/>
            <p:cNvSpPr/>
            <p:nvPr/>
          </p:nvSpPr>
          <p:spPr>
            <a:xfrm>
              <a:off x="4775852"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0" name="tx120"/>
            <p:cNvSpPr/>
            <p:nvPr/>
          </p:nvSpPr>
          <p:spPr>
            <a:xfrm>
              <a:off x="418195" y="6206464"/>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1" name="tx121"/>
            <p:cNvSpPr/>
            <p:nvPr/>
          </p:nvSpPr>
          <p:spPr>
            <a:xfrm>
              <a:off x="635548" y="6327165"/>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22" name="tx122"/>
            <p:cNvSpPr/>
            <p:nvPr/>
          </p:nvSpPr>
          <p:spPr>
            <a:xfrm>
              <a:off x="8108680" y="6471004"/>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3" name="tx123"/>
            <p:cNvSpPr/>
            <p:nvPr/>
          </p:nvSpPr>
          <p:spPr>
            <a:xfrm>
              <a:off x="1853448" y="6568567"/>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supérieur d'environ 38 %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56791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49833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42876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1026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0331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196354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2103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80727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19351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55797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68874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6598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24323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2048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79773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07497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rc21"/>
            <p:cNvSpPr/>
            <p:nvPr/>
          </p:nvSpPr>
          <p:spPr>
            <a:xfrm>
              <a:off x="1296273" y="3777765"/>
              <a:ext cx="249522" cy="324932"/>
            </a:xfrm>
            <a:prstGeom prst="rect">
              <a:avLst/>
            </a:prstGeom>
            <a:solidFill>
              <a:srgbClr val="80BD41">
                <a:alpha val="100000"/>
              </a:srgbClr>
            </a:solidFill>
          </p:spPr>
          <p:txBody>
            <a:bodyPr/>
            <a:lstStyle/>
            <a:p>
              <a:endParaRPr/>
            </a:p>
          </p:txBody>
        </p:sp>
        <p:sp>
          <p:nvSpPr>
            <p:cNvPr id="22" name="rc22"/>
            <p:cNvSpPr/>
            <p:nvPr/>
          </p:nvSpPr>
          <p:spPr>
            <a:xfrm>
              <a:off x="1296273" y="3364215"/>
              <a:ext cx="249522" cy="413549"/>
            </a:xfrm>
            <a:prstGeom prst="rect">
              <a:avLst/>
            </a:prstGeom>
            <a:solidFill>
              <a:srgbClr val="1CABE2">
                <a:alpha val="100000"/>
              </a:srgbClr>
            </a:solidFill>
          </p:spPr>
          <p:txBody>
            <a:bodyPr/>
            <a:lstStyle/>
            <a:p>
              <a:endParaRPr/>
            </a:p>
          </p:txBody>
        </p:sp>
        <p:sp>
          <p:nvSpPr>
            <p:cNvPr id="23" name="rc23"/>
            <p:cNvSpPr/>
            <p:nvPr/>
          </p:nvSpPr>
          <p:spPr>
            <a:xfrm>
              <a:off x="1573521" y="3674528"/>
              <a:ext cx="249522" cy="428168"/>
            </a:xfrm>
            <a:prstGeom prst="rect">
              <a:avLst/>
            </a:prstGeom>
            <a:solidFill>
              <a:srgbClr val="80BD41">
                <a:alpha val="100000"/>
              </a:srgbClr>
            </a:solidFill>
          </p:spPr>
          <p:txBody>
            <a:bodyPr/>
            <a:lstStyle/>
            <a:p>
              <a:endParaRPr/>
            </a:p>
          </p:txBody>
        </p:sp>
        <p:sp>
          <p:nvSpPr>
            <p:cNvPr id="24" name="rc24"/>
            <p:cNvSpPr/>
            <p:nvPr/>
          </p:nvSpPr>
          <p:spPr>
            <a:xfrm>
              <a:off x="1573521" y="3338110"/>
              <a:ext cx="249522" cy="336418"/>
            </a:xfrm>
            <a:prstGeom prst="rect">
              <a:avLst/>
            </a:prstGeom>
            <a:solidFill>
              <a:srgbClr val="1CABE2">
                <a:alpha val="100000"/>
              </a:srgbClr>
            </a:solidFill>
          </p:spPr>
          <p:txBody>
            <a:bodyPr/>
            <a:lstStyle/>
            <a:p>
              <a:endParaRPr/>
            </a:p>
          </p:txBody>
        </p:sp>
        <p:sp>
          <p:nvSpPr>
            <p:cNvPr id="25" name="rc25"/>
            <p:cNvSpPr/>
            <p:nvPr/>
          </p:nvSpPr>
          <p:spPr>
            <a:xfrm>
              <a:off x="1850769" y="3596625"/>
              <a:ext cx="249522" cy="506072"/>
            </a:xfrm>
            <a:prstGeom prst="rect">
              <a:avLst/>
            </a:prstGeom>
            <a:solidFill>
              <a:srgbClr val="80BD41">
                <a:alpha val="100000"/>
              </a:srgbClr>
            </a:solidFill>
          </p:spPr>
          <p:txBody>
            <a:bodyPr/>
            <a:lstStyle/>
            <a:p>
              <a:endParaRPr/>
            </a:p>
          </p:txBody>
        </p:sp>
        <p:sp>
          <p:nvSpPr>
            <p:cNvPr id="26" name="rc26"/>
            <p:cNvSpPr/>
            <p:nvPr/>
          </p:nvSpPr>
          <p:spPr>
            <a:xfrm>
              <a:off x="1850769" y="3311959"/>
              <a:ext cx="249522" cy="284665"/>
            </a:xfrm>
            <a:prstGeom prst="rect">
              <a:avLst/>
            </a:prstGeom>
            <a:solidFill>
              <a:srgbClr val="1CABE2">
                <a:alpha val="100000"/>
              </a:srgbClr>
            </a:solidFill>
          </p:spPr>
          <p:txBody>
            <a:bodyPr/>
            <a:lstStyle/>
            <a:p>
              <a:endParaRPr/>
            </a:p>
          </p:txBody>
        </p:sp>
        <p:sp>
          <p:nvSpPr>
            <p:cNvPr id="27" name="rc27"/>
            <p:cNvSpPr/>
            <p:nvPr/>
          </p:nvSpPr>
          <p:spPr>
            <a:xfrm>
              <a:off x="2128016" y="3561130"/>
              <a:ext cx="249522" cy="541566"/>
            </a:xfrm>
            <a:prstGeom prst="rect">
              <a:avLst/>
            </a:prstGeom>
            <a:solidFill>
              <a:srgbClr val="80BD41">
                <a:alpha val="100000"/>
              </a:srgbClr>
            </a:solidFill>
          </p:spPr>
          <p:txBody>
            <a:bodyPr/>
            <a:lstStyle/>
            <a:p>
              <a:endParaRPr/>
            </a:p>
          </p:txBody>
        </p:sp>
        <p:sp>
          <p:nvSpPr>
            <p:cNvPr id="28" name="rc28"/>
            <p:cNvSpPr/>
            <p:nvPr/>
          </p:nvSpPr>
          <p:spPr>
            <a:xfrm>
              <a:off x="2128016" y="3282141"/>
              <a:ext cx="249522" cy="278988"/>
            </a:xfrm>
            <a:prstGeom prst="rect">
              <a:avLst/>
            </a:prstGeom>
            <a:solidFill>
              <a:srgbClr val="1CABE2">
                <a:alpha val="100000"/>
              </a:srgbClr>
            </a:solidFill>
          </p:spPr>
          <p:txBody>
            <a:bodyPr/>
            <a:lstStyle/>
            <a:p>
              <a:endParaRPr/>
            </a:p>
          </p:txBody>
        </p:sp>
        <p:sp>
          <p:nvSpPr>
            <p:cNvPr id="29" name="rc29"/>
            <p:cNvSpPr/>
            <p:nvPr/>
          </p:nvSpPr>
          <p:spPr>
            <a:xfrm>
              <a:off x="2405264" y="3481023"/>
              <a:ext cx="249522" cy="621673"/>
            </a:xfrm>
            <a:prstGeom prst="rect">
              <a:avLst/>
            </a:prstGeom>
            <a:solidFill>
              <a:srgbClr val="80BD41">
                <a:alpha val="100000"/>
              </a:srgbClr>
            </a:solidFill>
          </p:spPr>
          <p:txBody>
            <a:bodyPr/>
            <a:lstStyle/>
            <a:p>
              <a:endParaRPr/>
            </a:p>
          </p:txBody>
        </p:sp>
        <p:sp>
          <p:nvSpPr>
            <p:cNvPr id="30" name="rc30"/>
            <p:cNvSpPr/>
            <p:nvPr/>
          </p:nvSpPr>
          <p:spPr>
            <a:xfrm>
              <a:off x="2405264" y="3251089"/>
              <a:ext cx="249522" cy="229933"/>
            </a:xfrm>
            <a:prstGeom prst="rect">
              <a:avLst/>
            </a:prstGeom>
            <a:solidFill>
              <a:srgbClr val="1CABE2">
                <a:alpha val="100000"/>
              </a:srgbClr>
            </a:solidFill>
          </p:spPr>
          <p:txBody>
            <a:bodyPr/>
            <a:lstStyle/>
            <a:p>
              <a:endParaRPr/>
            </a:p>
          </p:txBody>
        </p:sp>
        <p:sp>
          <p:nvSpPr>
            <p:cNvPr id="31" name="rc31"/>
            <p:cNvSpPr/>
            <p:nvPr/>
          </p:nvSpPr>
          <p:spPr>
            <a:xfrm>
              <a:off x="2682512" y="3581144"/>
              <a:ext cx="249522" cy="521553"/>
            </a:xfrm>
            <a:prstGeom prst="rect">
              <a:avLst/>
            </a:prstGeom>
            <a:solidFill>
              <a:srgbClr val="80BD41">
                <a:alpha val="100000"/>
              </a:srgbClr>
            </a:solidFill>
          </p:spPr>
          <p:txBody>
            <a:bodyPr/>
            <a:lstStyle/>
            <a:p>
              <a:endParaRPr/>
            </a:p>
          </p:txBody>
        </p:sp>
        <p:sp>
          <p:nvSpPr>
            <p:cNvPr id="32" name="rc32"/>
            <p:cNvSpPr/>
            <p:nvPr/>
          </p:nvSpPr>
          <p:spPr>
            <a:xfrm>
              <a:off x="2682512" y="3218709"/>
              <a:ext cx="249522" cy="362434"/>
            </a:xfrm>
            <a:prstGeom prst="rect">
              <a:avLst/>
            </a:prstGeom>
            <a:solidFill>
              <a:srgbClr val="1CABE2">
                <a:alpha val="100000"/>
              </a:srgbClr>
            </a:solidFill>
          </p:spPr>
          <p:txBody>
            <a:bodyPr/>
            <a:lstStyle/>
            <a:p>
              <a:endParaRPr/>
            </a:p>
          </p:txBody>
        </p:sp>
        <p:sp>
          <p:nvSpPr>
            <p:cNvPr id="33" name="rc33"/>
            <p:cNvSpPr/>
            <p:nvPr/>
          </p:nvSpPr>
          <p:spPr>
            <a:xfrm>
              <a:off x="2959759" y="3525678"/>
              <a:ext cx="249522" cy="577018"/>
            </a:xfrm>
            <a:prstGeom prst="rect">
              <a:avLst/>
            </a:prstGeom>
            <a:solidFill>
              <a:srgbClr val="80BD41">
                <a:alpha val="100000"/>
              </a:srgbClr>
            </a:solidFill>
          </p:spPr>
          <p:txBody>
            <a:bodyPr/>
            <a:lstStyle/>
            <a:p>
              <a:endParaRPr/>
            </a:p>
          </p:txBody>
        </p:sp>
        <p:sp>
          <p:nvSpPr>
            <p:cNvPr id="34" name="rc34"/>
            <p:cNvSpPr/>
            <p:nvPr/>
          </p:nvSpPr>
          <p:spPr>
            <a:xfrm>
              <a:off x="2959759" y="3186793"/>
              <a:ext cx="249522" cy="338884"/>
            </a:xfrm>
            <a:prstGeom prst="rect">
              <a:avLst/>
            </a:prstGeom>
            <a:solidFill>
              <a:srgbClr val="1CABE2">
                <a:alpha val="100000"/>
              </a:srgbClr>
            </a:solidFill>
          </p:spPr>
          <p:txBody>
            <a:bodyPr/>
            <a:lstStyle/>
            <a:p>
              <a:endParaRPr/>
            </a:p>
          </p:txBody>
        </p:sp>
        <p:sp>
          <p:nvSpPr>
            <p:cNvPr id="35" name="rc35"/>
            <p:cNvSpPr/>
            <p:nvPr/>
          </p:nvSpPr>
          <p:spPr>
            <a:xfrm>
              <a:off x="3237007" y="3476620"/>
              <a:ext cx="249522" cy="626077"/>
            </a:xfrm>
            <a:prstGeom prst="rect">
              <a:avLst/>
            </a:prstGeom>
            <a:solidFill>
              <a:srgbClr val="80BD41">
                <a:alpha val="100000"/>
              </a:srgbClr>
            </a:solidFill>
          </p:spPr>
          <p:txBody>
            <a:bodyPr/>
            <a:lstStyle/>
            <a:p>
              <a:endParaRPr/>
            </a:p>
          </p:txBody>
        </p:sp>
        <p:sp>
          <p:nvSpPr>
            <p:cNvPr id="36" name="rc36"/>
            <p:cNvSpPr/>
            <p:nvPr/>
          </p:nvSpPr>
          <p:spPr>
            <a:xfrm>
              <a:off x="3237007" y="3154095"/>
              <a:ext cx="249522" cy="322524"/>
            </a:xfrm>
            <a:prstGeom prst="rect">
              <a:avLst/>
            </a:prstGeom>
            <a:solidFill>
              <a:srgbClr val="1CABE2">
                <a:alpha val="100000"/>
              </a:srgbClr>
            </a:solidFill>
          </p:spPr>
          <p:txBody>
            <a:bodyPr/>
            <a:lstStyle/>
            <a:p>
              <a:endParaRPr/>
            </a:p>
          </p:txBody>
        </p:sp>
        <p:sp>
          <p:nvSpPr>
            <p:cNvPr id="37" name="rc37"/>
            <p:cNvSpPr/>
            <p:nvPr/>
          </p:nvSpPr>
          <p:spPr>
            <a:xfrm>
              <a:off x="3514255" y="3454782"/>
              <a:ext cx="249522" cy="647914"/>
            </a:xfrm>
            <a:prstGeom prst="rect">
              <a:avLst/>
            </a:prstGeom>
            <a:solidFill>
              <a:srgbClr val="80BD41">
                <a:alpha val="100000"/>
              </a:srgbClr>
            </a:solidFill>
          </p:spPr>
          <p:txBody>
            <a:bodyPr/>
            <a:lstStyle/>
            <a:p>
              <a:endParaRPr/>
            </a:p>
          </p:txBody>
        </p:sp>
        <p:sp>
          <p:nvSpPr>
            <p:cNvPr id="38" name="rc38"/>
            <p:cNvSpPr/>
            <p:nvPr/>
          </p:nvSpPr>
          <p:spPr>
            <a:xfrm>
              <a:off x="3514255" y="3121008"/>
              <a:ext cx="249522" cy="333774"/>
            </a:xfrm>
            <a:prstGeom prst="rect">
              <a:avLst/>
            </a:prstGeom>
            <a:solidFill>
              <a:srgbClr val="1CABE2">
                <a:alpha val="100000"/>
              </a:srgbClr>
            </a:solidFill>
          </p:spPr>
          <p:txBody>
            <a:bodyPr/>
            <a:lstStyle/>
            <a:p>
              <a:endParaRPr/>
            </a:p>
          </p:txBody>
        </p:sp>
        <p:sp>
          <p:nvSpPr>
            <p:cNvPr id="39" name="rc39"/>
            <p:cNvSpPr/>
            <p:nvPr/>
          </p:nvSpPr>
          <p:spPr>
            <a:xfrm>
              <a:off x="3791502" y="3432144"/>
              <a:ext cx="249522" cy="670553"/>
            </a:xfrm>
            <a:prstGeom prst="rect">
              <a:avLst/>
            </a:prstGeom>
            <a:solidFill>
              <a:srgbClr val="80BD41">
                <a:alpha val="100000"/>
              </a:srgbClr>
            </a:solidFill>
          </p:spPr>
          <p:txBody>
            <a:bodyPr/>
            <a:lstStyle/>
            <a:p>
              <a:endParaRPr/>
            </a:p>
          </p:txBody>
        </p:sp>
        <p:sp>
          <p:nvSpPr>
            <p:cNvPr id="40" name="rc40"/>
            <p:cNvSpPr/>
            <p:nvPr/>
          </p:nvSpPr>
          <p:spPr>
            <a:xfrm>
              <a:off x="3791502" y="3086708"/>
              <a:ext cx="249522" cy="345435"/>
            </a:xfrm>
            <a:prstGeom prst="rect">
              <a:avLst/>
            </a:prstGeom>
            <a:solidFill>
              <a:srgbClr val="1CABE2">
                <a:alpha val="100000"/>
              </a:srgbClr>
            </a:solidFill>
          </p:spPr>
          <p:txBody>
            <a:bodyPr/>
            <a:lstStyle/>
            <a:p>
              <a:endParaRPr/>
            </a:p>
          </p:txBody>
        </p:sp>
        <p:sp>
          <p:nvSpPr>
            <p:cNvPr id="41" name="rc41"/>
            <p:cNvSpPr/>
            <p:nvPr/>
          </p:nvSpPr>
          <p:spPr>
            <a:xfrm>
              <a:off x="4068750" y="3400826"/>
              <a:ext cx="249522" cy="701870"/>
            </a:xfrm>
            <a:prstGeom prst="rect">
              <a:avLst/>
            </a:prstGeom>
            <a:solidFill>
              <a:srgbClr val="80BD41">
                <a:alpha val="100000"/>
              </a:srgbClr>
            </a:solidFill>
          </p:spPr>
          <p:txBody>
            <a:bodyPr/>
            <a:lstStyle/>
            <a:p>
              <a:endParaRPr/>
            </a:p>
          </p:txBody>
        </p:sp>
        <p:sp>
          <p:nvSpPr>
            <p:cNvPr id="42" name="rc42"/>
            <p:cNvSpPr/>
            <p:nvPr/>
          </p:nvSpPr>
          <p:spPr>
            <a:xfrm>
              <a:off x="4068750" y="3055128"/>
              <a:ext cx="249522" cy="345697"/>
            </a:xfrm>
            <a:prstGeom prst="rect">
              <a:avLst/>
            </a:prstGeom>
            <a:solidFill>
              <a:srgbClr val="1CABE2">
                <a:alpha val="100000"/>
              </a:srgbClr>
            </a:solidFill>
          </p:spPr>
          <p:txBody>
            <a:bodyPr/>
            <a:lstStyle/>
            <a:p>
              <a:endParaRPr/>
            </a:p>
          </p:txBody>
        </p:sp>
        <p:sp>
          <p:nvSpPr>
            <p:cNvPr id="43" name="rc43"/>
            <p:cNvSpPr/>
            <p:nvPr/>
          </p:nvSpPr>
          <p:spPr>
            <a:xfrm>
              <a:off x="4345998" y="3379195"/>
              <a:ext cx="249522" cy="723501"/>
            </a:xfrm>
            <a:prstGeom prst="rect">
              <a:avLst/>
            </a:prstGeom>
            <a:solidFill>
              <a:srgbClr val="80BD41">
                <a:alpha val="100000"/>
              </a:srgbClr>
            </a:solidFill>
          </p:spPr>
          <p:txBody>
            <a:bodyPr/>
            <a:lstStyle/>
            <a:p>
              <a:endParaRPr/>
            </a:p>
          </p:txBody>
        </p:sp>
        <p:sp>
          <p:nvSpPr>
            <p:cNvPr id="44" name="rc44"/>
            <p:cNvSpPr/>
            <p:nvPr/>
          </p:nvSpPr>
          <p:spPr>
            <a:xfrm>
              <a:off x="4345998" y="3022844"/>
              <a:ext cx="249522" cy="356350"/>
            </a:xfrm>
            <a:prstGeom prst="rect">
              <a:avLst/>
            </a:prstGeom>
            <a:solidFill>
              <a:srgbClr val="1CABE2">
                <a:alpha val="100000"/>
              </a:srgbClr>
            </a:solidFill>
          </p:spPr>
          <p:txBody>
            <a:bodyPr/>
            <a:lstStyle/>
            <a:p>
              <a:endParaRPr/>
            </a:p>
          </p:txBody>
        </p:sp>
        <p:sp>
          <p:nvSpPr>
            <p:cNvPr id="45" name="rc45"/>
            <p:cNvSpPr/>
            <p:nvPr/>
          </p:nvSpPr>
          <p:spPr>
            <a:xfrm>
              <a:off x="4623245" y="3357914"/>
              <a:ext cx="249522" cy="744782"/>
            </a:xfrm>
            <a:prstGeom prst="rect">
              <a:avLst/>
            </a:prstGeom>
            <a:solidFill>
              <a:srgbClr val="80BD41">
                <a:alpha val="100000"/>
              </a:srgbClr>
            </a:solidFill>
          </p:spPr>
          <p:txBody>
            <a:bodyPr/>
            <a:lstStyle/>
            <a:p>
              <a:endParaRPr/>
            </a:p>
          </p:txBody>
        </p:sp>
        <p:sp>
          <p:nvSpPr>
            <p:cNvPr id="46" name="rc46"/>
            <p:cNvSpPr/>
            <p:nvPr/>
          </p:nvSpPr>
          <p:spPr>
            <a:xfrm>
              <a:off x="4623245" y="2991081"/>
              <a:ext cx="249522" cy="366832"/>
            </a:xfrm>
            <a:prstGeom prst="rect">
              <a:avLst/>
            </a:prstGeom>
            <a:solidFill>
              <a:srgbClr val="1CABE2">
                <a:alpha val="100000"/>
              </a:srgbClr>
            </a:solidFill>
          </p:spPr>
          <p:txBody>
            <a:bodyPr/>
            <a:lstStyle/>
            <a:p>
              <a:endParaRPr/>
            </a:p>
          </p:txBody>
        </p:sp>
        <p:sp>
          <p:nvSpPr>
            <p:cNvPr id="47" name="rc47"/>
            <p:cNvSpPr/>
            <p:nvPr/>
          </p:nvSpPr>
          <p:spPr>
            <a:xfrm>
              <a:off x="4900493" y="3336928"/>
              <a:ext cx="249522" cy="765768"/>
            </a:xfrm>
            <a:prstGeom prst="rect">
              <a:avLst/>
            </a:prstGeom>
            <a:solidFill>
              <a:srgbClr val="80BD41">
                <a:alpha val="100000"/>
              </a:srgbClr>
            </a:solidFill>
          </p:spPr>
          <p:txBody>
            <a:bodyPr/>
            <a:lstStyle/>
            <a:p>
              <a:endParaRPr/>
            </a:p>
          </p:txBody>
        </p:sp>
        <p:sp>
          <p:nvSpPr>
            <p:cNvPr id="48" name="rc48"/>
            <p:cNvSpPr/>
            <p:nvPr/>
          </p:nvSpPr>
          <p:spPr>
            <a:xfrm>
              <a:off x="4900493" y="2959758"/>
              <a:ext cx="249522" cy="377170"/>
            </a:xfrm>
            <a:prstGeom prst="rect">
              <a:avLst/>
            </a:prstGeom>
            <a:solidFill>
              <a:srgbClr val="1CABE2">
                <a:alpha val="100000"/>
              </a:srgbClr>
            </a:solidFill>
          </p:spPr>
          <p:txBody>
            <a:bodyPr/>
            <a:lstStyle/>
            <a:p>
              <a:endParaRPr/>
            </a:p>
          </p:txBody>
        </p:sp>
        <p:sp>
          <p:nvSpPr>
            <p:cNvPr id="49" name="rc49"/>
            <p:cNvSpPr/>
            <p:nvPr/>
          </p:nvSpPr>
          <p:spPr>
            <a:xfrm>
              <a:off x="5177741" y="3293346"/>
              <a:ext cx="249522" cy="809350"/>
            </a:xfrm>
            <a:prstGeom prst="rect">
              <a:avLst/>
            </a:prstGeom>
            <a:solidFill>
              <a:srgbClr val="80BD41">
                <a:alpha val="100000"/>
              </a:srgbClr>
            </a:solidFill>
          </p:spPr>
          <p:txBody>
            <a:bodyPr/>
            <a:lstStyle/>
            <a:p>
              <a:endParaRPr/>
            </a:p>
          </p:txBody>
        </p:sp>
        <p:sp>
          <p:nvSpPr>
            <p:cNvPr id="50" name="rc50"/>
            <p:cNvSpPr/>
            <p:nvPr/>
          </p:nvSpPr>
          <p:spPr>
            <a:xfrm>
              <a:off x="5177741" y="2929724"/>
              <a:ext cx="249522" cy="363621"/>
            </a:xfrm>
            <a:prstGeom prst="rect">
              <a:avLst/>
            </a:prstGeom>
            <a:solidFill>
              <a:srgbClr val="1CABE2">
                <a:alpha val="100000"/>
              </a:srgbClr>
            </a:solidFill>
          </p:spPr>
          <p:txBody>
            <a:bodyPr/>
            <a:lstStyle/>
            <a:p>
              <a:endParaRPr/>
            </a:p>
          </p:txBody>
        </p:sp>
        <p:sp>
          <p:nvSpPr>
            <p:cNvPr id="51" name="rc51"/>
            <p:cNvSpPr/>
            <p:nvPr/>
          </p:nvSpPr>
          <p:spPr>
            <a:xfrm>
              <a:off x="5454988" y="3299234"/>
              <a:ext cx="249522" cy="803462"/>
            </a:xfrm>
            <a:prstGeom prst="rect">
              <a:avLst/>
            </a:prstGeom>
            <a:solidFill>
              <a:srgbClr val="80BD41">
                <a:alpha val="100000"/>
              </a:srgbClr>
            </a:solidFill>
          </p:spPr>
          <p:txBody>
            <a:bodyPr/>
            <a:lstStyle/>
            <a:p>
              <a:endParaRPr/>
            </a:p>
          </p:txBody>
        </p:sp>
        <p:sp>
          <p:nvSpPr>
            <p:cNvPr id="52" name="rc52"/>
            <p:cNvSpPr/>
            <p:nvPr/>
          </p:nvSpPr>
          <p:spPr>
            <a:xfrm>
              <a:off x="5454988" y="2903499"/>
              <a:ext cx="249522" cy="395734"/>
            </a:xfrm>
            <a:prstGeom prst="rect">
              <a:avLst/>
            </a:prstGeom>
            <a:solidFill>
              <a:srgbClr val="1CABE2">
                <a:alpha val="100000"/>
              </a:srgbClr>
            </a:solidFill>
          </p:spPr>
          <p:txBody>
            <a:bodyPr/>
            <a:lstStyle/>
            <a:p>
              <a:endParaRPr/>
            </a:p>
          </p:txBody>
        </p:sp>
        <p:sp>
          <p:nvSpPr>
            <p:cNvPr id="53" name="rc53"/>
            <p:cNvSpPr/>
            <p:nvPr/>
          </p:nvSpPr>
          <p:spPr>
            <a:xfrm>
              <a:off x="5732236" y="3220719"/>
              <a:ext cx="249522" cy="881977"/>
            </a:xfrm>
            <a:prstGeom prst="rect">
              <a:avLst/>
            </a:prstGeom>
            <a:solidFill>
              <a:srgbClr val="80BD41">
                <a:alpha val="100000"/>
              </a:srgbClr>
            </a:solidFill>
          </p:spPr>
          <p:txBody>
            <a:bodyPr/>
            <a:lstStyle/>
            <a:p>
              <a:endParaRPr/>
            </a:p>
          </p:txBody>
        </p:sp>
        <p:sp>
          <p:nvSpPr>
            <p:cNvPr id="54" name="rc54"/>
            <p:cNvSpPr/>
            <p:nvPr/>
          </p:nvSpPr>
          <p:spPr>
            <a:xfrm>
              <a:off x="5732236" y="2877727"/>
              <a:ext cx="249522" cy="342991"/>
            </a:xfrm>
            <a:prstGeom prst="rect">
              <a:avLst/>
            </a:prstGeom>
            <a:solidFill>
              <a:srgbClr val="1CABE2">
                <a:alpha val="100000"/>
              </a:srgbClr>
            </a:solidFill>
          </p:spPr>
          <p:txBody>
            <a:bodyPr/>
            <a:lstStyle/>
            <a:p>
              <a:endParaRPr/>
            </a:p>
          </p:txBody>
        </p:sp>
        <p:sp>
          <p:nvSpPr>
            <p:cNvPr id="55" name="rc55"/>
            <p:cNvSpPr/>
            <p:nvPr/>
          </p:nvSpPr>
          <p:spPr>
            <a:xfrm>
              <a:off x="6009484" y="3250813"/>
              <a:ext cx="249522" cy="851883"/>
            </a:xfrm>
            <a:prstGeom prst="rect">
              <a:avLst/>
            </a:prstGeom>
            <a:solidFill>
              <a:srgbClr val="80BD41">
                <a:alpha val="100000"/>
              </a:srgbClr>
            </a:solidFill>
          </p:spPr>
          <p:txBody>
            <a:bodyPr/>
            <a:lstStyle/>
            <a:p>
              <a:endParaRPr/>
            </a:p>
          </p:txBody>
        </p:sp>
        <p:sp>
          <p:nvSpPr>
            <p:cNvPr id="56" name="rc56"/>
            <p:cNvSpPr/>
            <p:nvPr/>
          </p:nvSpPr>
          <p:spPr>
            <a:xfrm>
              <a:off x="6009484" y="2849926"/>
              <a:ext cx="249522" cy="400886"/>
            </a:xfrm>
            <a:prstGeom prst="rect">
              <a:avLst/>
            </a:prstGeom>
            <a:solidFill>
              <a:srgbClr val="1CABE2">
                <a:alpha val="100000"/>
              </a:srgbClr>
            </a:solidFill>
          </p:spPr>
          <p:txBody>
            <a:bodyPr/>
            <a:lstStyle/>
            <a:p>
              <a:endParaRPr/>
            </a:p>
          </p:txBody>
        </p:sp>
        <p:sp>
          <p:nvSpPr>
            <p:cNvPr id="57" name="rc57"/>
            <p:cNvSpPr/>
            <p:nvPr/>
          </p:nvSpPr>
          <p:spPr>
            <a:xfrm>
              <a:off x="6286731" y="3141756"/>
              <a:ext cx="249522" cy="960940"/>
            </a:xfrm>
            <a:prstGeom prst="rect">
              <a:avLst/>
            </a:prstGeom>
            <a:solidFill>
              <a:srgbClr val="80BD41">
                <a:alpha val="100000"/>
              </a:srgbClr>
            </a:solidFill>
          </p:spPr>
          <p:txBody>
            <a:bodyPr/>
            <a:lstStyle/>
            <a:p>
              <a:endParaRPr/>
            </a:p>
          </p:txBody>
        </p:sp>
        <p:sp>
          <p:nvSpPr>
            <p:cNvPr id="58" name="rc58"/>
            <p:cNvSpPr/>
            <p:nvPr/>
          </p:nvSpPr>
          <p:spPr>
            <a:xfrm>
              <a:off x="6286731" y="2821443"/>
              <a:ext cx="249522" cy="320313"/>
            </a:xfrm>
            <a:prstGeom prst="rect">
              <a:avLst/>
            </a:prstGeom>
            <a:solidFill>
              <a:srgbClr val="1CABE2">
                <a:alpha val="100000"/>
              </a:srgbClr>
            </a:solidFill>
          </p:spPr>
          <p:txBody>
            <a:bodyPr/>
            <a:lstStyle/>
            <a:p>
              <a:endParaRPr/>
            </a:p>
          </p:txBody>
        </p:sp>
        <p:sp>
          <p:nvSpPr>
            <p:cNvPr id="59" name="rc59"/>
            <p:cNvSpPr/>
            <p:nvPr/>
          </p:nvSpPr>
          <p:spPr>
            <a:xfrm>
              <a:off x="6563979" y="3185829"/>
              <a:ext cx="249522" cy="916867"/>
            </a:xfrm>
            <a:prstGeom prst="rect">
              <a:avLst/>
            </a:prstGeom>
            <a:solidFill>
              <a:srgbClr val="80BD41">
                <a:alpha val="100000"/>
              </a:srgbClr>
            </a:solidFill>
          </p:spPr>
          <p:txBody>
            <a:bodyPr/>
            <a:lstStyle/>
            <a:p>
              <a:endParaRPr/>
            </a:p>
          </p:txBody>
        </p:sp>
        <p:sp>
          <p:nvSpPr>
            <p:cNvPr id="60" name="rc60"/>
            <p:cNvSpPr/>
            <p:nvPr/>
          </p:nvSpPr>
          <p:spPr>
            <a:xfrm>
              <a:off x="6563979" y="2792886"/>
              <a:ext cx="249522" cy="392943"/>
            </a:xfrm>
            <a:prstGeom prst="rect">
              <a:avLst/>
            </a:prstGeom>
            <a:solidFill>
              <a:srgbClr val="1CABE2">
                <a:alpha val="100000"/>
              </a:srgbClr>
            </a:solidFill>
          </p:spPr>
          <p:txBody>
            <a:bodyPr/>
            <a:lstStyle/>
            <a:p>
              <a:endParaRPr/>
            </a:p>
          </p:txBody>
        </p:sp>
        <p:sp>
          <p:nvSpPr>
            <p:cNvPr id="61" name="rc61"/>
            <p:cNvSpPr/>
            <p:nvPr/>
          </p:nvSpPr>
          <p:spPr>
            <a:xfrm>
              <a:off x="6841227" y="3204383"/>
              <a:ext cx="249522" cy="898313"/>
            </a:xfrm>
            <a:prstGeom prst="rect">
              <a:avLst/>
            </a:prstGeom>
            <a:solidFill>
              <a:srgbClr val="80BD41">
                <a:alpha val="100000"/>
              </a:srgbClr>
            </a:solidFill>
          </p:spPr>
          <p:txBody>
            <a:bodyPr/>
            <a:lstStyle/>
            <a:p>
              <a:endParaRPr/>
            </a:p>
          </p:txBody>
        </p:sp>
        <p:sp>
          <p:nvSpPr>
            <p:cNvPr id="62" name="rc62"/>
            <p:cNvSpPr/>
            <p:nvPr/>
          </p:nvSpPr>
          <p:spPr>
            <a:xfrm>
              <a:off x="6841227" y="2761931"/>
              <a:ext cx="249522" cy="442452"/>
            </a:xfrm>
            <a:prstGeom prst="rect">
              <a:avLst/>
            </a:prstGeom>
            <a:solidFill>
              <a:srgbClr val="1CABE2">
                <a:alpha val="100000"/>
              </a:srgbClr>
            </a:solidFill>
          </p:spPr>
          <p:txBody>
            <a:bodyPr/>
            <a:lstStyle/>
            <a:p>
              <a:endParaRPr/>
            </a:p>
          </p:txBody>
        </p:sp>
        <p:sp>
          <p:nvSpPr>
            <p:cNvPr id="63" name="rc63"/>
            <p:cNvSpPr/>
            <p:nvPr/>
          </p:nvSpPr>
          <p:spPr>
            <a:xfrm>
              <a:off x="7118474" y="3212589"/>
              <a:ext cx="249522" cy="890107"/>
            </a:xfrm>
            <a:prstGeom prst="rect">
              <a:avLst/>
            </a:prstGeom>
            <a:solidFill>
              <a:srgbClr val="80BD41">
                <a:alpha val="100000"/>
              </a:srgbClr>
            </a:solidFill>
          </p:spPr>
          <p:txBody>
            <a:bodyPr/>
            <a:lstStyle/>
            <a:p>
              <a:endParaRPr/>
            </a:p>
          </p:txBody>
        </p:sp>
        <p:sp>
          <p:nvSpPr>
            <p:cNvPr id="64" name="rc64"/>
            <p:cNvSpPr/>
            <p:nvPr/>
          </p:nvSpPr>
          <p:spPr>
            <a:xfrm>
              <a:off x="7118474" y="2733300"/>
              <a:ext cx="249522" cy="479288"/>
            </a:xfrm>
            <a:prstGeom prst="rect">
              <a:avLst/>
            </a:prstGeom>
            <a:solidFill>
              <a:srgbClr val="1CABE2">
                <a:alpha val="100000"/>
              </a:srgbClr>
            </a:solidFill>
          </p:spPr>
          <p:txBody>
            <a:bodyPr/>
            <a:lstStyle/>
            <a:p>
              <a:endParaRPr/>
            </a:p>
          </p:txBody>
        </p:sp>
        <p:sp>
          <p:nvSpPr>
            <p:cNvPr id="65" name="rc65"/>
            <p:cNvSpPr/>
            <p:nvPr/>
          </p:nvSpPr>
          <p:spPr>
            <a:xfrm>
              <a:off x="7395722" y="3224592"/>
              <a:ext cx="249522" cy="878105"/>
            </a:xfrm>
            <a:prstGeom prst="rect">
              <a:avLst/>
            </a:prstGeom>
            <a:solidFill>
              <a:srgbClr val="80BD41">
                <a:alpha val="100000"/>
              </a:srgbClr>
            </a:solidFill>
          </p:spPr>
          <p:txBody>
            <a:bodyPr/>
            <a:lstStyle/>
            <a:p>
              <a:endParaRPr/>
            </a:p>
          </p:txBody>
        </p:sp>
        <p:sp>
          <p:nvSpPr>
            <p:cNvPr id="66" name="rc66"/>
            <p:cNvSpPr/>
            <p:nvPr/>
          </p:nvSpPr>
          <p:spPr>
            <a:xfrm>
              <a:off x="7395722" y="2708879"/>
              <a:ext cx="249522" cy="515713"/>
            </a:xfrm>
            <a:prstGeom prst="rect">
              <a:avLst/>
            </a:prstGeom>
            <a:solidFill>
              <a:srgbClr val="1CABE2">
                <a:alpha val="100000"/>
              </a:srgbClr>
            </a:solidFill>
          </p:spPr>
          <p:txBody>
            <a:bodyPr/>
            <a:lstStyle/>
            <a:p>
              <a:endParaRPr/>
            </a:p>
          </p:txBody>
        </p:sp>
        <p:sp>
          <p:nvSpPr>
            <p:cNvPr id="67" name="rc67"/>
            <p:cNvSpPr/>
            <p:nvPr/>
          </p:nvSpPr>
          <p:spPr>
            <a:xfrm>
              <a:off x="7672970" y="2981282"/>
              <a:ext cx="249522" cy="1121414"/>
            </a:xfrm>
            <a:prstGeom prst="rect">
              <a:avLst/>
            </a:prstGeom>
            <a:solidFill>
              <a:srgbClr val="80BD41">
                <a:alpha val="100000"/>
              </a:srgbClr>
            </a:solidFill>
          </p:spPr>
          <p:txBody>
            <a:bodyPr/>
            <a:lstStyle/>
            <a:p>
              <a:endParaRPr/>
            </a:p>
          </p:txBody>
        </p:sp>
        <p:sp>
          <p:nvSpPr>
            <p:cNvPr id="68" name="rc68"/>
            <p:cNvSpPr/>
            <p:nvPr/>
          </p:nvSpPr>
          <p:spPr>
            <a:xfrm>
              <a:off x="7672970" y="2683184"/>
              <a:ext cx="249522" cy="298097"/>
            </a:xfrm>
            <a:prstGeom prst="rect">
              <a:avLst/>
            </a:prstGeom>
            <a:solidFill>
              <a:srgbClr val="1CABE2">
                <a:alpha val="100000"/>
              </a:srgbClr>
            </a:solidFill>
          </p:spPr>
          <p:txBody>
            <a:bodyPr/>
            <a:lstStyle/>
            <a:p>
              <a:endParaRPr/>
            </a:p>
          </p:txBody>
        </p:sp>
        <p:sp>
          <p:nvSpPr>
            <p:cNvPr id="69" name="rc69"/>
            <p:cNvSpPr/>
            <p:nvPr/>
          </p:nvSpPr>
          <p:spPr>
            <a:xfrm>
              <a:off x="7950217" y="3089415"/>
              <a:ext cx="249522" cy="1013282"/>
            </a:xfrm>
            <a:prstGeom prst="rect">
              <a:avLst/>
            </a:prstGeom>
            <a:solidFill>
              <a:srgbClr val="80BD41">
                <a:alpha val="100000"/>
              </a:srgbClr>
            </a:solidFill>
          </p:spPr>
          <p:txBody>
            <a:bodyPr/>
            <a:lstStyle/>
            <a:p>
              <a:endParaRPr/>
            </a:p>
          </p:txBody>
        </p:sp>
        <p:sp>
          <p:nvSpPr>
            <p:cNvPr id="70" name="rc70"/>
            <p:cNvSpPr/>
            <p:nvPr/>
          </p:nvSpPr>
          <p:spPr>
            <a:xfrm>
              <a:off x="7950217" y="2655151"/>
              <a:ext cx="249522" cy="434264"/>
            </a:xfrm>
            <a:prstGeom prst="rect">
              <a:avLst/>
            </a:prstGeom>
            <a:solidFill>
              <a:srgbClr val="1CABE2">
                <a:alpha val="100000"/>
              </a:srgbClr>
            </a:solidFill>
          </p:spPr>
          <p:txBody>
            <a:bodyPr/>
            <a:lstStyle/>
            <a:p>
              <a:endParaRPr/>
            </a:p>
          </p:txBody>
        </p:sp>
        <p:sp>
          <p:nvSpPr>
            <p:cNvPr id="71" name="pl71"/>
            <p:cNvSpPr/>
            <p:nvPr/>
          </p:nvSpPr>
          <p:spPr>
            <a:xfrm>
              <a:off x="1421035" y="1815574"/>
              <a:ext cx="6653943" cy="1013282"/>
            </a:xfrm>
            <a:custGeom>
              <a:avLst/>
              <a:gdLst/>
              <a:ahLst/>
              <a:cxnLst/>
              <a:rect l="0" t="0" r="0" b="0"/>
              <a:pathLst>
                <a:path w="6653943" h="1013282">
                  <a:moveTo>
                    <a:pt x="0" y="1013282"/>
                  </a:moveTo>
                  <a:lnTo>
                    <a:pt x="277247" y="665871"/>
                  </a:lnTo>
                  <a:lnTo>
                    <a:pt x="554495" y="434263"/>
                  </a:lnTo>
                  <a:lnTo>
                    <a:pt x="831742" y="376361"/>
                  </a:lnTo>
                  <a:lnTo>
                    <a:pt x="1108990" y="173705"/>
                  </a:lnTo>
                  <a:lnTo>
                    <a:pt x="1386238" y="579018"/>
                  </a:lnTo>
                  <a:lnTo>
                    <a:pt x="1663485" y="463214"/>
                  </a:lnTo>
                  <a:lnTo>
                    <a:pt x="1940733" y="376361"/>
                  </a:lnTo>
                  <a:lnTo>
                    <a:pt x="2217981" y="376361"/>
                  </a:lnTo>
                  <a:lnTo>
                    <a:pt x="2495228" y="376361"/>
                  </a:lnTo>
                  <a:lnTo>
                    <a:pt x="2772476" y="347411"/>
                  </a:lnTo>
                  <a:lnTo>
                    <a:pt x="3049724" y="347411"/>
                  </a:lnTo>
                  <a:lnTo>
                    <a:pt x="3326971" y="347411"/>
                  </a:lnTo>
                  <a:lnTo>
                    <a:pt x="3604219" y="347411"/>
                  </a:lnTo>
                  <a:lnTo>
                    <a:pt x="3881467" y="289509"/>
                  </a:lnTo>
                  <a:lnTo>
                    <a:pt x="4158714" y="347411"/>
                  </a:lnTo>
                  <a:lnTo>
                    <a:pt x="4435962" y="202656"/>
                  </a:lnTo>
                  <a:lnTo>
                    <a:pt x="4713210" y="318460"/>
                  </a:lnTo>
                  <a:lnTo>
                    <a:pt x="4990457" y="115803"/>
                  </a:lnTo>
                  <a:lnTo>
                    <a:pt x="5267705" y="260558"/>
                  </a:lnTo>
                  <a:lnTo>
                    <a:pt x="5544953" y="347411"/>
                  </a:lnTo>
                  <a:lnTo>
                    <a:pt x="5822200" y="405312"/>
                  </a:lnTo>
                  <a:lnTo>
                    <a:pt x="6099448" y="463214"/>
                  </a:lnTo>
                  <a:lnTo>
                    <a:pt x="6376696" y="0"/>
                  </a:lnTo>
                  <a:lnTo>
                    <a:pt x="6653943" y="260558"/>
                  </a:lnTo>
                </a:path>
              </a:pathLst>
            </a:custGeom>
            <a:ln w="27101" cap="flat">
              <a:solidFill>
                <a:srgbClr val="0058AB">
                  <a:alpha val="100000"/>
                </a:srgbClr>
              </a:solidFill>
              <a:prstDash val="solid"/>
              <a:round/>
            </a:ln>
          </p:spPr>
          <p:txBody>
            <a:bodyPr/>
            <a:lstStyle/>
            <a:p>
              <a:endParaRPr/>
            </a:p>
          </p:txBody>
        </p:sp>
        <p:sp>
          <p:nvSpPr>
            <p:cNvPr id="72" name="tx72"/>
            <p:cNvSpPr/>
            <p:nvPr/>
          </p:nvSpPr>
          <p:spPr>
            <a:xfrm>
              <a:off x="1360745" y="10721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44</a:t>
              </a:r>
            </a:p>
          </p:txBody>
        </p:sp>
        <p:sp>
          <p:nvSpPr>
            <p:cNvPr id="73" name="tx73"/>
            <p:cNvSpPr/>
            <p:nvPr/>
          </p:nvSpPr>
          <p:spPr>
            <a:xfrm>
              <a:off x="2746983"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59</a:t>
              </a:r>
            </a:p>
          </p:txBody>
        </p:sp>
        <p:sp>
          <p:nvSpPr>
            <p:cNvPr id="74" name="tx74"/>
            <p:cNvSpPr/>
            <p:nvPr/>
          </p:nvSpPr>
          <p:spPr>
            <a:xfrm>
              <a:off x="413322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75" name="tx75"/>
            <p:cNvSpPr/>
            <p:nvPr/>
          </p:nvSpPr>
          <p:spPr>
            <a:xfrm>
              <a:off x="55194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76" name="tx76"/>
            <p:cNvSpPr/>
            <p:nvPr/>
          </p:nvSpPr>
          <p:spPr>
            <a:xfrm>
              <a:off x="662845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6905698"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78" name="tx78"/>
            <p:cNvSpPr/>
            <p:nvPr/>
          </p:nvSpPr>
          <p:spPr>
            <a:xfrm>
              <a:off x="7182946"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7460194"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63</a:t>
              </a:r>
            </a:p>
          </p:txBody>
        </p:sp>
        <p:sp>
          <p:nvSpPr>
            <p:cNvPr id="80" name="tx80"/>
            <p:cNvSpPr/>
            <p:nvPr/>
          </p:nvSpPr>
          <p:spPr>
            <a:xfrm>
              <a:off x="773744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801468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1329607" y="322828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0.69</a:t>
              </a:r>
            </a:p>
          </p:txBody>
        </p:sp>
        <p:sp>
          <p:nvSpPr>
            <p:cNvPr id="83" name="tx83"/>
            <p:cNvSpPr/>
            <p:nvPr/>
          </p:nvSpPr>
          <p:spPr>
            <a:xfrm>
              <a:off x="2715845" y="308273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0.83</a:t>
              </a:r>
            </a:p>
          </p:txBody>
        </p:sp>
        <p:sp>
          <p:nvSpPr>
            <p:cNvPr id="84" name="tx84"/>
            <p:cNvSpPr/>
            <p:nvPr/>
          </p:nvSpPr>
          <p:spPr>
            <a:xfrm>
              <a:off x="4102084" y="291920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0.98</a:t>
              </a:r>
            </a:p>
          </p:txBody>
        </p:sp>
        <p:sp>
          <p:nvSpPr>
            <p:cNvPr id="85" name="tx85"/>
            <p:cNvSpPr/>
            <p:nvPr/>
          </p:nvSpPr>
          <p:spPr>
            <a:xfrm>
              <a:off x="5488322" y="2768720"/>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1.12</a:t>
              </a:r>
            </a:p>
          </p:txBody>
        </p:sp>
        <p:sp>
          <p:nvSpPr>
            <p:cNvPr id="86" name="tx86"/>
            <p:cNvSpPr/>
            <p:nvPr/>
          </p:nvSpPr>
          <p:spPr>
            <a:xfrm>
              <a:off x="6597312" y="2658107"/>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1.22</a:t>
              </a:r>
            </a:p>
          </p:txBody>
        </p:sp>
        <p:sp>
          <p:nvSpPr>
            <p:cNvPr id="87" name="tx87"/>
            <p:cNvSpPr/>
            <p:nvPr/>
          </p:nvSpPr>
          <p:spPr>
            <a:xfrm>
              <a:off x="6874560" y="262600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1.25</a:t>
              </a:r>
            </a:p>
          </p:txBody>
        </p:sp>
        <p:sp>
          <p:nvSpPr>
            <p:cNvPr id="88" name="tx88"/>
            <p:cNvSpPr/>
            <p:nvPr/>
          </p:nvSpPr>
          <p:spPr>
            <a:xfrm>
              <a:off x="7151808" y="259737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1.28</a:t>
              </a:r>
            </a:p>
          </p:txBody>
        </p:sp>
        <p:sp>
          <p:nvSpPr>
            <p:cNvPr id="89" name="tx89"/>
            <p:cNvSpPr/>
            <p:nvPr/>
          </p:nvSpPr>
          <p:spPr>
            <a:xfrm>
              <a:off x="7455181" y="2572907"/>
              <a:ext cx="130604"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1.3</a:t>
              </a:r>
            </a:p>
          </p:txBody>
        </p:sp>
        <p:sp>
          <p:nvSpPr>
            <p:cNvPr id="90" name="tx90"/>
            <p:cNvSpPr/>
            <p:nvPr/>
          </p:nvSpPr>
          <p:spPr>
            <a:xfrm>
              <a:off x="7706303" y="254721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1.33</a:t>
              </a:r>
            </a:p>
          </p:txBody>
        </p:sp>
        <p:sp>
          <p:nvSpPr>
            <p:cNvPr id="91" name="tx91"/>
            <p:cNvSpPr/>
            <p:nvPr/>
          </p:nvSpPr>
          <p:spPr>
            <a:xfrm>
              <a:off x="7983551" y="251917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1.35</a:t>
              </a:r>
            </a:p>
          </p:txBody>
        </p:sp>
        <p:sp>
          <p:nvSpPr>
            <p:cNvPr id="92" name="pl92"/>
            <p:cNvSpPr/>
            <p:nvPr/>
          </p:nvSpPr>
          <p:spPr>
            <a:xfrm>
              <a:off x="1421035" y="1207605"/>
              <a:ext cx="0" cy="1621251"/>
            </a:xfrm>
            <a:custGeom>
              <a:avLst/>
              <a:gdLst/>
              <a:ahLst/>
              <a:cxnLst/>
              <a:rect l="0" t="0" r="0" b="0"/>
              <a:pathLst>
                <a:path h="1621251">
                  <a:moveTo>
                    <a:pt x="0" y="1621251"/>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2807273" y="1207605"/>
              <a:ext cx="0" cy="1186987"/>
            </a:xfrm>
            <a:custGeom>
              <a:avLst/>
              <a:gdLst/>
              <a:ahLst/>
              <a:cxnLst/>
              <a:rect l="0" t="0" r="0" b="0"/>
              <a:pathLst>
                <a:path h="1186987">
                  <a:moveTo>
                    <a:pt x="0" y="1186987"/>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4193511" y="1207605"/>
              <a:ext cx="0" cy="955380"/>
            </a:xfrm>
            <a:custGeom>
              <a:avLst/>
              <a:gdLst/>
              <a:ahLst/>
              <a:cxnLst/>
              <a:rect l="0" t="0" r="0" b="0"/>
              <a:pathLst>
                <a:path h="955380">
                  <a:moveTo>
                    <a:pt x="0" y="955380"/>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5579750" y="1207605"/>
              <a:ext cx="0" cy="955380"/>
            </a:xfrm>
            <a:custGeom>
              <a:avLst/>
              <a:gdLst/>
              <a:ahLst/>
              <a:cxnLst/>
              <a:rect l="0" t="0" r="0" b="0"/>
              <a:pathLst>
                <a:path h="955380">
                  <a:moveTo>
                    <a:pt x="0" y="955380"/>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6688740" y="1207605"/>
              <a:ext cx="0" cy="868527"/>
            </a:xfrm>
            <a:custGeom>
              <a:avLst/>
              <a:gdLst/>
              <a:ahLst/>
              <a:cxnLst/>
              <a:rect l="0" t="0" r="0" b="0"/>
              <a:pathLst>
                <a:path h="868527">
                  <a:moveTo>
                    <a:pt x="0" y="868527"/>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6965988" y="1207605"/>
              <a:ext cx="0" cy="955380"/>
            </a:xfrm>
            <a:custGeom>
              <a:avLst/>
              <a:gdLst/>
              <a:ahLst/>
              <a:cxnLst/>
              <a:rect l="0" t="0" r="0" b="0"/>
              <a:pathLst>
                <a:path h="955380">
                  <a:moveTo>
                    <a:pt x="0" y="955380"/>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7243236" y="1207605"/>
              <a:ext cx="0" cy="1013282"/>
            </a:xfrm>
            <a:custGeom>
              <a:avLst/>
              <a:gdLst/>
              <a:ahLst/>
              <a:cxnLst/>
              <a:rect l="0" t="0" r="0" b="0"/>
              <a:pathLst>
                <a:path h="1013282">
                  <a:moveTo>
                    <a:pt x="0" y="1013282"/>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7520483" y="1207605"/>
              <a:ext cx="0" cy="1071184"/>
            </a:xfrm>
            <a:custGeom>
              <a:avLst/>
              <a:gdLst/>
              <a:ahLst/>
              <a:cxnLst/>
              <a:rect l="0" t="0" r="0" b="0"/>
              <a:pathLst>
                <a:path h="1071184">
                  <a:moveTo>
                    <a:pt x="0" y="1071184"/>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797731" y="1207605"/>
              <a:ext cx="0" cy="607969"/>
            </a:xfrm>
            <a:custGeom>
              <a:avLst/>
              <a:gdLst/>
              <a:ahLst/>
              <a:cxnLst/>
              <a:rect l="0" t="0" r="0" b="0"/>
              <a:pathLst>
                <a:path h="607969">
                  <a:moveTo>
                    <a:pt x="0" y="607969"/>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8074979" y="1207605"/>
              <a:ext cx="0" cy="868527"/>
            </a:xfrm>
            <a:custGeom>
              <a:avLst/>
              <a:gdLst/>
              <a:ahLst/>
              <a:cxnLst/>
              <a:rect l="0" t="0" r="0" b="0"/>
              <a:pathLst>
                <a:path h="868527">
                  <a:moveTo>
                    <a:pt x="0" y="868527"/>
                  </a:moveTo>
                  <a:lnTo>
                    <a:pt x="0" y="0"/>
                  </a:lnTo>
                </a:path>
              </a:pathLst>
            </a:custGeom>
            <a:ln w="13550" cap="flat">
              <a:solidFill>
                <a:srgbClr val="0058AB">
                  <a:alpha val="100000"/>
                </a:srgbClr>
              </a:solidFill>
              <a:prstDash val="dot"/>
              <a:round/>
            </a:ln>
          </p:spPr>
          <p:txBody>
            <a:bodyPr/>
            <a:lstStyle/>
            <a:p>
              <a:endParaRPr/>
            </a:p>
          </p:txBody>
        </p:sp>
        <p:sp>
          <p:nvSpPr>
            <p:cNvPr id="102" name="tx102"/>
            <p:cNvSpPr/>
            <p:nvPr/>
          </p:nvSpPr>
          <p:spPr>
            <a:xfrm>
              <a:off x="1355732" y="3905137"/>
              <a:ext cx="130604"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a:t>
              </a:r>
            </a:p>
          </p:txBody>
        </p:sp>
        <p:sp>
          <p:nvSpPr>
            <p:cNvPr id="103" name="tx103"/>
            <p:cNvSpPr/>
            <p:nvPr/>
          </p:nvSpPr>
          <p:spPr>
            <a:xfrm>
              <a:off x="1329607" y="353589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0.39</a:t>
              </a:r>
            </a:p>
          </p:txBody>
        </p:sp>
        <p:sp>
          <p:nvSpPr>
            <p:cNvPr id="104" name="tx104"/>
            <p:cNvSpPr/>
            <p:nvPr/>
          </p:nvSpPr>
          <p:spPr>
            <a:xfrm>
              <a:off x="2715845" y="380687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0.49</a:t>
              </a:r>
            </a:p>
          </p:txBody>
        </p:sp>
        <p:sp>
          <p:nvSpPr>
            <p:cNvPr id="105" name="tx105"/>
            <p:cNvSpPr/>
            <p:nvPr/>
          </p:nvSpPr>
          <p:spPr>
            <a:xfrm>
              <a:off x="2715845" y="336483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0.34</a:t>
              </a:r>
            </a:p>
          </p:txBody>
        </p:sp>
        <p:sp>
          <p:nvSpPr>
            <p:cNvPr id="106" name="tx106"/>
            <p:cNvSpPr/>
            <p:nvPr/>
          </p:nvSpPr>
          <p:spPr>
            <a:xfrm>
              <a:off x="4102084" y="371671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0.66</a:t>
              </a:r>
            </a:p>
          </p:txBody>
        </p:sp>
        <p:sp>
          <p:nvSpPr>
            <p:cNvPr id="107" name="tx107"/>
            <p:cNvSpPr/>
            <p:nvPr/>
          </p:nvSpPr>
          <p:spPr>
            <a:xfrm>
              <a:off x="4102084" y="319288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0.32</a:t>
              </a:r>
            </a:p>
          </p:txBody>
        </p:sp>
        <p:sp>
          <p:nvSpPr>
            <p:cNvPr id="108" name="tx108"/>
            <p:cNvSpPr/>
            <p:nvPr/>
          </p:nvSpPr>
          <p:spPr>
            <a:xfrm>
              <a:off x="5488322" y="366591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0.75</a:t>
              </a:r>
            </a:p>
          </p:txBody>
        </p:sp>
        <p:sp>
          <p:nvSpPr>
            <p:cNvPr id="109" name="tx109"/>
            <p:cNvSpPr/>
            <p:nvPr/>
          </p:nvSpPr>
          <p:spPr>
            <a:xfrm>
              <a:off x="5488322" y="306627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0.37</a:t>
              </a:r>
            </a:p>
          </p:txBody>
        </p:sp>
        <p:sp>
          <p:nvSpPr>
            <p:cNvPr id="110" name="tx110"/>
            <p:cNvSpPr/>
            <p:nvPr/>
          </p:nvSpPr>
          <p:spPr>
            <a:xfrm>
              <a:off x="6597312" y="360921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0.86</a:t>
              </a:r>
            </a:p>
          </p:txBody>
        </p:sp>
        <p:sp>
          <p:nvSpPr>
            <p:cNvPr id="111" name="tx111"/>
            <p:cNvSpPr/>
            <p:nvPr/>
          </p:nvSpPr>
          <p:spPr>
            <a:xfrm>
              <a:off x="6597312" y="295426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0.37</a:t>
              </a:r>
            </a:p>
          </p:txBody>
        </p:sp>
        <p:sp>
          <p:nvSpPr>
            <p:cNvPr id="112" name="tx112"/>
            <p:cNvSpPr/>
            <p:nvPr/>
          </p:nvSpPr>
          <p:spPr>
            <a:xfrm>
              <a:off x="6874560" y="361849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0.84</a:t>
              </a:r>
            </a:p>
          </p:txBody>
        </p:sp>
        <p:sp>
          <p:nvSpPr>
            <p:cNvPr id="113" name="tx113"/>
            <p:cNvSpPr/>
            <p:nvPr/>
          </p:nvSpPr>
          <p:spPr>
            <a:xfrm>
              <a:off x="6874560" y="294810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0.41</a:t>
              </a:r>
            </a:p>
          </p:txBody>
        </p:sp>
        <p:sp>
          <p:nvSpPr>
            <p:cNvPr id="114" name="tx114"/>
            <p:cNvSpPr/>
            <p:nvPr/>
          </p:nvSpPr>
          <p:spPr>
            <a:xfrm>
              <a:off x="7151808" y="362254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0.83</a:t>
              </a:r>
            </a:p>
          </p:txBody>
        </p:sp>
        <p:sp>
          <p:nvSpPr>
            <p:cNvPr id="115" name="tx115"/>
            <p:cNvSpPr/>
            <p:nvPr/>
          </p:nvSpPr>
          <p:spPr>
            <a:xfrm>
              <a:off x="7151808" y="293789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0.45</a:t>
              </a:r>
            </a:p>
          </p:txBody>
        </p:sp>
        <p:sp>
          <p:nvSpPr>
            <p:cNvPr id="116" name="tx116"/>
            <p:cNvSpPr/>
            <p:nvPr/>
          </p:nvSpPr>
          <p:spPr>
            <a:xfrm>
              <a:off x="7429055" y="362859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0.82</a:t>
              </a:r>
            </a:p>
          </p:txBody>
        </p:sp>
        <p:sp>
          <p:nvSpPr>
            <p:cNvPr id="117" name="tx117"/>
            <p:cNvSpPr/>
            <p:nvPr/>
          </p:nvSpPr>
          <p:spPr>
            <a:xfrm>
              <a:off x="7429055" y="293168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0.48</a:t>
              </a:r>
            </a:p>
          </p:txBody>
        </p:sp>
        <p:sp>
          <p:nvSpPr>
            <p:cNvPr id="118" name="tx118"/>
            <p:cNvSpPr/>
            <p:nvPr/>
          </p:nvSpPr>
          <p:spPr>
            <a:xfrm>
              <a:off x="7706303" y="350694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1.05</a:t>
              </a:r>
            </a:p>
          </p:txBody>
        </p:sp>
        <p:sp>
          <p:nvSpPr>
            <p:cNvPr id="119" name="tx119"/>
            <p:cNvSpPr/>
            <p:nvPr/>
          </p:nvSpPr>
          <p:spPr>
            <a:xfrm>
              <a:off x="7706303" y="279718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0.28</a:t>
              </a:r>
            </a:p>
          </p:txBody>
        </p:sp>
        <p:sp>
          <p:nvSpPr>
            <p:cNvPr id="120" name="tx120"/>
            <p:cNvSpPr/>
            <p:nvPr/>
          </p:nvSpPr>
          <p:spPr>
            <a:xfrm>
              <a:off x="7983551" y="356100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0.95</a:t>
              </a:r>
            </a:p>
          </p:txBody>
        </p:sp>
        <p:sp>
          <p:nvSpPr>
            <p:cNvPr id="121" name="tx121"/>
            <p:cNvSpPr/>
            <p:nvPr/>
          </p:nvSpPr>
          <p:spPr>
            <a:xfrm>
              <a:off x="7983551" y="283723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0.41</a:t>
              </a:r>
            </a:p>
          </p:txBody>
        </p:sp>
        <p:sp>
          <p:nvSpPr>
            <p:cNvPr id="122" name="tx122"/>
            <p:cNvSpPr/>
            <p:nvPr/>
          </p:nvSpPr>
          <p:spPr>
            <a:xfrm>
              <a:off x="694404" y="4050582"/>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82714"/>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913140"/>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309081" y="2517221"/>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1" name="tx141"/>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2" name="pl142"/>
            <p:cNvSpPr/>
            <p:nvPr/>
          </p:nvSpPr>
          <p:spPr>
            <a:xfrm>
              <a:off x="2547370"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2814469" y="5058740"/>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4" name="rc144"/>
            <p:cNvSpPr/>
            <p:nvPr/>
          </p:nvSpPr>
          <p:spPr>
            <a:xfrm>
              <a:off x="4157761" y="5010059"/>
              <a:ext cx="201456" cy="201456"/>
            </a:xfrm>
            <a:prstGeom prst="rect">
              <a:avLst/>
            </a:prstGeom>
            <a:solidFill>
              <a:srgbClr val="1CABE2">
                <a:alpha val="100000"/>
              </a:srgbClr>
            </a:solidFill>
          </p:spPr>
          <p:txBody>
            <a:bodyPr/>
            <a:lstStyle/>
            <a:p>
              <a:endParaRPr/>
            </a:p>
          </p:txBody>
        </p:sp>
        <p:sp>
          <p:nvSpPr>
            <p:cNvPr id="145" name="rc145"/>
            <p:cNvSpPr/>
            <p:nvPr/>
          </p:nvSpPr>
          <p:spPr>
            <a:xfrm>
              <a:off x="6123695" y="5010059"/>
              <a:ext cx="201456" cy="201456"/>
            </a:xfrm>
            <a:prstGeom prst="rect">
              <a:avLst/>
            </a:prstGeom>
            <a:solidFill>
              <a:srgbClr val="80BD41">
                <a:alpha val="100000"/>
              </a:srgbClr>
            </a:solidFill>
          </p:spPr>
          <p:txBody>
            <a:bodyPr/>
            <a:lstStyle/>
            <a:p>
              <a:endParaRPr/>
            </a:p>
          </p:txBody>
        </p:sp>
        <p:sp>
          <p:nvSpPr>
            <p:cNvPr id="146" name="tx146"/>
            <p:cNvSpPr/>
            <p:nvPr/>
          </p:nvSpPr>
          <p:spPr>
            <a:xfrm>
              <a:off x="4437806" y="5029682"/>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47" name="tx147"/>
            <p:cNvSpPr/>
            <p:nvPr/>
          </p:nvSpPr>
          <p:spPr>
            <a:xfrm>
              <a:off x="6403740"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48" name="tx148"/>
            <p:cNvSpPr/>
            <p:nvPr/>
          </p:nvSpPr>
          <p:spPr>
            <a:xfrm>
              <a:off x="951100"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49" name="tx149"/>
            <p:cNvSpPr/>
            <p:nvPr/>
          </p:nvSpPr>
          <p:spPr>
            <a:xfrm>
              <a:off x="951100" y="650218"/>
              <a:ext cx="141683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Angola, 2000-2024</a:t>
              </a:r>
            </a:p>
          </p:txBody>
        </p:sp>
        <p:sp>
          <p:nvSpPr>
            <p:cNvPr id="150" name="pl150"/>
            <p:cNvSpPr/>
            <p:nvPr/>
          </p:nvSpPr>
          <p:spPr>
            <a:xfrm>
              <a:off x="2510770"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39763"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36875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51100" y="597265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51100" y="576366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5546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296273"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725266"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154259"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296273" y="5889059"/>
              <a:ext cx="4164396" cy="167191"/>
            </a:xfrm>
            <a:prstGeom prst="rect">
              <a:avLst/>
            </a:prstGeom>
            <a:solidFill>
              <a:srgbClr val="80BD41">
                <a:alpha val="100000"/>
              </a:srgbClr>
            </a:solidFill>
          </p:spPr>
          <p:txBody>
            <a:bodyPr/>
            <a:lstStyle/>
            <a:p>
              <a:endParaRPr/>
            </a:p>
          </p:txBody>
        </p:sp>
        <p:sp>
          <p:nvSpPr>
            <p:cNvPr id="160" name="rc160"/>
            <p:cNvSpPr/>
            <p:nvPr/>
          </p:nvSpPr>
          <p:spPr>
            <a:xfrm>
              <a:off x="5460670" y="5889059"/>
              <a:ext cx="1784741" cy="167191"/>
            </a:xfrm>
            <a:prstGeom prst="rect">
              <a:avLst/>
            </a:prstGeom>
            <a:solidFill>
              <a:srgbClr val="1CABE2">
                <a:alpha val="100000"/>
              </a:srgbClr>
            </a:solidFill>
          </p:spPr>
          <p:txBody>
            <a:bodyPr/>
            <a:lstStyle/>
            <a:p>
              <a:endParaRPr/>
            </a:p>
          </p:txBody>
        </p:sp>
        <p:sp>
          <p:nvSpPr>
            <p:cNvPr id="161" name="rc161"/>
            <p:cNvSpPr/>
            <p:nvPr/>
          </p:nvSpPr>
          <p:spPr>
            <a:xfrm>
              <a:off x="1296273" y="5680069"/>
              <a:ext cx="5093447" cy="167191"/>
            </a:xfrm>
            <a:prstGeom prst="rect">
              <a:avLst/>
            </a:prstGeom>
            <a:solidFill>
              <a:srgbClr val="80BD41">
                <a:alpha val="100000"/>
              </a:srgbClr>
            </a:solidFill>
          </p:spPr>
          <p:txBody>
            <a:bodyPr/>
            <a:lstStyle/>
            <a:p>
              <a:endParaRPr/>
            </a:p>
          </p:txBody>
        </p:sp>
        <p:sp>
          <p:nvSpPr>
            <p:cNvPr id="162" name="rc162"/>
            <p:cNvSpPr/>
            <p:nvPr/>
          </p:nvSpPr>
          <p:spPr>
            <a:xfrm>
              <a:off x="6389721" y="5680069"/>
              <a:ext cx="1353954" cy="167191"/>
            </a:xfrm>
            <a:prstGeom prst="rect">
              <a:avLst/>
            </a:prstGeom>
            <a:solidFill>
              <a:srgbClr val="1CABE2">
                <a:alpha val="100000"/>
              </a:srgbClr>
            </a:solidFill>
          </p:spPr>
          <p:txBody>
            <a:bodyPr/>
            <a:lstStyle/>
            <a:p>
              <a:endParaRPr/>
            </a:p>
          </p:txBody>
        </p:sp>
        <p:sp>
          <p:nvSpPr>
            <p:cNvPr id="163" name="rc163"/>
            <p:cNvSpPr/>
            <p:nvPr/>
          </p:nvSpPr>
          <p:spPr>
            <a:xfrm>
              <a:off x="1296273" y="5471080"/>
              <a:ext cx="4602310" cy="167191"/>
            </a:xfrm>
            <a:prstGeom prst="rect">
              <a:avLst/>
            </a:prstGeom>
            <a:solidFill>
              <a:srgbClr val="80BD41">
                <a:alpha val="100000"/>
              </a:srgbClr>
            </a:solidFill>
          </p:spPr>
          <p:txBody>
            <a:bodyPr/>
            <a:lstStyle/>
            <a:p>
              <a:endParaRPr/>
            </a:p>
          </p:txBody>
        </p:sp>
        <p:sp>
          <p:nvSpPr>
            <p:cNvPr id="164" name="rc164"/>
            <p:cNvSpPr/>
            <p:nvPr/>
          </p:nvSpPr>
          <p:spPr>
            <a:xfrm>
              <a:off x="5898584" y="5471080"/>
              <a:ext cx="1972420" cy="167191"/>
            </a:xfrm>
            <a:prstGeom prst="rect">
              <a:avLst/>
            </a:prstGeom>
            <a:solidFill>
              <a:srgbClr val="1CABE2">
                <a:alpha val="100000"/>
              </a:srgbClr>
            </a:solidFill>
          </p:spPr>
          <p:txBody>
            <a:bodyPr/>
            <a:lstStyle/>
            <a:p>
              <a:endParaRPr/>
            </a:p>
          </p:txBody>
        </p:sp>
        <p:sp>
          <p:nvSpPr>
            <p:cNvPr id="165" name="tx165"/>
            <p:cNvSpPr/>
            <p:nvPr/>
          </p:nvSpPr>
          <p:spPr>
            <a:xfrm>
              <a:off x="7430342" y="5930930"/>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1.22</a:t>
              </a:r>
            </a:p>
          </p:txBody>
        </p:sp>
        <p:sp>
          <p:nvSpPr>
            <p:cNvPr id="166" name="tx166"/>
            <p:cNvSpPr/>
            <p:nvPr/>
          </p:nvSpPr>
          <p:spPr>
            <a:xfrm>
              <a:off x="7953519" y="5720472"/>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1.33</a:t>
              </a:r>
            </a:p>
          </p:txBody>
        </p:sp>
        <p:sp>
          <p:nvSpPr>
            <p:cNvPr id="167" name="tx167"/>
            <p:cNvSpPr/>
            <p:nvPr/>
          </p:nvSpPr>
          <p:spPr>
            <a:xfrm>
              <a:off x="8087213" y="5511483"/>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1.35</a:t>
              </a:r>
            </a:p>
          </p:txBody>
        </p:sp>
        <p:sp>
          <p:nvSpPr>
            <p:cNvPr id="168" name="tx168"/>
            <p:cNvSpPr/>
            <p:nvPr/>
          </p:nvSpPr>
          <p:spPr>
            <a:xfrm>
              <a:off x="3272978" y="593221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0.86</a:t>
              </a:r>
            </a:p>
          </p:txBody>
        </p:sp>
        <p:sp>
          <p:nvSpPr>
            <p:cNvPr id="169" name="tx169"/>
            <p:cNvSpPr/>
            <p:nvPr/>
          </p:nvSpPr>
          <p:spPr>
            <a:xfrm>
              <a:off x="6247547" y="593216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0.37</a:t>
              </a:r>
            </a:p>
          </p:txBody>
        </p:sp>
        <p:sp>
          <p:nvSpPr>
            <p:cNvPr id="170" name="tx170"/>
            <p:cNvSpPr/>
            <p:nvPr/>
          </p:nvSpPr>
          <p:spPr>
            <a:xfrm>
              <a:off x="3737503" y="57232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1.05</a:t>
              </a:r>
            </a:p>
          </p:txBody>
        </p:sp>
        <p:sp>
          <p:nvSpPr>
            <p:cNvPr id="171" name="tx171"/>
            <p:cNvSpPr/>
            <p:nvPr/>
          </p:nvSpPr>
          <p:spPr>
            <a:xfrm>
              <a:off x="6961205" y="57232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0.28</a:t>
              </a:r>
            </a:p>
          </p:txBody>
        </p:sp>
        <p:sp>
          <p:nvSpPr>
            <p:cNvPr id="172" name="tx172"/>
            <p:cNvSpPr/>
            <p:nvPr/>
          </p:nvSpPr>
          <p:spPr>
            <a:xfrm>
              <a:off x="3491935" y="551423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0.95</a:t>
              </a:r>
            </a:p>
          </p:txBody>
        </p:sp>
        <p:sp>
          <p:nvSpPr>
            <p:cNvPr id="173" name="tx173"/>
            <p:cNvSpPr/>
            <p:nvPr/>
          </p:nvSpPr>
          <p:spPr>
            <a:xfrm>
              <a:off x="6779300" y="551423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0.41</a:t>
              </a:r>
            </a:p>
          </p:txBody>
        </p:sp>
        <p:sp>
          <p:nvSpPr>
            <p:cNvPr id="174" name="tx174"/>
            <p:cNvSpPr/>
            <p:nvPr/>
          </p:nvSpPr>
          <p:spPr>
            <a:xfrm>
              <a:off x="577692"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550573"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5979566"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3990980" y="6293768"/>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81" name="tx181"/>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DTC1 en 2024 (70 %) était la même qu'en 2019 (70 %).
Le nombre d'enfants vaccinés avec le DTC1 a augmenté de 11 % par rapport à 2019.
Le nombre de nourrissons survivants a augmenté d'environ 11 % par rapport à 2019.
En 2024, 100 000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913109"/>
              <a:ext cx="3397293" cy="996695"/>
            </a:xfrm>
            <a:custGeom>
              <a:avLst/>
              <a:gdLst/>
              <a:ahLst/>
              <a:cxnLst/>
              <a:rect l="0" t="0" r="0" b="0"/>
              <a:pathLst>
                <a:path w="3397293" h="996695">
                  <a:moveTo>
                    <a:pt x="0" y="996695"/>
                  </a:moveTo>
                  <a:lnTo>
                    <a:pt x="141553" y="692149"/>
                  </a:lnTo>
                  <a:lnTo>
                    <a:pt x="283107" y="553719"/>
                  </a:lnTo>
                  <a:lnTo>
                    <a:pt x="424661" y="581405"/>
                  </a:lnTo>
                  <a:lnTo>
                    <a:pt x="566215" y="553719"/>
                  </a:lnTo>
                  <a:lnTo>
                    <a:pt x="707769" y="553719"/>
                  </a:lnTo>
                  <a:lnTo>
                    <a:pt x="849323" y="636777"/>
                  </a:lnTo>
                  <a:lnTo>
                    <a:pt x="990877" y="664463"/>
                  </a:lnTo>
                  <a:lnTo>
                    <a:pt x="1132431" y="609091"/>
                  </a:lnTo>
                  <a:lnTo>
                    <a:pt x="1273984" y="553719"/>
                  </a:lnTo>
                  <a:lnTo>
                    <a:pt x="1415538" y="498347"/>
                  </a:lnTo>
                  <a:lnTo>
                    <a:pt x="1557092" y="470661"/>
                  </a:lnTo>
                  <a:lnTo>
                    <a:pt x="1698646" y="415289"/>
                  </a:lnTo>
                  <a:lnTo>
                    <a:pt x="1840200" y="359917"/>
                  </a:lnTo>
                  <a:lnTo>
                    <a:pt x="1981754" y="332231"/>
                  </a:lnTo>
                  <a:lnTo>
                    <a:pt x="2123308" y="276859"/>
                  </a:lnTo>
                  <a:lnTo>
                    <a:pt x="2264862" y="221487"/>
                  </a:lnTo>
                  <a:lnTo>
                    <a:pt x="2406416" y="249173"/>
                  </a:lnTo>
                  <a:lnTo>
                    <a:pt x="2547969" y="0"/>
                  </a:lnTo>
                  <a:lnTo>
                    <a:pt x="2689523" y="83057"/>
                  </a:lnTo>
                  <a:lnTo>
                    <a:pt x="2831077" y="221487"/>
                  </a:lnTo>
                  <a:lnTo>
                    <a:pt x="2972631" y="332231"/>
                  </a:lnTo>
                  <a:lnTo>
                    <a:pt x="3114185" y="359917"/>
                  </a:lnTo>
                  <a:lnTo>
                    <a:pt x="3255739" y="27685"/>
                  </a:lnTo>
                  <a:lnTo>
                    <a:pt x="3397293" y="83057"/>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387603"/>
            </a:xfrm>
            <a:custGeom>
              <a:avLst/>
              <a:gdLst/>
              <a:ahLst/>
              <a:cxnLst/>
              <a:rect l="0" t="0" r="0" b="0"/>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580877"/>
              <a:ext cx="3397293" cy="553719"/>
            </a:xfrm>
            <a:custGeom>
              <a:avLst/>
              <a:gdLst/>
              <a:ahLst/>
              <a:cxnLst/>
              <a:rect l="0" t="0" r="0" b="0"/>
              <a:pathLst>
                <a:path w="3397293" h="553719">
                  <a:moveTo>
                    <a:pt x="0" y="553719"/>
                  </a:moveTo>
                  <a:lnTo>
                    <a:pt x="141553" y="470661"/>
                  </a:lnTo>
                  <a:lnTo>
                    <a:pt x="283107" y="442975"/>
                  </a:lnTo>
                  <a:lnTo>
                    <a:pt x="424661" y="387603"/>
                  </a:lnTo>
                  <a:lnTo>
                    <a:pt x="566215" y="359917"/>
                  </a:lnTo>
                  <a:lnTo>
                    <a:pt x="707769" y="304545"/>
                  </a:lnTo>
                  <a:lnTo>
                    <a:pt x="849323" y="249173"/>
                  </a:lnTo>
                  <a:lnTo>
                    <a:pt x="990877" y="221487"/>
                  </a:lnTo>
                  <a:lnTo>
                    <a:pt x="1132431" y="193801"/>
                  </a:lnTo>
                  <a:lnTo>
                    <a:pt x="1273984" y="138429"/>
                  </a:lnTo>
                  <a:lnTo>
                    <a:pt x="1415538" y="83057"/>
                  </a:lnTo>
                  <a:lnTo>
                    <a:pt x="1557092" y="55371"/>
                  </a:lnTo>
                  <a:lnTo>
                    <a:pt x="1698646" y="83057"/>
                  </a:lnTo>
                  <a:lnTo>
                    <a:pt x="1840200" y="83057"/>
                  </a:lnTo>
                  <a:lnTo>
                    <a:pt x="1981754" y="27685"/>
                  </a:lnTo>
                  <a:lnTo>
                    <a:pt x="2123308" y="27685"/>
                  </a:lnTo>
                  <a:lnTo>
                    <a:pt x="2264862" y="27685"/>
                  </a:lnTo>
                  <a:lnTo>
                    <a:pt x="2406416" y="27685"/>
                  </a:lnTo>
                  <a:lnTo>
                    <a:pt x="2547969" y="0"/>
                  </a:lnTo>
                  <a:lnTo>
                    <a:pt x="2689523" y="0"/>
                  </a:lnTo>
                  <a:lnTo>
                    <a:pt x="2831077" y="55371"/>
                  </a:lnTo>
                  <a:lnTo>
                    <a:pt x="2972631" y="83057"/>
                  </a:lnTo>
                  <a:lnTo>
                    <a:pt x="3114185" y="83057"/>
                  </a:lnTo>
                  <a:lnTo>
                    <a:pt x="3255739" y="0"/>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913109"/>
              <a:ext cx="3397293" cy="996695"/>
            </a:xfrm>
            <a:custGeom>
              <a:avLst/>
              <a:gdLst/>
              <a:ahLst/>
              <a:cxnLst/>
              <a:rect l="0" t="0" r="0" b="0"/>
              <a:pathLst>
                <a:path w="3397293" h="996695">
                  <a:moveTo>
                    <a:pt x="0" y="996695"/>
                  </a:moveTo>
                  <a:lnTo>
                    <a:pt x="141553" y="692149"/>
                  </a:lnTo>
                  <a:lnTo>
                    <a:pt x="283107" y="553719"/>
                  </a:lnTo>
                  <a:lnTo>
                    <a:pt x="424661" y="581405"/>
                  </a:lnTo>
                  <a:lnTo>
                    <a:pt x="566215" y="553719"/>
                  </a:lnTo>
                  <a:lnTo>
                    <a:pt x="707769" y="553719"/>
                  </a:lnTo>
                  <a:lnTo>
                    <a:pt x="849323" y="636777"/>
                  </a:lnTo>
                  <a:lnTo>
                    <a:pt x="990877" y="664463"/>
                  </a:lnTo>
                  <a:lnTo>
                    <a:pt x="1132431" y="609091"/>
                  </a:lnTo>
                  <a:lnTo>
                    <a:pt x="1273984" y="553719"/>
                  </a:lnTo>
                  <a:lnTo>
                    <a:pt x="1415538" y="498347"/>
                  </a:lnTo>
                  <a:lnTo>
                    <a:pt x="1557092" y="470661"/>
                  </a:lnTo>
                  <a:lnTo>
                    <a:pt x="1698646" y="415289"/>
                  </a:lnTo>
                  <a:lnTo>
                    <a:pt x="1840200" y="359917"/>
                  </a:lnTo>
                  <a:lnTo>
                    <a:pt x="1981754" y="332231"/>
                  </a:lnTo>
                  <a:lnTo>
                    <a:pt x="2123308" y="276859"/>
                  </a:lnTo>
                  <a:lnTo>
                    <a:pt x="2264862" y="221487"/>
                  </a:lnTo>
                  <a:lnTo>
                    <a:pt x="2406416" y="249173"/>
                  </a:lnTo>
                  <a:lnTo>
                    <a:pt x="2547969" y="0"/>
                  </a:lnTo>
                  <a:lnTo>
                    <a:pt x="2689523" y="83057"/>
                  </a:lnTo>
                  <a:lnTo>
                    <a:pt x="2831077" y="221487"/>
                  </a:lnTo>
                  <a:lnTo>
                    <a:pt x="2972631" y="332231"/>
                  </a:lnTo>
                  <a:lnTo>
                    <a:pt x="3114185" y="359917"/>
                  </a:lnTo>
                  <a:lnTo>
                    <a:pt x="3255739" y="27685"/>
                  </a:lnTo>
                  <a:lnTo>
                    <a:pt x="3397293" y="83057"/>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965705"/>
            </a:xfrm>
            <a:custGeom>
              <a:avLst/>
              <a:gdLst/>
              <a:ahLst/>
              <a:cxnLst/>
              <a:rect l="0" t="0" r="0" b="0"/>
              <a:pathLst>
                <a:path h="1965705">
                  <a:moveTo>
                    <a:pt x="0" y="0"/>
                  </a:moveTo>
                  <a:lnTo>
                    <a:pt x="0" y="1965705"/>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1522729"/>
            </a:xfrm>
            <a:custGeom>
              <a:avLst/>
              <a:gdLst/>
              <a:ahLst/>
              <a:cxnLst/>
              <a:rect l="0" t="0" r="0" b="0"/>
              <a:pathLst>
                <a:path h="1522729">
                  <a:moveTo>
                    <a:pt x="0" y="0"/>
                  </a:moveTo>
                  <a:lnTo>
                    <a:pt x="0" y="1522729"/>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1467357"/>
            </a:xfrm>
            <a:custGeom>
              <a:avLst/>
              <a:gdLst/>
              <a:ahLst/>
              <a:cxnLst/>
              <a:rect l="0" t="0" r="0" b="0"/>
              <a:pathLst>
                <a:path h="1467357">
                  <a:moveTo>
                    <a:pt x="0" y="0"/>
                  </a:moveTo>
                  <a:lnTo>
                    <a:pt x="0" y="1467357"/>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245869"/>
            </a:xfrm>
            <a:custGeom>
              <a:avLst/>
              <a:gdLst/>
              <a:ahLst/>
              <a:cxnLst/>
              <a:rect l="0" t="0" r="0" b="0"/>
              <a:pathLst>
                <a:path h="1245869">
                  <a:moveTo>
                    <a:pt x="0" y="0"/>
                  </a:moveTo>
                  <a:lnTo>
                    <a:pt x="0" y="1245869"/>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1052067"/>
            </a:xfrm>
            <a:custGeom>
              <a:avLst/>
              <a:gdLst/>
              <a:ahLst/>
              <a:cxnLst/>
              <a:rect l="0" t="0" r="0" b="0"/>
              <a:pathLst>
                <a:path h="1052067">
                  <a:moveTo>
                    <a:pt x="0" y="0"/>
                  </a:moveTo>
                  <a:lnTo>
                    <a:pt x="0" y="1052067"/>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996695"/>
            </a:xfrm>
            <a:custGeom>
              <a:avLst/>
              <a:gdLst/>
              <a:ahLst/>
              <a:cxnLst/>
              <a:rect l="0" t="0" r="0" b="0"/>
              <a:pathLst>
                <a:path h="996695">
                  <a:moveTo>
                    <a:pt x="0" y="0"/>
                  </a:moveTo>
                  <a:lnTo>
                    <a:pt x="0" y="996695"/>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1052067"/>
            </a:xfrm>
            <a:custGeom>
              <a:avLst/>
              <a:gdLst/>
              <a:ahLst/>
              <a:cxnLst/>
              <a:rect l="0" t="0" r="0" b="0"/>
              <a:pathLst>
                <a:path h="1052067">
                  <a:moveTo>
                    <a:pt x="0" y="0"/>
                  </a:moveTo>
                  <a:lnTo>
                    <a:pt x="0" y="1052067"/>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913109"/>
              <a:ext cx="3397293" cy="996695"/>
            </a:xfrm>
            <a:custGeom>
              <a:avLst/>
              <a:gdLst/>
              <a:ahLst/>
              <a:cxnLst/>
              <a:rect l="0" t="0" r="0" b="0"/>
              <a:pathLst>
                <a:path w="3397293" h="996695">
                  <a:moveTo>
                    <a:pt x="0" y="996695"/>
                  </a:moveTo>
                  <a:lnTo>
                    <a:pt x="141553" y="692149"/>
                  </a:lnTo>
                  <a:lnTo>
                    <a:pt x="283107" y="553719"/>
                  </a:lnTo>
                  <a:lnTo>
                    <a:pt x="424661" y="581405"/>
                  </a:lnTo>
                  <a:lnTo>
                    <a:pt x="566215" y="553719"/>
                  </a:lnTo>
                  <a:lnTo>
                    <a:pt x="707769" y="553719"/>
                  </a:lnTo>
                  <a:lnTo>
                    <a:pt x="849323" y="636777"/>
                  </a:lnTo>
                  <a:lnTo>
                    <a:pt x="990877" y="664463"/>
                  </a:lnTo>
                  <a:lnTo>
                    <a:pt x="1132431" y="609091"/>
                  </a:lnTo>
                  <a:lnTo>
                    <a:pt x="1273984" y="553719"/>
                  </a:lnTo>
                  <a:lnTo>
                    <a:pt x="1415538" y="498347"/>
                  </a:lnTo>
                  <a:lnTo>
                    <a:pt x="1557092" y="470661"/>
                  </a:lnTo>
                  <a:lnTo>
                    <a:pt x="1698646" y="415289"/>
                  </a:lnTo>
                  <a:lnTo>
                    <a:pt x="1840200" y="359917"/>
                  </a:lnTo>
                  <a:lnTo>
                    <a:pt x="1981754" y="332231"/>
                  </a:lnTo>
                  <a:lnTo>
                    <a:pt x="2123308" y="276859"/>
                  </a:lnTo>
                  <a:lnTo>
                    <a:pt x="2264862" y="221487"/>
                  </a:lnTo>
                  <a:lnTo>
                    <a:pt x="2406416" y="249173"/>
                  </a:lnTo>
                  <a:lnTo>
                    <a:pt x="2547969" y="0"/>
                  </a:lnTo>
                  <a:lnTo>
                    <a:pt x="2689523" y="83057"/>
                  </a:lnTo>
                  <a:lnTo>
                    <a:pt x="2831077" y="221487"/>
                  </a:lnTo>
                  <a:lnTo>
                    <a:pt x="2972631" y="332231"/>
                  </a:lnTo>
                  <a:lnTo>
                    <a:pt x="3114185" y="359917"/>
                  </a:lnTo>
                  <a:lnTo>
                    <a:pt x="3255739" y="27685"/>
                  </a:lnTo>
                  <a:lnTo>
                    <a:pt x="3397293" y="83057"/>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31</a:t>
              </a:r>
            </a:p>
          </p:txBody>
        </p:sp>
        <p:sp>
          <p:nvSpPr>
            <p:cNvPr id="34" name="tx34"/>
            <p:cNvSpPr/>
            <p:nvPr/>
          </p:nvSpPr>
          <p:spPr>
            <a:xfrm>
              <a:off x="1768444" y="82875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36" name="tx36"/>
            <p:cNvSpPr/>
            <p:nvPr/>
          </p:nvSpPr>
          <p:spPr>
            <a:xfrm>
              <a:off x="3183983"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57</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40" name="tx40"/>
            <p:cNvSpPr/>
            <p:nvPr/>
          </p:nvSpPr>
          <p:spPr>
            <a:xfrm>
              <a:off x="4602663"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404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878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2878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52240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8486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995881" y="4701884"/>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57288" y="472419"/>
              <a:ext cx="2524645"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Angola, 2000-2024</a:t>
              </a:r>
            </a:p>
          </p:txBody>
        </p:sp>
        <p:sp>
          <p:nvSpPr>
            <p:cNvPr id="63" name="pl63"/>
            <p:cNvSpPr/>
            <p:nvPr/>
          </p:nvSpPr>
          <p:spPr>
            <a:xfrm>
              <a:off x="5267799" y="389446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26250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63053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99857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3666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73464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57848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94651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31455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68259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105063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437664" y="1493005"/>
              <a:ext cx="3397293" cy="2275066"/>
            </a:xfrm>
            <a:custGeom>
              <a:avLst/>
              <a:gdLst/>
              <a:ahLst/>
              <a:cxnLst/>
              <a:rect l="0" t="0" r="0" b="0"/>
              <a:pathLst>
                <a:path w="3397293" h="2275066">
                  <a:moveTo>
                    <a:pt x="0" y="2275066"/>
                  </a:moveTo>
                  <a:lnTo>
                    <a:pt x="141553" y="1579907"/>
                  </a:lnTo>
                  <a:lnTo>
                    <a:pt x="283107" y="1263925"/>
                  </a:lnTo>
                  <a:lnTo>
                    <a:pt x="424661" y="1327122"/>
                  </a:lnTo>
                  <a:lnTo>
                    <a:pt x="566215" y="1263925"/>
                  </a:lnTo>
                  <a:lnTo>
                    <a:pt x="707769" y="1263925"/>
                  </a:lnTo>
                  <a:lnTo>
                    <a:pt x="849323" y="1453514"/>
                  </a:lnTo>
                  <a:lnTo>
                    <a:pt x="990877" y="1516711"/>
                  </a:lnTo>
                  <a:lnTo>
                    <a:pt x="1132431" y="1390318"/>
                  </a:lnTo>
                  <a:lnTo>
                    <a:pt x="1273984" y="1263925"/>
                  </a:lnTo>
                  <a:lnTo>
                    <a:pt x="1415538" y="1137533"/>
                  </a:lnTo>
                  <a:lnTo>
                    <a:pt x="1557092" y="1074337"/>
                  </a:lnTo>
                  <a:lnTo>
                    <a:pt x="1698646" y="947944"/>
                  </a:lnTo>
                  <a:lnTo>
                    <a:pt x="1840200" y="821551"/>
                  </a:lnTo>
                  <a:lnTo>
                    <a:pt x="1981754" y="758355"/>
                  </a:lnTo>
                  <a:lnTo>
                    <a:pt x="2123308" y="631962"/>
                  </a:lnTo>
                  <a:lnTo>
                    <a:pt x="2264862" y="505570"/>
                  </a:lnTo>
                  <a:lnTo>
                    <a:pt x="2406416" y="568766"/>
                  </a:lnTo>
                  <a:lnTo>
                    <a:pt x="2547969" y="0"/>
                  </a:lnTo>
                  <a:lnTo>
                    <a:pt x="2689523" y="189588"/>
                  </a:lnTo>
                  <a:lnTo>
                    <a:pt x="2831077" y="505570"/>
                  </a:lnTo>
                  <a:lnTo>
                    <a:pt x="2972631" y="758355"/>
                  </a:lnTo>
                  <a:lnTo>
                    <a:pt x="3114185" y="821551"/>
                  </a:lnTo>
                  <a:lnTo>
                    <a:pt x="3255739" y="63196"/>
                  </a:lnTo>
                  <a:lnTo>
                    <a:pt x="3397293" y="189588"/>
                  </a:lnTo>
                </a:path>
              </a:pathLst>
            </a:custGeom>
            <a:ln w="27101" cap="flat">
              <a:solidFill>
                <a:srgbClr val="0058AB">
                  <a:alpha val="100000"/>
                </a:srgbClr>
              </a:solidFill>
              <a:prstDash val="solid"/>
              <a:round/>
            </a:ln>
          </p:spPr>
          <p:txBody>
            <a:bodyPr/>
            <a:lstStyle/>
            <a:p>
              <a:endParaRPr/>
            </a:p>
          </p:txBody>
        </p:sp>
        <p:sp>
          <p:nvSpPr>
            <p:cNvPr id="82" name="pl82"/>
            <p:cNvSpPr/>
            <p:nvPr/>
          </p:nvSpPr>
          <p:spPr>
            <a:xfrm>
              <a:off x="5437664" y="1682593"/>
              <a:ext cx="3397293" cy="884748"/>
            </a:xfrm>
            <a:custGeom>
              <a:avLst/>
              <a:gdLst/>
              <a:ahLst/>
              <a:cxnLst/>
              <a:rect l="0" t="0" r="0" b="0"/>
              <a:pathLst>
                <a:path w="3397293" h="884748">
                  <a:moveTo>
                    <a:pt x="0" y="884748"/>
                  </a:moveTo>
                  <a:lnTo>
                    <a:pt x="141553" y="884748"/>
                  </a:lnTo>
                  <a:lnTo>
                    <a:pt x="283107" y="884748"/>
                  </a:lnTo>
                  <a:lnTo>
                    <a:pt x="424661" y="758355"/>
                  </a:lnTo>
                  <a:lnTo>
                    <a:pt x="566215" y="631962"/>
                  </a:lnTo>
                  <a:lnTo>
                    <a:pt x="707769" y="568766"/>
                  </a:lnTo>
                  <a:lnTo>
                    <a:pt x="849323" y="505570"/>
                  </a:lnTo>
                  <a:lnTo>
                    <a:pt x="990877" y="505570"/>
                  </a:lnTo>
                  <a:lnTo>
                    <a:pt x="1132431" y="315981"/>
                  </a:lnTo>
                  <a:lnTo>
                    <a:pt x="1273984" y="189588"/>
                  </a:lnTo>
                  <a:lnTo>
                    <a:pt x="1415538" y="189588"/>
                  </a:lnTo>
                  <a:lnTo>
                    <a:pt x="1557092" y="126392"/>
                  </a:lnTo>
                  <a:lnTo>
                    <a:pt x="1698646" y="126392"/>
                  </a:lnTo>
                  <a:lnTo>
                    <a:pt x="1840200" y="189588"/>
                  </a:lnTo>
                  <a:lnTo>
                    <a:pt x="1981754" y="126392"/>
                  </a:lnTo>
                  <a:lnTo>
                    <a:pt x="2123308" y="63196"/>
                  </a:lnTo>
                  <a:lnTo>
                    <a:pt x="2264862" y="0"/>
                  </a:lnTo>
                  <a:lnTo>
                    <a:pt x="2406416" y="0"/>
                  </a:lnTo>
                  <a:lnTo>
                    <a:pt x="2547969" y="0"/>
                  </a:lnTo>
                  <a:lnTo>
                    <a:pt x="2689523" y="0"/>
                  </a:lnTo>
                  <a:lnTo>
                    <a:pt x="2831077" y="189588"/>
                  </a:lnTo>
                  <a:lnTo>
                    <a:pt x="2972631" y="252785"/>
                  </a:lnTo>
                  <a:lnTo>
                    <a:pt x="3114185" y="63196"/>
                  </a:lnTo>
                  <a:lnTo>
                    <a:pt x="3255739" y="126392"/>
                  </a:lnTo>
                  <a:lnTo>
                    <a:pt x="3397293" y="63196"/>
                  </a:lnTo>
                </a:path>
              </a:pathLst>
            </a:custGeom>
            <a:ln w="27101" cap="flat">
              <a:solidFill>
                <a:srgbClr val="80BD41">
                  <a:alpha val="100000"/>
                </a:srgbClr>
              </a:solidFill>
              <a:prstDash val="solid"/>
              <a:round/>
            </a:ln>
          </p:spPr>
          <p:txBody>
            <a:bodyPr/>
            <a:lstStyle/>
            <a:p>
              <a:endParaRPr/>
            </a:p>
          </p:txBody>
        </p:sp>
        <p:sp>
          <p:nvSpPr>
            <p:cNvPr id="83" name="pl83"/>
            <p:cNvSpPr/>
            <p:nvPr/>
          </p:nvSpPr>
          <p:spPr>
            <a:xfrm>
              <a:off x="5437664" y="1682593"/>
              <a:ext cx="3397293" cy="1263925"/>
            </a:xfrm>
            <a:custGeom>
              <a:avLst/>
              <a:gdLst/>
              <a:ahLst/>
              <a:cxnLst/>
              <a:rect l="0" t="0" r="0" b="0"/>
              <a:pathLst>
                <a:path w="3397293" h="1263925">
                  <a:moveTo>
                    <a:pt x="0" y="1263925"/>
                  </a:moveTo>
                  <a:lnTo>
                    <a:pt x="141553" y="1074337"/>
                  </a:lnTo>
                  <a:lnTo>
                    <a:pt x="283107" y="1011140"/>
                  </a:lnTo>
                  <a:lnTo>
                    <a:pt x="424661" y="884748"/>
                  </a:lnTo>
                  <a:lnTo>
                    <a:pt x="566215" y="821551"/>
                  </a:lnTo>
                  <a:lnTo>
                    <a:pt x="707769" y="695159"/>
                  </a:lnTo>
                  <a:lnTo>
                    <a:pt x="849323" y="568766"/>
                  </a:lnTo>
                  <a:lnTo>
                    <a:pt x="990877" y="505570"/>
                  </a:lnTo>
                  <a:lnTo>
                    <a:pt x="1132431" y="442374"/>
                  </a:lnTo>
                  <a:lnTo>
                    <a:pt x="1273984" y="315981"/>
                  </a:lnTo>
                  <a:lnTo>
                    <a:pt x="1415538" y="189588"/>
                  </a:lnTo>
                  <a:lnTo>
                    <a:pt x="1557092" y="126392"/>
                  </a:lnTo>
                  <a:lnTo>
                    <a:pt x="1698646" y="189588"/>
                  </a:lnTo>
                  <a:lnTo>
                    <a:pt x="1840200" y="189588"/>
                  </a:lnTo>
                  <a:lnTo>
                    <a:pt x="1981754" y="63196"/>
                  </a:lnTo>
                  <a:lnTo>
                    <a:pt x="2123308" y="63196"/>
                  </a:lnTo>
                  <a:lnTo>
                    <a:pt x="2264862" y="63196"/>
                  </a:lnTo>
                  <a:lnTo>
                    <a:pt x="2406416" y="63196"/>
                  </a:lnTo>
                  <a:lnTo>
                    <a:pt x="2547969" y="0"/>
                  </a:lnTo>
                  <a:lnTo>
                    <a:pt x="2689523" y="0"/>
                  </a:lnTo>
                  <a:lnTo>
                    <a:pt x="2831077" y="126392"/>
                  </a:lnTo>
                  <a:lnTo>
                    <a:pt x="2972631" y="189588"/>
                  </a:lnTo>
                  <a:lnTo>
                    <a:pt x="3114185" y="189588"/>
                  </a:lnTo>
                  <a:lnTo>
                    <a:pt x="3255739" y="0"/>
                  </a:lnTo>
                  <a:lnTo>
                    <a:pt x="3397293" y="0"/>
                  </a:lnTo>
                </a:path>
              </a:pathLst>
            </a:custGeom>
            <a:ln w="27101" cap="flat">
              <a:solidFill>
                <a:srgbClr val="961A49">
                  <a:alpha val="100000"/>
                </a:srgbClr>
              </a:solidFill>
              <a:prstDash val="solid"/>
              <a:round/>
            </a:ln>
          </p:spPr>
          <p:txBody>
            <a:bodyPr/>
            <a:lstStyle/>
            <a:p>
              <a:endParaRPr/>
            </a:p>
          </p:txBody>
        </p:sp>
        <p:sp>
          <p:nvSpPr>
            <p:cNvPr id="84" name="pl84"/>
            <p:cNvSpPr/>
            <p:nvPr/>
          </p:nvSpPr>
          <p:spPr>
            <a:xfrm>
              <a:off x="5437664" y="1682593"/>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437664" y="1493005"/>
              <a:ext cx="3397293" cy="2275066"/>
            </a:xfrm>
            <a:custGeom>
              <a:avLst/>
              <a:gdLst/>
              <a:ahLst/>
              <a:cxnLst/>
              <a:rect l="0" t="0" r="0" b="0"/>
              <a:pathLst>
                <a:path w="3397293" h="2275066">
                  <a:moveTo>
                    <a:pt x="0" y="2275066"/>
                  </a:moveTo>
                  <a:lnTo>
                    <a:pt x="141553" y="1579907"/>
                  </a:lnTo>
                  <a:lnTo>
                    <a:pt x="283107" y="1263925"/>
                  </a:lnTo>
                  <a:lnTo>
                    <a:pt x="424661" y="1327122"/>
                  </a:lnTo>
                  <a:lnTo>
                    <a:pt x="566215" y="1263925"/>
                  </a:lnTo>
                  <a:lnTo>
                    <a:pt x="707769" y="1263925"/>
                  </a:lnTo>
                  <a:lnTo>
                    <a:pt x="849323" y="1453514"/>
                  </a:lnTo>
                  <a:lnTo>
                    <a:pt x="990877" y="1516711"/>
                  </a:lnTo>
                  <a:lnTo>
                    <a:pt x="1132431" y="1390318"/>
                  </a:lnTo>
                  <a:lnTo>
                    <a:pt x="1273984" y="1263925"/>
                  </a:lnTo>
                  <a:lnTo>
                    <a:pt x="1415538" y="1137533"/>
                  </a:lnTo>
                  <a:lnTo>
                    <a:pt x="1557092" y="1074337"/>
                  </a:lnTo>
                  <a:lnTo>
                    <a:pt x="1698646" y="947944"/>
                  </a:lnTo>
                  <a:lnTo>
                    <a:pt x="1840200" y="821551"/>
                  </a:lnTo>
                  <a:lnTo>
                    <a:pt x="1981754" y="758355"/>
                  </a:lnTo>
                  <a:lnTo>
                    <a:pt x="2123308" y="631962"/>
                  </a:lnTo>
                  <a:lnTo>
                    <a:pt x="2264862" y="505570"/>
                  </a:lnTo>
                  <a:lnTo>
                    <a:pt x="2406416" y="568766"/>
                  </a:lnTo>
                  <a:lnTo>
                    <a:pt x="2547969" y="0"/>
                  </a:lnTo>
                  <a:lnTo>
                    <a:pt x="2689523" y="189588"/>
                  </a:lnTo>
                  <a:lnTo>
                    <a:pt x="2831077" y="505570"/>
                  </a:lnTo>
                  <a:lnTo>
                    <a:pt x="2972631" y="758355"/>
                  </a:lnTo>
                  <a:lnTo>
                    <a:pt x="3114185" y="821551"/>
                  </a:lnTo>
                  <a:lnTo>
                    <a:pt x="3255739" y="63196"/>
                  </a:lnTo>
                  <a:lnTo>
                    <a:pt x="3397293" y="189588"/>
                  </a:lnTo>
                </a:path>
              </a:pathLst>
            </a:custGeom>
            <a:ln w="43362" cap="flat">
              <a:solidFill>
                <a:srgbClr val="000000">
                  <a:alpha val="100000"/>
                </a:srgbClr>
              </a:solidFill>
              <a:prstDash val="solid"/>
              <a:round/>
            </a:ln>
          </p:spPr>
          <p:txBody>
            <a:bodyPr/>
            <a:lstStyle/>
            <a:p>
              <a:endParaRPr/>
            </a:p>
          </p:txBody>
        </p:sp>
        <p:sp>
          <p:nvSpPr>
            <p:cNvPr id="86" name="pl86"/>
            <p:cNvSpPr/>
            <p:nvPr/>
          </p:nvSpPr>
          <p:spPr>
            <a:xfrm>
              <a:off x="5437664" y="1493005"/>
              <a:ext cx="3397293" cy="2275066"/>
            </a:xfrm>
            <a:custGeom>
              <a:avLst/>
              <a:gdLst/>
              <a:ahLst/>
              <a:cxnLst/>
              <a:rect l="0" t="0" r="0" b="0"/>
              <a:pathLst>
                <a:path w="3397293" h="2275066">
                  <a:moveTo>
                    <a:pt x="0" y="2275066"/>
                  </a:moveTo>
                  <a:lnTo>
                    <a:pt x="141553" y="1579907"/>
                  </a:lnTo>
                  <a:lnTo>
                    <a:pt x="283107" y="1263925"/>
                  </a:lnTo>
                  <a:lnTo>
                    <a:pt x="424661" y="1327122"/>
                  </a:lnTo>
                  <a:lnTo>
                    <a:pt x="566215" y="1263925"/>
                  </a:lnTo>
                  <a:lnTo>
                    <a:pt x="707769" y="1263925"/>
                  </a:lnTo>
                  <a:lnTo>
                    <a:pt x="849323" y="1453514"/>
                  </a:lnTo>
                  <a:lnTo>
                    <a:pt x="990877" y="1516711"/>
                  </a:lnTo>
                  <a:lnTo>
                    <a:pt x="1132431" y="1390318"/>
                  </a:lnTo>
                  <a:lnTo>
                    <a:pt x="1273984" y="1263925"/>
                  </a:lnTo>
                  <a:lnTo>
                    <a:pt x="1415538" y="1137533"/>
                  </a:lnTo>
                  <a:lnTo>
                    <a:pt x="1557092" y="1074337"/>
                  </a:lnTo>
                  <a:lnTo>
                    <a:pt x="1698646" y="947944"/>
                  </a:lnTo>
                  <a:lnTo>
                    <a:pt x="1840200" y="821551"/>
                  </a:lnTo>
                  <a:lnTo>
                    <a:pt x="1981754" y="758355"/>
                  </a:lnTo>
                  <a:lnTo>
                    <a:pt x="2123308" y="631962"/>
                  </a:lnTo>
                  <a:lnTo>
                    <a:pt x="2264862" y="505570"/>
                  </a:lnTo>
                  <a:lnTo>
                    <a:pt x="2406416" y="568766"/>
                  </a:lnTo>
                  <a:lnTo>
                    <a:pt x="2547969" y="0"/>
                  </a:lnTo>
                  <a:lnTo>
                    <a:pt x="2689523" y="189588"/>
                  </a:lnTo>
                  <a:lnTo>
                    <a:pt x="2831077" y="505570"/>
                  </a:lnTo>
                  <a:lnTo>
                    <a:pt x="2972631" y="758355"/>
                  </a:lnTo>
                  <a:lnTo>
                    <a:pt x="3114185" y="821551"/>
                  </a:lnTo>
                  <a:lnTo>
                    <a:pt x="3255739" y="63196"/>
                  </a:lnTo>
                  <a:lnTo>
                    <a:pt x="3397293" y="189588"/>
                  </a:lnTo>
                </a:path>
              </a:pathLst>
            </a:custGeom>
            <a:ln w="27101" cap="flat">
              <a:solidFill>
                <a:srgbClr val="0058AB">
                  <a:alpha val="100000"/>
                </a:srgbClr>
              </a:solidFill>
              <a:prstDash val="solid"/>
              <a:round/>
            </a:ln>
          </p:spPr>
          <p:txBody>
            <a:bodyPr/>
            <a:lstStyle/>
            <a:p>
              <a:endParaRPr/>
            </a:p>
          </p:txBody>
        </p:sp>
        <p:sp>
          <p:nvSpPr>
            <p:cNvPr id="87" name="tx87"/>
            <p:cNvSpPr/>
            <p:nvPr/>
          </p:nvSpPr>
          <p:spPr>
            <a:xfrm>
              <a:off x="8902429" y="170667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877160" y="16421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89" name="tx89"/>
            <p:cNvSpPr/>
            <p:nvPr/>
          </p:nvSpPr>
          <p:spPr>
            <a:xfrm>
              <a:off x="5003259" y="3526299"/>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90" name="tx90"/>
            <p:cNvSpPr/>
            <p:nvPr/>
          </p:nvSpPr>
          <p:spPr>
            <a:xfrm>
              <a:off x="5003259" y="289440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91" name="tx91"/>
            <p:cNvSpPr/>
            <p:nvPr/>
          </p:nvSpPr>
          <p:spPr>
            <a:xfrm>
              <a:off x="5003259" y="226244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127474" y="163047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5049780" y="99851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4" name="tx94"/>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2" name="pl102"/>
            <p:cNvSpPr/>
            <p:nvPr/>
          </p:nvSpPr>
          <p:spPr>
            <a:xfrm>
              <a:off x="604548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3" name="pl103"/>
            <p:cNvSpPr/>
            <p:nvPr/>
          </p:nvSpPr>
          <p:spPr>
            <a:xfrm>
              <a:off x="604548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4" name="pl104"/>
            <p:cNvSpPr/>
            <p:nvPr/>
          </p:nvSpPr>
          <p:spPr>
            <a:xfrm>
              <a:off x="683910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05" name="pl105"/>
            <p:cNvSpPr/>
            <p:nvPr/>
          </p:nvSpPr>
          <p:spPr>
            <a:xfrm>
              <a:off x="7601563"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06" name="tx106"/>
            <p:cNvSpPr/>
            <p:nvPr/>
          </p:nvSpPr>
          <p:spPr>
            <a:xfrm>
              <a:off x="6312580" y="4701884"/>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Angola</a:t>
              </a:r>
            </a:p>
          </p:txBody>
        </p:sp>
        <p:sp>
          <p:nvSpPr>
            <p:cNvPr id="107" name="tx107"/>
            <p:cNvSpPr/>
            <p:nvPr/>
          </p:nvSpPr>
          <p:spPr>
            <a:xfrm>
              <a:off x="7106208"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08" name="tx108"/>
            <p:cNvSpPr/>
            <p:nvPr/>
          </p:nvSpPr>
          <p:spPr>
            <a:xfrm>
              <a:off x="7868662"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09" name="tx109"/>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0" name="pl110"/>
            <p:cNvSpPr/>
            <p:nvPr/>
          </p:nvSpPr>
          <p:spPr>
            <a:xfrm>
              <a:off x="206854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7126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507399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6576718"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8079444"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2819904"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4322630"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5825355"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7328081"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8830807"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rc124"/>
            <p:cNvSpPr/>
            <p:nvPr/>
          </p:nvSpPr>
          <p:spPr>
            <a:xfrm>
              <a:off x="1317178" y="5710248"/>
              <a:ext cx="6624916" cy="145351"/>
            </a:xfrm>
            <a:prstGeom prst="rect">
              <a:avLst/>
            </a:prstGeom>
            <a:solidFill>
              <a:srgbClr val="1CABE2">
                <a:alpha val="80000"/>
              </a:srgbClr>
            </a:solidFill>
          </p:spPr>
          <p:txBody>
            <a:bodyPr/>
            <a:lstStyle/>
            <a:p>
              <a:endParaRPr/>
            </a:p>
          </p:txBody>
        </p:sp>
        <p:sp>
          <p:nvSpPr>
            <p:cNvPr id="125" name="rc125"/>
            <p:cNvSpPr/>
            <p:nvPr/>
          </p:nvSpPr>
          <p:spPr>
            <a:xfrm>
              <a:off x="1317178" y="5528559"/>
              <a:ext cx="6780899" cy="145351"/>
            </a:xfrm>
            <a:prstGeom prst="rect">
              <a:avLst/>
            </a:prstGeom>
            <a:solidFill>
              <a:srgbClr val="1CABE2">
                <a:alpha val="80000"/>
              </a:srgbClr>
            </a:solidFill>
          </p:spPr>
          <p:txBody>
            <a:bodyPr/>
            <a:lstStyle/>
            <a:p>
              <a:endParaRPr/>
            </a:p>
          </p:txBody>
        </p:sp>
        <p:sp>
          <p:nvSpPr>
            <p:cNvPr id="126" name="rc126"/>
            <p:cNvSpPr/>
            <p:nvPr/>
          </p:nvSpPr>
          <p:spPr>
            <a:xfrm>
              <a:off x="1317178" y="5346869"/>
              <a:ext cx="7321564" cy="145351"/>
            </a:xfrm>
            <a:prstGeom prst="rect">
              <a:avLst/>
            </a:prstGeom>
            <a:solidFill>
              <a:srgbClr val="1CABE2">
                <a:alpha val="80000"/>
              </a:srgbClr>
            </a:solidFill>
          </p:spPr>
          <p:txBody>
            <a:bodyPr/>
            <a:lstStyle/>
            <a:p>
              <a:endParaRPr/>
            </a:p>
          </p:txBody>
        </p:sp>
        <p:sp>
          <p:nvSpPr>
            <p:cNvPr id="127" name="tx127"/>
            <p:cNvSpPr/>
            <p:nvPr/>
          </p:nvSpPr>
          <p:spPr>
            <a:xfrm>
              <a:off x="7432681"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441,000</a:t>
              </a:r>
            </a:p>
          </p:txBody>
        </p:sp>
        <p:sp>
          <p:nvSpPr>
            <p:cNvPr id="128" name="tx128"/>
            <p:cNvSpPr/>
            <p:nvPr/>
          </p:nvSpPr>
          <p:spPr>
            <a:xfrm>
              <a:off x="7588664"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451,000</a:t>
              </a:r>
            </a:p>
          </p:txBody>
        </p:sp>
        <p:sp>
          <p:nvSpPr>
            <p:cNvPr id="129" name="tx129"/>
            <p:cNvSpPr/>
            <p:nvPr/>
          </p:nvSpPr>
          <p:spPr>
            <a:xfrm>
              <a:off x="812933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487,000</a:t>
              </a:r>
            </a:p>
          </p:txBody>
        </p:sp>
        <p:sp>
          <p:nvSpPr>
            <p:cNvPr id="130" name="tx130"/>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2314924"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35" name="tx135"/>
            <p:cNvSpPr/>
            <p:nvPr/>
          </p:nvSpPr>
          <p:spPr>
            <a:xfrm>
              <a:off x="3817650"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36" name="tx136"/>
            <p:cNvSpPr/>
            <p:nvPr/>
          </p:nvSpPr>
          <p:spPr>
            <a:xfrm>
              <a:off x="5320375"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37" name="tx137"/>
            <p:cNvSpPr/>
            <p:nvPr/>
          </p:nvSpPr>
          <p:spPr>
            <a:xfrm>
              <a:off x="6823101"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38" name="tx138"/>
            <p:cNvSpPr/>
            <p:nvPr/>
          </p:nvSpPr>
          <p:spPr>
            <a:xfrm>
              <a:off x="8325827"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500,000</a:t>
              </a:r>
            </a:p>
          </p:txBody>
        </p:sp>
        <p:sp>
          <p:nvSpPr>
            <p:cNvPr id="139" name="tx139"/>
            <p:cNvSpPr/>
            <p:nvPr/>
          </p:nvSpPr>
          <p:spPr>
            <a:xfrm>
              <a:off x="951100" y="5076339"/>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0" name="tx140"/>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1" name="tx141"/>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2" name="tx142"/>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DTC3 en Angola (64%) était inférieure de 21 points de pourcentage à la moyenne mondiale (85%) et de 15 points de pourcentage à la moyenne de l'ensemble des pays du site ESAR (79%).
La couverture nationale en DTC3 était la même qu'en 2019 (64%).
Cela équivaut à 487 000 enfants non vaccinés et sous-vaccinés en 2024, contre 441 000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98536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12458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2638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40303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41575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55497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69420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83342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7264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62335" y="2349889"/>
              <a:ext cx="351110" cy="206586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252457" y="2212164"/>
              <a:ext cx="351110" cy="2203589"/>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642580" y="2005578"/>
              <a:ext cx="351110" cy="24101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2032702" y="2005578"/>
              <a:ext cx="351110" cy="24101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422824" y="1902284"/>
              <a:ext cx="351110" cy="25134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812947" y="1902284"/>
              <a:ext cx="351110" cy="25134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3203069" y="1867853"/>
              <a:ext cx="351110" cy="254790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593191" y="1867853"/>
              <a:ext cx="351110" cy="254790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983314" y="1833422"/>
              <a:ext cx="351110" cy="258233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4373436" y="1557974"/>
              <a:ext cx="351110" cy="28577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4763558" y="1523543"/>
              <a:ext cx="351110" cy="289221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5153681" y="1454680"/>
              <a:ext cx="351110" cy="296107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5543803" y="1351387"/>
              <a:ext cx="351110" cy="30643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6714170"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933925"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7104293"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324048"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7494415"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8274660" y="1144801"/>
              <a:ext cx="351110" cy="327095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884537" y="1144801"/>
              <a:ext cx="351110" cy="327095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62335" y="2349889"/>
              <a:ext cx="351110" cy="2065865"/>
            </a:xfrm>
            <a:prstGeom prst="rect">
              <a:avLst/>
            </a:prstGeom>
            <a:solidFill>
              <a:srgbClr val="0083CF">
                <a:alpha val="100000"/>
              </a:srgbClr>
            </a:solidFill>
          </p:spPr>
          <p:txBody>
            <a:bodyPr/>
            <a:lstStyle/>
            <a:p>
              <a:endParaRPr/>
            </a:p>
          </p:txBody>
        </p:sp>
        <p:sp>
          <p:nvSpPr>
            <p:cNvPr id="35" name="rc35"/>
            <p:cNvSpPr/>
            <p:nvPr/>
          </p:nvSpPr>
          <p:spPr>
            <a:xfrm>
              <a:off x="1252457" y="2212164"/>
              <a:ext cx="351110" cy="2203589"/>
            </a:xfrm>
            <a:prstGeom prst="rect">
              <a:avLst/>
            </a:prstGeom>
            <a:solidFill>
              <a:srgbClr val="F26A21">
                <a:alpha val="100000"/>
              </a:srgbClr>
            </a:solidFill>
          </p:spPr>
          <p:txBody>
            <a:bodyPr/>
            <a:lstStyle/>
            <a:p>
              <a:endParaRPr/>
            </a:p>
          </p:txBody>
        </p:sp>
        <p:sp>
          <p:nvSpPr>
            <p:cNvPr id="36" name="rc36"/>
            <p:cNvSpPr/>
            <p:nvPr/>
          </p:nvSpPr>
          <p:spPr>
            <a:xfrm>
              <a:off x="1642580" y="2005578"/>
              <a:ext cx="351110" cy="2410176"/>
            </a:xfrm>
            <a:prstGeom prst="rect">
              <a:avLst/>
            </a:prstGeom>
            <a:solidFill>
              <a:srgbClr val="0083CF">
                <a:alpha val="100000"/>
              </a:srgbClr>
            </a:solidFill>
          </p:spPr>
          <p:txBody>
            <a:bodyPr/>
            <a:lstStyle/>
            <a:p>
              <a:endParaRPr/>
            </a:p>
          </p:txBody>
        </p:sp>
        <p:sp>
          <p:nvSpPr>
            <p:cNvPr id="37" name="rc37"/>
            <p:cNvSpPr/>
            <p:nvPr/>
          </p:nvSpPr>
          <p:spPr>
            <a:xfrm>
              <a:off x="2032702" y="2005578"/>
              <a:ext cx="351110" cy="2410176"/>
            </a:xfrm>
            <a:prstGeom prst="rect">
              <a:avLst/>
            </a:prstGeom>
            <a:solidFill>
              <a:srgbClr val="0083CF">
                <a:alpha val="100000"/>
              </a:srgbClr>
            </a:solidFill>
          </p:spPr>
          <p:txBody>
            <a:bodyPr/>
            <a:lstStyle/>
            <a:p>
              <a:endParaRPr/>
            </a:p>
          </p:txBody>
        </p:sp>
        <p:sp>
          <p:nvSpPr>
            <p:cNvPr id="38" name="rc38"/>
            <p:cNvSpPr/>
            <p:nvPr/>
          </p:nvSpPr>
          <p:spPr>
            <a:xfrm>
              <a:off x="2422824" y="1902284"/>
              <a:ext cx="351110" cy="2513469"/>
            </a:xfrm>
            <a:prstGeom prst="rect">
              <a:avLst/>
            </a:prstGeom>
            <a:solidFill>
              <a:srgbClr val="0083CF">
                <a:alpha val="100000"/>
              </a:srgbClr>
            </a:solidFill>
          </p:spPr>
          <p:txBody>
            <a:bodyPr/>
            <a:lstStyle/>
            <a:p>
              <a:endParaRPr/>
            </a:p>
          </p:txBody>
        </p:sp>
        <p:sp>
          <p:nvSpPr>
            <p:cNvPr id="39" name="rc39"/>
            <p:cNvSpPr/>
            <p:nvPr/>
          </p:nvSpPr>
          <p:spPr>
            <a:xfrm>
              <a:off x="2812947" y="1902284"/>
              <a:ext cx="351110" cy="2513469"/>
            </a:xfrm>
            <a:prstGeom prst="rect">
              <a:avLst/>
            </a:prstGeom>
            <a:solidFill>
              <a:srgbClr val="0083CF">
                <a:alpha val="100000"/>
              </a:srgbClr>
            </a:solidFill>
          </p:spPr>
          <p:txBody>
            <a:bodyPr/>
            <a:lstStyle/>
            <a:p>
              <a:endParaRPr/>
            </a:p>
          </p:txBody>
        </p:sp>
        <p:sp>
          <p:nvSpPr>
            <p:cNvPr id="40" name="rc40"/>
            <p:cNvSpPr/>
            <p:nvPr/>
          </p:nvSpPr>
          <p:spPr>
            <a:xfrm>
              <a:off x="3203069" y="1867853"/>
              <a:ext cx="351110" cy="2547900"/>
            </a:xfrm>
            <a:prstGeom prst="rect">
              <a:avLst/>
            </a:prstGeom>
            <a:solidFill>
              <a:srgbClr val="0083CF">
                <a:alpha val="100000"/>
              </a:srgbClr>
            </a:solidFill>
          </p:spPr>
          <p:txBody>
            <a:bodyPr/>
            <a:lstStyle/>
            <a:p>
              <a:endParaRPr/>
            </a:p>
          </p:txBody>
        </p:sp>
        <p:sp>
          <p:nvSpPr>
            <p:cNvPr id="41" name="rc41"/>
            <p:cNvSpPr/>
            <p:nvPr/>
          </p:nvSpPr>
          <p:spPr>
            <a:xfrm>
              <a:off x="4373436" y="1557974"/>
              <a:ext cx="351110" cy="2857780"/>
            </a:xfrm>
            <a:prstGeom prst="rect">
              <a:avLst/>
            </a:prstGeom>
            <a:solidFill>
              <a:srgbClr val="0083CF">
                <a:alpha val="100000"/>
              </a:srgbClr>
            </a:solidFill>
          </p:spPr>
          <p:txBody>
            <a:bodyPr/>
            <a:lstStyle/>
            <a:p>
              <a:endParaRPr/>
            </a:p>
          </p:txBody>
        </p:sp>
        <p:sp>
          <p:nvSpPr>
            <p:cNvPr id="42" name="rc42"/>
            <p:cNvSpPr/>
            <p:nvPr/>
          </p:nvSpPr>
          <p:spPr>
            <a:xfrm>
              <a:off x="6714170" y="1282525"/>
              <a:ext cx="351110" cy="3133229"/>
            </a:xfrm>
            <a:prstGeom prst="rect">
              <a:avLst/>
            </a:prstGeom>
            <a:solidFill>
              <a:srgbClr val="0083CF">
                <a:alpha val="100000"/>
              </a:srgbClr>
            </a:solidFill>
          </p:spPr>
          <p:txBody>
            <a:bodyPr/>
            <a:lstStyle/>
            <a:p>
              <a:endParaRPr/>
            </a:p>
          </p:txBody>
        </p:sp>
        <p:sp>
          <p:nvSpPr>
            <p:cNvPr id="43" name="rc43"/>
            <p:cNvSpPr/>
            <p:nvPr/>
          </p:nvSpPr>
          <p:spPr>
            <a:xfrm>
              <a:off x="5933925" y="1282525"/>
              <a:ext cx="351110" cy="3133229"/>
            </a:xfrm>
            <a:prstGeom prst="rect">
              <a:avLst/>
            </a:prstGeom>
            <a:solidFill>
              <a:srgbClr val="0083CF">
                <a:alpha val="100000"/>
              </a:srgbClr>
            </a:solidFill>
          </p:spPr>
          <p:txBody>
            <a:bodyPr/>
            <a:lstStyle/>
            <a:p>
              <a:endParaRPr/>
            </a:p>
          </p:txBody>
        </p:sp>
        <p:sp>
          <p:nvSpPr>
            <p:cNvPr id="44" name="pg44"/>
            <p:cNvSpPr/>
            <p:nvPr/>
          </p:nvSpPr>
          <p:spPr>
            <a:xfrm>
              <a:off x="1142144" y="4344453"/>
              <a:ext cx="71301" cy="71301"/>
            </a:xfrm>
            <a:custGeom>
              <a:avLst/>
              <a:gdLst/>
              <a:ahLst/>
              <a:cxnLst/>
              <a:rect l="0" t="0" r="0" b="0"/>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 name="pg45"/>
            <p:cNvSpPr/>
            <p:nvPr/>
          </p:nvSpPr>
          <p:spPr>
            <a:xfrm>
              <a:off x="1030863" y="4233172"/>
              <a:ext cx="182582" cy="182582"/>
            </a:xfrm>
            <a:custGeom>
              <a:avLst/>
              <a:gdLst/>
              <a:ahLst/>
              <a:cxnLst/>
              <a:rect l="0" t="0" r="0" b="0"/>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 name="pg46"/>
            <p:cNvSpPr/>
            <p:nvPr/>
          </p:nvSpPr>
          <p:spPr>
            <a:xfrm>
              <a:off x="919582" y="4121891"/>
              <a:ext cx="293862" cy="293862"/>
            </a:xfrm>
            <a:custGeom>
              <a:avLst/>
              <a:gdLst/>
              <a:ahLst/>
              <a:cxnLst/>
              <a:rect l="0" t="0" r="0" b="0"/>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 name="pg47"/>
            <p:cNvSpPr/>
            <p:nvPr/>
          </p:nvSpPr>
          <p:spPr>
            <a:xfrm>
              <a:off x="862335" y="40106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862335" y="38993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62335" y="37880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62335" y="36767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62335" y="35654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62335" y="34542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62335" y="33429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62335" y="32316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62335" y="31203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62335" y="30090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62335" y="28978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62335" y="27865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62335" y="26752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62335" y="25639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62335" y="24526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62335" y="2349889"/>
              <a:ext cx="351110" cy="353747"/>
            </a:xfrm>
            <a:custGeom>
              <a:avLst/>
              <a:gdLst/>
              <a:ahLst/>
              <a:cxnLst/>
              <a:rect l="0" t="0" r="0" b="0"/>
              <a:pathLst>
                <a:path w="351110" h="353747">
                  <a:moveTo>
                    <a:pt x="342619" y="0"/>
                  </a:moveTo>
                  <a:lnTo>
                    <a:pt x="351110" y="0"/>
                  </a:lnTo>
                  <a:lnTo>
                    <a:pt x="351110" y="2637"/>
                  </a:lnTo>
                  <a:lnTo>
                    <a:pt x="0" y="353747"/>
                  </a:lnTo>
                  <a:lnTo>
                    <a:pt x="0" y="3426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862335" y="2349889"/>
              <a:ext cx="242466" cy="242466"/>
            </a:xfrm>
            <a:custGeom>
              <a:avLst/>
              <a:gdLst/>
              <a:ahLst/>
              <a:cxnLst/>
              <a:rect l="0" t="0" r="0" b="0"/>
              <a:pathLst>
                <a:path w="242466" h="242466">
                  <a:moveTo>
                    <a:pt x="231338" y="0"/>
                  </a:moveTo>
                  <a:lnTo>
                    <a:pt x="242466" y="0"/>
                  </a:lnTo>
                  <a:lnTo>
                    <a:pt x="0" y="242466"/>
                  </a:lnTo>
                  <a:lnTo>
                    <a:pt x="0" y="2313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862335" y="2349889"/>
              <a:ext cx="131185" cy="131185"/>
            </a:xfrm>
            <a:custGeom>
              <a:avLst/>
              <a:gdLst/>
              <a:ahLst/>
              <a:cxnLst/>
              <a:rect l="0" t="0" r="0" b="0"/>
              <a:pathLst>
                <a:path w="131185" h="131185">
                  <a:moveTo>
                    <a:pt x="120057" y="0"/>
                  </a:moveTo>
                  <a:lnTo>
                    <a:pt x="131185" y="0"/>
                  </a:lnTo>
                  <a:lnTo>
                    <a:pt x="0" y="131185"/>
                  </a:lnTo>
                  <a:lnTo>
                    <a:pt x="0" y="1200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862335" y="2349889"/>
              <a:ext cx="19904" cy="19904"/>
            </a:xfrm>
            <a:custGeom>
              <a:avLst/>
              <a:gdLst/>
              <a:ahLst/>
              <a:cxnLst/>
              <a:rect l="0" t="0" r="0" b="0"/>
              <a:pathLst>
                <a:path w="19904" h="19904">
                  <a:moveTo>
                    <a:pt x="8776" y="0"/>
                  </a:moveTo>
                  <a:lnTo>
                    <a:pt x="19904" y="0"/>
                  </a:lnTo>
                  <a:lnTo>
                    <a:pt x="0" y="19904"/>
                  </a:lnTo>
                  <a:lnTo>
                    <a:pt x="0" y="877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587267" y="4399454"/>
              <a:ext cx="16300" cy="16300"/>
            </a:xfrm>
            <a:custGeom>
              <a:avLst/>
              <a:gdLst/>
              <a:ahLst/>
              <a:cxnLst/>
              <a:rect l="0" t="0" r="0" b="0"/>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475986" y="4288173"/>
              <a:ext cx="127581" cy="127581"/>
            </a:xfrm>
            <a:custGeom>
              <a:avLst/>
              <a:gdLst/>
              <a:ahLst/>
              <a:cxnLst/>
              <a:rect l="0" t="0" r="0" b="0"/>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364705" y="4176892"/>
              <a:ext cx="238861" cy="238861"/>
            </a:xfrm>
            <a:custGeom>
              <a:avLst/>
              <a:gdLst/>
              <a:ahLst/>
              <a:cxnLst/>
              <a:rect l="0" t="0" r="0" b="0"/>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253425" y="4065611"/>
              <a:ext cx="350142" cy="350142"/>
            </a:xfrm>
            <a:custGeom>
              <a:avLst/>
              <a:gdLst/>
              <a:ahLst/>
              <a:cxnLst/>
              <a:rect l="0" t="0" r="0" b="0"/>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252457" y="39543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252457" y="38430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252457" y="373176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252457" y="362048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252457" y="350920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252457" y="33979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252457" y="32866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252457" y="31753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252457" y="306408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252457" y="295280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252457" y="284152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252457" y="27302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252457" y="26189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252457" y="25076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252457" y="239639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252457" y="22851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252457" y="2212164"/>
              <a:ext cx="323910" cy="323910"/>
            </a:xfrm>
            <a:custGeom>
              <a:avLst/>
              <a:gdLst/>
              <a:ahLst/>
              <a:cxnLst/>
              <a:rect l="0" t="0" r="0" b="0"/>
              <a:pathLst>
                <a:path w="323910" h="323910">
                  <a:moveTo>
                    <a:pt x="312782" y="0"/>
                  </a:moveTo>
                  <a:lnTo>
                    <a:pt x="323910" y="0"/>
                  </a:lnTo>
                  <a:lnTo>
                    <a:pt x="0" y="323910"/>
                  </a:lnTo>
                  <a:lnTo>
                    <a:pt x="0" y="3127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252457" y="2212164"/>
              <a:ext cx="212630" cy="212630"/>
            </a:xfrm>
            <a:custGeom>
              <a:avLst/>
              <a:gdLst/>
              <a:ahLst/>
              <a:cxnLst/>
              <a:rect l="0" t="0" r="0" b="0"/>
              <a:pathLst>
                <a:path w="212630" h="212630">
                  <a:moveTo>
                    <a:pt x="201501" y="0"/>
                  </a:moveTo>
                  <a:lnTo>
                    <a:pt x="212630" y="0"/>
                  </a:lnTo>
                  <a:lnTo>
                    <a:pt x="0" y="212630"/>
                  </a:lnTo>
                  <a:lnTo>
                    <a:pt x="0" y="2015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252457" y="2212164"/>
              <a:ext cx="101349" cy="101349"/>
            </a:xfrm>
            <a:custGeom>
              <a:avLst/>
              <a:gdLst/>
              <a:ahLst/>
              <a:cxnLst/>
              <a:rect l="0" t="0" r="0" b="0"/>
              <a:pathLst>
                <a:path w="101349" h="101349">
                  <a:moveTo>
                    <a:pt x="90221" y="0"/>
                  </a:moveTo>
                  <a:lnTo>
                    <a:pt x="101349" y="0"/>
                  </a:lnTo>
                  <a:lnTo>
                    <a:pt x="0" y="101349"/>
                  </a:lnTo>
                  <a:lnTo>
                    <a:pt x="0" y="902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921110" y="4343174"/>
              <a:ext cx="72580" cy="72580"/>
            </a:xfrm>
            <a:custGeom>
              <a:avLst/>
              <a:gdLst/>
              <a:ahLst/>
              <a:cxnLst/>
              <a:rect l="0" t="0" r="0" b="0"/>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809829" y="4231893"/>
              <a:ext cx="183860" cy="183860"/>
            </a:xfrm>
            <a:custGeom>
              <a:avLst/>
              <a:gdLst/>
              <a:ahLst/>
              <a:cxnLst/>
              <a:rect l="0" t="0" r="0" b="0"/>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698548" y="4120612"/>
              <a:ext cx="295141" cy="295141"/>
            </a:xfrm>
            <a:custGeom>
              <a:avLst/>
              <a:gdLst/>
              <a:ahLst/>
              <a:cxnLst/>
              <a:rect l="0" t="0" r="0" b="0"/>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642580" y="400933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642580" y="389805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642580" y="37867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642580" y="36754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642580" y="35642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642580" y="34529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642580" y="334164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642580" y="323036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642580" y="31190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642580" y="30078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642580" y="28965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642580" y="27852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642580" y="267396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642580" y="256268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642580" y="24514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642580" y="23401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642580" y="22288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642580" y="211755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642580" y="200627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642580" y="2005578"/>
              <a:ext cx="251655" cy="251655"/>
            </a:xfrm>
            <a:custGeom>
              <a:avLst/>
              <a:gdLst/>
              <a:ahLst/>
              <a:cxnLst/>
              <a:rect l="0" t="0" r="0" b="0"/>
              <a:pathLst>
                <a:path w="251655" h="251655">
                  <a:moveTo>
                    <a:pt x="240527" y="0"/>
                  </a:moveTo>
                  <a:lnTo>
                    <a:pt x="251655" y="0"/>
                  </a:lnTo>
                  <a:lnTo>
                    <a:pt x="0" y="251655"/>
                  </a:lnTo>
                  <a:lnTo>
                    <a:pt x="0" y="2405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642580" y="2005578"/>
              <a:ext cx="140375" cy="140375"/>
            </a:xfrm>
            <a:custGeom>
              <a:avLst/>
              <a:gdLst/>
              <a:ahLst/>
              <a:cxnLst/>
              <a:rect l="0" t="0" r="0" b="0"/>
              <a:pathLst>
                <a:path w="140375" h="140375">
                  <a:moveTo>
                    <a:pt x="129246" y="0"/>
                  </a:moveTo>
                  <a:lnTo>
                    <a:pt x="140375" y="0"/>
                  </a:lnTo>
                  <a:lnTo>
                    <a:pt x="0" y="140375"/>
                  </a:lnTo>
                  <a:lnTo>
                    <a:pt x="0" y="1292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642580" y="2005578"/>
              <a:ext cx="29094" cy="29094"/>
            </a:xfrm>
            <a:custGeom>
              <a:avLst/>
              <a:gdLst/>
              <a:ahLst/>
              <a:cxnLst/>
              <a:rect l="0" t="0" r="0" b="0"/>
              <a:pathLst>
                <a:path w="29094" h="29094">
                  <a:moveTo>
                    <a:pt x="17966" y="0"/>
                  </a:moveTo>
                  <a:lnTo>
                    <a:pt x="29094" y="0"/>
                  </a:lnTo>
                  <a:lnTo>
                    <a:pt x="0" y="29094"/>
                  </a:lnTo>
                  <a:lnTo>
                    <a:pt x="0" y="179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366233" y="4398175"/>
              <a:ext cx="17579" cy="17579"/>
            </a:xfrm>
            <a:custGeom>
              <a:avLst/>
              <a:gdLst/>
              <a:ahLst/>
              <a:cxnLst/>
              <a:rect l="0" t="0" r="0" b="0"/>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254952" y="4286894"/>
              <a:ext cx="128860" cy="128860"/>
            </a:xfrm>
            <a:custGeom>
              <a:avLst/>
              <a:gdLst/>
              <a:ahLst/>
              <a:cxnLst/>
              <a:rect l="0" t="0" r="0" b="0"/>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143671" y="4175613"/>
              <a:ext cx="240140" cy="240140"/>
            </a:xfrm>
            <a:custGeom>
              <a:avLst/>
              <a:gdLst/>
              <a:ahLst/>
              <a:cxnLst/>
              <a:rect l="0" t="0" r="0" b="0"/>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032702" y="4064332"/>
              <a:ext cx="351110" cy="351421"/>
            </a:xfrm>
            <a:custGeom>
              <a:avLst/>
              <a:gdLst/>
              <a:ahLst/>
              <a:cxnLst/>
              <a:rect l="0" t="0" r="0" b="0"/>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032702" y="39530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032702" y="384177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032702" y="37304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032702" y="36192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032702" y="35079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032702" y="33966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032702" y="32853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032702" y="317408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032702" y="30628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032702" y="29515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032702" y="28402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032702" y="27289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032702" y="26176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032702" y="250640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032702" y="23951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032702" y="22838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032702" y="21725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032702" y="206127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032702" y="2005578"/>
              <a:ext cx="306656" cy="306656"/>
            </a:xfrm>
            <a:custGeom>
              <a:avLst/>
              <a:gdLst/>
              <a:ahLst/>
              <a:cxnLst/>
              <a:rect l="0" t="0" r="0" b="0"/>
              <a:pathLst>
                <a:path w="306656" h="306656">
                  <a:moveTo>
                    <a:pt x="295528" y="0"/>
                  </a:moveTo>
                  <a:lnTo>
                    <a:pt x="306656" y="0"/>
                  </a:lnTo>
                  <a:lnTo>
                    <a:pt x="0" y="306656"/>
                  </a:lnTo>
                  <a:lnTo>
                    <a:pt x="0" y="2955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032702" y="2005578"/>
              <a:ext cx="195376" cy="195376"/>
            </a:xfrm>
            <a:custGeom>
              <a:avLst/>
              <a:gdLst/>
              <a:ahLst/>
              <a:cxnLst/>
              <a:rect l="0" t="0" r="0" b="0"/>
              <a:pathLst>
                <a:path w="195376" h="195376">
                  <a:moveTo>
                    <a:pt x="184247" y="0"/>
                  </a:moveTo>
                  <a:lnTo>
                    <a:pt x="195376" y="0"/>
                  </a:lnTo>
                  <a:lnTo>
                    <a:pt x="0" y="195376"/>
                  </a:lnTo>
                  <a:lnTo>
                    <a:pt x="0" y="1842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032702" y="2005578"/>
              <a:ext cx="84095" cy="84095"/>
            </a:xfrm>
            <a:custGeom>
              <a:avLst/>
              <a:gdLst/>
              <a:ahLst/>
              <a:cxnLst/>
              <a:rect l="0" t="0" r="0" b="0"/>
              <a:pathLst>
                <a:path w="84095" h="84095">
                  <a:moveTo>
                    <a:pt x="72967" y="0"/>
                  </a:moveTo>
                  <a:lnTo>
                    <a:pt x="84095" y="0"/>
                  </a:lnTo>
                  <a:lnTo>
                    <a:pt x="0" y="84095"/>
                  </a:lnTo>
                  <a:lnTo>
                    <a:pt x="0" y="729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700075" y="4341895"/>
              <a:ext cx="73859" cy="73859"/>
            </a:xfrm>
            <a:custGeom>
              <a:avLst/>
              <a:gdLst/>
              <a:ahLst/>
              <a:cxnLst/>
              <a:rect l="0" t="0" r="0" b="0"/>
              <a:pathLst>
                <a:path w="73859" h="73859">
                  <a:moveTo>
                    <a:pt x="73859" y="0"/>
                  </a:moveTo>
                  <a:lnTo>
                    <a:pt x="73859" y="11128"/>
                  </a:lnTo>
                  <a:lnTo>
                    <a:pt x="11128" y="73859"/>
                  </a:lnTo>
                  <a:lnTo>
                    <a:pt x="0" y="738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588795" y="4230614"/>
              <a:ext cx="185139" cy="185139"/>
            </a:xfrm>
            <a:custGeom>
              <a:avLst/>
              <a:gdLst/>
              <a:ahLst/>
              <a:cxnLst/>
              <a:rect l="0" t="0" r="0" b="0"/>
              <a:pathLst>
                <a:path w="185139" h="185139">
                  <a:moveTo>
                    <a:pt x="185139" y="0"/>
                  </a:moveTo>
                  <a:lnTo>
                    <a:pt x="185139" y="11128"/>
                  </a:lnTo>
                  <a:lnTo>
                    <a:pt x="11128" y="185139"/>
                  </a:lnTo>
                  <a:lnTo>
                    <a:pt x="0" y="1851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477514" y="4119333"/>
              <a:ext cx="296420" cy="296420"/>
            </a:xfrm>
            <a:custGeom>
              <a:avLst/>
              <a:gdLst/>
              <a:ahLst/>
              <a:cxnLst/>
              <a:rect l="0" t="0" r="0" b="0"/>
              <a:pathLst>
                <a:path w="296420" h="296420">
                  <a:moveTo>
                    <a:pt x="296420" y="0"/>
                  </a:moveTo>
                  <a:lnTo>
                    <a:pt x="296420" y="11128"/>
                  </a:lnTo>
                  <a:lnTo>
                    <a:pt x="11128" y="296420"/>
                  </a:lnTo>
                  <a:lnTo>
                    <a:pt x="0" y="2964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422824" y="400805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422824" y="38967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422824" y="37854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422824" y="36742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422824" y="35629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422824" y="34516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422824" y="334036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422824" y="32290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422824" y="31178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422824" y="30065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422824" y="28952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422824" y="27839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422824" y="267268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422824" y="25614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422824" y="24501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422824" y="23388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422824" y="22275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422824" y="21162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422824" y="200499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2422824" y="1902284"/>
              <a:ext cx="351110" cy="353670"/>
            </a:xfrm>
            <a:custGeom>
              <a:avLst/>
              <a:gdLst/>
              <a:ahLst/>
              <a:cxnLst/>
              <a:rect l="0" t="0" r="0" b="0"/>
              <a:pathLst>
                <a:path w="351110" h="353670">
                  <a:moveTo>
                    <a:pt x="342542" y="0"/>
                  </a:moveTo>
                  <a:lnTo>
                    <a:pt x="351110" y="0"/>
                  </a:lnTo>
                  <a:lnTo>
                    <a:pt x="351110" y="2560"/>
                  </a:lnTo>
                  <a:lnTo>
                    <a:pt x="0" y="353670"/>
                  </a:lnTo>
                  <a:lnTo>
                    <a:pt x="0" y="3425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2422824" y="1902284"/>
              <a:ext cx="242389" cy="242389"/>
            </a:xfrm>
            <a:custGeom>
              <a:avLst/>
              <a:gdLst/>
              <a:ahLst/>
              <a:cxnLst/>
              <a:rect l="0" t="0" r="0" b="0"/>
              <a:pathLst>
                <a:path w="242389" h="242389">
                  <a:moveTo>
                    <a:pt x="231261" y="0"/>
                  </a:moveTo>
                  <a:lnTo>
                    <a:pt x="242389" y="0"/>
                  </a:lnTo>
                  <a:lnTo>
                    <a:pt x="0" y="242389"/>
                  </a:lnTo>
                  <a:lnTo>
                    <a:pt x="0" y="2312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422824" y="1902284"/>
              <a:ext cx="131108" cy="131108"/>
            </a:xfrm>
            <a:custGeom>
              <a:avLst/>
              <a:gdLst/>
              <a:ahLst/>
              <a:cxnLst/>
              <a:rect l="0" t="0" r="0" b="0"/>
              <a:pathLst>
                <a:path w="131108" h="131108">
                  <a:moveTo>
                    <a:pt x="119980" y="0"/>
                  </a:moveTo>
                  <a:lnTo>
                    <a:pt x="131108" y="0"/>
                  </a:lnTo>
                  <a:lnTo>
                    <a:pt x="0" y="131108"/>
                  </a:lnTo>
                  <a:lnTo>
                    <a:pt x="0" y="1199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422824" y="1902284"/>
              <a:ext cx="19827" cy="19827"/>
            </a:xfrm>
            <a:custGeom>
              <a:avLst/>
              <a:gdLst/>
              <a:ahLst/>
              <a:cxnLst/>
              <a:rect l="0" t="0" r="0" b="0"/>
              <a:pathLst>
                <a:path w="19827" h="19827">
                  <a:moveTo>
                    <a:pt x="8699" y="0"/>
                  </a:moveTo>
                  <a:lnTo>
                    <a:pt x="19827" y="0"/>
                  </a:lnTo>
                  <a:lnTo>
                    <a:pt x="0" y="19827"/>
                  </a:lnTo>
                  <a:lnTo>
                    <a:pt x="0" y="86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145199" y="4396896"/>
              <a:ext cx="18858" cy="18858"/>
            </a:xfrm>
            <a:custGeom>
              <a:avLst/>
              <a:gdLst/>
              <a:ahLst/>
              <a:cxnLst/>
              <a:rect l="0" t="0" r="0" b="0"/>
              <a:pathLst>
                <a:path w="18858" h="18858">
                  <a:moveTo>
                    <a:pt x="18858" y="0"/>
                  </a:moveTo>
                  <a:lnTo>
                    <a:pt x="18858" y="11128"/>
                  </a:lnTo>
                  <a:lnTo>
                    <a:pt x="11128" y="18858"/>
                  </a:lnTo>
                  <a:lnTo>
                    <a:pt x="0" y="188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033918" y="4285615"/>
              <a:ext cx="130138" cy="130138"/>
            </a:xfrm>
            <a:custGeom>
              <a:avLst/>
              <a:gdLst/>
              <a:ahLst/>
              <a:cxnLst/>
              <a:rect l="0" t="0" r="0" b="0"/>
              <a:pathLst>
                <a:path w="130138" h="130138">
                  <a:moveTo>
                    <a:pt x="130138" y="0"/>
                  </a:moveTo>
                  <a:lnTo>
                    <a:pt x="130138" y="11128"/>
                  </a:lnTo>
                  <a:lnTo>
                    <a:pt x="11128" y="130138"/>
                  </a:lnTo>
                  <a:lnTo>
                    <a:pt x="0" y="130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922637" y="4174334"/>
              <a:ext cx="241419" cy="241419"/>
            </a:xfrm>
            <a:custGeom>
              <a:avLst/>
              <a:gdLst/>
              <a:ahLst/>
              <a:cxnLst/>
              <a:rect l="0" t="0" r="0" b="0"/>
              <a:pathLst>
                <a:path w="241419" h="241419">
                  <a:moveTo>
                    <a:pt x="241419" y="0"/>
                  </a:moveTo>
                  <a:lnTo>
                    <a:pt x="241419" y="11128"/>
                  </a:lnTo>
                  <a:lnTo>
                    <a:pt x="11128" y="241419"/>
                  </a:lnTo>
                  <a:lnTo>
                    <a:pt x="0" y="2414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812947" y="4063053"/>
              <a:ext cx="351110" cy="352700"/>
            </a:xfrm>
            <a:custGeom>
              <a:avLst/>
              <a:gdLst/>
              <a:ahLst/>
              <a:cxnLst/>
              <a:rect l="0" t="0" r="0" b="0"/>
              <a:pathLst>
                <a:path w="351110" h="352700">
                  <a:moveTo>
                    <a:pt x="351110" y="0"/>
                  </a:moveTo>
                  <a:lnTo>
                    <a:pt x="351110" y="11128"/>
                  </a:lnTo>
                  <a:lnTo>
                    <a:pt x="9537" y="352700"/>
                  </a:lnTo>
                  <a:lnTo>
                    <a:pt x="0" y="35270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812947" y="395177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812947" y="384049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812947" y="372921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812947" y="36179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812947" y="35066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812947" y="33953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812947" y="328408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812947" y="317280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812947" y="30615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812947" y="29502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812947" y="28389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812947" y="27276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2812947" y="261640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2812947" y="250512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2812947" y="23938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2812947" y="22825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2812947" y="21712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2812947" y="20599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2812947" y="19487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2812947" y="1902284"/>
              <a:ext cx="297390" cy="297390"/>
            </a:xfrm>
            <a:custGeom>
              <a:avLst/>
              <a:gdLst/>
              <a:ahLst/>
              <a:cxnLst/>
              <a:rect l="0" t="0" r="0" b="0"/>
              <a:pathLst>
                <a:path w="297390" h="297390">
                  <a:moveTo>
                    <a:pt x="286262" y="0"/>
                  </a:moveTo>
                  <a:lnTo>
                    <a:pt x="297390" y="0"/>
                  </a:lnTo>
                  <a:lnTo>
                    <a:pt x="0" y="297390"/>
                  </a:lnTo>
                  <a:lnTo>
                    <a:pt x="0" y="2862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2812947" y="1902284"/>
              <a:ext cx="186109" cy="186109"/>
            </a:xfrm>
            <a:custGeom>
              <a:avLst/>
              <a:gdLst/>
              <a:ahLst/>
              <a:cxnLst/>
              <a:rect l="0" t="0" r="0" b="0"/>
              <a:pathLst>
                <a:path w="186109" h="186109">
                  <a:moveTo>
                    <a:pt x="174981" y="0"/>
                  </a:moveTo>
                  <a:lnTo>
                    <a:pt x="186109" y="0"/>
                  </a:lnTo>
                  <a:lnTo>
                    <a:pt x="0" y="186109"/>
                  </a:lnTo>
                  <a:lnTo>
                    <a:pt x="0" y="1749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2812947" y="1902284"/>
              <a:ext cx="74828" cy="74828"/>
            </a:xfrm>
            <a:custGeom>
              <a:avLst/>
              <a:gdLst/>
              <a:ahLst/>
              <a:cxnLst/>
              <a:rect l="0" t="0" r="0" b="0"/>
              <a:pathLst>
                <a:path w="74828" h="74828">
                  <a:moveTo>
                    <a:pt x="63700" y="0"/>
                  </a:moveTo>
                  <a:lnTo>
                    <a:pt x="74828" y="0"/>
                  </a:lnTo>
                  <a:lnTo>
                    <a:pt x="0" y="74828"/>
                  </a:lnTo>
                  <a:lnTo>
                    <a:pt x="0" y="637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479041" y="4340616"/>
              <a:ext cx="75137" cy="75137"/>
            </a:xfrm>
            <a:custGeom>
              <a:avLst/>
              <a:gdLst/>
              <a:ahLst/>
              <a:cxnLst/>
              <a:rect l="0" t="0" r="0" b="0"/>
              <a:pathLst>
                <a:path w="75137" h="75137">
                  <a:moveTo>
                    <a:pt x="75137" y="0"/>
                  </a:moveTo>
                  <a:lnTo>
                    <a:pt x="75137" y="11128"/>
                  </a:lnTo>
                  <a:lnTo>
                    <a:pt x="11128" y="75137"/>
                  </a:lnTo>
                  <a:lnTo>
                    <a:pt x="0" y="751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367760" y="4229335"/>
              <a:ext cx="186418" cy="186418"/>
            </a:xfrm>
            <a:custGeom>
              <a:avLst/>
              <a:gdLst/>
              <a:ahLst/>
              <a:cxnLst/>
              <a:rect l="0" t="0" r="0" b="0"/>
              <a:pathLst>
                <a:path w="186418" h="186418">
                  <a:moveTo>
                    <a:pt x="186418" y="0"/>
                  </a:moveTo>
                  <a:lnTo>
                    <a:pt x="186418" y="11128"/>
                  </a:lnTo>
                  <a:lnTo>
                    <a:pt x="11128" y="186418"/>
                  </a:lnTo>
                  <a:lnTo>
                    <a:pt x="0" y="1864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256480" y="4118054"/>
              <a:ext cx="297699" cy="297699"/>
            </a:xfrm>
            <a:custGeom>
              <a:avLst/>
              <a:gdLst/>
              <a:ahLst/>
              <a:cxnLst/>
              <a:rect l="0" t="0" r="0" b="0"/>
              <a:pathLst>
                <a:path w="297699" h="297699">
                  <a:moveTo>
                    <a:pt x="297699" y="0"/>
                  </a:moveTo>
                  <a:lnTo>
                    <a:pt x="297699" y="11128"/>
                  </a:lnTo>
                  <a:lnTo>
                    <a:pt x="11128" y="297699"/>
                  </a:lnTo>
                  <a:lnTo>
                    <a:pt x="0" y="2976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203069" y="400677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203069" y="389549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203069" y="378421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203069" y="367293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3203069" y="356165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3203069" y="345036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3203069" y="33390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3203069" y="32278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3203069" y="31165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3203069" y="300524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3203069" y="289396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203069" y="278268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203069" y="26714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203069" y="25601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203069" y="24488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203069" y="233756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203069" y="222628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203069" y="211499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203069" y="20037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203069" y="18924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203069" y="1867853"/>
              <a:ext cx="275541" cy="275541"/>
            </a:xfrm>
            <a:custGeom>
              <a:avLst/>
              <a:gdLst/>
              <a:ahLst/>
              <a:cxnLst/>
              <a:rect l="0" t="0" r="0" b="0"/>
              <a:pathLst>
                <a:path w="275541" h="275541">
                  <a:moveTo>
                    <a:pt x="264413" y="0"/>
                  </a:moveTo>
                  <a:lnTo>
                    <a:pt x="275541" y="0"/>
                  </a:lnTo>
                  <a:lnTo>
                    <a:pt x="0" y="275541"/>
                  </a:lnTo>
                  <a:lnTo>
                    <a:pt x="0" y="2644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203069" y="1867853"/>
              <a:ext cx="164260" cy="164260"/>
            </a:xfrm>
            <a:custGeom>
              <a:avLst/>
              <a:gdLst/>
              <a:ahLst/>
              <a:cxnLst/>
              <a:rect l="0" t="0" r="0" b="0"/>
              <a:pathLst>
                <a:path w="164260" h="164260">
                  <a:moveTo>
                    <a:pt x="153132" y="0"/>
                  </a:moveTo>
                  <a:lnTo>
                    <a:pt x="164260" y="0"/>
                  </a:lnTo>
                  <a:lnTo>
                    <a:pt x="0" y="164260"/>
                  </a:lnTo>
                  <a:lnTo>
                    <a:pt x="0" y="1531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203069" y="1867853"/>
              <a:ext cx="52979" cy="52979"/>
            </a:xfrm>
            <a:custGeom>
              <a:avLst/>
              <a:gdLst/>
              <a:ahLst/>
              <a:cxnLst/>
              <a:rect l="0" t="0" r="0" b="0"/>
              <a:pathLst>
                <a:path w="52979" h="52979">
                  <a:moveTo>
                    <a:pt x="41851" y="0"/>
                  </a:moveTo>
                  <a:lnTo>
                    <a:pt x="52979" y="0"/>
                  </a:lnTo>
                  <a:lnTo>
                    <a:pt x="0" y="52979"/>
                  </a:lnTo>
                  <a:lnTo>
                    <a:pt x="0" y="418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703130" y="4394338"/>
              <a:ext cx="21415" cy="21415"/>
            </a:xfrm>
            <a:custGeom>
              <a:avLst/>
              <a:gdLst/>
              <a:ahLst/>
              <a:cxnLst/>
              <a:rect l="0" t="0" r="0" b="0"/>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591850" y="4283057"/>
              <a:ext cx="132696" cy="132696"/>
            </a:xfrm>
            <a:custGeom>
              <a:avLst/>
              <a:gdLst/>
              <a:ahLst/>
              <a:cxnLst/>
              <a:rect l="0" t="0" r="0" b="0"/>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480569" y="4171776"/>
              <a:ext cx="243977" cy="243977"/>
            </a:xfrm>
            <a:custGeom>
              <a:avLst/>
              <a:gdLst/>
              <a:ahLst/>
              <a:cxnLst/>
              <a:rect l="0" t="0" r="0" b="0"/>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373436" y="4060496"/>
              <a:ext cx="351110" cy="355258"/>
            </a:xfrm>
            <a:custGeom>
              <a:avLst/>
              <a:gdLst/>
              <a:ahLst/>
              <a:cxnLst/>
              <a:rect l="0" t="0" r="0" b="0"/>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4373436" y="394921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4373436" y="383793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4373436" y="37266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373436" y="36153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373436" y="35040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373436" y="339281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373436" y="32815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373436" y="31702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373436" y="30589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373436" y="29476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373436" y="28364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373436" y="27251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373436" y="26138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373436" y="25025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373436" y="23912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373436" y="22800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373436" y="21687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373436" y="20574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373436" y="19461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373436" y="18348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373436" y="17235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373436" y="16123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373436" y="1557974"/>
              <a:ext cx="305301" cy="305301"/>
            </a:xfrm>
            <a:custGeom>
              <a:avLst/>
              <a:gdLst/>
              <a:ahLst/>
              <a:cxnLst/>
              <a:rect l="0" t="0" r="0" b="0"/>
              <a:pathLst>
                <a:path w="305301" h="305301">
                  <a:moveTo>
                    <a:pt x="294172" y="0"/>
                  </a:moveTo>
                  <a:lnTo>
                    <a:pt x="305301" y="0"/>
                  </a:lnTo>
                  <a:lnTo>
                    <a:pt x="0" y="305301"/>
                  </a:lnTo>
                  <a:lnTo>
                    <a:pt x="0" y="2941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373436" y="1557974"/>
              <a:ext cx="194020" cy="194020"/>
            </a:xfrm>
            <a:custGeom>
              <a:avLst/>
              <a:gdLst/>
              <a:ahLst/>
              <a:cxnLst/>
              <a:rect l="0" t="0" r="0" b="0"/>
              <a:pathLst>
                <a:path w="194020" h="194020">
                  <a:moveTo>
                    <a:pt x="182892" y="0"/>
                  </a:moveTo>
                  <a:lnTo>
                    <a:pt x="194020" y="0"/>
                  </a:lnTo>
                  <a:lnTo>
                    <a:pt x="0" y="194020"/>
                  </a:lnTo>
                  <a:lnTo>
                    <a:pt x="0" y="1828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373436" y="1557974"/>
              <a:ext cx="82739" cy="82739"/>
            </a:xfrm>
            <a:custGeom>
              <a:avLst/>
              <a:gdLst/>
              <a:ahLst/>
              <a:cxnLst/>
              <a:rect l="0" t="0" r="0" b="0"/>
              <a:pathLst>
                <a:path w="82739" h="82739">
                  <a:moveTo>
                    <a:pt x="71611" y="0"/>
                  </a:moveTo>
                  <a:lnTo>
                    <a:pt x="82739" y="0"/>
                  </a:lnTo>
                  <a:lnTo>
                    <a:pt x="0" y="82739"/>
                  </a:lnTo>
                  <a:lnTo>
                    <a:pt x="0" y="7161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7040028" y="4390502"/>
              <a:ext cx="25252" cy="25252"/>
            </a:xfrm>
            <a:custGeom>
              <a:avLst/>
              <a:gdLst/>
              <a:ahLst/>
              <a:cxnLst/>
              <a:rect l="0" t="0" r="0" b="0"/>
              <a:pathLst>
                <a:path w="25252" h="25252">
                  <a:moveTo>
                    <a:pt x="25252" y="0"/>
                  </a:moveTo>
                  <a:lnTo>
                    <a:pt x="25252" y="11128"/>
                  </a:lnTo>
                  <a:lnTo>
                    <a:pt x="11128" y="25252"/>
                  </a:lnTo>
                  <a:lnTo>
                    <a:pt x="0" y="252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6928747" y="4279221"/>
              <a:ext cx="136533" cy="136533"/>
            </a:xfrm>
            <a:custGeom>
              <a:avLst/>
              <a:gdLst/>
              <a:ahLst/>
              <a:cxnLst/>
              <a:rect l="0" t="0" r="0" b="0"/>
              <a:pathLst>
                <a:path w="136533" h="136533">
                  <a:moveTo>
                    <a:pt x="136533" y="0"/>
                  </a:moveTo>
                  <a:lnTo>
                    <a:pt x="136533" y="11128"/>
                  </a:lnTo>
                  <a:lnTo>
                    <a:pt x="11128" y="136533"/>
                  </a:lnTo>
                  <a:lnTo>
                    <a:pt x="0" y="1365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6817466" y="4167940"/>
              <a:ext cx="247814" cy="247814"/>
            </a:xfrm>
            <a:custGeom>
              <a:avLst/>
              <a:gdLst/>
              <a:ahLst/>
              <a:cxnLst/>
              <a:rect l="0" t="0" r="0" b="0"/>
              <a:pathLst>
                <a:path w="247814" h="247814">
                  <a:moveTo>
                    <a:pt x="247814" y="0"/>
                  </a:moveTo>
                  <a:lnTo>
                    <a:pt x="247814" y="11128"/>
                  </a:lnTo>
                  <a:lnTo>
                    <a:pt x="11128" y="247814"/>
                  </a:lnTo>
                  <a:lnTo>
                    <a:pt x="0" y="2478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6714170" y="4056659"/>
              <a:ext cx="351110" cy="359094"/>
            </a:xfrm>
            <a:custGeom>
              <a:avLst/>
              <a:gdLst/>
              <a:ahLst/>
              <a:cxnLst/>
              <a:rect l="0" t="0" r="0" b="0"/>
              <a:pathLst>
                <a:path w="351110" h="359094">
                  <a:moveTo>
                    <a:pt x="351110" y="0"/>
                  </a:moveTo>
                  <a:lnTo>
                    <a:pt x="351110" y="11128"/>
                  </a:lnTo>
                  <a:lnTo>
                    <a:pt x="3143" y="359094"/>
                  </a:lnTo>
                  <a:lnTo>
                    <a:pt x="0" y="359094"/>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6714170" y="39453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6714170" y="383409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6714170" y="37228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6714170" y="36115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6714170" y="350025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6714170" y="338897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6714170" y="327769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6714170" y="316641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6714170" y="305513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6714170" y="29438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6714170" y="28325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6714170" y="27212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6714170" y="26100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6714170" y="24987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6714170" y="23874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6714170" y="22761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6714170" y="21648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6714170" y="20536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6714170" y="19423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6714170" y="18310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6714170" y="17197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6714170" y="16084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6714170" y="14972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6714170" y="13859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6714170" y="1282525"/>
              <a:ext cx="351110" cy="354351"/>
            </a:xfrm>
            <a:custGeom>
              <a:avLst/>
              <a:gdLst/>
              <a:ahLst/>
              <a:cxnLst/>
              <a:rect l="0" t="0" r="0" b="0"/>
              <a:pathLst>
                <a:path w="351110" h="354351">
                  <a:moveTo>
                    <a:pt x="343223" y="0"/>
                  </a:moveTo>
                  <a:lnTo>
                    <a:pt x="351110" y="0"/>
                  </a:lnTo>
                  <a:lnTo>
                    <a:pt x="351110" y="3241"/>
                  </a:lnTo>
                  <a:lnTo>
                    <a:pt x="0" y="354351"/>
                  </a:lnTo>
                  <a:lnTo>
                    <a:pt x="0" y="3432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6714170" y="1282525"/>
              <a:ext cx="243070" cy="243070"/>
            </a:xfrm>
            <a:custGeom>
              <a:avLst/>
              <a:gdLst/>
              <a:ahLst/>
              <a:cxnLst/>
              <a:rect l="0" t="0" r="0" b="0"/>
              <a:pathLst>
                <a:path w="243070" h="243070">
                  <a:moveTo>
                    <a:pt x="231942" y="0"/>
                  </a:moveTo>
                  <a:lnTo>
                    <a:pt x="243070" y="0"/>
                  </a:lnTo>
                  <a:lnTo>
                    <a:pt x="0" y="243070"/>
                  </a:lnTo>
                  <a:lnTo>
                    <a:pt x="0" y="2319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6714170" y="1282525"/>
              <a:ext cx="131789" cy="131789"/>
            </a:xfrm>
            <a:custGeom>
              <a:avLst/>
              <a:gdLst/>
              <a:ahLst/>
              <a:cxnLst/>
              <a:rect l="0" t="0" r="0" b="0"/>
              <a:pathLst>
                <a:path w="131789" h="131789">
                  <a:moveTo>
                    <a:pt x="120661" y="0"/>
                  </a:moveTo>
                  <a:lnTo>
                    <a:pt x="131789" y="0"/>
                  </a:lnTo>
                  <a:lnTo>
                    <a:pt x="0" y="131789"/>
                  </a:lnTo>
                  <a:lnTo>
                    <a:pt x="0" y="1206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6714170" y="1282525"/>
              <a:ext cx="20508" cy="20508"/>
            </a:xfrm>
            <a:custGeom>
              <a:avLst/>
              <a:gdLst/>
              <a:ahLst/>
              <a:cxnLst/>
              <a:rect l="0" t="0" r="0" b="0"/>
              <a:pathLst>
                <a:path w="20508" h="20508">
                  <a:moveTo>
                    <a:pt x="9380" y="0"/>
                  </a:moveTo>
                  <a:lnTo>
                    <a:pt x="20508" y="0"/>
                  </a:lnTo>
                  <a:lnTo>
                    <a:pt x="0" y="20508"/>
                  </a:lnTo>
                  <a:lnTo>
                    <a:pt x="0" y="93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6261062" y="4391780"/>
              <a:ext cx="23973" cy="23973"/>
            </a:xfrm>
            <a:custGeom>
              <a:avLst/>
              <a:gdLst/>
              <a:ahLst/>
              <a:cxnLst/>
              <a:rect l="0" t="0" r="0" b="0"/>
              <a:pathLst>
                <a:path w="23973" h="23973">
                  <a:moveTo>
                    <a:pt x="23973" y="0"/>
                  </a:moveTo>
                  <a:lnTo>
                    <a:pt x="23973" y="11128"/>
                  </a:lnTo>
                  <a:lnTo>
                    <a:pt x="11128" y="23973"/>
                  </a:lnTo>
                  <a:lnTo>
                    <a:pt x="0" y="239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6149781" y="4280500"/>
              <a:ext cx="135254" cy="135254"/>
            </a:xfrm>
            <a:custGeom>
              <a:avLst/>
              <a:gdLst/>
              <a:ahLst/>
              <a:cxnLst/>
              <a:rect l="0" t="0" r="0" b="0"/>
              <a:pathLst>
                <a:path w="135254" h="135254">
                  <a:moveTo>
                    <a:pt x="135254" y="0"/>
                  </a:moveTo>
                  <a:lnTo>
                    <a:pt x="135254" y="11128"/>
                  </a:lnTo>
                  <a:lnTo>
                    <a:pt x="11128" y="135254"/>
                  </a:lnTo>
                  <a:lnTo>
                    <a:pt x="0" y="1352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6038500" y="4169219"/>
              <a:ext cx="246535" cy="246535"/>
            </a:xfrm>
            <a:custGeom>
              <a:avLst/>
              <a:gdLst/>
              <a:ahLst/>
              <a:cxnLst/>
              <a:rect l="0" t="0" r="0" b="0"/>
              <a:pathLst>
                <a:path w="246535" h="246535">
                  <a:moveTo>
                    <a:pt x="246535" y="0"/>
                  </a:moveTo>
                  <a:lnTo>
                    <a:pt x="246535" y="11128"/>
                  </a:lnTo>
                  <a:lnTo>
                    <a:pt x="11128" y="246535"/>
                  </a:lnTo>
                  <a:lnTo>
                    <a:pt x="0" y="2465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933925" y="4057938"/>
              <a:ext cx="351110" cy="357816"/>
            </a:xfrm>
            <a:custGeom>
              <a:avLst/>
              <a:gdLst/>
              <a:ahLst/>
              <a:cxnLst/>
              <a:rect l="0" t="0" r="0" b="0"/>
              <a:pathLst>
                <a:path w="351110" h="357816">
                  <a:moveTo>
                    <a:pt x="351110" y="0"/>
                  </a:moveTo>
                  <a:lnTo>
                    <a:pt x="351110" y="11128"/>
                  </a:lnTo>
                  <a:lnTo>
                    <a:pt x="4422" y="357816"/>
                  </a:lnTo>
                  <a:lnTo>
                    <a:pt x="0" y="35781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933925" y="394665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933925" y="383537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933925" y="372409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933925" y="361281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933925" y="350153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933925" y="33902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933925" y="32789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933925" y="31676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933925" y="30564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933925" y="29451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933925" y="28338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933925" y="27225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933925" y="26112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933925" y="25000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933925" y="23887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933925" y="22774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933925" y="21661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933925" y="20548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933925" y="19436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933925" y="18323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933925" y="172104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933925" y="16097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933925" y="14984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933925" y="13871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933925" y="1282525"/>
              <a:ext cx="351110" cy="355630"/>
            </a:xfrm>
            <a:custGeom>
              <a:avLst/>
              <a:gdLst/>
              <a:ahLst/>
              <a:cxnLst/>
              <a:rect l="0" t="0" r="0" b="0"/>
              <a:pathLst>
                <a:path w="351110" h="355630">
                  <a:moveTo>
                    <a:pt x="344502" y="0"/>
                  </a:moveTo>
                  <a:lnTo>
                    <a:pt x="351110" y="0"/>
                  </a:lnTo>
                  <a:lnTo>
                    <a:pt x="351110" y="4520"/>
                  </a:lnTo>
                  <a:lnTo>
                    <a:pt x="0" y="355630"/>
                  </a:lnTo>
                  <a:lnTo>
                    <a:pt x="0" y="3445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933925" y="1282525"/>
              <a:ext cx="244349" cy="244349"/>
            </a:xfrm>
            <a:custGeom>
              <a:avLst/>
              <a:gdLst/>
              <a:ahLst/>
              <a:cxnLst/>
              <a:rect l="0" t="0" r="0" b="0"/>
              <a:pathLst>
                <a:path w="244349" h="244349">
                  <a:moveTo>
                    <a:pt x="233221" y="0"/>
                  </a:moveTo>
                  <a:lnTo>
                    <a:pt x="244349" y="0"/>
                  </a:lnTo>
                  <a:lnTo>
                    <a:pt x="0" y="244349"/>
                  </a:lnTo>
                  <a:lnTo>
                    <a:pt x="0" y="2332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933925" y="1282525"/>
              <a:ext cx="133068" cy="133068"/>
            </a:xfrm>
            <a:custGeom>
              <a:avLst/>
              <a:gdLst/>
              <a:ahLst/>
              <a:cxnLst/>
              <a:rect l="0" t="0" r="0" b="0"/>
              <a:pathLst>
                <a:path w="133068" h="133068">
                  <a:moveTo>
                    <a:pt x="121940" y="0"/>
                  </a:moveTo>
                  <a:lnTo>
                    <a:pt x="133068" y="0"/>
                  </a:lnTo>
                  <a:lnTo>
                    <a:pt x="0" y="133068"/>
                  </a:lnTo>
                  <a:lnTo>
                    <a:pt x="0" y="1219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933925" y="1282525"/>
              <a:ext cx="21787" cy="21787"/>
            </a:xfrm>
            <a:custGeom>
              <a:avLst/>
              <a:gdLst/>
              <a:ahLst/>
              <a:cxnLst/>
              <a:rect l="0" t="0" r="0" b="0"/>
              <a:pathLst>
                <a:path w="21787" h="21787">
                  <a:moveTo>
                    <a:pt x="10659" y="0"/>
                  </a:moveTo>
                  <a:lnTo>
                    <a:pt x="21787" y="0"/>
                  </a:lnTo>
                  <a:lnTo>
                    <a:pt x="0" y="21787"/>
                  </a:lnTo>
                  <a:lnTo>
                    <a:pt x="0" y="106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rc310"/>
            <p:cNvSpPr/>
            <p:nvPr/>
          </p:nvSpPr>
          <p:spPr>
            <a:xfrm>
              <a:off x="862335" y="2349889"/>
              <a:ext cx="351110" cy="2065865"/>
            </a:xfrm>
            <a:prstGeom prst="rect">
              <a:avLst/>
            </a:prstGeom>
            <a:ln w="1355" cap="flat">
              <a:solidFill>
                <a:srgbClr val="000000">
                  <a:alpha val="100000"/>
                </a:srgbClr>
              </a:solidFill>
              <a:prstDash val="solid"/>
              <a:miter/>
            </a:ln>
          </p:spPr>
          <p:txBody>
            <a:bodyPr/>
            <a:lstStyle/>
            <a:p>
              <a:endParaRPr/>
            </a:p>
          </p:txBody>
        </p:sp>
        <p:sp>
          <p:nvSpPr>
            <p:cNvPr id="311" name="rc311"/>
            <p:cNvSpPr/>
            <p:nvPr/>
          </p:nvSpPr>
          <p:spPr>
            <a:xfrm>
              <a:off x="1252457" y="2212164"/>
              <a:ext cx="351110" cy="2203589"/>
            </a:xfrm>
            <a:prstGeom prst="rect">
              <a:avLst/>
            </a:prstGeom>
            <a:ln w="1355" cap="flat">
              <a:solidFill>
                <a:srgbClr val="000000">
                  <a:alpha val="100000"/>
                </a:srgbClr>
              </a:solidFill>
              <a:prstDash val="solid"/>
              <a:miter/>
            </a:ln>
          </p:spPr>
          <p:txBody>
            <a:bodyPr/>
            <a:lstStyle/>
            <a:p>
              <a:endParaRPr/>
            </a:p>
          </p:txBody>
        </p:sp>
        <p:sp>
          <p:nvSpPr>
            <p:cNvPr id="312" name="rc312"/>
            <p:cNvSpPr/>
            <p:nvPr/>
          </p:nvSpPr>
          <p:spPr>
            <a:xfrm>
              <a:off x="1642580" y="2005578"/>
              <a:ext cx="351110" cy="2410176"/>
            </a:xfrm>
            <a:prstGeom prst="rect">
              <a:avLst/>
            </a:prstGeom>
            <a:ln w="1355" cap="flat">
              <a:solidFill>
                <a:srgbClr val="000000">
                  <a:alpha val="100000"/>
                </a:srgbClr>
              </a:solidFill>
              <a:prstDash val="solid"/>
              <a:miter/>
            </a:ln>
          </p:spPr>
          <p:txBody>
            <a:bodyPr/>
            <a:lstStyle/>
            <a:p>
              <a:endParaRPr/>
            </a:p>
          </p:txBody>
        </p:sp>
        <p:sp>
          <p:nvSpPr>
            <p:cNvPr id="313" name="rc313"/>
            <p:cNvSpPr/>
            <p:nvPr/>
          </p:nvSpPr>
          <p:spPr>
            <a:xfrm>
              <a:off x="2032702" y="2005578"/>
              <a:ext cx="351110" cy="2410176"/>
            </a:xfrm>
            <a:prstGeom prst="rect">
              <a:avLst/>
            </a:prstGeom>
            <a:ln w="1355" cap="flat">
              <a:solidFill>
                <a:srgbClr val="000000">
                  <a:alpha val="100000"/>
                </a:srgbClr>
              </a:solidFill>
              <a:prstDash val="solid"/>
              <a:miter/>
            </a:ln>
          </p:spPr>
          <p:txBody>
            <a:bodyPr/>
            <a:lstStyle/>
            <a:p>
              <a:endParaRPr/>
            </a:p>
          </p:txBody>
        </p:sp>
        <p:sp>
          <p:nvSpPr>
            <p:cNvPr id="314" name="rc314"/>
            <p:cNvSpPr/>
            <p:nvPr/>
          </p:nvSpPr>
          <p:spPr>
            <a:xfrm>
              <a:off x="2422824" y="1902284"/>
              <a:ext cx="351110" cy="2513469"/>
            </a:xfrm>
            <a:prstGeom prst="rect">
              <a:avLst/>
            </a:prstGeom>
            <a:ln w="1355" cap="flat">
              <a:solidFill>
                <a:srgbClr val="000000">
                  <a:alpha val="100000"/>
                </a:srgbClr>
              </a:solidFill>
              <a:prstDash val="solid"/>
              <a:miter/>
            </a:ln>
          </p:spPr>
          <p:txBody>
            <a:bodyPr/>
            <a:lstStyle/>
            <a:p>
              <a:endParaRPr/>
            </a:p>
          </p:txBody>
        </p:sp>
        <p:sp>
          <p:nvSpPr>
            <p:cNvPr id="315" name="rc315"/>
            <p:cNvSpPr/>
            <p:nvPr/>
          </p:nvSpPr>
          <p:spPr>
            <a:xfrm>
              <a:off x="2812947" y="1902284"/>
              <a:ext cx="351110" cy="2513469"/>
            </a:xfrm>
            <a:prstGeom prst="rect">
              <a:avLst/>
            </a:prstGeom>
            <a:ln w="1355" cap="flat">
              <a:solidFill>
                <a:srgbClr val="000000">
                  <a:alpha val="100000"/>
                </a:srgbClr>
              </a:solidFill>
              <a:prstDash val="solid"/>
              <a:miter/>
            </a:ln>
          </p:spPr>
          <p:txBody>
            <a:bodyPr/>
            <a:lstStyle/>
            <a:p>
              <a:endParaRPr/>
            </a:p>
          </p:txBody>
        </p:sp>
        <p:sp>
          <p:nvSpPr>
            <p:cNvPr id="316" name="rc316"/>
            <p:cNvSpPr/>
            <p:nvPr/>
          </p:nvSpPr>
          <p:spPr>
            <a:xfrm>
              <a:off x="3203069" y="1867853"/>
              <a:ext cx="351110" cy="2547900"/>
            </a:xfrm>
            <a:prstGeom prst="rect">
              <a:avLst/>
            </a:prstGeom>
            <a:ln w="1355" cap="flat">
              <a:solidFill>
                <a:srgbClr val="000000">
                  <a:alpha val="100000"/>
                </a:srgbClr>
              </a:solidFill>
              <a:prstDash val="solid"/>
              <a:miter/>
            </a:ln>
          </p:spPr>
          <p:txBody>
            <a:bodyPr/>
            <a:lstStyle/>
            <a:p>
              <a:endParaRPr/>
            </a:p>
          </p:txBody>
        </p:sp>
        <p:sp>
          <p:nvSpPr>
            <p:cNvPr id="317" name="rc317"/>
            <p:cNvSpPr/>
            <p:nvPr/>
          </p:nvSpPr>
          <p:spPr>
            <a:xfrm>
              <a:off x="4373436" y="1557974"/>
              <a:ext cx="351110" cy="2857780"/>
            </a:xfrm>
            <a:prstGeom prst="rect">
              <a:avLst/>
            </a:prstGeom>
            <a:ln w="1355" cap="flat">
              <a:solidFill>
                <a:srgbClr val="000000">
                  <a:alpha val="100000"/>
                </a:srgbClr>
              </a:solidFill>
              <a:prstDash val="solid"/>
              <a:miter/>
            </a:ln>
          </p:spPr>
          <p:txBody>
            <a:bodyPr/>
            <a:lstStyle/>
            <a:p>
              <a:endParaRPr/>
            </a:p>
          </p:txBody>
        </p:sp>
        <p:sp>
          <p:nvSpPr>
            <p:cNvPr id="318" name="rc318"/>
            <p:cNvSpPr/>
            <p:nvPr/>
          </p:nvSpPr>
          <p:spPr>
            <a:xfrm>
              <a:off x="6714170" y="1282525"/>
              <a:ext cx="351110" cy="3133229"/>
            </a:xfrm>
            <a:prstGeom prst="rect">
              <a:avLst/>
            </a:prstGeom>
            <a:ln w="1355" cap="flat">
              <a:solidFill>
                <a:srgbClr val="000000">
                  <a:alpha val="100000"/>
                </a:srgbClr>
              </a:solidFill>
              <a:prstDash val="solid"/>
              <a:miter/>
            </a:ln>
          </p:spPr>
          <p:txBody>
            <a:bodyPr/>
            <a:lstStyle/>
            <a:p>
              <a:endParaRPr/>
            </a:p>
          </p:txBody>
        </p:sp>
        <p:sp>
          <p:nvSpPr>
            <p:cNvPr id="319" name="rc319"/>
            <p:cNvSpPr/>
            <p:nvPr/>
          </p:nvSpPr>
          <p:spPr>
            <a:xfrm>
              <a:off x="5933925" y="1282525"/>
              <a:ext cx="351110" cy="3133229"/>
            </a:xfrm>
            <a:prstGeom prst="rect">
              <a:avLst/>
            </a:prstGeom>
            <a:ln w="1355" cap="flat">
              <a:solidFill>
                <a:srgbClr val="000000">
                  <a:alpha val="100000"/>
                </a:srgbClr>
              </a:solidFill>
              <a:prstDash val="solid"/>
              <a:miter/>
            </a:ln>
          </p:spPr>
          <p:txBody>
            <a:bodyPr/>
            <a:lstStyle/>
            <a:p>
              <a:endParaRPr/>
            </a:p>
          </p:txBody>
        </p:sp>
        <p:sp>
          <p:nvSpPr>
            <p:cNvPr id="320" name="tx320"/>
            <p:cNvSpPr/>
            <p:nvPr/>
          </p:nvSpPr>
          <p:spPr>
            <a:xfrm>
              <a:off x="957504" y="217201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321" name="tx321"/>
            <p:cNvSpPr/>
            <p:nvPr/>
          </p:nvSpPr>
          <p:spPr>
            <a:xfrm>
              <a:off x="1347626" y="202602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322" name="tx322"/>
            <p:cNvSpPr/>
            <p:nvPr/>
          </p:nvSpPr>
          <p:spPr>
            <a:xfrm>
              <a:off x="1737748" y="18070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23" name="tx323"/>
            <p:cNvSpPr/>
            <p:nvPr/>
          </p:nvSpPr>
          <p:spPr>
            <a:xfrm>
              <a:off x="2127871" y="180704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24" name="tx324"/>
            <p:cNvSpPr/>
            <p:nvPr/>
          </p:nvSpPr>
          <p:spPr>
            <a:xfrm>
              <a:off x="2517993" y="169748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325" name="tx325"/>
            <p:cNvSpPr/>
            <p:nvPr/>
          </p:nvSpPr>
          <p:spPr>
            <a:xfrm>
              <a:off x="2908115" y="169748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73</a:t>
              </a:r>
            </a:p>
          </p:txBody>
        </p:sp>
        <p:sp>
          <p:nvSpPr>
            <p:cNvPr id="326" name="tx326"/>
            <p:cNvSpPr/>
            <p:nvPr/>
          </p:nvSpPr>
          <p:spPr>
            <a:xfrm>
              <a:off x="3298238" y="1663247"/>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27" name="tx327"/>
            <p:cNvSpPr/>
            <p:nvPr/>
          </p:nvSpPr>
          <p:spPr>
            <a:xfrm>
              <a:off x="3688360" y="1663247"/>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28" name="tx328"/>
            <p:cNvSpPr/>
            <p:nvPr/>
          </p:nvSpPr>
          <p:spPr>
            <a:xfrm>
              <a:off x="4078483" y="162632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29" name="tx329"/>
            <p:cNvSpPr/>
            <p:nvPr/>
          </p:nvSpPr>
          <p:spPr>
            <a:xfrm>
              <a:off x="4468605" y="13325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30" name="tx330"/>
            <p:cNvSpPr/>
            <p:nvPr/>
          </p:nvSpPr>
          <p:spPr>
            <a:xfrm>
              <a:off x="4858727" y="129609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31" name="tx331"/>
            <p:cNvSpPr/>
            <p:nvPr/>
          </p:nvSpPr>
          <p:spPr>
            <a:xfrm>
              <a:off x="5248850" y="122309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32" name="tx332"/>
            <p:cNvSpPr/>
            <p:nvPr/>
          </p:nvSpPr>
          <p:spPr>
            <a:xfrm>
              <a:off x="5638972" y="11136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33" name="tx333"/>
            <p:cNvSpPr/>
            <p:nvPr/>
          </p:nvSpPr>
          <p:spPr>
            <a:xfrm>
              <a:off x="6809339" y="1040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6029094" y="1040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5" name="tx335"/>
            <p:cNvSpPr/>
            <p:nvPr/>
          </p:nvSpPr>
          <p:spPr>
            <a:xfrm>
              <a:off x="7199461" y="1040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6" name="tx336"/>
            <p:cNvSpPr/>
            <p:nvPr/>
          </p:nvSpPr>
          <p:spPr>
            <a:xfrm>
              <a:off x="6419217" y="1040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7" name="tx337"/>
            <p:cNvSpPr/>
            <p:nvPr/>
          </p:nvSpPr>
          <p:spPr>
            <a:xfrm>
              <a:off x="7589584" y="1040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8" name="tx338"/>
            <p:cNvSpPr/>
            <p:nvPr/>
          </p:nvSpPr>
          <p:spPr>
            <a:xfrm>
              <a:off x="8369828" y="89462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39" name="tx339"/>
            <p:cNvSpPr/>
            <p:nvPr/>
          </p:nvSpPr>
          <p:spPr>
            <a:xfrm>
              <a:off x="7979706" y="89462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40" name="tx340"/>
            <p:cNvSpPr/>
            <p:nvPr/>
          </p:nvSpPr>
          <p:spPr>
            <a:xfrm>
              <a:off x="8759951" y="7851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98</a:t>
              </a:r>
            </a:p>
          </p:txBody>
        </p:sp>
        <p:sp>
          <p:nvSpPr>
            <p:cNvPr id="341" name="pg341"/>
            <p:cNvSpPr/>
            <p:nvPr/>
          </p:nvSpPr>
          <p:spPr>
            <a:xfrm>
              <a:off x="975224" y="327706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2" name="tx342"/>
            <p:cNvSpPr/>
            <p:nvPr/>
          </p:nvSpPr>
          <p:spPr>
            <a:xfrm>
              <a:off x="1007745" y="330959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3" name="pg343"/>
            <p:cNvSpPr/>
            <p:nvPr/>
          </p:nvSpPr>
          <p:spPr>
            <a:xfrm>
              <a:off x="1365346" y="32082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4" name="tx344"/>
            <p:cNvSpPr/>
            <p:nvPr/>
          </p:nvSpPr>
          <p:spPr>
            <a:xfrm>
              <a:off x="1397867" y="324041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5" name="pg345"/>
            <p:cNvSpPr/>
            <p:nvPr/>
          </p:nvSpPr>
          <p:spPr>
            <a:xfrm>
              <a:off x="1755468" y="310491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6" name="tx346"/>
            <p:cNvSpPr/>
            <p:nvPr/>
          </p:nvSpPr>
          <p:spPr>
            <a:xfrm>
              <a:off x="1787990" y="313717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7" name="pg347"/>
            <p:cNvSpPr/>
            <p:nvPr/>
          </p:nvSpPr>
          <p:spPr>
            <a:xfrm>
              <a:off x="2145591" y="310491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8" name="tx348"/>
            <p:cNvSpPr/>
            <p:nvPr/>
          </p:nvSpPr>
          <p:spPr>
            <a:xfrm>
              <a:off x="2178112" y="313844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49" name="pg349"/>
            <p:cNvSpPr/>
            <p:nvPr/>
          </p:nvSpPr>
          <p:spPr>
            <a:xfrm>
              <a:off x="2535713" y="305326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0" name="tx350"/>
            <p:cNvSpPr/>
            <p:nvPr/>
          </p:nvSpPr>
          <p:spPr>
            <a:xfrm>
              <a:off x="2568234" y="308547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51" name="pg351"/>
            <p:cNvSpPr/>
            <p:nvPr/>
          </p:nvSpPr>
          <p:spPr>
            <a:xfrm>
              <a:off x="2895691" y="305326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2" name="tx352"/>
            <p:cNvSpPr/>
            <p:nvPr/>
          </p:nvSpPr>
          <p:spPr>
            <a:xfrm>
              <a:off x="2928212" y="30841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53" name="pg353"/>
            <p:cNvSpPr/>
            <p:nvPr/>
          </p:nvSpPr>
          <p:spPr>
            <a:xfrm>
              <a:off x="3315958" y="303605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4" name="tx354"/>
            <p:cNvSpPr/>
            <p:nvPr/>
          </p:nvSpPr>
          <p:spPr>
            <a:xfrm>
              <a:off x="3348479" y="30669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4486325" y="288111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6" name="tx356"/>
            <p:cNvSpPr/>
            <p:nvPr/>
          </p:nvSpPr>
          <p:spPr>
            <a:xfrm>
              <a:off x="4518846" y="291194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57" name="pg357"/>
            <p:cNvSpPr/>
            <p:nvPr/>
          </p:nvSpPr>
          <p:spPr>
            <a:xfrm>
              <a:off x="6827059" y="274338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8" name="tx358"/>
            <p:cNvSpPr/>
            <p:nvPr/>
          </p:nvSpPr>
          <p:spPr>
            <a:xfrm>
              <a:off x="6859580" y="27742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59" name="pg359"/>
            <p:cNvSpPr/>
            <p:nvPr/>
          </p:nvSpPr>
          <p:spPr>
            <a:xfrm>
              <a:off x="6046814" y="274338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0" name="tx360"/>
            <p:cNvSpPr/>
            <p:nvPr/>
          </p:nvSpPr>
          <p:spPr>
            <a:xfrm>
              <a:off x="6079336" y="277426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61" name="tx361"/>
            <p:cNvSpPr/>
            <p:nvPr/>
          </p:nvSpPr>
          <p:spPr>
            <a:xfrm>
              <a:off x="663492" y="436363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62" name="tx362"/>
            <p:cNvSpPr/>
            <p:nvPr/>
          </p:nvSpPr>
          <p:spPr>
            <a:xfrm>
              <a:off x="585797" y="350286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63" name="tx363"/>
            <p:cNvSpPr/>
            <p:nvPr/>
          </p:nvSpPr>
          <p:spPr>
            <a:xfrm>
              <a:off x="585797" y="264208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64" name="tx364"/>
            <p:cNvSpPr/>
            <p:nvPr/>
          </p:nvSpPr>
          <p:spPr>
            <a:xfrm>
              <a:off x="585797" y="178301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65" name="tx365"/>
            <p:cNvSpPr/>
            <p:nvPr/>
          </p:nvSpPr>
          <p:spPr>
            <a:xfrm>
              <a:off x="508103" y="92053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66" name="tx366"/>
            <p:cNvSpPr/>
            <p:nvPr/>
          </p:nvSpPr>
          <p:spPr>
            <a:xfrm rot="-5400000">
              <a:off x="638810" y="4976899"/>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Madagascar</a:t>
              </a:r>
            </a:p>
          </p:txBody>
        </p:sp>
        <p:sp>
          <p:nvSpPr>
            <p:cNvPr id="367" name="tx367"/>
            <p:cNvSpPr/>
            <p:nvPr/>
          </p:nvSpPr>
          <p:spPr>
            <a:xfrm rot="-5400000">
              <a:off x="1195816" y="4810016"/>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368" name="tx368"/>
            <p:cNvSpPr/>
            <p:nvPr/>
          </p:nvSpPr>
          <p:spPr>
            <a:xfrm rot="-5400000">
              <a:off x="1404355" y="4993236"/>
              <a:ext cx="79979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Mozambique</a:t>
              </a:r>
            </a:p>
          </p:txBody>
        </p:sp>
        <p:sp>
          <p:nvSpPr>
            <p:cNvPr id="369" name="tx369"/>
            <p:cNvSpPr/>
            <p:nvPr/>
          </p:nvSpPr>
          <p:spPr>
            <a:xfrm rot="-5400000">
              <a:off x="1954198" y="4857867"/>
              <a:ext cx="5047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Somalie</a:t>
              </a:r>
            </a:p>
          </p:txBody>
        </p:sp>
        <p:sp>
          <p:nvSpPr>
            <p:cNvPr id="370" name="tx370"/>
            <p:cNvSpPr/>
            <p:nvPr/>
          </p:nvSpPr>
          <p:spPr>
            <a:xfrm rot="-5400000">
              <a:off x="2319457" y="4833140"/>
              <a:ext cx="504843" cy="15300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Éthiopie</a:t>
              </a:r>
            </a:p>
          </p:txBody>
        </p:sp>
        <p:sp>
          <p:nvSpPr>
            <p:cNvPr id="371" name="tx371"/>
            <p:cNvSpPr/>
            <p:nvPr/>
          </p:nvSpPr>
          <p:spPr>
            <a:xfrm rot="-5400000">
              <a:off x="2505179" y="5087131"/>
              <a:ext cx="96323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Soudan du Sud</a:t>
              </a:r>
            </a:p>
          </p:txBody>
        </p:sp>
        <p:sp>
          <p:nvSpPr>
            <p:cNvPr id="372" name="tx372"/>
            <p:cNvSpPr/>
            <p:nvPr/>
          </p:nvSpPr>
          <p:spPr>
            <a:xfrm rot="-5400000">
              <a:off x="2901782" y="5054593"/>
              <a:ext cx="924216"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Afrique du Sud</a:t>
              </a:r>
            </a:p>
          </p:txBody>
        </p:sp>
        <p:sp>
          <p:nvSpPr>
            <p:cNvPr id="373" name="tx373"/>
            <p:cNvSpPr/>
            <p:nvPr/>
          </p:nvSpPr>
          <p:spPr>
            <a:xfrm rot="-5400000">
              <a:off x="3511720" y="4862608"/>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Namibie</a:t>
              </a:r>
            </a:p>
          </p:txBody>
        </p:sp>
        <p:sp>
          <p:nvSpPr>
            <p:cNvPr id="374" name="tx374"/>
            <p:cNvSpPr/>
            <p:nvPr/>
          </p:nvSpPr>
          <p:spPr>
            <a:xfrm rot="-5400000">
              <a:off x="3873807" y="4888870"/>
              <a:ext cx="5667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Comores</a:t>
              </a:r>
            </a:p>
          </p:txBody>
        </p:sp>
        <p:sp>
          <p:nvSpPr>
            <p:cNvPr id="375" name="tx375"/>
            <p:cNvSpPr/>
            <p:nvPr/>
          </p:nvSpPr>
          <p:spPr>
            <a:xfrm rot="-5400000">
              <a:off x="4260826" y="4893747"/>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Tanzanie</a:t>
              </a:r>
            </a:p>
          </p:txBody>
        </p:sp>
        <p:sp>
          <p:nvSpPr>
            <p:cNvPr id="376" name="tx376"/>
            <p:cNvSpPr/>
            <p:nvPr/>
          </p:nvSpPr>
          <p:spPr>
            <a:xfrm rot="-5400000">
              <a:off x="4678199" y="4866496"/>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Eswatini</a:t>
              </a:r>
            </a:p>
          </p:txBody>
        </p:sp>
        <p:sp>
          <p:nvSpPr>
            <p:cNvPr id="377" name="tx377"/>
            <p:cNvSpPr/>
            <p:nvPr/>
          </p:nvSpPr>
          <p:spPr>
            <a:xfrm rot="-5400000">
              <a:off x="5079850" y="4854968"/>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Lesotho</a:t>
              </a:r>
            </a:p>
          </p:txBody>
        </p:sp>
        <p:sp>
          <p:nvSpPr>
            <p:cNvPr id="378" name="tx378"/>
            <p:cNvSpPr/>
            <p:nvPr/>
          </p:nvSpPr>
          <p:spPr>
            <a:xfrm rot="-5400000">
              <a:off x="5477782" y="4847158"/>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379" name="tx379"/>
            <p:cNvSpPr/>
            <p:nvPr/>
          </p:nvSpPr>
          <p:spPr>
            <a:xfrm rot="-5400000">
              <a:off x="5896725" y="4790575"/>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Kenya</a:t>
              </a:r>
            </a:p>
          </p:txBody>
        </p:sp>
        <p:sp>
          <p:nvSpPr>
            <p:cNvPr id="380" name="tx380"/>
            <p:cNvSpPr/>
            <p:nvPr/>
          </p:nvSpPr>
          <p:spPr>
            <a:xfrm rot="-5400000">
              <a:off x="6281424" y="4823761"/>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Malawi</a:t>
              </a:r>
            </a:p>
          </p:txBody>
        </p:sp>
        <p:sp>
          <p:nvSpPr>
            <p:cNvPr id="381" name="tx381"/>
            <p:cNvSpPr/>
            <p:nvPr/>
          </p:nvSpPr>
          <p:spPr>
            <a:xfrm rot="-5400000">
              <a:off x="6586724" y="4879047"/>
              <a:ext cx="574830" cy="131173"/>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Ouganda</a:t>
              </a:r>
            </a:p>
          </p:txBody>
        </p:sp>
        <p:sp>
          <p:nvSpPr>
            <p:cNvPr id="382" name="tx382"/>
            <p:cNvSpPr/>
            <p:nvPr/>
          </p:nvSpPr>
          <p:spPr>
            <a:xfrm rot="-5400000">
              <a:off x="7046116" y="4839313"/>
              <a:ext cx="4658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Zambie</a:t>
              </a:r>
            </a:p>
          </p:txBody>
        </p:sp>
        <p:sp>
          <p:nvSpPr>
            <p:cNvPr id="383" name="tx383"/>
            <p:cNvSpPr/>
            <p:nvPr/>
          </p:nvSpPr>
          <p:spPr>
            <a:xfrm rot="-5400000">
              <a:off x="7346948" y="4928604"/>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Zimbabwe</a:t>
              </a:r>
            </a:p>
          </p:txBody>
        </p:sp>
        <p:sp>
          <p:nvSpPr>
            <p:cNvPr id="384" name="tx384"/>
            <p:cNvSpPr/>
            <p:nvPr/>
          </p:nvSpPr>
          <p:spPr>
            <a:xfrm rot="-5400000">
              <a:off x="7752520" y="4913154"/>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Botswana</a:t>
              </a:r>
            </a:p>
          </p:txBody>
        </p:sp>
        <p:sp>
          <p:nvSpPr>
            <p:cNvPr id="385" name="tx385"/>
            <p:cNvSpPr/>
            <p:nvPr/>
          </p:nvSpPr>
          <p:spPr>
            <a:xfrm rot="-5400000">
              <a:off x="8158912" y="4843884"/>
              <a:ext cx="527967" cy="15463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Érythrée</a:t>
              </a:r>
            </a:p>
          </p:txBody>
        </p:sp>
        <p:sp>
          <p:nvSpPr>
            <p:cNvPr id="386" name="tx386"/>
            <p:cNvSpPr/>
            <p:nvPr/>
          </p:nvSpPr>
          <p:spPr>
            <a:xfrm rot="-5400000">
              <a:off x="8583243" y="4862676"/>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Rwanda</a:t>
              </a:r>
            </a:p>
          </p:txBody>
        </p:sp>
        <p:sp>
          <p:nvSpPr>
            <p:cNvPr id="387" name="tx387"/>
            <p:cNvSpPr/>
            <p:nvPr/>
          </p:nvSpPr>
          <p:spPr>
            <a:xfrm rot="-5400000">
              <a:off x="-95211" y="256185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88" name="rc388"/>
            <p:cNvSpPr/>
            <p:nvPr/>
          </p:nvSpPr>
          <p:spPr>
            <a:xfrm>
              <a:off x="3680231" y="5993415"/>
              <a:ext cx="219455" cy="219455"/>
            </a:xfrm>
            <a:prstGeom prst="rect">
              <a:avLst/>
            </a:prstGeom>
            <a:solidFill>
              <a:srgbClr val="FFFFFF">
                <a:alpha val="100000"/>
              </a:srgbClr>
            </a:solidFill>
          </p:spPr>
          <p:txBody>
            <a:bodyPr/>
            <a:lstStyle/>
            <a:p>
              <a:endParaRPr/>
            </a:p>
          </p:txBody>
        </p:sp>
        <p:sp>
          <p:nvSpPr>
            <p:cNvPr id="389" name="pg389"/>
            <p:cNvSpPr/>
            <p:nvPr/>
          </p:nvSpPr>
          <p:spPr>
            <a:xfrm>
              <a:off x="3864782"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3770172"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3680293"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3680293"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3680293"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rc394"/>
            <p:cNvSpPr/>
            <p:nvPr/>
          </p:nvSpPr>
          <p:spPr>
            <a:xfrm>
              <a:off x="3680231" y="5993415"/>
              <a:ext cx="219455" cy="219455"/>
            </a:xfrm>
            <a:prstGeom prst="rect">
              <a:avLst/>
            </a:prstGeom>
            <a:ln w="476" cap="sq">
              <a:solidFill>
                <a:srgbClr val="000000">
                  <a:alpha val="100000"/>
                </a:srgbClr>
              </a:solidFill>
              <a:prstDash val="solid"/>
              <a:miter/>
            </a:ln>
          </p:spPr>
          <p:txBody>
            <a:bodyPr/>
            <a:lstStyle/>
            <a:p>
              <a:endParaRPr/>
            </a:p>
          </p:txBody>
        </p:sp>
        <p:sp>
          <p:nvSpPr>
            <p:cNvPr id="395" name="tx395"/>
            <p:cNvSpPr/>
            <p:nvPr/>
          </p:nvSpPr>
          <p:spPr>
            <a:xfrm>
              <a:off x="3969276" y="6024834"/>
              <a:ext cx="222871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6" name="tx396"/>
            <p:cNvSpPr/>
            <p:nvPr/>
          </p:nvSpPr>
          <p:spPr>
            <a:xfrm>
              <a:off x="803816" y="398022"/>
              <a:ext cx="71003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ESAR, 2024</a:t>
              </a:r>
            </a:p>
          </p:txBody>
        </p:sp>
        <p:sp>
          <p:nvSpPr>
            <p:cNvPr id="397" name="tx397"/>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8" name="tx398"/>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9" name="tx399"/>
            <p:cNvSpPr/>
            <p:nvPr/>
          </p:nvSpPr>
          <p:spPr>
            <a:xfrm>
              <a:off x="6387859" y="6590777"/>
              <a:ext cx="268655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40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DTC3 dans les pays de la région ESAR, classés du plus faible au plus élevé, ainsi que le classement des 10 pays comptant le plus grand nombre d'enfants non vaccinés ou sous-vaccinés, en chiffres absolus.
En 2024, l'Angola se classera au deuxième rang sur 21 pays pour la plus faible couverture en DTC3 (sur la base d'un classement ex æquo).
L'Angola était dans le top 10 des pays ayant le plus grand nombre d'enfants non vaccinés ou sous-vaccinés (rang=2).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8798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45058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41318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00668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296928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193188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2103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80727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19351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55797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68874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6598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24323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2048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79773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07497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rc21"/>
            <p:cNvSpPr/>
            <p:nvPr/>
          </p:nvSpPr>
          <p:spPr>
            <a:xfrm>
              <a:off x="1296273" y="3784642"/>
              <a:ext cx="249522" cy="222043"/>
            </a:xfrm>
            <a:prstGeom prst="rect">
              <a:avLst/>
            </a:prstGeom>
            <a:solidFill>
              <a:srgbClr val="80BD41">
                <a:alpha val="100000"/>
              </a:srgbClr>
            </a:solidFill>
          </p:spPr>
          <p:txBody>
            <a:bodyPr/>
            <a:lstStyle/>
            <a:p>
              <a:endParaRPr/>
            </a:p>
          </p:txBody>
        </p:sp>
        <p:sp>
          <p:nvSpPr>
            <p:cNvPr id="22" name="rc22"/>
            <p:cNvSpPr/>
            <p:nvPr/>
          </p:nvSpPr>
          <p:spPr>
            <a:xfrm>
              <a:off x="1296273" y="3290417"/>
              <a:ext cx="249522" cy="494224"/>
            </a:xfrm>
            <a:prstGeom prst="rect">
              <a:avLst/>
            </a:prstGeom>
            <a:solidFill>
              <a:srgbClr val="1CABE2">
                <a:alpha val="100000"/>
              </a:srgbClr>
            </a:solidFill>
          </p:spPr>
          <p:txBody>
            <a:bodyPr/>
            <a:lstStyle/>
            <a:p>
              <a:endParaRPr/>
            </a:p>
          </p:txBody>
        </p:sp>
        <p:sp>
          <p:nvSpPr>
            <p:cNvPr id="23" name="rc23"/>
            <p:cNvSpPr/>
            <p:nvPr/>
          </p:nvSpPr>
          <p:spPr>
            <a:xfrm>
              <a:off x="1573521" y="3695218"/>
              <a:ext cx="249522" cy="311467"/>
            </a:xfrm>
            <a:prstGeom prst="rect">
              <a:avLst/>
            </a:prstGeom>
            <a:solidFill>
              <a:srgbClr val="80BD41">
                <a:alpha val="100000"/>
              </a:srgbClr>
            </a:solidFill>
          </p:spPr>
          <p:txBody>
            <a:bodyPr/>
            <a:lstStyle/>
            <a:p>
              <a:endParaRPr/>
            </a:p>
          </p:txBody>
        </p:sp>
        <p:sp>
          <p:nvSpPr>
            <p:cNvPr id="24" name="rc24"/>
            <p:cNvSpPr/>
            <p:nvPr/>
          </p:nvSpPr>
          <p:spPr>
            <a:xfrm>
              <a:off x="1573521" y="3265097"/>
              <a:ext cx="249522" cy="430120"/>
            </a:xfrm>
            <a:prstGeom prst="rect">
              <a:avLst/>
            </a:prstGeom>
            <a:solidFill>
              <a:srgbClr val="1CABE2">
                <a:alpha val="100000"/>
              </a:srgbClr>
            </a:solidFill>
          </p:spPr>
          <p:txBody>
            <a:bodyPr/>
            <a:lstStyle/>
            <a:p>
              <a:endParaRPr/>
            </a:p>
          </p:txBody>
        </p:sp>
        <p:sp>
          <p:nvSpPr>
            <p:cNvPr id="25" name="rc25"/>
            <p:cNvSpPr/>
            <p:nvPr/>
          </p:nvSpPr>
          <p:spPr>
            <a:xfrm>
              <a:off x="1850769" y="3646217"/>
              <a:ext cx="249522" cy="360467"/>
            </a:xfrm>
            <a:prstGeom prst="rect">
              <a:avLst/>
            </a:prstGeom>
            <a:solidFill>
              <a:srgbClr val="80BD41">
                <a:alpha val="100000"/>
              </a:srgbClr>
            </a:solidFill>
          </p:spPr>
          <p:txBody>
            <a:bodyPr/>
            <a:lstStyle/>
            <a:p>
              <a:endParaRPr/>
            </a:p>
          </p:txBody>
        </p:sp>
        <p:sp>
          <p:nvSpPr>
            <p:cNvPr id="26" name="rc26"/>
            <p:cNvSpPr/>
            <p:nvPr/>
          </p:nvSpPr>
          <p:spPr>
            <a:xfrm>
              <a:off x="1850769" y="3239733"/>
              <a:ext cx="249522" cy="406484"/>
            </a:xfrm>
            <a:prstGeom prst="rect">
              <a:avLst/>
            </a:prstGeom>
            <a:solidFill>
              <a:srgbClr val="1CABE2">
                <a:alpha val="100000"/>
              </a:srgbClr>
            </a:solidFill>
          </p:spPr>
          <p:txBody>
            <a:bodyPr/>
            <a:lstStyle/>
            <a:p>
              <a:endParaRPr/>
            </a:p>
          </p:txBody>
        </p:sp>
        <p:sp>
          <p:nvSpPr>
            <p:cNvPr id="27" name="rc27"/>
            <p:cNvSpPr/>
            <p:nvPr/>
          </p:nvSpPr>
          <p:spPr>
            <a:xfrm>
              <a:off x="2128016" y="3640583"/>
              <a:ext cx="249522" cy="366101"/>
            </a:xfrm>
            <a:prstGeom prst="rect">
              <a:avLst/>
            </a:prstGeom>
            <a:solidFill>
              <a:srgbClr val="80BD41">
                <a:alpha val="100000"/>
              </a:srgbClr>
            </a:solidFill>
          </p:spPr>
          <p:txBody>
            <a:bodyPr/>
            <a:lstStyle/>
            <a:p>
              <a:endParaRPr/>
            </a:p>
          </p:txBody>
        </p:sp>
        <p:sp>
          <p:nvSpPr>
            <p:cNvPr id="28" name="rc28"/>
            <p:cNvSpPr/>
            <p:nvPr/>
          </p:nvSpPr>
          <p:spPr>
            <a:xfrm>
              <a:off x="2128016" y="3210812"/>
              <a:ext cx="249522" cy="429771"/>
            </a:xfrm>
            <a:prstGeom prst="rect">
              <a:avLst/>
            </a:prstGeom>
            <a:solidFill>
              <a:srgbClr val="1CABE2">
                <a:alpha val="100000"/>
              </a:srgbClr>
            </a:solidFill>
          </p:spPr>
          <p:txBody>
            <a:bodyPr/>
            <a:lstStyle/>
            <a:p>
              <a:endParaRPr/>
            </a:p>
          </p:txBody>
        </p:sp>
        <p:sp>
          <p:nvSpPr>
            <p:cNvPr id="29" name="rc29"/>
            <p:cNvSpPr/>
            <p:nvPr/>
          </p:nvSpPr>
          <p:spPr>
            <a:xfrm>
              <a:off x="2405264" y="3618469"/>
              <a:ext cx="249522" cy="388215"/>
            </a:xfrm>
            <a:prstGeom prst="rect">
              <a:avLst/>
            </a:prstGeom>
            <a:solidFill>
              <a:srgbClr val="80BD41">
                <a:alpha val="100000"/>
              </a:srgbClr>
            </a:solidFill>
          </p:spPr>
          <p:txBody>
            <a:bodyPr/>
            <a:lstStyle/>
            <a:p>
              <a:endParaRPr/>
            </a:p>
          </p:txBody>
        </p:sp>
        <p:sp>
          <p:nvSpPr>
            <p:cNvPr id="30" name="rc30"/>
            <p:cNvSpPr/>
            <p:nvPr/>
          </p:nvSpPr>
          <p:spPr>
            <a:xfrm>
              <a:off x="2405264" y="3180694"/>
              <a:ext cx="249522" cy="437774"/>
            </a:xfrm>
            <a:prstGeom prst="rect">
              <a:avLst/>
            </a:prstGeom>
            <a:solidFill>
              <a:srgbClr val="1CABE2">
                <a:alpha val="100000"/>
              </a:srgbClr>
            </a:solidFill>
          </p:spPr>
          <p:txBody>
            <a:bodyPr/>
            <a:lstStyle/>
            <a:p>
              <a:endParaRPr/>
            </a:p>
          </p:txBody>
        </p:sp>
        <p:sp>
          <p:nvSpPr>
            <p:cNvPr id="31" name="rc31"/>
            <p:cNvSpPr/>
            <p:nvPr/>
          </p:nvSpPr>
          <p:spPr>
            <a:xfrm>
              <a:off x="2682512" y="3603709"/>
              <a:ext cx="249522" cy="402976"/>
            </a:xfrm>
            <a:prstGeom prst="rect">
              <a:avLst/>
            </a:prstGeom>
            <a:solidFill>
              <a:srgbClr val="80BD41">
                <a:alpha val="100000"/>
              </a:srgbClr>
            </a:solidFill>
          </p:spPr>
          <p:txBody>
            <a:bodyPr/>
            <a:lstStyle/>
            <a:p>
              <a:endParaRPr/>
            </a:p>
          </p:txBody>
        </p:sp>
        <p:sp>
          <p:nvSpPr>
            <p:cNvPr id="32" name="rc32"/>
            <p:cNvSpPr/>
            <p:nvPr/>
          </p:nvSpPr>
          <p:spPr>
            <a:xfrm>
              <a:off x="2682512" y="3149288"/>
              <a:ext cx="249522" cy="454420"/>
            </a:xfrm>
            <a:prstGeom prst="rect">
              <a:avLst/>
            </a:prstGeom>
            <a:solidFill>
              <a:srgbClr val="1CABE2">
                <a:alpha val="100000"/>
              </a:srgbClr>
            </a:solidFill>
          </p:spPr>
          <p:txBody>
            <a:bodyPr/>
            <a:lstStyle/>
            <a:p>
              <a:endParaRPr/>
            </a:p>
          </p:txBody>
        </p:sp>
        <p:sp>
          <p:nvSpPr>
            <p:cNvPr id="33" name="rc33"/>
            <p:cNvSpPr/>
            <p:nvPr/>
          </p:nvSpPr>
          <p:spPr>
            <a:xfrm>
              <a:off x="2959759" y="3615810"/>
              <a:ext cx="249522" cy="390874"/>
            </a:xfrm>
            <a:prstGeom prst="rect">
              <a:avLst/>
            </a:prstGeom>
            <a:solidFill>
              <a:srgbClr val="80BD41">
                <a:alpha val="100000"/>
              </a:srgbClr>
            </a:solidFill>
          </p:spPr>
          <p:txBody>
            <a:bodyPr/>
            <a:lstStyle/>
            <a:p>
              <a:endParaRPr/>
            </a:p>
          </p:txBody>
        </p:sp>
        <p:sp>
          <p:nvSpPr>
            <p:cNvPr id="34" name="rc34"/>
            <p:cNvSpPr/>
            <p:nvPr/>
          </p:nvSpPr>
          <p:spPr>
            <a:xfrm>
              <a:off x="2959759" y="3118332"/>
              <a:ext cx="249522" cy="497478"/>
            </a:xfrm>
            <a:prstGeom prst="rect">
              <a:avLst/>
            </a:prstGeom>
            <a:solidFill>
              <a:srgbClr val="1CABE2">
                <a:alpha val="100000"/>
              </a:srgbClr>
            </a:solidFill>
          </p:spPr>
          <p:txBody>
            <a:bodyPr/>
            <a:lstStyle/>
            <a:p>
              <a:endParaRPr/>
            </a:p>
          </p:txBody>
        </p:sp>
        <p:sp>
          <p:nvSpPr>
            <p:cNvPr id="35" name="rc35"/>
            <p:cNvSpPr/>
            <p:nvPr/>
          </p:nvSpPr>
          <p:spPr>
            <a:xfrm>
              <a:off x="3237007" y="3611056"/>
              <a:ext cx="249522" cy="395629"/>
            </a:xfrm>
            <a:prstGeom prst="rect">
              <a:avLst/>
            </a:prstGeom>
            <a:solidFill>
              <a:srgbClr val="80BD41">
                <a:alpha val="100000"/>
              </a:srgbClr>
            </a:solidFill>
          </p:spPr>
          <p:txBody>
            <a:bodyPr/>
            <a:lstStyle/>
            <a:p>
              <a:endParaRPr/>
            </a:p>
          </p:txBody>
        </p:sp>
        <p:sp>
          <p:nvSpPr>
            <p:cNvPr id="36" name="rc36"/>
            <p:cNvSpPr/>
            <p:nvPr/>
          </p:nvSpPr>
          <p:spPr>
            <a:xfrm>
              <a:off x="3237007" y="3086617"/>
              <a:ext cx="249522" cy="524438"/>
            </a:xfrm>
            <a:prstGeom prst="rect">
              <a:avLst/>
            </a:prstGeom>
            <a:solidFill>
              <a:srgbClr val="1CABE2">
                <a:alpha val="100000"/>
              </a:srgbClr>
            </a:solidFill>
          </p:spPr>
          <p:txBody>
            <a:bodyPr/>
            <a:lstStyle/>
            <a:p>
              <a:endParaRPr/>
            </a:p>
          </p:txBody>
        </p:sp>
        <p:sp>
          <p:nvSpPr>
            <p:cNvPr id="37" name="rc37"/>
            <p:cNvSpPr/>
            <p:nvPr/>
          </p:nvSpPr>
          <p:spPr>
            <a:xfrm>
              <a:off x="3514255" y="3578214"/>
              <a:ext cx="249522" cy="428471"/>
            </a:xfrm>
            <a:prstGeom prst="rect">
              <a:avLst/>
            </a:prstGeom>
            <a:solidFill>
              <a:srgbClr val="80BD41">
                <a:alpha val="100000"/>
              </a:srgbClr>
            </a:solidFill>
          </p:spPr>
          <p:txBody>
            <a:bodyPr/>
            <a:lstStyle/>
            <a:p>
              <a:endParaRPr/>
            </a:p>
          </p:txBody>
        </p:sp>
        <p:sp>
          <p:nvSpPr>
            <p:cNvPr id="38" name="rc38"/>
            <p:cNvSpPr/>
            <p:nvPr/>
          </p:nvSpPr>
          <p:spPr>
            <a:xfrm>
              <a:off x="3514255" y="3054525"/>
              <a:ext cx="249522" cy="523688"/>
            </a:xfrm>
            <a:prstGeom prst="rect">
              <a:avLst/>
            </a:prstGeom>
            <a:solidFill>
              <a:srgbClr val="1CABE2">
                <a:alpha val="100000"/>
              </a:srgbClr>
            </a:solidFill>
          </p:spPr>
          <p:txBody>
            <a:bodyPr/>
            <a:lstStyle/>
            <a:p>
              <a:endParaRPr/>
            </a:p>
          </p:txBody>
        </p:sp>
        <p:sp>
          <p:nvSpPr>
            <p:cNvPr id="39" name="rc39"/>
            <p:cNvSpPr/>
            <p:nvPr/>
          </p:nvSpPr>
          <p:spPr>
            <a:xfrm>
              <a:off x="3791502" y="3543534"/>
              <a:ext cx="249522" cy="463150"/>
            </a:xfrm>
            <a:prstGeom prst="rect">
              <a:avLst/>
            </a:prstGeom>
            <a:solidFill>
              <a:srgbClr val="80BD41">
                <a:alpha val="100000"/>
              </a:srgbClr>
            </a:solidFill>
          </p:spPr>
          <p:txBody>
            <a:bodyPr/>
            <a:lstStyle/>
            <a:p>
              <a:endParaRPr/>
            </a:p>
          </p:txBody>
        </p:sp>
        <p:sp>
          <p:nvSpPr>
            <p:cNvPr id="40" name="rc40"/>
            <p:cNvSpPr/>
            <p:nvPr/>
          </p:nvSpPr>
          <p:spPr>
            <a:xfrm>
              <a:off x="3791502" y="3021257"/>
              <a:ext cx="249522" cy="522277"/>
            </a:xfrm>
            <a:prstGeom prst="rect">
              <a:avLst/>
            </a:prstGeom>
            <a:solidFill>
              <a:srgbClr val="1CABE2">
                <a:alpha val="100000"/>
              </a:srgbClr>
            </a:solidFill>
          </p:spPr>
          <p:txBody>
            <a:bodyPr/>
            <a:lstStyle/>
            <a:p>
              <a:endParaRPr/>
            </a:p>
          </p:txBody>
        </p:sp>
        <p:sp>
          <p:nvSpPr>
            <p:cNvPr id="41" name="rc41"/>
            <p:cNvSpPr/>
            <p:nvPr/>
          </p:nvSpPr>
          <p:spPr>
            <a:xfrm>
              <a:off x="4068750" y="3508817"/>
              <a:ext cx="249522" cy="497868"/>
            </a:xfrm>
            <a:prstGeom prst="rect">
              <a:avLst/>
            </a:prstGeom>
            <a:solidFill>
              <a:srgbClr val="80BD41">
                <a:alpha val="100000"/>
              </a:srgbClr>
            </a:solidFill>
          </p:spPr>
          <p:txBody>
            <a:bodyPr/>
            <a:lstStyle/>
            <a:p>
              <a:endParaRPr/>
            </a:p>
          </p:txBody>
        </p:sp>
        <p:sp>
          <p:nvSpPr>
            <p:cNvPr id="42" name="rc42"/>
            <p:cNvSpPr/>
            <p:nvPr/>
          </p:nvSpPr>
          <p:spPr>
            <a:xfrm>
              <a:off x="4068750" y="2990628"/>
              <a:ext cx="249522" cy="518188"/>
            </a:xfrm>
            <a:prstGeom prst="rect">
              <a:avLst/>
            </a:prstGeom>
            <a:solidFill>
              <a:srgbClr val="1CABE2">
                <a:alpha val="100000"/>
              </a:srgbClr>
            </a:solidFill>
          </p:spPr>
          <p:txBody>
            <a:bodyPr/>
            <a:lstStyle/>
            <a:p>
              <a:endParaRPr/>
            </a:p>
          </p:txBody>
        </p:sp>
        <p:sp>
          <p:nvSpPr>
            <p:cNvPr id="43" name="rc43"/>
            <p:cNvSpPr/>
            <p:nvPr/>
          </p:nvSpPr>
          <p:spPr>
            <a:xfrm>
              <a:off x="4345998" y="3483000"/>
              <a:ext cx="249522" cy="523684"/>
            </a:xfrm>
            <a:prstGeom prst="rect">
              <a:avLst/>
            </a:prstGeom>
            <a:solidFill>
              <a:srgbClr val="80BD41">
                <a:alpha val="100000"/>
              </a:srgbClr>
            </a:solidFill>
          </p:spPr>
          <p:txBody>
            <a:bodyPr/>
            <a:lstStyle/>
            <a:p>
              <a:endParaRPr/>
            </a:p>
          </p:txBody>
        </p:sp>
        <p:sp>
          <p:nvSpPr>
            <p:cNvPr id="44" name="rc44"/>
            <p:cNvSpPr/>
            <p:nvPr/>
          </p:nvSpPr>
          <p:spPr>
            <a:xfrm>
              <a:off x="4345998" y="2959315"/>
              <a:ext cx="249522" cy="523684"/>
            </a:xfrm>
            <a:prstGeom prst="rect">
              <a:avLst/>
            </a:prstGeom>
            <a:solidFill>
              <a:srgbClr val="1CABE2">
                <a:alpha val="100000"/>
              </a:srgbClr>
            </a:solidFill>
          </p:spPr>
          <p:txBody>
            <a:bodyPr/>
            <a:lstStyle/>
            <a:p>
              <a:endParaRPr/>
            </a:p>
          </p:txBody>
        </p:sp>
        <p:sp>
          <p:nvSpPr>
            <p:cNvPr id="45" name="rc45"/>
            <p:cNvSpPr/>
            <p:nvPr/>
          </p:nvSpPr>
          <p:spPr>
            <a:xfrm>
              <a:off x="4623245" y="3446032"/>
              <a:ext cx="249522" cy="560652"/>
            </a:xfrm>
            <a:prstGeom prst="rect">
              <a:avLst/>
            </a:prstGeom>
            <a:solidFill>
              <a:srgbClr val="80BD41">
                <a:alpha val="100000"/>
              </a:srgbClr>
            </a:solidFill>
          </p:spPr>
          <p:txBody>
            <a:bodyPr/>
            <a:lstStyle/>
            <a:p>
              <a:endParaRPr/>
            </a:p>
          </p:txBody>
        </p:sp>
        <p:sp>
          <p:nvSpPr>
            <p:cNvPr id="46" name="rc46"/>
            <p:cNvSpPr/>
            <p:nvPr/>
          </p:nvSpPr>
          <p:spPr>
            <a:xfrm>
              <a:off x="4623245" y="2928507"/>
              <a:ext cx="249522" cy="517524"/>
            </a:xfrm>
            <a:prstGeom prst="rect">
              <a:avLst/>
            </a:prstGeom>
            <a:solidFill>
              <a:srgbClr val="1CABE2">
                <a:alpha val="100000"/>
              </a:srgbClr>
            </a:solidFill>
          </p:spPr>
          <p:txBody>
            <a:bodyPr/>
            <a:lstStyle/>
            <a:p>
              <a:endParaRPr/>
            </a:p>
          </p:txBody>
        </p:sp>
        <p:sp>
          <p:nvSpPr>
            <p:cNvPr id="47" name="rc47"/>
            <p:cNvSpPr/>
            <p:nvPr/>
          </p:nvSpPr>
          <p:spPr>
            <a:xfrm>
              <a:off x="4900493" y="3408063"/>
              <a:ext cx="249522" cy="598621"/>
            </a:xfrm>
            <a:prstGeom prst="rect">
              <a:avLst/>
            </a:prstGeom>
            <a:solidFill>
              <a:srgbClr val="80BD41">
                <a:alpha val="100000"/>
              </a:srgbClr>
            </a:solidFill>
          </p:spPr>
          <p:txBody>
            <a:bodyPr/>
            <a:lstStyle/>
            <a:p>
              <a:endParaRPr/>
            </a:p>
          </p:txBody>
        </p:sp>
        <p:sp>
          <p:nvSpPr>
            <p:cNvPr id="48" name="rc48"/>
            <p:cNvSpPr/>
            <p:nvPr/>
          </p:nvSpPr>
          <p:spPr>
            <a:xfrm>
              <a:off x="4900493" y="2898126"/>
              <a:ext cx="249522" cy="509937"/>
            </a:xfrm>
            <a:prstGeom prst="rect">
              <a:avLst/>
            </a:prstGeom>
            <a:solidFill>
              <a:srgbClr val="1CABE2">
                <a:alpha val="100000"/>
              </a:srgbClr>
            </a:solidFill>
          </p:spPr>
          <p:txBody>
            <a:bodyPr/>
            <a:lstStyle/>
            <a:p>
              <a:endParaRPr/>
            </a:p>
          </p:txBody>
        </p:sp>
        <p:sp>
          <p:nvSpPr>
            <p:cNvPr id="49" name="rc49"/>
            <p:cNvSpPr/>
            <p:nvPr/>
          </p:nvSpPr>
          <p:spPr>
            <a:xfrm>
              <a:off x="5177741" y="3380956"/>
              <a:ext cx="249522" cy="625728"/>
            </a:xfrm>
            <a:prstGeom prst="rect">
              <a:avLst/>
            </a:prstGeom>
            <a:solidFill>
              <a:srgbClr val="80BD41">
                <a:alpha val="100000"/>
              </a:srgbClr>
            </a:solidFill>
          </p:spPr>
          <p:txBody>
            <a:bodyPr/>
            <a:lstStyle/>
            <a:p>
              <a:endParaRPr/>
            </a:p>
          </p:txBody>
        </p:sp>
        <p:sp>
          <p:nvSpPr>
            <p:cNvPr id="50" name="rc50"/>
            <p:cNvSpPr/>
            <p:nvPr/>
          </p:nvSpPr>
          <p:spPr>
            <a:xfrm>
              <a:off x="5177741" y="2868996"/>
              <a:ext cx="249522" cy="511960"/>
            </a:xfrm>
            <a:prstGeom prst="rect">
              <a:avLst/>
            </a:prstGeom>
            <a:solidFill>
              <a:srgbClr val="1CABE2">
                <a:alpha val="100000"/>
              </a:srgbClr>
            </a:solidFill>
          </p:spPr>
          <p:txBody>
            <a:bodyPr/>
            <a:lstStyle/>
            <a:p>
              <a:endParaRPr/>
            </a:p>
          </p:txBody>
        </p:sp>
        <p:sp>
          <p:nvSpPr>
            <p:cNvPr id="51" name="rc51"/>
            <p:cNvSpPr/>
            <p:nvPr/>
          </p:nvSpPr>
          <p:spPr>
            <a:xfrm>
              <a:off x="5454988" y="3343704"/>
              <a:ext cx="249522" cy="662980"/>
            </a:xfrm>
            <a:prstGeom prst="rect">
              <a:avLst/>
            </a:prstGeom>
            <a:solidFill>
              <a:srgbClr val="80BD41">
                <a:alpha val="100000"/>
              </a:srgbClr>
            </a:solidFill>
          </p:spPr>
          <p:txBody>
            <a:bodyPr/>
            <a:lstStyle/>
            <a:p>
              <a:endParaRPr/>
            </a:p>
          </p:txBody>
        </p:sp>
        <p:sp>
          <p:nvSpPr>
            <p:cNvPr id="52" name="rc52"/>
            <p:cNvSpPr/>
            <p:nvPr/>
          </p:nvSpPr>
          <p:spPr>
            <a:xfrm>
              <a:off x="5454988" y="2843560"/>
              <a:ext cx="249522" cy="500144"/>
            </a:xfrm>
            <a:prstGeom prst="rect">
              <a:avLst/>
            </a:prstGeom>
            <a:solidFill>
              <a:srgbClr val="1CABE2">
                <a:alpha val="100000"/>
              </a:srgbClr>
            </a:solidFill>
          </p:spPr>
          <p:txBody>
            <a:bodyPr/>
            <a:lstStyle/>
            <a:p>
              <a:endParaRPr/>
            </a:p>
          </p:txBody>
        </p:sp>
        <p:sp>
          <p:nvSpPr>
            <p:cNvPr id="53" name="rc53"/>
            <p:cNvSpPr/>
            <p:nvPr/>
          </p:nvSpPr>
          <p:spPr>
            <a:xfrm>
              <a:off x="5732236" y="3305693"/>
              <a:ext cx="249522" cy="700992"/>
            </a:xfrm>
            <a:prstGeom prst="rect">
              <a:avLst/>
            </a:prstGeom>
            <a:solidFill>
              <a:srgbClr val="80BD41">
                <a:alpha val="100000"/>
              </a:srgbClr>
            </a:solidFill>
          </p:spPr>
          <p:txBody>
            <a:bodyPr/>
            <a:lstStyle/>
            <a:p>
              <a:endParaRPr/>
            </a:p>
          </p:txBody>
        </p:sp>
        <p:sp>
          <p:nvSpPr>
            <p:cNvPr id="54" name="rc54"/>
            <p:cNvSpPr/>
            <p:nvPr/>
          </p:nvSpPr>
          <p:spPr>
            <a:xfrm>
              <a:off x="5732236" y="2818563"/>
              <a:ext cx="249522" cy="487130"/>
            </a:xfrm>
            <a:prstGeom prst="rect">
              <a:avLst/>
            </a:prstGeom>
            <a:solidFill>
              <a:srgbClr val="1CABE2">
                <a:alpha val="100000"/>
              </a:srgbClr>
            </a:solidFill>
          </p:spPr>
          <p:txBody>
            <a:bodyPr/>
            <a:lstStyle/>
            <a:p>
              <a:endParaRPr/>
            </a:p>
          </p:txBody>
        </p:sp>
        <p:sp>
          <p:nvSpPr>
            <p:cNvPr id="55" name="rc55"/>
            <p:cNvSpPr/>
            <p:nvPr/>
          </p:nvSpPr>
          <p:spPr>
            <a:xfrm>
              <a:off x="6009484" y="3301935"/>
              <a:ext cx="249522" cy="704749"/>
            </a:xfrm>
            <a:prstGeom prst="rect">
              <a:avLst/>
            </a:prstGeom>
            <a:solidFill>
              <a:srgbClr val="80BD41">
                <a:alpha val="100000"/>
              </a:srgbClr>
            </a:solidFill>
          </p:spPr>
          <p:txBody>
            <a:bodyPr/>
            <a:lstStyle/>
            <a:p>
              <a:endParaRPr/>
            </a:p>
          </p:txBody>
        </p:sp>
        <p:sp>
          <p:nvSpPr>
            <p:cNvPr id="56" name="rc56"/>
            <p:cNvSpPr/>
            <p:nvPr/>
          </p:nvSpPr>
          <p:spPr>
            <a:xfrm>
              <a:off x="6009484" y="2791598"/>
              <a:ext cx="249522" cy="510336"/>
            </a:xfrm>
            <a:prstGeom prst="rect">
              <a:avLst/>
            </a:prstGeom>
            <a:solidFill>
              <a:srgbClr val="1CABE2">
                <a:alpha val="100000"/>
              </a:srgbClr>
            </a:solidFill>
          </p:spPr>
          <p:txBody>
            <a:bodyPr/>
            <a:lstStyle/>
            <a:p>
              <a:endParaRPr/>
            </a:p>
          </p:txBody>
        </p:sp>
        <p:sp>
          <p:nvSpPr>
            <p:cNvPr id="57" name="rc57"/>
            <p:cNvSpPr/>
            <p:nvPr/>
          </p:nvSpPr>
          <p:spPr>
            <a:xfrm>
              <a:off x="6286731" y="3174067"/>
              <a:ext cx="249522" cy="832617"/>
            </a:xfrm>
            <a:prstGeom prst="rect">
              <a:avLst/>
            </a:prstGeom>
            <a:solidFill>
              <a:srgbClr val="80BD41">
                <a:alpha val="100000"/>
              </a:srgbClr>
            </a:solidFill>
          </p:spPr>
          <p:txBody>
            <a:bodyPr/>
            <a:lstStyle/>
            <a:p>
              <a:endParaRPr/>
            </a:p>
          </p:txBody>
        </p:sp>
        <p:sp>
          <p:nvSpPr>
            <p:cNvPr id="58" name="rc58"/>
            <p:cNvSpPr/>
            <p:nvPr/>
          </p:nvSpPr>
          <p:spPr>
            <a:xfrm>
              <a:off x="6286731" y="2763971"/>
              <a:ext cx="249522" cy="410095"/>
            </a:xfrm>
            <a:prstGeom prst="rect">
              <a:avLst/>
            </a:prstGeom>
            <a:solidFill>
              <a:srgbClr val="1CABE2">
                <a:alpha val="100000"/>
              </a:srgbClr>
            </a:solidFill>
          </p:spPr>
          <p:txBody>
            <a:bodyPr/>
            <a:lstStyle/>
            <a:p>
              <a:endParaRPr/>
            </a:p>
          </p:txBody>
        </p:sp>
        <p:sp>
          <p:nvSpPr>
            <p:cNvPr id="59" name="rc59"/>
            <p:cNvSpPr/>
            <p:nvPr/>
          </p:nvSpPr>
          <p:spPr>
            <a:xfrm>
              <a:off x="6563979" y="3193622"/>
              <a:ext cx="249522" cy="813062"/>
            </a:xfrm>
            <a:prstGeom prst="rect">
              <a:avLst/>
            </a:prstGeom>
            <a:solidFill>
              <a:srgbClr val="80BD41">
                <a:alpha val="100000"/>
              </a:srgbClr>
            </a:solidFill>
          </p:spPr>
          <p:txBody>
            <a:bodyPr/>
            <a:lstStyle/>
            <a:p>
              <a:endParaRPr/>
            </a:p>
          </p:txBody>
        </p:sp>
        <p:sp>
          <p:nvSpPr>
            <p:cNvPr id="60" name="rc60"/>
            <p:cNvSpPr/>
            <p:nvPr/>
          </p:nvSpPr>
          <p:spPr>
            <a:xfrm>
              <a:off x="6563979" y="2736274"/>
              <a:ext cx="249522" cy="457348"/>
            </a:xfrm>
            <a:prstGeom prst="rect">
              <a:avLst/>
            </a:prstGeom>
            <a:solidFill>
              <a:srgbClr val="1CABE2">
                <a:alpha val="100000"/>
              </a:srgbClr>
            </a:solidFill>
          </p:spPr>
          <p:txBody>
            <a:bodyPr/>
            <a:lstStyle/>
            <a:p>
              <a:endParaRPr/>
            </a:p>
          </p:txBody>
        </p:sp>
        <p:sp>
          <p:nvSpPr>
            <p:cNvPr id="61" name="rc61"/>
            <p:cNvSpPr/>
            <p:nvPr/>
          </p:nvSpPr>
          <p:spPr>
            <a:xfrm>
              <a:off x="6841227" y="3239428"/>
              <a:ext cx="249522" cy="767257"/>
            </a:xfrm>
            <a:prstGeom prst="rect">
              <a:avLst/>
            </a:prstGeom>
            <a:solidFill>
              <a:srgbClr val="80BD41">
                <a:alpha val="100000"/>
              </a:srgbClr>
            </a:solidFill>
          </p:spPr>
          <p:txBody>
            <a:bodyPr/>
            <a:lstStyle/>
            <a:p>
              <a:endParaRPr/>
            </a:p>
          </p:txBody>
        </p:sp>
        <p:sp>
          <p:nvSpPr>
            <p:cNvPr id="62" name="rc62"/>
            <p:cNvSpPr/>
            <p:nvPr/>
          </p:nvSpPr>
          <p:spPr>
            <a:xfrm>
              <a:off x="6841227" y="2706249"/>
              <a:ext cx="249522" cy="533178"/>
            </a:xfrm>
            <a:prstGeom prst="rect">
              <a:avLst/>
            </a:prstGeom>
            <a:solidFill>
              <a:srgbClr val="1CABE2">
                <a:alpha val="100000"/>
              </a:srgbClr>
            </a:solidFill>
          </p:spPr>
          <p:txBody>
            <a:bodyPr/>
            <a:lstStyle/>
            <a:p>
              <a:endParaRPr/>
            </a:p>
          </p:txBody>
        </p:sp>
        <p:sp>
          <p:nvSpPr>
            <p:cNvPr id="63" name="rc63"/>
            <p:cNvSpPr/>
            <p:nvPr/>
          </p:nvSpPr>
          <p:spPr>
            <a:xfrm>
              <a:off x="7118474" y="3276172"/>
              <a:ext cx="249522" cy="730512"/>
            </a:xfrm>
            <a:prstGeom prst="rect">
              <a:avLst/>
            </a:prstGeom>
            <a:solidFill>
              <a:srgbClr val="80BD41">
                <a:alpha val="100000"/>
              </a:srgbClr>
            </a:solidFill>
          </p:spPr>
          <p:txBody>
            <a:bodyPr/>
            <a:lstStyle/>
            <a:p>
              <a:endParaRPr/>
            </a:p>
          </p:txBody>
        </p:sp>
        <p:sp>
          <p:nvSpPr>
            <p:cNvPr id="64" name="rc64"/>
            <p:cNvSpPr/>
            <p:nvPr/>
          </p:nvSpPr>
          <p:spPr>
            <a:xfrm>
              <a:off x="7118474" y="2678480"/>
              <a:ext cx="249522" cy="597692"/>
            </a:xfrm>
            <a:prstGeom prst="rect">
              <a:avLst/>
            </a:prstGeom>
            <a:solidFill>
              <a:srgbClr val="1CABE2">
                <a:alpha val="100000"/>
              </a:srgbClr>
            </a:solidFill>
          </p:spPr>
          <p:txBody>
            <a:bodyPr/>
            <a:lstStyle/>
            <a:p>
              <a:endParaRPr/>
            </a:p>
          </p:txBody>
        </p:sp>
        <p:sp>
          <p:nvSpPr>
            <p:cNvPr id="65" name="rc65"/>
            <p:cNvSpPr/>
            <p:nvPr/>
          </p:nvSpPr>
          <p:spPr>
            <a:xfrm>
              <a:off x="7395722" y="3276663"/>
              <a:ext cx="249522" cy="730021"/>
            </a:xfrm>
            <a:prstGeom prst="rect">
              <a:avLst/>
            </a:prstGeom>
            <a:solidFill>
              <a:srgbClr val="80BD41">
                <a:alpha val="100000"/>
              </a:srgbClr>
            </a:solidFill>
          </p:spPr>
          <p:txBody>
            <a:bodyPr/>
            <a:lstStyle/>
            <a:p>
              <a:endParaRPr/>
            </a:p>
          </p:txBody>
        </p:sp>
        <p:sp>
          <p:nvSpPr>
            <p:cNvPr id="66" name="rc66"/>
            <p:cNvSpPr/>
            <p:nvPr/>
          </p:nvSpPr>
          <p:spPr>
            <a:xfrm>
              <a:off x="7395722" y="2654793"/>
              <a:ext cx="249522" cy="621869"/>
            </a:xfrm>
            <a:prstGeom prst="rect">
              <a:avLst/>
            </a:prstGeom>
            <a:solidFill>
              <a:srgbClr val="1CABE2">
                <a:alpha val="100000"/>
              </a:srgbClr>
            </a:solidFill>
          </p:spPr>
          <p:txBody>
            <a:bodyPr/>
            <a:lstStyle/>
            <a:p>
              <a:endParaRPr/>
            </a:p>
          </p:txBody>
        </p:sp>
        <p:sp>
          <p:nvSpPr>
            <p:cNvPr id="67" name="rc67"/>
            <p:cNvSpPr/>
            <p:nvPr/>
          </p:nvSpPr>
          <p:spPr>
            <a:xfrm>
              <a:off x="7672970" y="3097988"/>
              <a:ext cx="249522" cy="908696"/>
            </a:xfrm>
            <a:prstGeom prst="rect">
              <a:avLst/>
            </a:prstGeom>
            <a:solidFill>
              <a:srgbClr val="80BD41">
                <a:alpha val="100000"/>
              </a:srgbClr>
            </a:solidFill>
          </p:spPr>
          <p:txBody>
            <a:bodyPr/>
            <a:lstStyle/>
            <a:p>
              <a:endParaRPr/>
            </a:p>
          </p:txBody>
        </p:sp>
        <p:sp>
          <p:nvSpPr>
            <p:cNvPr id="68" name="rc68"/>
            <p:cNvSpPr/>
            <p:nvPr/>
          </p:nvSpPr>
          <p:spPr>
            <a:xfrm>
              <a:off x="7672970" y="2629872"/>
              <a:ext cx="249522" cy="468116"/>
            </a:xfrm>
            <a:prstGeom prst="rect">
              <a:avLst/>
            </a:prstGeom>
            <a:solidFill>
              <a:srgbClr val="1CABE2">
                <a:alpha val="100000"/>
              </a:srgbClr>
            </a:solidFill>
          </p:spPr>
          <p:txBody>
            <a:bodyPr/>
            <a:lstStyle/>
            <a:p>
              <a:endParaRPr/>
            </a:p>
          </p:txBody>
        </p:sp>
        <p:sp>
          <p:nvSpPr>
            <p:cNvPr id="69" name="rc69"/>
            <p:cNvSpPr/>
            <p:nvPr/>
          </p:nvSpPr>
          <p:spPr>
            <a:xfrm>
              <a:off x="7950217" y="3108123"/>
              <a:ext cx="249522" cy="898562"/>
            </a:xfrm>
            <a:prstGeom prst="rect">
              <a:avLst/>
            </a:prstGeom>
            <a:solidFill>
              <a:srgbClr val="80BD41">
                <a:alpha val="100000"/>
              </a:srgbClr>
            </a:solidFill>
          </p:spPr>
          <p:txBody>
            <a:bodyPr/>
            <a:lstStyle/>
            <a:p>
              <a:endParaRPr/>
            </a:p>
          </p:txBody>
        </p:sp>
        <p:sp>
          <p:nvSpPr>
            <p:cNvPr id="70" name="rc70"/>
            <p:cNvSpPr/>
            <p:nvPr/>
          </p:nvSpPr>
          <p:spPr>
            <a:xfrm>
              <a:off x="7950217" y="2602682"/>
              <a:ext cx="249522" cy="505441"/>
            </a:xfrm>
            <a:prstGeom prst="rect">
              <a:avLst/>
            </a:prstGeom>
            <a:solidFill>
              <a:srgbClr val="1CABE2">
                <a:alpha val="100000"/>
              </a:srgbClr>
            </a:solidFill>
          </p:spPr>
          <p:txBody>
            <a:bodyPr/>
            <a:lstStyle/>
            <a:p>
              <a:endParaRPr/>
            </a:p>
          </p:txBody>
        </p:sp>
        <p:sp>
          <p:nvSpPr>
            <p:cNvPr id="71" name="pl71"/>
            <p:cNvSpPr/>
            <p:nvPr/>
          </p:nvSpPr>
          <p:spPr>
            <a:xfrm>
              <a:off x="1421035" y="2125320"/>
              <a:ext cx="6653943" cy="1010882"/>
            </a:xfrm>
            <a:custGeom>
              <a:avLst/>
              <a:gdLst/>
              <a:ahLst/>
              <a:cxnLst/>
              <a:rect l="0" t="0" r="0" b="0"/>
              <a:pathLst>
                <a:path w="6653943" h="1010882">
                  <a:moveTo>
                    <a:pt x="0" y="1010882"/>
                  </a:moveTo>
                  <a:lnTo>
                    <a:pt x="277247" y="702001"/>
                  </a:lnTo>
                  <a:lnTo>
                    <a:pt x="554495" y="561601"/>
                  </a:lnTo>
                  <a:lnTo>
                    <a:pt x="831742" y="589681"/>
                  </a:lnTo>
                  <a:lnTo>
                    <a:pt x="1108990" y="561601"/>
                  </a:lnTo>
                  <a:lnTo>
                    <a:pt x="1386238" y="561601"/>
                  </a:lnTo>
                  <a:lnTo>
                    <a:pt x="1663485" y="645841"/>
                  </a:lnTo>
                  <a:lnTo>
                    <a:pt x="1940733" y="673921"/>
                  </a:lnTo>
                  <a:lnTo>
                    <a:pt x="2217981" y="617761"/>
                  </a:lnTo>
                  <a:lnTo>
                    <a:pt x="2495228" y="561601"/>
                  </a:lnTo>
                  <a:lnTo>
                    <a:pt x="2772476" y="505441"/>
                  </a:lnTo>
                  <a:lnTo>
                    <a:pt x="3049724" y="477361"/>
                  </a:lnTo>
                  <a:lnTo>
                    <a:pt x="3326971" y="421200"/>
                  </a:lnTo>
                  <a:lnTo>
                    <a:pt x="3604219" y="365040"/>
                  </a:lnTo>
                  <a:lnTo>
                    <a:pt x="3881467" y="336960"/>
                  </a:lnTo>
                  <a:lnTo>
                    <a:pt x="4158714" y="280800"/>
                  </a:lnTo>
                  <a:lnTo>
                    <a:pt x="4435962" y="224640"/>
                  </a:lnTo>
                  <a:lnTo>
                    <a:pt x="4713210" y="252720"/>
                  </a:lnTo>
                  <a:lnTo>
                    <a:pt x="4990457" y="0"/>
                  </a:lnTo>
                  <a:lnTo>
                    <a:pt x="5267705" y="84240"/>
                  </a:lnTo>
                  <a:lnTo>
                    <a:pt x="5544953" y="224640"/>
                  </a:lnTo>
                  <a:lnTo>
                    <a:pt x="5822200" y="336960"/>
                  </a:lnTo>
                  <a:lnTo>
                    <a:pt x="6099448" y="365040"/>
                  </a:lnTo>
                  <a:lnTo>
                    <a:pt x="6376696" y="28080"/>
                  </a:lnTo>
                  <a:lnTo>
                    <a:pt x="6653943" y="84240"/>
                  </a:lnTo>
                </a:path>
              </a:pathLst>
            </a:custGeom>
            <a:ln w="27101" cap="flat">
              <a:solidFill>
                <a:srgbClr val="0058AB">
                  <a:alpha val="100000"/>
                </a:srgbClr>
              </a:solidFill>
              <a:prstDash val="solid"/>
              <a:round/>
            </a:ln>
          </p:spPr>
          <p:txBody>
            <a:bodyPr/>
            <a:lstStyle/>
            <a:p>
              <a:endParaRPr/>
            </a:p>
          </p:txBody>
        </p:sp>
        <p:sp>
          <p:nvSpPr>
            <p:cNvPr id="72" name="tx72"/>
            <p:cNvSpPr/>
            <p:nvPr/>
          </p:nvSpPr>
          <p:spPr>
            <a:xfrm>
              <a:off x="1360745" y="1063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31</a:t>
              </a:r>
            </a:p>
          </p:txBody>
        </p:sp>
        <p:sp>
          <p:nvSpPr>
            <p:cNvPr id="73" name="tx73"/>
            <p:cNvSpPr/>
            <p:nvPr/>
          </p:nvSpPr>
          <p:spPr>
            <a:xfrm>
              <a:off x="2746983" y="1064920"/>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47</a:t>
              </a:r>
            </a:p>
          </p:txBody>
        </p:sp>
        <p:sp>
          <p:nvSpPr>
            <p:cNvPr id="74" name="tx74"/>
            <p:cNvSpPr/>
            <p:nvPr/>
          </p:nvSpPr>
          <p:spPr>
            <a:xfrm>
              <a:off x="4133222"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75" name="tx75"/>
            <p:cNvSpPr/>
            <p:nvPr/>
          </p:nvSpPr>
          <p:spPr>
            <a:xfrm>
              <a:off x="5519460" y="10646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57</a:t>
              </a:r>
            </a:p>
          </p:txBody>
        </p:sp>
        <p:sp>
          <p:nvSpPr>
            <p:cNvPr id="76" name="tx76"/>
            <p:cNvSpPr/>
            <p:nvPr/>
          </p:nvSpPr>
          <p:spPr>
            <a:xfrm>
              <a:off x="6628451"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77" name="tx77"/>
            <p:cNvSpPr/>
            <p:nvPr/>
          </p:nvSpPr>
          <p:spPr>
            <a:xfrm>
              <a:off x="6905698"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59</a:t>
              </a:r>
            </a:p>
          </p:txBody>
        </p:sp>
        <p:sp>
          <p:nvSpPr>
            <p:cNvPr id="78" name="tx78"/>
            <p:cNvSpPr/>
            <p:nvPr/>
          </p:nvSpPr>
          <p:spPr>
            <a:xfrm>
              <a:off x="7182946" y="106465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79" name="tx79"/>
            <p:cNvSpPr/>
            <p:nvPr/>
          </p:nvSpPr>
          <p:spPr>
            <a:xfrm>
              <a:off x="7460194" y="106359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54</a:t>
              </a:r>
            </a:p>
          </p:txBody>
        </p:sp>
        <p:sp>
          <p:nvSpPr>
            <p:cNvPr id="80" name="tx80"/>
            <p:cNvSpPr/>
            <p:nvPr/>
          </p:nvSpPr>
          <p:spPr>
            <a:xfrm>
              <a:off x="7737441"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81" name="tx81"/>
            <p:cNvSpPr/>
            <p:nvPr/>
          </p:nvSpPr>
          <p:spPr>
            <a:xfrm>
              <a:off x="8014689"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1329607" y="315449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0.69</a:t>
              </a:r>
            </a:p>
          </p:txBody>
        </p:sp>
        <p:sp>
          <p:nvSpPr>
            <p:cNvPr id="83" name="tx83"/>
            <p:cNvSpPr/>
            <p:nvPr/>
          </p:nvSpPr>
          <p:spPr>
            <a:xfrm>
              <a:off x="2715845" y="301331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0.83</a:t>
              </a:r>
            </a:p>
          </p:txBody>
        </p:sp>
        <p:sp>
          <p:nvSpPr>
            <p:cNvPr id="84" name="tx84"/>
            <p:cNvSpPr/>
            <p:nvPr/>
          </p:nvSpPr>
          <p:spPr>
            <a:xfrm>
              <a:off x="4102084" y="285470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0.98</a:t>
              </a:r>
            </a:p>
          </p:txBody>
        </p:sp>
        <p:sp>
          <p:nvSpPr>
            <p:cNvPr id="85" name="tx85"/>
            <p:cNvSpPr/>
            <p:nvPr/>
          </p:nvSpPr>
          <p:spPr>
            <a:xfrm>
              <a:off x="5488322" y="2708780"/>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1.12</a:t>
              </a:r>
            </a:p>
          </p:txBody>
        </p:sp>
        <p:sp>
          <p:nvSpPr>
            <p:cNvPr id="86" name="tx86"/>
            <p:cNvSpPr/>
            <p:nvPr/>
          </p:nvSpPr>
          <p:spPr>
            <a:xfrm>
              <a:off x="6597312" y="2601495"/>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1.22</a:t>
              </a:r>
            </a:p>
          </p:txBody>
        </p:sp>
        <p:sp>
          <p:nvSpPr>
            <p:cNvPr id="87" name="tx87"/>
            <p:cNvSpPr/>
            <p:nvPr/>
          </p:nvSpPr>
          <p:spPr>
            <a:xfrm>
              <a:off x="6874560" y="257032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1.25</a:t>
              </a:r>
            </a:p>
          </p:txBody>
        </p:sp>
        <p:sp>
          <p:nvSpPr>
            <p:cNvPr id="88" name="tx88"/>
            <p:cNvSpPr/>
            <p:nvPr/>
          </p:nvSpPr>
          <p:spPr>
            <a:xfrm>
              <a:off x="7151808" y="254255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1.28</a:t>
              </a:r>
            </a:p>
          </p:txBody>
        </p:sp>
        <p:sp>
          <p:nvSpPr>
            <p:cNvPr id="89" name="tx89"/>
            <p:cNvSpPr/>
            <p:nvPr/>
          </p:nvSpPr>
          <p:spPr>
            <a:xfrm>
              <a:off x="7455181" y="2518821"/>
              <a:ext cx="130604"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1.3</a:t>
              </a:r>
            </a:p>
          </p:txBody>
        </p:sp>
        <p:sp>
          <p:nvSpPr>
            <p:cNvPr id="90" name="tx90"/>
            <p:cNvSpPr/>
            <p:nvPr/>
          </p:nvSpPr>
          <p:spPr>
            <a:xfrm>
              <a:off x="7706303" y="249390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1.33</a:t>
              </a:r>
            </a:p>
          </p:txBody>
        </p:sp>
        <p:sp>
          <p:nvSpPr>
            <p:cNvPr id="91" name="tx91"/>
            <p:cNvSpPr/>
            <p:nvPr/>
          </p:nvSpPr>
          <p:spPr>
            <a:xfrm>
              <a:off x="7983551" y="246671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1.35</a:t>
              </a:r>
            </a:p>
          </p:txBody>
        </p:sp>
        <p:sp>
          <p:nvSpPr>
            <p:cNvPr id="92" name="pl92"/>
            <p:cNvSpPr/>
            <p:nvPr/>
          </p:nvSpPr>
          <p:spPr>
            <a:xfrm>
              <a:off x="1421035" y="1198678"/>
              <a:ext cx="0" cy="1937524"/>
            </a:xfrm>
            <a:custGeom>
              <a:avLst/>
              <a:gdLst/>
              <a:ahLst/>
              <a:cxnLst/>
              <a:rect l="0" t="0" r="0" b="0"/>
              <a:pathLst>
                <a:path h="1937524">
                  <a:moveTo>
                    <a:pt x="0" y="1937524"/>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2807273" y="1198678"/>
              <a:ext cx="0" cy="1488243"/>
            </a:xfrm>
            <a:custGeom>
              <a:avLst/>
              <a:gdLst/>
              <a:ahLst/>
              <a:cxnLst/>
              <a:rect l="0" t="0" r="0" b="0"/>
              <a:pathLst>
                <a:path h="1488243">
                  <a:moveTo>
                    <a:pt x="0" y="1488243"/>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4193511" y="1198678"/>
              <a:ext cx="0" cy="1432083"/>
            </a:xfrm>
            <a:custGeom>
              <a:avLst/>
              <a:gdLst/>
              <a:ahLst/>
              <a:cxnLst/>
              <a:rect l="0" t="0" r="0" b="0"/>
              <a:pathLst>
                <a:path h="1432083">
                  <a:moveTo>
                    <a:pt x="0" y="1432083"/>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5579750" y="1198678"/>
              <a:ext cx="0" cy="1207442"/>
            </a:xfrm>
            <a:custGeom>
              <a:avLst/>
              <a:gdLst/>
              <a:ahLst/>
              <a:cxnLst/>
              <a:rect l="0" t="0" r="0" b="0"/>
              <a:pathLst>
                <a:path h="1207442">
                  <a:moveTo>
                    <a:pt x="0" y="1207442"/>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6688740" y="1198678"/>
              <a:ext cx="0" cy="1010882"/>
            </a:xfrm>
            <a:custGeom>
              <a:avLst/>
              <a:gdLst/>
              <a:ahLst/>
              <a:cxnLst/>
              <a:rect l="0" t="0" r="0" b="0"/>
              <a:pathLst>
                <a:path h="1010882">
                  <a:moveTo>
                    <a:pt x="0" y="1010882"/>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6965988" y="1198678"/>
              <a:ext cx="0" cy="1151282"/>
            </a:xfrm>
            <a:custGeom>
              <a:avLst/>
              <a:gdLst/>
              <a:ahLst/>
              <a:cxnLst/>
              <a:rect l="0" t="0" r="0" b="0"/>
              <a:pathLst>
                <a:path h="1151282">
                  <a:moveTo>
                    <a:pt x="0" y="1151282"/>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7243236" y="1198678"/>
              <a:ext cx="0" cy="1263602"/>
            </a:xfrm>
            <a:custGeom>
              <a:avLst/>
              <a:gdLst/>
              <a:ahLst/>
              <a:cxnLst/>
              <a:rect l="0" t="0" r="0" b="0"/>
              <a:pathLst>
                <a:path h="1263602">
                  <a:moveTo>
                    <a:pt x="0" y="1263602"/>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7520483" y="1198678"/>
              <a:ext cx="0" cy="1291682"/>
            </a:xfrm>
            <a:custGeom>
              <a:avLst/>
              <a:gdLst/>
              <a:ahLst/>
              <a:cxnLst/>
              <a:rect l="0" t="0" r="0" b="0"/>
              <a:pathLst>
                <a:path h="1291682">
                  <a:moveTo>
                    <a:pt x="0" y="1291682"/>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797731" y="1198678"/>
              <a:ext cx="0" cy="954722"/>
            </a:xfrm>
            <a:custGeom>
              <a:avLst/>
              <a:gdLst/>
              <a:ahLst/>
              <a:cxnLst/>
              <a:rect l="0" t="0" r="0" b="0"/>
              <a:pathLst>
                <a:path h="954722">
                  <a:moveTo>
                    <a:pt x="0" y="954722"/>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8074979" y="1198678"/>
              <a:ext cx="0" cy="1010882"/>
            </a:xfrm>
            <a:custGeom>
              <a:avLst/>
              <a:gdLst/>
              <a:ahLst/>
              <a:cxnLst/>
              <a:rect l="0" t="0" r="0" b="0"/>
              <a:pathLst>
                <a:path h="1010882">
                  <a:moveTo>
                    <a:pt x="0" y="1010882"/>
                  </a:moveTo>
                  <a:lnTo>
                    <a:pt x="0" y="0"/>
                  </a:lnTo>
                </a:path>
              </a:pathLst>
            </a:custGeom>
            <a:ln w="13550" cap="flat">
              <a:solidFill>
                <a:srgbClr val="0058AB">
                  <a:alpha val="100000"/>
                </a:srgbClr>
              </a:solidFill>
              <a:prstDash val="dot"/>
              <a:round/>
            </a:ln>
          </p:spPr>
          <p:txBody>
            <a:bodyPr/>
            <a:lstStyle/>
            <a:p>
              <a:endParaRPr/>
            </a:p>
          </p:txBody>
        </p:sp>
        <p:sp>
          <p:nvSpPr>
            <p:cNvPr id="102" name="tx102"/>
            <p:cNvSpPr/>
            <p:nvPr/>
          </p:nvSpPr>
          <p:spPr>
            <a:xfrm>
              <a:off x="1329607" y="386061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0.21</a:t>
              </a:r>
            </a:p>
          </p:txBody>
        </p:sp>
        <p:sp>
          <p:nvSpPr>
            <p:cNvPr id="103" name="tx103"/>
            <p:cNvSpPr/>
            <p:nvPr/>
          </p:nvSpPr>
          <p:spPr>
            <a:xfrm>
              <a:off x="1329607" y="350248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0.48</a:t>
              </a:r>
            </a:p>
          </p:txBody>
        </p:sp>
        <p:sp>
          <p:nvSpPr>
            <p:cNvPr id="104" name="tx104"/>
            <p:cNvSpPr/>
            <p:nvPr/>
          </p:nvSpPr>
          <p:spPr>
            <a:xfrm>
              <a:off x="2715845" y="377010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0.39</a:t>
              </a:r>
            </a:p>
          </p:txBody>
        </p:sp>
        <p:sp>
          <p:nvSpPr>
            <p:cNvPr id="105" name="tx105"/>
            <p:cNvSpPr/>
            <p:nvPr/>
          </p:nvSpPr>
          <p:spPr>
            <a:xfrm>
              <a:off x="2715845" y="334145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0.44</a:t>
              </a:r>
            </a:p>
          </p:txBody>
        </p:sp>
        <p:sp>
          <p:nvSpPr>
            <p:cNvPr id="106" name="tx106"/>
            <p:cNvSpPr/>
            <p:nvPr/>
          </p:nvSpPr>
          <p:spPr>
            <a:xfrm>
              <a:off x="4102084" y="372270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0.48</a:t>
              </a:r>
            </a:p>
          </p:txBody>
        </p:sp>
        <p:sp>
          <p:nvSpPr>
            <p:cNvPr id="107" name="tx107"/>
            <p:cNvSpPr/>
            <p:nvPr/>
          </p:nvSpPr>
          <p:spPr>
            <a:xfrm>
              <a:off x="4128209" y="3214674"/>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a:t>
              </a:r>
            </a:p>
          </p:txBody>
        </p:sp>
        <p:sp>
          <p:nvSpPr>
            <p:cNvPr id="108" name="tx108"/>
            <p:cNvSpPr/>
            <p:nvPr/>
          </p:nvSpPr>
          <p:spPr>
            <a:xfrm>
              <a:off x="5488322" y="364014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0.64</a:t>
              </a:r>
            </a:p>
          </p:txBody>
        </p:sp>
        <p:sp>
          <p:nvSpPr>
            <p:cNvPr id="109" name="tx109"/>
            <p:cNvSpPr/>
            <p:nvPr/>
          </p:nvSpPr>
          <p:spPr>
            <a:xfrm>
              <a:off x="5488322" y="305858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0.48</a:t>
              </a:r>
            </a:p>
          </p:txBody>
        </p:sp>
        <p:sp>
          <p:nvSpPr>
            <p:cNvPr id="110" name="tx110"/>
            <p:cNvSpPr/>
            <p:nvPr/>
          </p:nvSpPr>
          <p:spPr>
            <a:xfrm>
              <a:off x="6597312" y="356510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0.78</a:t>
              </a:r>
            </a:p>
          </p:txBody>
        </p:sp>
        <p:sp>
          <p:nvSpPr>
            <p:cNvPr id="111" name="tx111"/>
            <p:cNvSpPr/>
            <p:nvPr/>
          </p:nvSpPr>
          <p:spPr>
            <a:xfrm>
              <a:off x="6597312" y="292990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0.44</a:t>
              </a:r>
            </a:p>
          </p:txBody>
        </p:sp>
        <p:sp>
          <p:nvSpPr>
            <p:cNvPr id="112" name="tx112"/>
            <p:cNvSpPr/>
            <p:nvPr/>
          </p:nvSpPr>
          <p:spPr>
            <a:xfrm>
              <a:off x="6874560" y="358800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0.74</a:t>
              </a:r>
            </a:p>
          </p:txBody>
        </p:sp>
        <p:sp>
          <p:nvSpPr>
            <p:cNvPr id="113" name="tx113"/>
            <p:cNvSpPr/>
            <p:nvPr/>
          </p:nvSpPr>
          <p:spPr>
            <a:xfrm>
              <a:off x="6874560" y="293779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0.51</a:t>
              </a:r>
            </a:p>
          </p:txBody>
        </p:sp>
        <p:sp>
          <p:nvSpPr>
            <p:cNvPr id="114" name="tx114"/>
            <p:cNvSpPr/>
            <p:nvPr/>
          </p:nvSpPr>
          <p:spPr>
            <a:xfrm>
              <a:off x="7177933" y="3606380"/>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a:t>
              </a:r>
            </a:p>
          </p:txBody>
        </p:sp>
        <p:sp>
          <p:nvSpPr>
            <p:cNvPr id="115" name="tx115"/>
            <p:cNvSpPr/>
            <p:nvPr/>
          </p:nvSpPr>
          <p:spPr>
            <a:xfrm>
              <a:off x="7151808" y="294227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0.58</a:t>
              </a:r>
            </a:p>
          </p:txBody>
        </p:sp>
        <p:sp>
          <p:nvSpPr>
            <p:cNvPr id="116" name="tx116"/>
            <p:cNvSpPr/>
            <p:nvPr/>
          </p:nvSpPr>
          <p:spPr>
            <a:xfrm>
              <a:off x="7455181" y="3606626"/>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a:t>
              </a:r>
            </a:p>
          </p:txBody>
        </p:sp>
        <p:sp>
          <p:nvSpPr>
            <p:cNvPr id="117" name="tx117"/>
            <p:cNvSpPr/>
            <p:nvPr/>
          </p:nvSpPr>
          <p:spPr>
            <a:xfrm>
              <a:off x="7455181" y="2930680"/>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a:t>
              </a:r>
            </a:p>
          </p:txBody>
        </p:sp>
        <p:sp>
          <p:nvSpPr>
            <p:cNvPr id="118" name="tx118"/>
            <p:cNvSpPr/>
            <p:nvPr/>
          </p:nvSpPr>
          <p:spPr>
            <a:xfrm>
              <a:off x="7706303" y="351728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0.88</a:t>
              </a:r>
            </a:p>
          </p:txBody>
        </p:sp>
        <p:sp>
          <p:nvSpPr>
            <p:cNvPr id="119" name="tx119"/>
            <p:cNvSpPr/>
            <p:nvPr/>
          </p:nvSpPr>
          <p:spPr>
            <a:xfrm>
              <a:off x="7706303" y="282888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0.45</a:t>
              </a:r>
            </a:p>
          </p:txBody>
        </p:sp>
        <p:sp>
          <p:nvSpPr>
            <p:cNvPr id="120" name="tx120"/>
            <p:cNvSpPr/>
            <p:nvPr/>
          </p:nvSpPr>
          <p:spPr>
            <a:xfrm>
              <a:off x="7983551" y="352235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0.87</a:t>
              </a:r>
            </a:p>
          </p:txBody>
        </p:sp>
        <p:sp>
          <p:nvSpPr>
            <p:cNvPr id="121" name="tx121"/>
            <p:cNvSpPr/>
            <p:nvPr/>
          </p:nvSpPr>
          <p:spPr>
            <a:xfrm>
              <a:off x="7983551" y="282035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0.49</a:t>
              </a:r>
            </a:p>
          </p:txBody>
        </p:sp>
        <p:sp>
          <p:nvSpPr>
            <p:cNvPr id="122" name="tx122"/>
            <p:cNvSpPr/>
            <p:nvPr/>
          </p:nvSpPr>
          <p:spPr>
            <a:xfrm>
              <a:off x="694404" y="3954570"/>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18875"/>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81475"/>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309081" y="2466929"/>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1" name="tx141"/>
            <p:cNvSpPr/>
            <p:nvPr/>
          </p:nvSpPr>
          <p:spPr>
            <a:xfrm rot="5400000">
              <a:off x="8496806" y="246692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2" name="pl142"/>
            <p:cNvSpPr/>
            <p:nvPr/>
          </p:nvSpPr>
          <p:spPr>
            <a:xfrm>
              <a:off x="2920051"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3187150" y="4958020"/>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4" name="rc144"/>
            <p:cNvSpPr/>
            <p:nvPr/>
          </p:nvSpPr>
          <p:spPr>
            <a:xfrm>
              <a:off x="4530442" y="4909475"/>
              <a:ext cx="201456" cy="201456"/>
            </a:xfrm>
            <a:prstGeom prst="rect">
              <a:avLst/>
            </a:prstGeom>
            <a:solidFill>
              <a:srgbClr val="1CABE2">
                <a:alpha val="100000"/>
              </a:srgbClr>
            </a:solidFill>
          </p:spPr>
          <p:txBody>
            <a:bodyPr/>
            <a:lstStyle/>
            <a:p>
              <a:endParaRPr/>
            </a:p>
          </p:txBody>
        </p:sp>
        <p:sp>
          <p:nvSpPr>
            <p:cNvPr id="145" name="rc145"/>
            <p:cNvSpPr/>
            <p:nvPr/>
          </p:nvSpPr>
          <p:spPr>
            <a:xfrm>
              <a:off x="5751014" y="4909475"/>
              <a:ext cx="201456" cy="201456"/>
            </a:xfrm>
            <a:prstGeom prst="rect">
              <a:avLst/>
            </a:prstGeom>
            <a:solidFill>
              <a:srgbClr val="80BD41">
                <a:alpha val="100000"/>
              </a:srgbClr>
            </a:solidFill>
          </p:spPr>
          <p:txBody>
            <a:bodyPr/>
            <a:lstStyle/>
            <a:p>
              <a:endParaRPr/>
            </a:p>
          </p:txBody>
        </p:sp>
        <p:sp>
          <p:nvSpPr>
            <p:cNvPr id="146" name="tx146"/>
            <p:cNvSpPr/>
            <p:nvPr/>
          </p:nvSpPr>
          <p:spPr>
            <a:xfrm>
              <a:off x="4810487" y="4958020"/>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47" name="tx147"/>
            <p:cNvSpPr/>
            <p:nvPr/>
          </p:nvSpPr>
          <p:spPr>
            <a:xfrm>
              <a:off x="6031059" y="4958020"/>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48" name="tx148"/>
            <p:cNvSpPr/>
            <p:nvPr/>
          </p:nvSpPr>
          <p:spPr>
            <a:xfrm>
              <a:off x="951100"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49" name="tx149"/>
            <p:cNvSpPr/>
            <p:nvPr/>
          </p:nvSpPr>
          <p:spPr>
            <a:xfrm>
              <a:off x="951100" y="650218"/>
              <a:ext cx="141683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Angola, 2000-2024</a:t>
              </a:r>
            </a:p>
          </p:txBody>
        </p:sp>
        <p:sp>
          <p:nvSpPr>
            <p:cNvPr id="150" name="pl150"/>
            <p:cNvSpPr/>
            <p:nvPr/>
          </p:nvSpPr>
          <p:spPr>
            <a:xfrm>
              <a:off x="2510770"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39763"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368756"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51100" y="585572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51100" y="56530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45032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296273"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725266"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154259"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296273" y="5774644"/>
              <a:ext cx="3807446" cy="162162"/>
            </a:xfrm>
            <a:prstGeom prst="rect">
              <a:avLst/>
            </a:prstGeom>
            <a:solidFill>
              <a:srgbClr val="80BD41">
                <a:alpha val="100000"/>
              </a:srgbClr>
            </a:solidFill>
          </p:spPr>
          <p:txBody>
            <a:bodyPr/>
            <a:lstStyle/>
            <a:p>
              <a:endParaRPr/>
            </a:p>
          </p:txBody>
        </p:sp>
        <p:sp>
          <p:nvSpPr>
            <p:cNvPr id="160" name="rc160"/>
            <p:cNvSpPr/>
            <p:nvPr/>
          </p:nvSpPr>
          <p:spPr>
            <a:xfrm>
              <a:off x="5103720" y="5774644"/>
              <a:ext cx="2141691" cy="162162"/>
            </a:xfrm>
            <a:prstGeom prst="rect">
              <a:avLst/>
            </a:prstGeom>
            <a:solidFill>
              <a:srgbClr val="1CABE2">
                <a:alpha val="100000"/>
              </a:srgbClr>
            </a:solidFill>
          </p:spPr>
          <p:txBody>
            <a:bodyPr/>
            <a:lstStyle/>
            <a:p>
              <a:endParaRPr/>
            </a:p>
          </p:txBody>
        </p:sp>
        <p:sp>
          <p:nvSpPr>
            <p:cNvPr id="161" name="rc161"/>
            <p:cNvSpPr/>
            <p:nvPr/>
          </p:nvSpPr>
          <p:spPr>
            <a:xfrm>
              <a:off x="1296273" y="5571941"/>
              <a:ext cx="4255284" cy="162162"/>
            </a:xfrm>
            <a:prstGeom prst="rect">
              <a:avLst/>
            </a:prstGeom>
            <a:solidFill>
              <a:srgbClr val="80BD41">
                <a:alpha val="100000"/>
              </a:srgbClr>
            </a:solidFill>
          </p:spPr>
          <p:txBody>
            <a:bodyPr/>
            <a:lstStyle/>
            <a:p>
              <a:endParaRPr/>
            </a:p>
          </p:txBody>
        </p:sp>
        <p:sp>
          <p:nvSpPr>
            <p:cNvPr id="162" name="rc162"/>
            <p:cNvSpPr/>
            <p:nvPr/>
          </p:nvSpPr>
          <p:spPr>
            <a:xfrm>
              <a:off x="5551558" y="5571941"/>
              <a:ext cx="2192117" cy="162162"/>
            </a:xfrm>
            <a:prstGeom prst="rect">
              <a:avLst/>
            </a:prstGeom>
            <a:solidFill>
              <a:srgbClr val="1CABE2">
                <a:alpha val="100000"/>
              </a:srgbClr>
            </a:solidFill>
          </p:spPr>
          <p:txBody>
            <a:bodyPr/>
            <a:lstStyle/>
            <a:p>
              <a:endParaRPr/>
            </a:p>
          </p:txBody>
        </p:sp>
        <p:sp>
          <p:nvSpPr>
            <p:cNvPr id="163" name="rc163"/>
            <p:cNvSpPr/>
            <p:nvPr/>
          </p:nvSpPr>
          <p:spPr>
            <a:xfrm>
              <a:off x="1296273" y="5369238"/>
              <a:ext cx="4207827" cy="162162"/>
            </a:xfrm>
            <a:prstGeom prst="rect">
              <a:avLst/>
            </a:prstGeom>
            <a:solidFill>
              <a:srgbClr val="80BD41">
                <a:alpha val="100000"/>
              </a:srgbClr>
            </a:solidFill>
          </p:spPr>
          <p:txBody>
            <a:bodyPr/>
            <a:lstStyle/>
            <a:p>
              <a:endParaRPr/>
            </a:p>
          </p:txBody>
        </p:sp>
        <p:sp>
          <p:nvSpPr>
            <p:cNvPr id="164" name="rc164"/>
            <p:cNvSpPr/>
            <p:nvPr/>
          </p:nvSpPr>
          <p:spPr>
            <a:xfrm>
              <a:off x="5504101" y="5369238"/>
              <a:ext cx="2366903" cy="162162"/>
            </a:xfrm>
            <a:prstGeom prst="rect">
              <a:avLst/>
            </a:prstGeom>
            <a:solidFill>
              <a:srgbClr val="1CABE2">
                <a:alpha val="100000"/>
              </a:srgbClr>
            </a:solidFill>
          </p:spPr>
          <p:txBody>
            <a:bodyPr/>
            <a:lstStyle/>
            <a:p>
              <a:endParaRPr/>
            </a:p>
          </p:txBody>
        </p:sp>
        <p:sp>
          <p:nvSpPr>
            <p:cNvPr id="165" name="tx165"/>
            <p:cNvSpPr/>
            <p:nvPr/>
          </p:nvSpPr>
          <p:spPr>
            <a:xfrm>
              <a:off x="7430342" y="5814001"/>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1.22</a:t>
              </a:r>
            </a:p>
          </p:txBody>
        </p:sp>
        <p:sp>
          <p:nvSpPr>
            <p:cNvPr id="166" name="tx166"/>
            <p:cNvSpPr/>
            <p:nvPr/>
          </p:nvSpPr>
          <p:spPr>
            <a:xfrm>
              <a:off x="7953519" y="5609830"/>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1.33</a:t>
              </a:r>
            </a:p>
          </p:txBody>
        </p:sp>
        <p:sp>
          <p:nvSpPr>
            <p:cNvPr id="167" name="tx167"/>
            <p:cNvSpPr/>
            <p:nvPr/>
          </p:nvSpPr>
          <p:spPr>
            <a:xfrm>
              <a:off x="8087213" y="5407127"/>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1.35</a:t>
              </a:r>
            </a:p>
          </p:txBody>
        </p:sp>
        <p:sp>
          <p:nvSpPr>
            <p:cNvPr id="168" name="tx168"/>
            <p:cNvSpPr/>
            <p:nvPr/>
          </p:nvSpPr>
          <p:spPr>
            <a:xfrm>
              <a:off x="3094503" y="581528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0.78</a:t>
              </a:r>
            </a:p>
          </p:txBody>
        </p:sp>
        <p:sp>
          <p:nvSpPr>
            <p:cNvPr id="169" name="tx169"/>
            <p:cNvSpPr/>
            <p:nvPr/>
          </p:nvSpPr>
          <p:spPr>
            <a:xfrm>
              <a:off x="6069072" y="581528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0.44</a:t>
              </a:r>
            </a:p>
          </p:txBody>
        </p:sp>
        <p:sp>
          <p:nvSpPr>
            <p:cNvPr id="170" name="tx170"/>
            <p:cNvSpPr/>
            <p:nvPr/>
          </p:nvSpPr>
          <p:spPr>
            <a:xfrm>
              <a:off x="3318422" y="561258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0.88</a:t>
              </a:r>
            </a:p>
          </p:txBody>
        </p:sp>
        <p:sp>
          <p:nvSpPr>
            <p:cNvPr id="171" name="tx171"/>
            <p:cNvSpPr/>
            <p:nvPr/>
          </p:nvSpPr>
          <p:spPr>
            <a:xfrm>
              <a:off x="6542123" y="561258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0.45</a:t>
              </a:r>
            </a:p>
          </p:txBody>
        </p:sp>
        <p:sp>
          <p:nvSpPr>
            <p:cNvPr id="172" name="tx172"/>
            <p:cNvSpPr/>
            <p:nvPr/>
          </p:nvSpPr>
          <p:spPr>
            <a:xfrm>
              <a:off x="3294693" y="540987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0.87</a:t>
              </a:r>
            </a:p>
          </p:txBody>
        </p:sp>
        <p:sp>
          <p:nvSpPr>
            <p:cNvPr id="173" name="tx173"/>
            <p:cNvSpPr/>
            <p:nvPr/>
          </p:nvSpPr>
          <p:spPr>
            <a:xfrm>
              <a:off x="6582058" y="540987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0.49</a:t>
              </a:r>
            </a:p>
          </p:txBody>
        </p:sp>
        <p:sp>
          <p:nvSpPr>
            <p:cNvPr id="174" name="tx174"/>
            <p:cNvSpPr/>
            <p:nvPr/>
          </p:nvSpPr>
          <p:spPr>
            <a:xfrm>
              <a:off x="577692"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037863"/>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550573" y="6037863"/>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5979566" y="6037863"/>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3990980" y="6173067"/>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81" name="tx181"/>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2" name="tx182"/>
            <p:cNvSpPr/>
            <p:nvPr/>
          </p:nvSpPr>
          <p:spPr>
            <a:xfrm>
              <a:off x="3550093" y="6500287"/>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DTC3 en 2024 (64 %) était la même qu'en 2019 (64 %).
Le nombre d'enfants vaccinés avec le DTP3 a augmenté de 11 % par rapport à 2019.
Le nombre de nourrissons survivants a augmenté d'environ 11 % par rapport à 2019.
En 2024, 100 000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688871"/>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3053242"/>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2417614"/>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1781985"/>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83092" y="1146357"/>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083092" y="4006685"/>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337105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83092" y="2735428"/>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83092" y="2099799"/>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3092" y="1464171"/>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4485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90700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26914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6312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2100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9343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6586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382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071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3147"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422266" y="3488822"/>
              <a:ext cx="245185" cy="517863"/>
            </a:xfrm>
            <a:prstGeom prst="rect">
              <a:avLst/>
            </a:prstGeom>
            <a:solidFill>
              <a:srgbClr val="E2231A">
                <a:alpha val="100000"/>
              </a:srgbClr>
            </a:solidFill>
          </p:spPr>
          <p:txBody>
            <a:bodyPr/>
            <a:lstStyle/>
            <a:p>
              <a:endParaRPr/>
            </a:p>
          </p:txBody>
        </p:sp>
        <p:sp>
          <p:nvSpPr>
            <p:cNvPr id="26" name="rc26"/>
            <p:cNvSpPr/>
            <p:nvPr/>
          </p:nvSpPr>
          <p:spPr>
            <a:xfrm>
              <a:off x="1694694" y="3752231"/>
              <a:ext cx="245185" cy="254453"/>
            </a:xfrm>
            <a:prstGeom prst="rect">
              <a:avLst/>
            </a:prstGeom>
            <a:solidFill>
              <a:srgbClr val="E2231A">
                <a:alpha val="100000"/>
              </a:srgbClr>
            </a:solidFill>
          </p:spPr>
          <p:txBody>
            <a:bodyPr/>
            <a:lstStyle/>
            <a:p>
              <a:endParaRPr/>
            </a:p>
          </p:txBody>
        </p:sp>
        <p:sp>
          <p:nvSpPr>
            <p:cNvPr id="27" name="rc27"/>
            <p:cNvSpPr/>
            <p:nvPr/>
          </p:nvSpPr>
          <p:spPr>
            <a:xfrm>
              <a:off x="1967123" y="3762325"/>
              <a:ext cx="245185" cy="244359"/>
            </a:xfrm>
            <a:prstGeom prst="rect">
              <a:avLst/>
            </a:prstGeom>
            <a:solidFill>
              <a:srgbClr val="E2231A">
                <a:alpha val="100000"/>
              </a:srgbClr>
            </a:solidFill>
          </p:spPr>
          <p:txBody>
            <a:bodyPr/>
            <a:lstStyle/>
            <a:p>
              <a:endParaRPr/>
            </a:p>
          </p:txBody>
        </p:sp>
        <p:sp>
          <p:nvSpPr>
            <p:cNvPr id="28" name="rc28"/>
            <p:cNvSpPr/>
            <p:nvPr/>
          </p:nvSpPr>
          <p:spPr>
            <a:xfrm>
              <a:off x="2239552" y="3636078"/>
              <a:ext cx="245185" cy="370607"/>
            </a:xfrm>
            <a:prstGeom prst="rect">
              <a:avLst/>
            </a:prstGeom>
            <a:solidFill>
              <a:srgbClr val="E2231A">
                <a:alpha val="100000"/>
              </a:srgbClr>
            </a:solidFill>
          </p:spPr>
          <p:txBody>
            <a:bodyPr/>
            <a:lstStyle/>
            <a:p>
              <a:endParaRPr/>
            </a:p>
          </p:txBody>
        </p:sp>
        <p:sp>
          <p:nvSpPr>
            <p:cNvPr id="29" name="rc29"/>
            <p:cNvSpPr/>
            <p:nvPr/>
          </p:nvSpPr>
          <p:spPr>
            <a:xfrm>
              <a:off x="2511980" y="3642297"/>
              <a:ext cx="245185" cy="364388"/>
            </a:xfrm>
            <a:prstGeom prst="rect">
              <a:avLst/>
            </a:prstGeom>
            <a:solidFill>
              <a:srgbClr val="E2231A">
                <a:alpha val="100000"/>
              </a:srgbClr>
            </a:solidFill>
          </p:spPr>
          <p:txBody>
            <a:bodyPr/>
            <a:lstStyle/>
            <a:p>
              <a:endParaRPr/>
            </a:p>
          </p:txBody>
        </p:sp>
        <p:sp>
          <p:nvSpPr>
            <p:cNvPr id="30" name="rc30"/>
            <p:cNvSpPr/>
            <p:nvPr/>
          </p:nvSpPr>
          <p:spPr>
            <a:xfrm>
              <a:off x="2784409" y="3428813"/>
              <a:ext cx="245185" cy="577871"/>
            </a:xfrm>
            <a:prstGeom prst="rect">
              <a:avLst/>
            </a:prstGeom>
            <a:solidFill>
              <a:srgbClr val="E2231A">
                <a:alpha val="100000"/>
              </a:srgbClr>
            </a:solidFill>
          </p:spPr>
          <p:txBody>
            <a:bodyPr/>
            <a:lstStyle/>
            <a:p>
              <a:endParaRPr/>
            </a:p>
          </p:txBody>
        </p:sp>
        <p:sp>
          <p:nvSpPr>
            <p:cNvPr id="31" name="rc31"/>
            <p:cNvSpPr/>
            <p:nvPr/>
          </p:nvSpPr>
          <p:spPr>
            <a:xfrm>
              <a:off x="3056838" y="3440607"/>
              <a:ext cx="245185" cy="566078"/>
            </a:xfrm>
            <a:prstGeom prst="rect">
              <a:avLst/>
            </a:prstGeom>
            <a:solidFill>
              <a:srgbClr val="E2231A">
                <a:alpha val="100000"/>
              </a:srgbClr>
            </a:solidFill>
          </p:spPr>
          <p:txBody>
            <a:bodyPr/>
            <a:lstStyle/>
            <a:p>
              <a:endParaRPr/>
            </a:p>
          </p:txBody>
        </p:sp>
        <p:sp>
          <p:nvSpPr>
            <p:cNvPr id="32" name="rc32"/>
            <p:cNvSpPr/>
            <p:nvPr/>
          </p:nvSpPr>
          <p:spPr>
            <a:xfrm>
              <a:off x="3329266" y="3533145"/>
              <a:ext cx="245185" cy="473539"/>
            </a:xfrm>
            <a:prstGeom prst="rect">
              <a:avLst/>
            </a:prstGeom>
            <a:solidFill>
              <a:srgbClr val="E2231A">
                <a:alpha val="100000"/>
              </a:srgbClr>
            </a:solidFill>
          </p:spPr>
          <p:txBody>
            <a:bodyPr/>
            <a:lstStyle/>
            <a:p>
              <a:endParaRPr/>
            </a:p>
          </p:txBody>
        </p:sp>
        <p:sp>
          <p:nvSpPr>
            <p:cNvPr id="33" name="rc33"/>
            <p:cNvSpPr/>
            <p:nvPr/>
          </p:nvSpPr>
          <p:spPr>
            <a:xfrm>
              <a:off x="3601695" y="3516629"/>
              <a:ext cx="245185" cy="490055"/>
            </a:xfrm>
            <a:prstGeom prst="rect">
              <a:avLst/>
            </a:prstGeom>
            <a:solidFill>
              <a:srgbClr val="E2231A">
                <a:alpha val="100000"/>
              </a:srgbClr>
            </a:solidFill>
          </p:spPr>
          <p:txBody>
            <a:bodyPr/>
            <a:lstStyle/>
            <a:p>
              <a:endParaRPr/>
            </a:p>
          </p:txBody>
        </p:sp>
        <p:sp>
          <p:nvSpPr>
            <p:cNvPr id="34" name="rc34"/>
            <p:cNvSpPr/>
            <p:nvPr/>
          </p:nvSpPr>
          <p:spPr>
            <a:xfrm>
              <a:off x="3874124" y="3499507"/>
              <a:ext cx="245185" cy="507178"/>
            </a:xfrm>
            <a:prstGeom prst="rect">
              <a:avLst/>
            </a:prstGeom>
            <a:solidFill>
              <a:srgbClr val="E2231A">
                <a:alpha val="100000"/>
              </a:srgbClr>
            </a:solidFill>
          </p:spPr>
          <p:txBody>
            <a:bodyPr/>
            <a:lstStyle/>
            <a:p>
              <a:endParaRPr/>
            </a:p>
          </p:txBody>
        </p:sp>
        <p:sp>
          <p:nvSpPr>
            <p:cNvPr id="35" name="rc35"/>
            <p:cNvSpPr/>
            <p:nvPr/>
          </p:nvSpPr>
          <p:spPr>
            <a:xfrm>
              <a:off x="4146552" y="3496192"/>
              <a:ext cx="245185" cy="510492"/>
            </a:xfrm>
            <a:prstGeom prst="rect">
              <a:avLst/>
            </a:prstGeom>
            <a:solidFill>
              <a:srgbClr val="E2231A">
                <a:alpha val="100000"/>
              </a:srgbClr>
            </a:solidFill>
          </p:spPr>
          <p:txBody>
            <a:bodyPr/>
            <a:lstStyle/>
            <a:p>
              <a:endParaRPr/>
            </a:p>
          </p:txBody>
        </p:sp>
        <p:sp>
          <p:nvSpPr>
            <p:cNvPr id="36" name="rc36"/>
            <p:cNvSpPr/>
            <p:nvPr/>
          </p:nvSpPr>
          <p:spPr>
            <a:xfrm>
              <a:off x="4418981" y="3480461"/>
              <a:ext cx="245185" cy="526224"/>
            </a:xfrm>
            <a:prstGeom prst="rect">
              <a:avLst/>
            </a:prstGeom>
            <a:solidFill>
              <a:srgbClr val="E2231A">
                <a:alpha val="100000"/>
              </a:srgbClr>
            </a:solidFill>
          </p:spPr>
          <p:txBody>
            <a:bodyPr/>
            <a:lstStyle/>
            <a:p>
              <a:endParaRPr/>
            </a:p>
          </p:txBody>
        </p:sp>
        <p:sp>
          <p:nvSpPr>
            <p:cNvPr id="37" name="rc37"/>
            <p:cNvSpPr/>
            <p:nvPr/>
          </p:nvSpPr>
          <p:spPr>
            <a:xfrm>
              <a:off x="4691410" y="3464982"/>
              <a:ext cx="245185" cy="541702"/>
            </a:xfrm>
            <a:prstGeom prst="rect">
              <a:avLst/>
            </a:prstGeom>
            <a:solidFill>
              <a:srgbClr val="E2231A">
                <a:alpha val="100000"/>
              </a:srgbClr>
            </a:solidFill>
          </p:spPr>
          <p:txBody>
            <a:bodyPr/>
            <a:lstStyle/>
            <a:p>
              <a:endParaRPr/>
            </a:p>
          </p:txBody>
        </p:sp>
        <p:sp>
          <p:nvSpPr>
            <p:cNvPr id="38" name="rc38"/>
            <p:cNvSpPr/>
            <p:nvPr/>
          </p:nvSpPr>
          <p:spPr>
            <a:xfrm>
              <a:off x="4963838" y="3449718"/>
              <a:ext cx="245185" cy="556966"/>
            </a:xfrm>
            <a:prstGeom prst="rect">
              <a:avLst/>
            </a:prstGeom>
            <a:solidFill>
              <a:srgbClr val="E2231A">
                <a:alpha val="100000"/>
              </a:srgbClr>
            </a:solidFill>
          </p:spPr>
          <p:txBody>
            <a:bodyPr/>
            <a:lstStyle/>
            <a:p>
              <a:endParaRPr/>
            </a:p>
          </p:txBody>
        </p:sp>
        <p:sp>
          <p:nvSpPr>
            <p:cNvPr id="39" name="rc39"/>
            <p:cNvSpPr/>
            <p:nvPr/>
          </p:nvSpPr>
          <p:spPr>
            <a:xfrm>
              <a:off x="5236267" y="3393258"/>
              <a:ext cx="245185" cy="613427"/>
            </a:xfrm>
            <a:prstGeom prst="rect">
              <a:avLst/>
            </a:prstGeom>
            <a:solidFill>
              <a:srgbClr val="E2231A">
                <a:alpha val="100000"/>
              </a:srgbClr>
            </a:solidFill>
          </p:spPr>
          <p:txBody>
            <a:bodyPr/>
            <a:lstStyle/>
            <a:p>
              <a:endParaRPr/>
            </a:p>
          </p:txBody>
        </p:sp>
        <p:sp>
          <p:nvSpPr>
            <p:cNvPr id="40" name="rc40"/>
            <p:cNvSpPr/>
            <p:nvPr/>
          </p:nvSpPr>
          <p:spPr>
            <a:xfrm>
              <a:off x="5508696" y="3322530"/>
              <a:ext cx="245185" cy="684154"/>
            </a:xfrm>
            <a:prstGeom prst="rect">
              <a:avLst/>
            </a:prstGeom>
            <a:solidFill>
              <a:srgbClr val="E2231A">
                <a:alpha val="100000"/>
              </a:srgbClr>
            </a:solidFill>
          </p:spPr>
          <p:txBody>
            <a:bodyPr/>
            <a:lstStyle/>
            <a:p>
              <a:endParaRPr/>
            </a:p>
          </p:txBody>
        </p:sp>
        <p:sp>
          <p:nvSpPr>
            <p:cNvPr id="41" name="rc41"/>
            <p:cNvSpPr/>
            <p:nvPr/>
          </p:nvSpPr>
          <p:spPr>
            <a:xfrm>
              <a:off x="5781125" y="3264147"/>
              <a:ext cx="245185" cy="742537"/>
            </a:xfrm>
            <a:prstGeom prst="rect">
              <a:avLst/>
            </a:prstGeom>
            <a:solidFill>
              <a:srgbClr val="E2231A">
                <a:alpha val="100000"/>
              </a:srgbClr>
            </a:solidFill>
          </p:spPr>
          <p:txBody>
            <a:bodyPr/>
            <a:lstStyle/>
            <a:p>
              <a:endParaRPr/>
            </a:p>
          </p:txBody>
        </p:sp>
        <p:sp>
          <p:nvSpPr>
            <p:cNvPr id="42" name="rc42"/>
            <p:cNvSpPr/>
            <p:nvPr/>
          </p:nvSpPr>
          <p:spPr>
            <a:xfrm>
              <a:off x="6053553" y="3217516"/>
              <a:ext cx="245185" cy="789168"/>
            </a:xfrm>
            <a:prstGeom prst="rect">
              <a:avLst/>
            </a:prstGeom>
            <a:solidFill>
              <a:srgbClr val="E2231A">
                <a:alpha val="100000"/>
              </a:srgbClr>
            </a:solidFill>
          </p:spPr>
          <p:txBody>
            <a:bodyPr/>
            <a:lstStyle/>
            <a:p>
              <a:endParaRPr/>
            </a:p>
          </p:txBody>
        </p:sp>
        <p:sp>
          <p:nvSpPr>
            <p:cNvPr id="43" name="rc43"/>
            <p:cNvSpPr/>
            <p:nvPr/>
          </p:nvSpPr>
          <p:spPr>
            <a:xfrm>
              <a:off x="6325982" y="3336629"/>
              <a:ext cx="245185" cy="670055"/>
            </a:xfrm>
            <a:prstGeom prst="rect">
              <a:avLst/>
            </a:prstGeom>
            <a:solidFill>
              <a:srgbClr val="E2231A">
                <a:alpha val="100000"/>
              </a:srgbClr>
            </a:solidFill>
          </p:spPr>
          <p:txBody>
            <a:bodyPr/>
            <a:lstStyle/>
            <a:p>
              <a:endParaRPr/>
            </a:p>
          </p:txBody>
        </p:sp>
        <p:sp>
          <p:nvSpPr>
            <p:cNvPr id="44" name="rc44"/>
            <p:cNvSpPr/>
            <p:nvPr/>
          </p:nvSpPr>
          <p:spPr>
            <a:xfrm>
              <a:off x="6598411" y="3368399"/>
              <a:ext cx="245185" cy="638285"/>
            </a:xfrm>
            <a:prstGeom prst="rect">
              <a:avLst/>
            </a:prstGeom>
            <a:solidFill>
              <a:srgbClr val="E2231A">
                <a:alpha val="100000"/>
              </a:srgbClr>
            </a:solidFill>
          </p:spPr>
          <p:txBody>
            <a:bodyPr/>
            <a:lstStyle/>
            <a:p>
              <a:endParaRPr/>
            </a:p>
          </p:txBody>
        </p:sp>
        <p:sp>
          <p:nvSpPr>
            <p:cNvPr id="45" name="rc45"/>
            <p:cNvSpPr/>
            <p:nvPr/>
          </p:nvSpPr>
          <p:spPr>
            <a:xfrm>
              <a:off x="6870839" y="3273635"/>
              <a:ext cx="245185" cy="733050"/>
            </a:xfrm>
            <a:prstGeom prst="rect">
              <a:avLst/>
            </a:prstGeom>
            <a:solidFill>
              <a:srgbClr val="E2231A">
                <a:alpha val="100000"/>
              </a:srgbClr>
            </a:solidFill>
          </p:spPr>
          <p:txBody>
            <a:bodyPr/>
            <a:lstStyle/>
            <a:p>
              <a:endParaRPr/>
            </a:p>
          </p:txBody>
        </p:sp>
        <p:sp>
          <p:nvSpPr>
            <p:cNvPr id="46" name="rc46"/>
            <p:cNvSpPr/>
            <p:nvPr/>
          </p:nvSpPr>
          <p:spPr>
            <a:xfrm>
              <a:off x="7143268" y="3160325"/>
              <a:ext cx="245185" cy="846359"/>
            </a:xfrm>
            <a:prstGeom prst="rect">
              <a:avLst/>
            </a:prstGeom>
            <a:solidFill>
              <a:srgbClr val="E2231A">
                <a:alpha val="100000"/>
              </a:srgbClr>
            </a:solidFill>
          </p:spPr>
          <p:txBody>
            <a:bodyPr/>
            <a:lstStyle/>
            <a:p>
              <a:endParaRPr/>
            </a:p>
          </p:txBody>
        </p:sp>
        <p:sp>
          <p:nvSpPr>
            <p:cNvPr id="47" name="rc47"/>
            <p:cNvSpPr/>
            <p:nvPr/>
          </p:nvSpPr>
          <p:spPr>
            <a:xfrm>
              <a:off x="7415697" y="3178364"/>
              <a:ext cx="245185" cy="828320"/>
            </a:xfrm>
            <a:prstGeom prst="rect">
              <a:avLst/>
            </a:prstGeom>
            <a:solidFill>
              <a:srgbClr val="E2231A">
                <a:alpha val="100000"/>
              </a:srgbClr>
            </a:solidFill>
          </p:spPr>
          <p:txBody>
            <a:bodyPr/>
            <a:lstStyle/>
            <a:p>
              <a:endParaRPr/>
            </a:p>
          </p:txBody>
        </p:sp>
        <p:sp>
          <p:nvSpPr>
            <p:cNvPr id="48" name="rc48"/>
            <p:cNvSpPr/>
            <p:nvPr/>
          </p:nvSpPr>
          <p:spPr>
            <a:xfrm>
              <a:off x="7688125" y="3382428"/>
              <a:ext cx="245185" cy="624257"/>
            </a:xfrm>
            <a:prstGeom prst="rect">
              <a:avLst/>
            </a:prstGeom>
            <a:solidFill>
              <a:srgbClr val="E2231A">
                <a:alpha val="100000"/>
              </a:srgbClr>
            </a:solidFill>
          </p:spPr>
          <p:txBody>
            <a:bodyPr/>
            <a:lstStyle/>
            <a:p>
              <a:endParaRPr/>
            </a:p>
          </p:txBody>
        </p:sp>
        <p:sp>
          <p:nvSpPr>
            <p:cNvPr id="49" name="rc49"/>
            <p:cNvSpPr/>
            <p:nvPr/>
          </p:nvSpPr>
          <p:spPr>
            <a:xfrm>
              <a:off x="7960554" y="3198050"/>
              <a:ext cx="245185" cy="808635"/>
            </a:xfrm>
            <a:prstGeom prst="rect">
              <a:avLst/>
            </a:prstGeom>
            <a:solidFill>
              <a:srgbClr val="E2231A">
                <a:alpha val="100000"/>
              </a:srgbClr>
            </a:solidFill>
          </p:spPr>
          <p:txBody>
            <a:bodyPr/>
            <a:lstStyle/>
            <a:p>
              <a:endParaRPr/>
            </a:p>
          </p:txBody>
        </p:sp>
        <p:sp>
          <p:nvSpPr>
            <p:cNvPr id="50" name="rc50"/>
            <p:cNvSpPr/>
            <p:nvPr/>
          </p:nvSpPr>
          <p:spPr>
            <a:xfrm>
              <a:off x="5508696" y="2928942"/>
              <a:ext cx="245185" cy="393587"/>
            </a:xfrm>
            <a:prstGeom prst="rect">
              <a:avLst/>
            </a:prstGeom>
            <a:solidFill>
              <a:srgbClr val="B3B3B3">
                <a:alpha val="100000"/>
              </a:srgbClr>
            </a:solidFill>
          </p:spPr>
          <p:txBody>
            <a:bodyPr/>
            <a:lstStyle/>
            <a:p>
              <a:endParaRPr/>
            </a:p>
          </p:txBody>
        </p:sp>
        <p:sp>
          <p:nvSpPr>
            <p:cNvPr id="51" name="rc51"/>
            <p:cNvSpPr/>
            <p:nvPr/>
          </p:nvSpPr>
          <p:spPr>
            <a:xfrm>
              <a:off x="5781125" y="2883482"/>
              <a:ext cx="245185" cy="380665"/>
            </a:xfrm>
            <a:prstGeom prst="rect">
              <a:avLst/>
            </a:prstGeom>
            <a:solidFill>
              <a:srgbClr val="B3B3B3">
                <a:alpha val="100000"/>
              </a:srgbClr>
            </a:solidFill>
          </p:spPr>
          <p:txBody>
            <a:bodyPr/>
            <a:lstStyle/>
            <a:p>
              <a:endParaRPr/>
            </a:p>
          </p:txBody>
        </p:sp>
        <p:sp>
          <p:nvSpPr>
            <p:cNvPr id="52" name="rc52"/>
            <p:cNvSpPr/>
            <p:nvPr/>
          </p:nvSpPr>
          <p:spPr>
            <a:xfrm>
              <a:off x="6053553" y="2922453"/>
              <a:ext cx="245185" cy="295063"/>
            </a:xfrm>
            <a:prstGeom prst="rect">
              <a:avLst/>
            </a:prstGeom>
            <a:solidFill>
              <a:srgbClr val="B3B3B3">
                <a:alpha val="100000"/>
              </a:srgbClr>
            </a:solidFill>
          </p:spPr>
          <p:txBody>
            <a:bodyPr/>
            <a:lstStyle/>
            <a:p>
              <a:endParaRPr/>
            </a:p>
          </p:txBody>
        </p:sp>
        <p:sp>
          <p:nvSpPr>
            <p:cNvPr id="53" name="rc53"/>
            <p:cNvSpPr/>
            <p:nvPr/>
          </p:nvSpPr>
          <p:spPr>
            <a:xfrm>
              <a:off x="6325982" y="2952721"/>
              <a:ext cx="245185" cy="383908"/>
            </a:xfrm>
            <a:prstGeom prst="rect">
              <a:avLst/>
            </a:prstGeom>
            <a:solidFill>
              <a:srgbClr val="B3B3B3">
                <a:alpha val="100000"/>
              </a:srgbClr>
            </a:solidFill>
          </p:spPr>
          <p:txBody>
            <a:bodyPr/>
            <a:lstStyle/>
            <a:p>
              <a:endParaRPr/>
            </a:p>
          </p:txBody>
        </p:sp>
        <p:sp>
          <p:nvSpPr>
            <p:cNvPr id="54" name="rc54"/>
            <p:cNvSpPr/>
            <p:nvPr/>
          </p:nvSpPr>
          <p:spPr>
            <a:xfrm>
              <a:off x="6598411" y="3157973"/>
              <a:ext cx="245185" cy="210426"/>
            </a:xfrm>
            <a:prstGeom prst="rect">
              <a:avLst/>
            </a:prstGeom>
            <a:solidFill>
              <a:srgbClr val="B3B3B3">
                <a:alpha val="100000"/>
              </a:srgbClr>
            </a:solidFill>
          </p:spPr>
          <p:txBody>
            <a:bodyPr/>
            <a:lstStyle/>
            <a:p>
              <a:endParaRPr/>
            </a:p>
          </p:txBody>
        </p:sp>
        <p:sp>
          <p:nvSpPr>
            <p:cNvPr id="55" name="rc55"/>
            <p:cNvSpPr/>
            <p:nvPr/>
          </p:nvSpPr>
          <p:spPr>
            <a:xfrm>
              <a:off x="6870839" y="3064238"/>
              <a:ext cx="245185" cy="209396"/>
            </a:xfrm>
            <a:prstGeom prst="rect">
              <a:avLst/>
            </a:prstGeom>
            <a:solidFill>
              <a:srgbClr val="B3B3B3">
                <a:alpha val="100000"/>
              </a:srgbClr>
            </a:solidFill>
          </p:spPr>
          <p:txBody>
            <a:bodyPr/>
            <a:lstStyle/>
            <a:p>
              <a:endParaRPr/>
            </a:p>
          </p:txBody>
        </p:sp>
        <p:sp>
          <p:nvSpPr>
            <p:cNvPr id="56" name="rc56"/>
            <p:cNvSpPr/>
            <p:nvPr/>
          </p:nvSpPr>
          <p:spPr>
            <a:xfrm>
              <a:off x="7143268" y="2936763"/>
              <a:ext cx="245185" cy="223561"/>
            </a:xfrm>
            <a:prstGeom prst="rect">
              <a:avLst/>
            </a:prstGeom>
            <a:solidFill>
              <a:srgbClr val="B3B3B3">
                <a:alpha val="100000"/>
              </a:srgbClr>
            </a:solidFill>
          </p:spPr>
          <p:txBody>
            <a:bodyPr/>
            <a:lstStyle/>
            <a:p>
              <a:endParaRPr/>
            </a:p>
          </p:txBody>
        </p:sp>
        <p:sp>
          <p:nvSpPr>
            <p:cNvPr id="57" name="rc57"/>
            <p:cNvSpPr/>
            <p:nvPr/>
          </p:nvSpPr>
          <p:spPr>
            <a:xfrm>
              <a:off x="7415697" y="2973120"/>
              <a:ext cx="245185" cy="205244"/>
            </a:xfrm>
            <a:prstGeom prst="rect">
              <a:avLst/>
            </a:prstGeom>
            <a:solidFill>
              <a:srgbClr val="B3B3B3">
                <a:alpha val="100000"/>
              </a:srgbClr>
            </a:solidFill>
          </p:spPr>
          <p:txBody>
            <a:bodyPr/>
            <a:lstStyle/>
            <a:p>
              <a:endParaRPr/>
            </a:p>
          </p:txBody>
        </p:sp>
        <p:sp>
          <p:nvSpPr>
            <p:cNvPr id="58" name="rc58"/>
            <p:cNvSpPr/>
            <p:nvPr/>
          </p:nvSpPr>
          <p:spPr>
            <a:xfrm>
              <a:off x="7688125" y="3106894"/>
              <a:ext cx="245185" cy="275533"/>
            </a:xfrm>
            <a:prstGeom prst="rect">
              <a:avLst/>
            </a:prstGeom>
            <a:solidFill>
              <a:srgbClr val="B3B3B3">
                <a:alpha val="100000"/>
              </a:srgbClr>
            </a:solidFill>
          </p:spPr>
          <p:txBody>
            <a:bodyPr/>
            <a:lstStyle/>
            <a:p>
              <a:endParaRPr/>
            </a:p>
          </p:txBody>
        </p:sp>
        <p:sp>
          <p:nvSpPr>
            <p:cNvPr id="59" name="rc59"/>
            <p:cNvSpPr/>
            <p:nvPr/>
          </p:nvSpPr>
          <p:spPr>
            <a:xfrm>
              <a:off x="7960554" y="2895273"/>
              <a:ext cx="245185" cy="302776"/>
            </a:xfrm>
            <a:prstGeom prst="rect">
              <a:avLst/>
            </a:prstGeom>
            <a:solidFill>
              <a:srgbClr val="B3B3B3">
                <a:alpha val="100000"/>
              </a:srgbClr>
            </a:solidFill>
          </p:spPr>
          <p:txBody>
            <a:bodyPr/>
            <a:lstStyle/>
            <a:p>
              <a:endParaRPr/>
            </a:p>
          </p:txBody>
        </p:sp>
        <p:sp>
          <p:nvSpPr>
            <p:cNvPr id="60" name="pl60"/>
            <p:cNvSpPr/>
            <p:nvPr/>
          </p:nvSpPr>
          <p:spPr>
            <a:xfrm>
              <a:off x="1544859" y="1928760"/>
              <a:ext cx="6538288" cy="926642"/>
            </a:xfrm>
            <a:custGeom>
              <a:avLst/>
              <a:gdLst/>
              <a:ahLst/>
              <a:cxnLst/>
              <a:rect l="0" t="0" r="0" b="0"/>
              <a:pathLst>
                <a:path w="6538288" h="926642">
                  <a:moveTo>
                    <a:pt x="0" y="926642"/>
                  </a:moveTo>
                  <a:lnTo>
                    <a:pt x="272428" y="56160"/>
                  </a:lnTo>
                  <a:lnTo>
                    <a:pt x="544857" y="0"/>
                  </a:lnTo>
                  <a:lnTo>
                    <a:pt x="817286" y="336960"/>
                  </a:lnTo>
                  <a:lnTo>
                    <a:pt x="1089714" y="280800"/>
                  </a:lnTo>
                  <a:lnTo>
                    <a:pt x="1362143" y="814321"/>
                  </a:lnTo>
                  <a:lnTo>
                    <a:pt x="1634572" y="730081"/>
                  </a:lnTo>
                  <a:lnTo>
                    <a:pt x="1907000" y="449281"/>
                  </a:lnTo>
                  <a:lnTo>
                    <a:pt x="2179429" y="449281"/>
                  </a:lnTo>
                  <a:lnTo>
                    <a:pt x="2451858" y="449281"/>
                  </a:lnTo>
                  <a:lnTo>
                    <a:pt x="2724286" y="421200"/>
                  </a:lnTo>
                  <a:lnTo>
                    <a:pt x="2996715" y="421200"/>
                  </a:lnTo>
                  <a:lnTo>
                    <a:pt x="3269144" y="421200"/>
                  </a:lnTo>
                  <a:lnTo>
                    <a:pt x="3541572" y="421200"/>
                  </a:lnTo>
                  <a:lnTo>
                    <a:pt x="3814001" y="505441"/>
                  </a:lnTo>
                  <a:lnTo>
                    <a:pt x="4086430" y="617761"/>
                  </a:lnTo>
                  <a:lnTo>
                    <a:pt x="4358858" y="702001"/>
                  </a:lnTo>
                  <a:lnTo>
                    <a:pt x="4631287" y="758161"/>
                  </a:lnTo>
                  <a:lnTo>
                    <a:pt x="4903716" y="505441"/>
                  </a:lnTo>
                  <a:lnTo>
                    <a:pt x="5176144" y="421200"/>
                  </a:lnTo>
                  <a:lnTo>
                    <a:pt x="5448573" y="561601"/>
                  </a:lnTo>
                  <a:lnTo>
                    <a:pt x="5721002" y="730081"/>
                  </a:lnTo>
                  <a:lnTo>
                    <a:pt x="5993430" y="673921"/>
                  </a:lnTo>
                  <a:lnTo>
                    <a:pt x="6265859" y="308880"/>
                  </a:lnTo>
                  <a:lnTo>
                    <a:pt x="6538288" y="589681"/>
                  </a:lnTo>
                </a:path>
              </a:pathLst>
            </a:custGeom>
            <a:ln w="27101" cap="flat">
              <a:solidFill>
                <a:srgbClr val="0058AB">
                  <a:alpha val="100000"/>
                </a:srgbClr>
              </a:solidFill>
              <a:prstDash val="solid"/>
              <a:round/>
            </a:ln>
          </p:spPr>
          <p:txBody>
            <a:bodyPr/>
            <a:lstStyle/>
            <a:p>
              <a:endParaRPr/>
            </a:p>
          </p:txBody>
        </p:sp>
        <p:sp>
          <p:nvSpPr>
            <p:cNvPr id="61" name="pl61"/>
            <p:cNvSpPr/>
            <p:nvPr/>
          </p:nvSpPr>
          <p:spPr>
            <a:xfrm>
              <a:off x="5631289" y="2799242"/>
              <a:ext cx="2451858" cy="758161"/>
            </a:xfrm>
            <a:custGeom>
              <a:avLst/>
              <a:gdLst/>
              <a:ahLst/>
              <a:cxnLst/>
              <a:rect l="0" t="0" r="0" b="0"/>
              <a:pathLst>
                <a:path w="2451858" h="758161">
                  <a:moveTo>
                    <a:pt x="0" y="730081"/>
                  </a:moveTo>
                  <a:lnTo>
                    <a:pt x="272428" y="758161"/>
                  </a:lnTo>
                  <a:lnTo>
                    <a:pt x="544857" y="617761"/>
                  </a:lnTo>
                  <a:lnTo>
                    <a:pt x="817286" y="505441"/>
                  </a:lnTo>
                  <a:lnTo>
                    <a:pt x="1089714" y="56160"/>
                  </a:lnTo>
                  <a:lnTo>
                    <a:pt x="1362143" y="196560"/>
                  </a:lnTo>
                  <a:lnTo>
                    <a:pt x="1634572" y="393120"/>
                  </a:lnTo>
                  <a:lnTo>
                    <a:pt x="1907000" y="280800"/>
                  </a:lnTo>
                  <a:lnTo>
                    <a:pt x="2179429" y="0"/>
                  </a:lnTo>
                  <a:lnTo>
                    <a:pt x="2451858" y="336960"/>
                  </a:lnTo>
                </a:path>
              </a:pathLst>
            </a:custGeom>
            <a:ln w="27101" cap="flat">
              <a:solidFill>
                <a:srgbClr val="333333">
                  <a:alpha val="100000"/>
                </a:srgbClr>
              </a:solidFill>
              <a:prstDash val="solid"/>
              <a:round/>
            </a:ln>
          </p:spPr>
          <p:txBody>
            <a:bodyPr/>
            <a:lstStyle/>
            <a:p>
              <a:endParaRPr/>
            </a:p>
          </p:txBody>
        </p:sp>
        <p:sp>
          <p:nvSpPr>
            <p:cNvPr id="62" name="tx62"/>
            <p:cNvSpPr/>
            <p:nvPr/>
          </p:nvSpPr>
          <p:spPr>
            <a:xfrm>
              <a:off x="6650665" y="216698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59</a:t>
              </a:r>
            </a:p>
          </p:txBody>
        </p:sp>
        <p:sp>
          <p:nvSpPr>
            <p:cNvPr id="63" name="tx63"/>
            <p:cNvSpPr/>
            <p:nvPr/>
          </p:nvSpPr>
          <p:spPr>
            <a:xfrm>
              <a:off x="6923094" y="2307754"/>
              <a:ext cx="140675" cy="9207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54</a:t>
              </a:r>
            </a:p>
          </p:txBody>
        </p:sp>
        <p:sp>
          <p:nvSpPr>
            <p:cNvPr id="64" name="tx64"/>
            <p:cNvSpPr/>
            <p:nvPr/>
          </p:nvSpPr>
          <p:spPr>
            <a:xfrm>
              <a:off x="7195523" y="247586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48</a:t>
              </a:r>
            </a:p>
          </p:txBody>
        </p:sp>
        <p:sp>
          <p:nvSpPr>
            <p:cNvPr id="65" name="tx65"/>
            <p:cNvSpPr/>
            <p:nvPr/>
          </p:nvSpPr>
          <p:spPr>
            <a:xfrm>
              <a:off x="7467952" y="24197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50</a:t>
              </a:r>
            </a:p>
          </p:txBody>
        </p:sp>
        <p:sp>
          <p:nvSpPr>
            <p:cNvPr id="66" name="tx66"/>
            <p:cNvSpPr/>
            <p:nvPr/>
          </p:nvSpPr>
          <p:spPr>
            <a:xfrm>
              <a:off x="7740380" y="205460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63</a:t>
              </a:r>
            </a:p>
          </p:txBody>
        </p:sp>
        <p:sp>
          <p:nvSpPr>
            <p:cNvPr id="67" name="tx67"/>
            <p:cNvSpPr/>
            <p:nvPr/>
          </p:nvSpPr>
          <p:spPr>
            <a:xfrm>
              <a:off x="8012809" y="233540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53</a:t>
              </a:r>
            </a:p>
          </p:txBody>
        </p:sp>
        <p:sp>
          <p:nvSpPr>
            <p:cNvPr id="68" name="tx68"/>
            <p:cNvSpPr/>
            <p:nvPr/>
          </p:nvSpPr>
          <p:spPr>
            <a:xfrm>
              <a:off x="6650665" y="291840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41</a:t>
              </a:r>
            </a:p>
          </p:txBody>
        </p:sp>
        <p:sp>
          <p:nvSpPr>
            <p:cNvPr id="69" name="tx69"/>
            <p:cNvSpPr/>
            <p:nvPr/>
          </p:nvSpPr>
          <p:spPr>
            <a:xfrm>
              <a:off x="6923094" y="3057198"/>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36</a:t>
              </a:r>
            </a:p>
          </p:txBody>
        </p:sp>
        <p:sp>
          <p:nvSpPr>
            <p:cNvPr id="70" name="tx70"/>
            <p:cNvSpPr/>
            <p:nvPr/>
          </p:nvSpPr>
          <p:spPr>
            <a:xfrm>
              <a:off x="7195523" y="325382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29</a:t>
              </a:r>
            </a:p>
          </p:txBody>
        </p:sp>
        <p:sp>
          <p:nvSpPr>
            <p:cNvPr id="71" name="tx71"/>
            <p:cNvSpPr/>
            <p:nvPr/>
          </p:nvSpPr>
          <p:spPr>
            <a:xfrm>
              <a:off x="7467952" y="314143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33</a:t>
              </a:r>
            </a:p>
          </p:txBody>
        </p:sp>
        <p:sp>
          <p:nvSpPr>
            <p:cNvPr id="72" name="tx72"/>
            <p:cNvSpPr/>
            <p:nvPr/>
          </p:nvSpPr>
          <p:spPr>
            <a:xfrm>
              <a:off x="7740380" y="2860638"/>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43</a:t>
              </a:r>
            </a:p>
          </p:txBody>
        </p:sp>
        <p:sp>
          <p:nvSpPr>
            <p:cNvPr id="73" name="tx73"/>
            <p:cNvSpPr/>
            <p:nvPr/>
          </p:nvSpPr>
          <p:spPr>
            <a:xfrm>
              <a:off x="8012809" y="319759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31</a:t>
              </a:r>
            </a:p>
          </p:txBody>
        </p:sp>
        <p:sp>
          <p:nvSpPr>
            <p:cNvPr id="74" name="tx74"/>
            <p:cNvSpPr/>
            <p:nvPr/>
          </p:nvSpPr>
          <p:spPr>
            <a:xfrm>
              <a:off x="1454424" y="370731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407</a:t>
              </a:r>
            </a:p>
          </p:txBody>
        </p:sp>
        <p:sp>
          <p:nvSpPr>
            <p:cNvPr id="75" name="tx75"/>
            <p:cNvSpPr/>
            <p:nvPr/>
          </p:nvSpPr>
          <p:spPr>
            <a:xfrm>
              <a:off x="2816567" y="3677627"/>
              <a:ext cx="18086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455</a:t>
              </a:r>
            </a:p>
          </p:txBody>
        </p:sp>
        <p:sp>
          <p:nvSpPr>
            <p:cNvPr id="76" name="tx76"/>
            <p:cNvSpPr/>
            <p:nvPr/>
          </p:nvSpPr>
          <p:spPr>
            <a:xfrm>
              <a:off x="4178711" y="371099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402</a:t>
              </a:r>
            </a:p>
          </p:txBody>
        </p:sp>
        <p:sp>
          <p:nvSpPr>
            <p:cNvPr id="77" name="tx77"/>
            <p:cNvSpPr/>
            <p:nvPr/>
          </p:nvSpPr>
          <p:spPr>
            <a:xfrm>
              <a:off x="5540854" y="362411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538</a:t>
              </a:r>
            </a:p>
          </p:txBody>
        </p:sp>
        <p:sp>
          <p:nvSpPr>
            <p:cNvPr id="78" name="tx78"/>
            <p:cNvSpPr/>
            <p:nvPr/>
          </p:nvSpPr>
          <p:spPr>
            <a:xfrm>
              <a:off x="6630569" y="364710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502</a:t>
              </a:r>
            </a:p>
          </p:txBody>
        </p:sp>
        <p:sp>
          <p:nvSpPr>
            <p:cNvPr id="79" name="tx79"/>
            <p:cNvSpPr/>
            <p:nvPr/>
          </p:nvSpPr>
          <p:spPr>
            <a:xfrm>
              <a:off x="6902998" y="3601043"/>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577</a:t>
              </a:r>
            </a:p>
          </p:txBody>
        </p:sp>
        <p:sp>
          <p:nvSpPr>
            <p:cNvPr id="80" name="tx80"/>
            <p:cNvSpPr/>
            <p:nvPr/>
          </p:nvSpPr>
          <p:spPr>
            <a:xfrm>
              <a:off x="7175426" y="354306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666</a:t>
              </a:r>
            </a:p>
          </p:txBody>
        </p:sp>
        <p:sp>
          <p:nvSpPr>
            <p:cNvPr id="81" name="tx81"/>
            <p:cNvSpPr/>
            <p:nvPr/>
          </p:nvSpPr>
          <p:spPr>
            <a:xfrm>
              <a:off x="7447855" y="355208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652</a:t>
              </a:r>
            </a:p>
          </p:txBody>
        </p:sp>
        <p:sp>
          <p:nvSpPr>
            <p:cNvPr id="82" name="tx82"/>
            <p:cNvSpPr/>
            <p:nvPr/>
          </p:nvSpPr>
          <p:spPr>
            <a:xfrm>
              <a:off x="7720284" y="365411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491</a:t>
              </a:r>
            </a:p>
          </p:txBody>
        </p:sp>
        <p:sp>
          <p:nvSpPr>
            <p:cNvPr id="83" name="tx83"/>
            <p:cNvSpPr/>
            <p:nvPr/>
          </p:nvSpPr>
          <p:spPr>
            <a:xfrm>
              <a:off x="7992712" y="356187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636</a:t>
              </a:r>
            </a:p>
          </p:txBody>
        </p:sp>
        <p:sp>
          <p:nvSpPr>
            <p:cNvPr id="84" name="tx84"/>
            <p:cNvSpPr/>
            <p:nvPr/>
          </p:nvSpPr>
          <p:spPr>
            <a:xfrm>
              <a:off x="5540854" y="308524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310</a:t>
              </a:r>
            </a:p>
          </p:txBody>
        </p:sp>
        <p:sp>
          <p:nvSpPr>
            <p:cNvPr id="85" name="tx85"/>
            <p:cNvSpPr/>
            <p:nvPr/>
          </p:nvSpPr>
          <p:spPr>
            <a:xfrm>
              <a:off x="6630569" y="322274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166</a:t>
              </a:r>
            </a:p>
          </p:txBody>
        </p:sp>
        <p:sp>
          <p:nvSpPr>
            <p:cNvPr id="86" name="tx86"/>
            <p:cNvSpPr/>
            <p:nvPr/>
          </p:nvSpPr>
          <p:spPr>
            <a:xfrm>
              <a:off x="6902998" y="312849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165</a:t>
              </a:r>
            </a:p>
          </p:txBody>
        </p:sp>
        <p:sp>
          <p:nvSpPr>
            <p:cNvPr id="87" name="tx87"/>
            <p:cNvSpPr/>
            <p:nvPr/>
          </p:nvSpPr>
          <p:spPr>
            <a:xfrm>
              <a:off x="7175426" y="300810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176</a:t>
              </a:r>
            </a:p>
          </p:txBody>
        </p:sp>
        <p:sp>
          <p:nvSpPr>
            <p:cNvPr id="88" name="tx88"/>
            <p:cNvSpPr/>
            <p:nvPr/>
          </p:nvSpPr>
          <p:spPr>
            <a:xfrm>
              <a:off x="7447855" y="303530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161</a:t>
              </a:r>
            </a:p>
          </p:txBody>
        </p:sp>
        <p:sp>
          <p:nvSpPr>
            <p:cNvPr id="89" name="tx89"/>
            <p:cNvSpPr/>
            <p:nvPr/>
          </p:nvSpPr>
          <p:spPr>
            <a:xfrm>
              <a:off x="7720284" y="3205544"/>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217</a:t>
              </a:r>
            </a:p>
          </p:txBody>
        </p:sp>
        <p:sp>
          <p:nvSpPr>
            <p:cNvPr id="90" name="tx90"/>
            <p:cNvSpPr/>
            <p:nvPr/>
          </p:nvSpPr>
          <p:spPr>
            <a:xfrm>
              <a:off x="7992712" y="300616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238</a:t>
              </a:r>
            </a:p>
          </p:txBody>
        </p:sp>
        <p:sp>
          <p:nvSpPr>
            <p:cNvPr id="91" name="tx91"/>
            <p:cNvSpPr/>
            <p:nvPr/>
          </p:nvSpPr>
          <p:spPr>
            <a:xfrm>
              <a:off x="5549898" y="2822708"/>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848</a:t>
              </a:r>
            </a:p>
          </p:txBody>
        </p:sp>
        <p:sp>
          <p:nvSpPr>
            <p:cNvPr id="92" name="tx92"/>
            <p:cNvSpPr/>
            <p:nvPr/>
          </p:nvSpPr>
          <p:spPr>
            <a:xfrm>
              <a:off x="6639612" y="3051739"/>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668</a:t>
              </a:r>
            </a:p>
          </p:txBody>
        </p:sp>
        <p:sp>
          <p:nvSpPr>
            <p:cNvPr id="93" name="tx93"/>
            <p:cNvSpPr/>
            <p:nvPr/>
          </p:nvSpPr>
          <p:spPr>
            <a:xfrm>
              <a:off x="6912041" y="2959195"/>
              <a:ext cx="162782"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741</a:t>
              </a:r>
            </a:p>
          </p:txBody>
        </p:sp>
        <p:sp>
          <p:nvSpPr>
            <p:cNvPr id="94" name="tx94"/>
            <p:cNvSpPr/>
            <p:nvPr/>
          </p:nvSpPr>
          <p:spPr>
            <a:xfrm>
              <a:off x="7184470" y="2830528"/>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842</a:t>
              </a:r>
            </a:p>
          </p:txBody>
        </p:sp>
        <p:sp>
          <p:nvSpPr>
            <p:cNvPr id="95" name="tx95"/>
            <p:cNvSpPr/>
            <p:nvPr/>
          </p:nvSpPr>
          <p:spPr>
            <a:xfrm>
              <a:off x="7456898" y="2866837"/>
              <a:ext cx="162782"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813</a:t>
              </a:r>
            </a:p>
          </p:txBody>
        </p:sp>
        <p:sp>
          <p:nvSpPr>
            <p:cNvPr id="96" name="tx96"/>
            <p:cNvSpPr/>
            <p:nvPr/>
          </p:nvSpPr>
          <p:spPr>
            <a:xfrm>
              <a:off x="7729327" y="3000659"/>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708</a:t>
              </a:r>
            </a:p>
          </p:txBody>
        </p:sp>
        <p:sp>
          <p:nvSpPr>
            <p:cNvPr id="97" name="tx97"/>
            <p:cNvSpPr/>
            <p:nvPr/>
          </p:nvSpPr>
          <p:spPr>
            <a:xfrm>
              <a:off x="8001756" y="2789038"/>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874</a:t>
              </a:r>
            </a:p>
          </p:txBody>
        </p:sp>
        <p:sp>
          <p:nvSpPr>
            <p:cNvPr id="98" name="tx98"/>
            <p:cNvSpPr/>
            <p:nvPr/>
          </p:nvSpPr>
          <p:spPr>
            <a:xfrm>
              <a:off x="849589" y="3954570"/>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694200" y="331894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100" name="tx100"/>
            <p:cNvSpPr/>
            <p:nvPr/>
          </p:nvSpPr>
          <p:spPr>
            <a:xfrm>
              <a:off x="577692" y="2683313"/>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101" name="tx101"/>
            <p:cNvSpPr/>
            <p:nvPr/>
          </p:nvSpPr>
          <p:spPr>
            <a:xfrm>
              <a:off x="577692" y="2047685"/>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1 500K</a:t>
              </a:r>
            </a:p>
          </p:txBody>
        </p:sp>
        <p:sp>
          <p:nvSpPr>
            <p:cNvPr id="102" name="tx102"/>
            <p:cNvSpPr/>
            <p:nvPr/>
          </p:nvSpPr>
          <p:spPr>
            <a:xfrm>
              <a:off x="577692" y="1412056"/>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2 000K</a:t>
              </a:r>
            </a:p>
          </p:txBody>
        </p:sp>
        <p:sp>
          <p:nvSpPr>
            <p:cNvPr id="103" name="tx103"/>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38841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75055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11269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748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6455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3698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10941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8184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54238"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26701"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988345" y="2466929"/>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9" name="tx119"/>
            <p:cNvSpPr/>
            <p:nvPr/>
          </p:nvSpPr>
          <p:spPr>
            <a:xfrm rot="5400000">
              <a:off x="8322181" y="2466929"/>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20" name="pl120"/>
            <p:cNvSpPr/>
            <p:nvPr/>
          </p:nvSpPr>
          <p:spPr>
            <a:xfrm>
              <a:off x="3055434"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1" name="pl121"/>
            <p:cNvSpPr/>
            <p:nvPr/>
          </p:nvSpPr>
          <p:spPr>
            <a:xfrm>
              <a:off x="3802199" y="5010203"/>
              <a:ext cx="175564" cy="0"/>
            </a:xfrm>
            <a:custGeom>
              <a:avLst/>
              <a:gdLst/>
              <a:ahLst/>
              <a:cxnLst/>
              <a:rect l="0" t="0" r="0" b="0"/>
              <a:pathLst>
                <a:path w="175564">
                  <a:moveTo>
                    <a:pt x="0" y="0"/>
                  </a:moveTo>
                  <a:lnTo>
                    <a:pt x="175564" y="0"/>
                  </a:lnTo>
                </a:path>
              </a:pathLst>
            </a:custGeom>
            <a:ln w="27101" cap="flat">
              <a:solidFill>
                <a:srgbClr val="333333">
                  <a:alpha val="100000"/>
                </a:srgbClr>
              </a:solidFill>
              <a:prstDash val="solid"/>
              <a:round/>
            </a:ln>
          </p:spPr>
          <p:txBody>
            <a:bodyPr/>
            <a:lstStyle/>
            <a:p>
              <a:endParaRPr/>
            </a:p>
          </p:txBody>
        </p:sp>
        <p:sp>
          <p:nvSpPr>
            <p:cNvPr id="122" name="tx122"/>
            <p:cNvSpPr/>
            <p:nvPr/>
          </p:nvSpPr>
          <p:spPr>
            <a:xfrm>
              <a:off x="3322533"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69299"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744786" y="4909475"/>
              <a:ext cx="201456" cy="201456"/>
            </a:xfrm>
            <a:prstGeom prst="rect">
              <a:avLst/>
            </a:prstGeom>
            <a:solidFill>
              <a:srgbClr val="E2231A">
                <a:alpha val="100000"/>
              </a:srgbClr>
            </a:solidFill>
          </p:spPr>
          <p:txBody>
            <a:bodyPr/>
            <a:lstStyle/>
            <a:p>
              <a:endParaRPr/>
            </a:p>
          </p:txBody>
        </p:sp>
        <p:sp>
          <p:nvSpPr>
            <p:cNvPr id="125" name="rc125"/>
            <p:cNvSpPr/>
            <p:nvPr/>
          </p:nvSpPr>
          <p:spPr>
            <a:xfrm>
              <a:off x="5708946" y="4909475"/>
              <a:ext cx="201456" cy="201456"/>
            </a:xfrm>
            <a:prstGeom prst="rect">
              <a:avLst/>
            </a:prstGeom>
            <a:solidFill>
              <a:srgbClr val="B3B3B3">
                <a:alpha val="100000"/>
              </a:srgbClr>
            </a:solidFill>
          </p:spPr>
          <p:txBody>
            <a:bodyPr/>
            <a:lstStyle/>
            <a:p>
              <a:endParaRPr/>
            </a:p>
          </p:txBody>
        </p:sp>
        <p:sp>
          <p:nvSpPr>
            <p:cNvPr id="126" name="tx126"/>
            <p:cNvSpPr/>
            <p:nvPr/>
          </p:nvSpPr>
          <p:spPr>
            <a:xfrm>
              <a:off x="5024831"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88991"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1083092" y="469576"/>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9" name="tx129"/>
            <p:cNvSpPr/>
            <p:nvPr/>
          </p:nvSpPr>
          <p:spPr>
            <a:xfrm>
              <a:off x="1083092" y="650218"/>
              <a:ext cx="141683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Angola, 2000-2024</a:t>
              </a:r>
            </a:p>
          </p:txBody>
        </p:sp>
        <p:sp>
          <p:nvSpPr>
            <p:cNvPr id="130" name="pl130"/>
            <p:cNvSpPr/>
            <p:nvPr/>
          </p:nvSpPr>
          <p:spPr>
            <a:xfrm>
              <a:off x="239215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4331923"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6271694"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8211466"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1083092" y="585572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1083092" y="565302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1083092" y="545032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1422266"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362037"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5301809"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7241580"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rc141"/>
            <p:cNvSpPr/>
            <p:nvPr/>
          </p:nvSpPr>
          <p:spPr>
            <a:xfrm>
              <a:off x="1422266" y="5774644"/>
              <a:ext cx="3895759" cy="162162"/>
            </a:xfrm>
            <a:prstGeom prst="rect">
              <a:avLst/>
            </a:prstGeom>
            <a:solidFill>
              <a:srgbClr val="E2231A">
                <a:alpha val="100000"/>
              </a:srgbClr>
            </a:solidFill>
          </p:spPr>
          <p:txBody>
            <a:bodyPr/>
            <a:lstStyle/>
            <a:p>
              <a:endParaRPr/>
            </a:p>
          </p:txBody>
        </p:sp>
        <p:sp>
          <p:nvSpPr>
            <p:cNvPr id="142" name="rc142"/>
            <p:cNvSpPr/>
            <p:nvPr/>
          </p:nvSpPr>
          <p:spPr>
            <a:xfrm>
              <a:off x="1422266" y="5571941"/>
              <a:ext cx="3810137" cy="162162"/>
            </a:xfrm>
            <a:prstGeom prst="rect">
              <a:avLst/>
            </a:prstGeom>
            <a:solidFill>
              <a:srgbClr val="E2231A">
                <a:alpha val="100000"/>
              </a:srgbClr>
            </a:solidFill>
          </p:spPr>
          <p:txBody>
            <a:bodyPr/>
            <a:lstStyle/>
            <a:p>
              <a:endParaRPr/>
            </a:p>
          </p:txBody>
        </p:sp>
        <p:sp>
          <p:nvSpPr>
            <p:cNvPr id="143" name="rc143"/>
            <p:cNvSpPr/>
            <p:nvPr/>
          </p:nvSpPr>
          <p:spPr>
            <a:xfrm>
              <a:off x="1422266" y="5369238"/>
              <a:ext cx="4935484" cy="162162"/>
            </a:xfrm>
            <a:prstGeom prst="rect">
              <a:avLst/>
            </a:prstGeom>
            <a:solidFill>
              <a:srgbClr val="E2231A">
                <a:alpha val="100000"/>
              </a:srgbClr>
            </a:solidFill>
          </p:spPr>
          <p:txBody>
            <a:bodyPr/>
            <a:lstStyle/>
            <a:p>
              <a:endParaRPr/>
            </a:p>
          </p:txBody>
        </p:sp>
        <p:sp>
          <p:nvSpPr>
            <p:cNvPr id="144" name="rc144"/>
            <p:cNvSpPr/>
            <p:nvPr/>
          </p:nvSpPr>
          <p:spPr>
            <a:xfrm>
              <a:off x="5318025" y="5774644"/>
              <a:ext cx="1284330" cy="162162"/>
            </a:xfrm>
            <a:prstGeom prst="rect">
              <a:avLst/>
            </a:prstGeom>
            <a:solidFill>
              <a:srgbClr val="B3B3B3">
                <a:alpha val="100000"/>
              </a:srgbClr>
            </a:solidFill>
          </p:spPr>
          <p:txBody>
            <a:bodyPr/>
            <a:lstStyle/>
            <a:p>
              <a:endParaRPr/>
            </a:p>
          </p:txBody>
        </p:sp>
        <p:sp>
          <p:nvSpPr>
            <p:cNvPr id="145" name="rc145"/>
            <p:cNvSpPr/>
            <p:nvPr/>
          </p:nvSpPr>
          <p:spPr>
            <a:xfrm>
              <a:off x="5232404" y="5571941"/>
              <a:ext cx="1681712" cy="162162"/>
            </a:xfrm>
            <a:prstGeom prst="rect">
              <a:avLst/>
            </a:prstGeom>
            <a:solidFill>
              <a:srgbClr val="B3B3B3">
                <a:alpha val="100000"/>
              </a:srgbClr>
            </a:solidFill>
          </p:spPr>
          <p:txBody>
            <a:bodyPr/>
            <a:lstStyle/>
            <a:p>
              <a:endParaRPr/>
            </a:p>
          </p:txBody>
        </p:sp>
        <p:sp>
          <p:nvSpPr>
            <p:cNvPr id="146" name="rc146"/>
            <p:cNvSpPr/>
            <p:nvPr/>
          </p:nvSpPr>
          <p:spPr>
            <a:xfrm>
              <a:off x="6357750" y="5369238"/>
              <a:ext cx="1847989" cy="162162"/>
            </a:xfrm>
            <a:prstGeom prst="rect">
              <a:avLst/>
            </a:prstGeom>
            <a:solidFill>
              <a:srgbClr val="B3B3B3">
                <a:alpha val="100000"/>
              </a:srgbClr>
            </a:solidFill>
          </p:spPr>
          <p:txBody>
            <a:bodyPr/>
            <a:lstStyle/>
            <a:p>
              <a:endParaRPr/>
            </a:p>
          </p:txBody>
        </p:sp>
        <p:sp>
          <p:nvSpPr>
            <p:cNvPr id="147" name="tx147"/>
            <p:cNvSpPr/>
            <p:nvPr/>
          </p:nvSpPr>
          <p:spPr>
            <a:xfrm>
              <a:off x="6747037" y="581258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667.6</a:t>
              </a:r>
            </a:p>
          </p:txBody>
        </p:sp>
        <p:sp>
          <p:nvSpPr>
            <p:cNvPr id="148" name="tx148"/>
            <p:cNvSpPr/>
            <p:nvPr/>
          </p:nvSpPr>
          <p:spPr>
            <a:xfrm>
              <a:off x="7058797" y="560988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707.8</a:t>
              </a:r>
            </a:p>
          </p:txBody>
        </p:sp>
        <p:sp>
          <p:nvSpPr>
            <p:cNvPr id="149" name="tx149"/>
            <p:cNvSpPr/>
            <p:nvPr/>
          </p:nvSpPr>
          <p:spPr>
            <a:xfrm>
              <a:off x="8350421" y="5407127"/>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874.3</a:t>
              </a:r>
            </a:p>
          </p:txBody>
        </p:sp>
        <p:sp>
          <p:nvSpPr>
            <p:cNvPr id="150" name="tx150"/>
            <p:cNvSpPr/>
            <p:nvPr/>
          </p:nvSpPr>
          <p:spPr>
            <a:xfrm>
              <a:off x="3225464" y="581258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502.1</a:t>
              </a:r>
            </a:p>
          </p:txBody>
        </p:sp>
        <p:sp>
          <p:nvSpPr>
            <p:cNvPr id="151" name="tx151"/>
            <p:cNvSpPr/>
            <p:nvPr/>
          </p:nvSpPr>
          <p:spPr>
            <a:xfrm>
              <a:off x="3182654" y="560988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491.1</a:t>
              </a:r>
            </a:p>
          </p:txBody>
        </p:sp>
        <p:sp>
          <p:nvSpPr>
            <p:cNvPr id="152" name="tx152"/>
            <p:cNvSpPr/>
            <p:nvPr/>
          </p:nvSpPr>
          <p:spPr>
            <a:xfrm>
              <a:off x="3745327" y="5407127"/>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636.1</a:t>
              </a:r>
            </a:p>
          </p:txBody>
        </p:sp>
        <p:sp>
          <p:nvSpPr>
            <p:cNvPr id="153" name="tx153"/>
            <p:cNvSpPr/>
            <p:nvPr/>
          </p:nvSpPr>
          <p:spPr>
            <a:xfrm>
              <a:off x="5815509" y="581258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165.5</a:t>
              </a:r>
            </a:p>
          </p:txBody>
        </p:sp>
        <p:sp>
          <p:nvSpPr>
            <p:cNvPr id="154" name="tx154"/>
            <p:cNvSpPr/>
            <p:nvPr/>
          </p:nvSpPr>
          <p:spPr>
            <a:xfrm>
              <a:off x="5928579" y="560988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216.7</a:t>
              </a:r>
            </a:p>
          </p:txBody>
        </p:sp>
        <p:sp>
          <p:nvSpPr>
            <p:cNvPr id="155" name="tx155"/>
            <p:cNvSpPr/>
            <p:nvPr/>
          </p:nvSpPr>
          <p:spPr>
            <a:xfrm>
              <a:off x="7137064" y="5407127"/>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238.2</a:t>
              </a:r>
            </a:p>
          </p:txBody>
        </p:sp>
        <p:sp>
          <p:nvSpPr>
            <p:cNvPr id="156" name="tx156"/>
            <p:cNvSpPr/>
            <p:nvPr/>
          </p:nvSpPr>
          <p:spPr>
            <a:xfrm>
              <a:off x="709684"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709684"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8" name="tx158"/>
            <p:cNvSpPr/>
            <p:nvPr/>
          </p:nvSpPr>
          <p:spPr>
            <a:xfrm>
              <a:off x="709684"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9" name="tx159"/>
            <p:cNvSpPr/>
            <p:nvPr/>
          </p:nvSpPr>
          <p:spPr>
            <a:xfrm>
              <a:off x="1336829" y="6037863"/>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3198906"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250K</a:t>
              </a:r>
            </a:p>
          </p:txBody>
        </p:sp>
        <p:sp>
          <p:nvSpPr>
            <p:cNvPr id="161" name="tx161"/>
            <p:cNvSpPr/>
            <p:nvPr/>
          </p:nvSpPr>
          <p:spPr>
            <a:xfrm>
              <a:off x="5138678"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162" name="tx162"/>
            <p:cNvSpPr/>
            <p:nvPr/>
          </p:nvSpPr>
          <p:spPr>
            <a:xfrm>
              <a:off x="7078449"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750K</a:t>
              </a:r>
            </a:p>
          </p:txBody>
        </p:sp>
        <p:sp>
          <p:nvSpPr>
            <p:cNvPr id="163" name="tx163"/>
            <p:cNvSpPr/>
            <p:nvPr/>
          </p:nvSpPr>
          <p:spPr>
            <a:xfrm>
              <a:off x="3377712" y="617306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64" name="tx164"/>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5" name="tx165"/>
            <p:cNvSpPr/>
            <p:nvPr/>
          </p:nvSpPr>
          <p:spPr>
            <a:xfrm>
              <a:off x="4367447" y="6498977"/>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diminué à 53%. Ce chiffre est inférieur à celui de 2019, où la couverture était de 59 %.
636 000 enfants ont manqué leur première dose systématique de vaccin contre la rougeole.
Le MCV2 est généralement administré aux enfants âgés de 18 mois à 5 ans. La couverture par le MCV2 a baissé à 31 %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719307"/>
              <a:ext cx="3397293" cy="913637"/>
            </a:xfrm>
            <a:custGeom>
              <a:avLst/>
              <a:gdLst/>
              <a:ahLst/>
              <a:cxnLst/>
              <a:rect l="0" t="0" r="0" b="0"/>
              <a:pathLst>
                <a:path w="3397293" h="913637">
                  <a:moveTo>
                    <a:pt x="0" y="913637"/>
                  </a:moveTo>
                  <a:lnTo>
                    <a:pt x="141553" y="55371"/>
                  </a:lnTo>
                  <a:lnTo>
                    <a:pt x="283107" y="0"/>
                  </a:lnTo>
                  <a:lnTo>
                    <a:pt x="424661" y="332231"/>
                  </a:lnTo>
                  <a:lnTo>
                    <a:pt x="566215" y="276859"/>
                  </a:lnTo>
                  <a:lnTo>
                    <a:pt x="707769" y="802893"/>
                  </a:lnTo>
                  <a:lnTo>
                    <a:pt x="849323" y="719835"/>
                  </a:lnTo>
                  <a:lnTo>
                    <a:pt x="990877" y="442975"/>
                  </a:lnTo>
                  <a:lnTo>
                    <a:pt x="1132431" y="442975"/>
                  </a:lnTo>
                  <a:lnTo>
                    <a:pt x="1273984" y="442975"/>
                  </a:lnTo>
                  <a:lnTo>
                    <a:pt x="1415538" y="415289"/>
                  </a:lnTo>
                  <a:lnTo>
                    <a:pt x="1557092" y="415289"/>
                  </a:lnTo>
                  <a:lnTo>
                    <a:pt x="1698646" y="415289"/>
                  </a:lnTo>
                  <a:lnTo>
                    <a:pt x="1840200" y="415289"/>
                  </a:lnTo>
                  <a:lnTo>
                    <a:pt x="1981754" y="498347"/>
                  </a:lnTo>
                  <a:lnTo>
                    <a:pt x="2123308" y="609091"/>
                  </a:lnTo>
                  <a:lnTo>
                    <a:pt x="2264862" y="692149"/>
                  </a:lnTo>
                  <a:lnTo>
                    <a:pt x="2406416" y="747521"/>
                  </a:lnTo>
                  <a:lnTo>
                    <a:pt x="2547969" y="498347"/>
                  </a:lnTo>
                  <a:lnTo>
                    <a:pt x="2689523" y="415289"/>
                  </a:lnTo>
                  <a:lnTo>
                    <a:pt x="2831077" y="553719"/>
                  </a:lnTo>
                  <a:lnTo>
                    <a:pt x="2972631" y="719835"/>
                  </a:lnTo>
                  <a:lnTo>
                    <a:pt x="3114185" y="664463"/>
                  </a:lnTo>
                  <a:lnTo>
                    <a:pt x="3255739" y="304545"/>
                  </a:lnTo>
                  <a:lnTo>
                    <a:pt x="3397293" y="581405"/>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415289"/>
            </a:xfrm>
            <a:custGeom>
              <a:avLst/>
              <a:gdLst/>
              <a:ahLst/>
              <a:cxnLst/>
              <a:rect l="0" t="0" r="0" b="0"/>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636249"/>
              <a:ext cx="3397293" cy="526033"/>
            </a:xfrm>
            <a:custGeom>
              <a:avLst/>
              <a:gdLst/>
              <a:ahLst/>
              <a:cxnLst/>
              <a:rect l="0" t="0" r="0" b="0"/>
              <a:pathLst>
                <a:path w="3397293" h="526033">
                  <a:moveTo>
                    <a:pt x="0" y="526033"/>
                  </a:moveTo>
                  <a:lnTo>
                    <a:pt x="141553" y="442975"/>
                  </a:lnTo>
                  <a:lnTo>
                    <a:pt x="283107" y="387603"/>
                  </a:lnTo>
                  <a:lnTo>
                    <a:pt x="424661" y="359917"/>
                  </a:lnTo>
                  <a:lnTo>
                    <a:pt x="566215" y="332231"/>
                  </a:lnTo>
                  <a:lnTo>
                    <a:pt x="707769" y="332231"/>
                  </a:lnTo>
                  <a:lnTo>
                    <a:pt x="849323" y="249173"/>
                  </a:lnTo>
                  <a:lnTo>
                    <a:pt x="990877" y="193801"/>
                  </a:lnTo>
                  <a:lnTo>
                    <a:pt x="1132431" y="138429"/>
                  </a:lnTo>
                  <a:lnTo>
                    <a:pt x="1273984" y="55371"/>
                  </a:lnTo>
                  <a:lnTo>
                    <a:pt x="1415538" y="27685"/>
                  </a:lnTo>
                  <a:lnTo>
                    <a:pt x="1557092" y="0"/>
                  </a:lnTo>
                  <a:lnTo>
                    <a:pt x="1698646" y="0"/>
                  </a:lnTo>
                  <a:lnTo>
                    <a:pt x="1840200" y="27685"/>
                  </a:lnTo>
                  <a:lnTo>
                    <a:pt x="1981754" y="27685"/>
                  </a:lnTo>
                  <a:lnTo>
                    <a:pt x="2123308" y="27685"/>
                  </a:lnTo>
                  <a:lnTo>
                    <a:pt x="2264862" y="83057"/>
                  </a:lnTo>
                  <a:lnTo>
                    <a:pt x="2406416" y="83057"/>
                  </a:lnTo>
                  <a:lnTo>
                    <a:pt x="2547969" y="55371"/>
                  </a:lnTo>
                  <a:lnTo>
                    <a:pt x="2689523" y="27685"/>
                  </a:lnTo>
                  <a:lnTo>
                    <a:pt x="2831077" y="83057"/>
                  </a:lnTo>
                  <a:lnTo>
                    <a:pt x="2972631" y="110743"/>
                  </a:lnTo>
                  <a:lnTo>
                    <a:pt x="3114185" y="83057"/>
                  </a:lnTo>
                  <a:lnTo>
                    <a:pt x="3255739" y="27685"/>
                  </a:lnTo>
                  <a:lnTo>
                    <a:pt x="3397293" y="27685"/>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719307"/>
              <a:ext cx="3397293" cy="913637"/>
            </a:xfrm>
            <a:custGeom>
              <a:avLst/>
              <a:gdLst/>
              <a:ahLst/>
              <a:cxnLst/>
              <a:rect l="0" t="0" r="0" b="0"/>
              <a:pathLst>
                <a:path w="3397293" h="913637">
                  <a:moveTo>
                    <a:pt x="0" y="913637"/>
                  </a:moveTo>
                  <a:lnTo>
                    <a:pt x="141553" y="55371"/>
                  </a:lnTo>
                  <a:lnTo>
                    <a:pt x="283107" y="0"/>
                  </a:lnTo>
                  <a:lnTo>
                    <a:pt x="424661" y="332231"/>
                  </a:lnTo>
                  <a:lnTo>
                    <a:pt x="566215" y="276859"/>
                  </a:lnTo>
                  <a:lnTo>
                    <a:pt x="707769" y="802893"/>
                  </a:lnTo>
                  <a:lnTo>
                    <a:pt x="849323" y="719835"/>
                  </a:lnTo>
                  <a:lnTo>
                    <a:pt x="990877" y="442975"/>
                  </a:lnTo>
                  <a:lnTo>
                    <a:pt x="1132431" y="442975"/>
                  </a:lnTo>
                  <a:lnTo>
                    <a:pt x="1273984" y="442975"/>
                  </a:lnTo>
                  <a:lnTo>
                    <a:pt x="1415538" y="415289"/>
                  </a:lnTo>
                  <a:lnTo>
                    <a:pt x="1557092" y="415289"/>
                  </a:lnTo>
                  <a:lnTo>
                    <a:pt x="1698646" y="415289"/>
                  </a:lnTo>
                  <a:lnTo>
                    <a:pt x="1840200" y="415289"/>
                  </a:lnTo>
                  <a:lnTo>
                    <a:pt x="1981754" y="498347"/>
                  </a:lnTo>
                  <a:lnTo>
                    <a:pt x="2123308" y="609091"/>
                  </a:lnTo>
                  <a:lnTo>
                    <a:pt x="2264862" y="692149"/>
                  </a:lnTo>
                  <a:lnTo>
                    <a:pt x="2406416" y="747521"/>
                  </a:lnTo>
                  <a:lnTo>
                    <a:pt x="2547969" y="498347"/>
                  </a:lnTo>
                  <a:lnTo>
                    <a:pt x="2689523" y="415289"/>
                  </a:lnTo>
                  <a:lnTo>
                    <a:pt x="2831077" y="553719"/>
                  </a:lnTo>
                  <a:lnTo>
                    <a:pt x="2972631" y="719835"/>
                  </a:lnTo>
                  <a:lnTo>
                    <a:pt x="3114185" y="664463"/>
                  </a:lnTo>
                  <a:lnTo>
                    <a:pt x="3255739" y="304545"/>
                  </a:lnTo>
                  <a:lnTo>
                    <a:pt x="3397293" y="581405"/>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688845"/>
            </a:xfrm>
            <a:custGeom>
              <a:avLst/>
              <a:gdLst/>
              <a:ahLst/>
              <a:cxnLst/>
              <a:rect l="0" t="0" r="0" b="0"/>
              <a:pathLst>
                <a:path h="1688845">
                  <a:moveTo>
                    <a:pt x="0" y="0"/>
                  </a:moveTo>
                  <a:lnTo>
                    <a:pt x="0" y="1688845"/>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1578101"/>
            </a:xfrm>
            <a:custGeom>
              <a:avLst/>
              <a:gdLst/>
              <a:ahLst/>
              <a:cxnLst/>
              <a:rect l="0" t="0" r="0" b="0"/>
              <a:pathLst>
                <a:path h="1578101">
                  <a:moveTo>
                    <a:pt x="0" y="0"/>
                  </a:moveTo>
                  <a:lnTo>
                    <a:pt x="0" y="1578101"/>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1190497"/>
            </a:xfrm>
            <a:custGeom>
              <a:avLst/>
              <a:gdLst/>
              <a:ahLst/>
              <a:cxnLst/>
              <a:rect l="0" t="0" r="0" b="0"/>
              <a:pathLst>
                <a:path h="1190497">
                  <a:moveTo>
                    <a:pt x="0" y="0"/>
                  </a:moveTo>
                  <a:lnTo>
                    <a:pt x="0" y="1190497"/>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384299"/>
            </a:xfrm>
            <a:custGeom>
              <a:avLst/>
              <a:gdLst/>
              <a:ahLst/>
              <a:cxnLst/>
              <a:rect l="0" t="0" r="0" b="0"/>
              <a:pathLst>
                <a:path h="1384299">
                  <a:moveTo>
                    <a:pt x="0" y="0"/>
                  </a:moveTo>
                  <a:lnTo>
                    <a:pt x="0" y="1384299"/>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1190497"/>
            </a:xfrm>
            <a:custGeom>
              <a:avLst/>
              <a:gdLst/>
              <a:ahLst/>
              <a:cxnLst/>
              <a:rect l="0" t="0" r="0" b="0"/>
              <a:pathLst>
                <a:path h="1190497">
                  <a:moveTo>
                    <a:pt x="0" y="0"/>
                  </a:moveTo>
                  <a:lnTo>
                    <a:pt x="0" y="1190497"/>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1079753"/>
            </a:xfrm>
            <a:custGeom>
              <a:avLst/>
              <a:gdLst/>
              <a:ahLst/>
              <a:cxnLst/>
              <a:rect l="0" t="0" r="0" b="0"/>
              <a:pathLst>
                <a:path h="1079753">
                  <a:moveTo>
                    <a:pt x="0" y="0"/>
                  </a:moveTo>
                  <a:lnTo>
                    <a:pt x="0" y="1079753"/>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1356613"/>
            </a:xfrm>
            <a:custGeom>
              <a:avLst/>
              <a:gdLst/>
              <a:ahLst/>
              <a:cxnLst/>
              <a:rect l="0" t="0" r="0" b="0"/>
              <a:pathLst>
                <a:path h="1356613">
                  <a:moveTo>
                    <a:pt x="0" y="0"/>
                  </a:moveTo>
                  <a:lnTo>
                    <a:pt x="0" y="1356613"/>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719307"/>
              <a:ext cx="3397293" cy="913637"/>
            </a:xfrm>
            <a:custGeom>
              <a:avLst/>
              <a:gdLst/>
              <a:ahLst/>
              <a:cxnLst/>
              <a:rect l="0" t="0" r="0" b="0"/>
              <a:pathLst>
                <a:path w="3397293" h="913637">
                  <a:moveTo>
                    <a:pt x="0" y="913637"/>
                  </a:moveTo>
                  <a:lnTo>
                    <a:pt x="141553" y="55371"/>
                  </a:lnTo>
                  <a:lnTo>
                    <a:pt x="283107" y="0"/>
                  </a:lnTo>
                  <a:lnTo>
                    <a:pt x="424661" y="332231"/>
                  </a:lnTo>
                  <a:lnTo>
                    <a:pt x="566215" y="276859"/>
                  </a:lnTo>
                  <a:lnTo>
                    <a:pt x="707769" y="802893"/>
                  </a:lnTo>
                  <a:lnTo>
                    <a:pt x="849323" y="719835"/>
                  </a:lnTo>
                  <a:lnTo>
                    <a:pt x="990877" y="442975"/>
                  </a:lnTo>
                  <a:lnTo>
                    <a:pt x="1132431" y="442975"/>
                  </a:lnTo>
                  <a:lnTo>
                    <a:pt x="1273984" y="442975"/>
                  </a:lnTo>
                  <a:lnTo>
                    <a:pt x="1415538" y="415289"/>
                  </a:lnTo>
                  <a:lnTo>
                    <a:pt x="1557092" y="415289"/>
                  </a:lnTo>
                  <a:lnTo>
                    <a:pt x="1698646" y="415289"/>
                  </a:lnTo>
                  <a:lnTo>
                    <a:pt x="1840200" y="415289"/>
                  </a:lnTo>
                  <a:lnTo>
                    <a:pt x="1981754" y="498347"/>
                  </a:lnTo>
                  <a:lnTo>
                    <a:pt x="2123308" y="609091"/>
                  </a:lnTo>
                  <a:lnTo>
                    <a:pt x="2264862" y="692149"/>
                  </a:lnTo>
                  <a:lnTo>
                    <a:pt x="2406416" y="747521"/>
                  </a:lnTo>
                  <a:lnTo>
                    <a:pt x="2547969" y="498347"/>
                  </a:lnTo>
                  <a:lnTo>
                    <a:pt x="2689523" y="415289"/>
                  </a:lnTo>
                  <a:lnTo>
                    <a:pt x="2831077" y="553719"/>
                  </a:lnTo>
                  <a:lnTo>
                    <a:pt x="2972631" y="719835"/>
                  </a:lnTo>
                  <a:lnTo>
                    <a:pt x="3114185" y="664463"/>
                  </a:lnTo>
                  <a:lnTo>
                    <a:pt x="3255739" y="304545"/>
                  </a:lnTo>
                  <a:lnTo>
                    <a:pt x="3397293" y="581405"/>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41</a:t>
              </a:r>
            </a:p>
          </p:txBody>
        </p:sp>
        <p:sp>
          <p:nvSpPr>
            <p:cNvPr id="34" name="tx34"/>
            <p:cNvSpPr/>
            <p:nvPr/>
          </p:nvSpPr>
          <p:spPr>
            <a:xfrm>
              <a:off x="1768444" y="82743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59</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52</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59</a:t>
              </a:r>
            </a:p>
          </p:txBody>
        </p:sp>
        <p:sp>
          <p:nvSpPr>
            <p:cNvPr id="38" name="tx38"/>
            <p:cNvSpPr/>
            <p:nvPr/>
          </p:nvSpPr>
          <p:spPr>
            <a:xfrm>
              <a:off x="4316414"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63</a:t>
              </a:r>
            </a:p>
          </p:txBody>
        </p:sp>
        <p:sp>
          <p:nvSpPr>
            <p:cNvPr id="39" name="tx39"/>
            <p:cNvSpPr/>
            <p:nvPr/>
          </p:nvSpPr>
          <p:spPr>
            <a:xfrm>
              <a:off x="4457968"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53</a:t>
              </a:r>
            </a:p>
          </p:txBody>
        </p:sp>
        <p:sp>
          <p:nvSpPr>
            <p:cNvPr id="40" name="tx40"/>
            <p:cNvSpPr/>
            <p:nvPr/>
          </p:nvSpPr>
          <p:spPr>
            <a:xfrm>
              <a:off x="4602663" y="1402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234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878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2878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52240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8486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995881" y="4701884"/>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Angola</a:t>
              </a:r>
            </a:p>
          </p:txBody>
        </p:sp>
        <p:sp>
          <p:nvSpPr>
            <p:cNvPr id="60" name="tx60"/>
            <p:cNvSpPr/>
            <p:nvPr/>
          </p:nvSpPr>
          <p:spPr>
            <a:xfrm>
              <a:off x="278950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963"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40359" y="471005"/>
              <a:ext cx="255850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Angola, 2000-2024</a:t>
              </a:r>
            </a:p>
          </p:txBody>
        </p:sp>
        <p:sp>
          <p:nvSpPr>
            <p:cNvPr id="63" name="pl63"/>
            <p:cNvSpPr/>
            <p:nvPr/>
          </p:nvSpPr>
          <p:spPr>
            <a:xfrm>
              <a:off x="5267799" y="356525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8892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21314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53709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86104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90328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32272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55117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187512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19906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437664" y="1537095"/>
              <a:ext cx="3397293" cy="2230976"/>
            </a:xfrm>
            <a:custGeom>
              <a:avLst/>
              <a:gdLst/>
              <a:ahLst/>
              <a:cxnLst/>
              <a:rect l="0" t="0" r="0" b="0"/>
              <a:pathLst>
                <a:path w="3397293" h="2230976">
                  <a:moveTo>
                    <a:pt x="0" y="2230976"/>
                  </a:moveTo>
                  <a:lnTo>
                    <a:pt x="141553" y="135210"/>
                  </a:lnTo>
                  <a:lnTo>
                    <a:pt x="283107" y="0"/>
                  </a:lnTo>
                  <a:lnTo>
                    <a:pt x="424661" y="811264"/>
                  </a:lnTo>
                  <a:lnTo>
                    <a:pt x="566215" y="676053"/>
                  </a:lnTo>
                  <a:lnTo>
                    <a:pt x="707769" y="1960554"/>
                  </a:lnTo>
                  <a:lnTo>
                    <a:pt x="849323" y="1757738"/>
                  </a:lnTo>
                  <a:lnTo>
                    <a:pt x="990877" y="1081685"/>
                  </a:lnTo>
                  <a:lnTo>
                    <a:pt x="1132431" y="1081685"/>
                  </a:lnTo>
                  <a:lnTo>
                    <a:pt x="1273984" y="1081685"/>
                  </a:lnTo>
                  <a:lnTo>
                    <a:pt x="1415538" y="1014080"/>
                  </a:lnTo>
                  <a:lnTo>
                    <a:pt x="1557092" y="1014080"/>
                  </a:lnTo>
                  <a:lnTo>
                    <a:pt x="1698646" y="1014080"/>
                  </a:lnTo>
                  <a:lnTo>
                    <a:pt x="1840200" y="1014080"/>
                  </a:lnTo>
                  <a:lnTo>
                    <a:pt x="1981754" y="1216896"/>
                  </a:lnTo>
                  <a:lnTo>
                    <a:pt x="2123308" y="1487317"/>
                  </a:lnTo>
                  <a:lnTo>
                    <a:pt x="2264862" y="1690133"/>
                  </a:lnTo>
                  <a:lnTo>
                    <a:pt x="2406416" y="1825344"/>
                  </a:lnTo>
                  <a:lnTo>
                    <a:pt x="2547969" y="1216896"/>
                  </a:lnTo>
                  <a:lnTo>
                    <a:pt x="2689523" y="1014080"/>
                  </a:lnTo>
                  <a:lnTo>
                    <a:pt x="2831077" y="1352106"/>
                  </a:lnTo>
                  <a:lnTo>
                    <a:pt x="2972631" y="1757738"/>
                  </a:lnTo>
                  <a:lnTo>
                    <a:pt x="3114185" y="1622528"/>
                  </a:lnTo>
                  <a:lnTo>
                    <a:pt x="3255739" y="743658"/>
                  </a:lnTo>
                  <a:lnTo>
                    <a:pt x="3397293" y="1419712"/>
                  </a:lnTo>
                </a:path>
              </a:pathLst>
            </a:custGeom>
            <a:ln w="27101" cap="flat">
              <a:solidFill>
                <a:srgbClr val="0058AB">
                  <a:alpha val="100000"/>
                </a:srgbClr>
              </a:solidFill>
              <a:prstDash val="solid"/>
              <a:round/>
            </a:ln>
          </p:spPr>
          <p:txBody>
            <a:bodyPr/>
            <a:lstStyle/>
            <a:p>
              <a:endParaRPr/>
            </a:p>
          </p:txBody>
        </p:sp>
        <p:sp>
          <p:nvSpPr>
            <p:cNvPr id="81" name="pl81"/>
            <p:cNvSpPr/>
            <p:nvPr/>
          </p:nvSpPr>
          <p:spPr>
            <a:xfrm>
              <a:off x="5437664" y="2551175"/>
              <a:ext cx="3397293" cy="1014080"/>
            </a:xfrm>
            <a:custGeom>
              <a:avLst/>
              <a:gdLst/>
              <a:ahLst/>
              <a:cxnLst/>
              <a:rect l="0" t="0" r="0" b="0"/>
              <a:pathLst>
                <a:path w="3397293" h="1014080">
                  <a:moveTo>
                    <a:pt x="0" y="1014080"/>
                  </a:moveTo>
                  <a:lnTo>
                    <a:pt x="141553" y="946474"/>
                  </a:lnTo>
                  <a:lnTo>
                    <a:pt x="283107" y="946474"/>
                  </a:lnTo>
                  <a:lnTo>
                    <a:pt x="424661" y="878869"/>
                  </a:lnTo>
                  <a:lnTo>
                    <a:pt x="566215" y="743658"/>
                  </a:lnTo>
                  <a:lnTo>
                    <a:pt x="707769" y="608448"/>
                  </a:lnTo>
                  <a:lnTo>
                    <a:pt x="849323" y="473237"/>
                  </a:lnTo>
                  <a:lnTo>
                    <a:pt x="990877" y="473237"/>
                  </a:lnTo>
                  <a:lnTo>
                    <a:pt x="1132431" y="338026"/>
                  </a:lnTo>
                  <a:lnTo>
                    <a:pt x="1273984" y="202816"/>
                  </a:lnTo>
                  <a:lnTo>
                    <a:pt x="1415538" y="135210"/>
                  </a:lnTo>
                  <a:lnTo>
                    <a:pt x="1557092" y="135210"/>
                  </a:lnTo>
                  <a:lnTo>
                    <a:pt x="1698646" y="135210"/>
                  </a:lnTo>
                  <a:lnTo>
                    <a:pt x="1840200" y="135210"/>
                  </a:lnTo>
                  <a:lnTo>
                    <a:pt x="1981754" y="135210"/>
                  </a:lnTo>
                  <a:lnTo>
                    <a:pt x="2123308" y="135210"/>
                  </a:lnTo>
                  <a:lnTo>
                    <a:pt x="2264862" y="67605"/>
                  </a:lnTo>
                  <a:lnTo>
                    <a:pt x="2406416" y="67605"/>
                  </a:lnTo>
                  <a:lnTo>
                    <a:pt x="2547969" y="0"/>
                  </a:lnTo>
                  <a:lnTo>
                    <a:pt x="2689523" y="0"/>
                  </a:lnTo>
                  <a:lnTo>
                    <a:pt x="2831077" y="202816"/>
                  </a:lnTo>
                  <a:lnTo>
                    <a:pt x="2972631" y="338026"/>
                  </a:lnTo>
                  <a:lnTo>
                    <a:pt x="3114185" y="202816"/>
                  </a:lnTo>
                  <a:lnTo>
                    <a:pt x="3255739" y="202816"/>
                  </a:lnTo>
                  <a:lnTo>
                    <a:pt x="3397293" y="135210"/>
                  </a:lnTo>
                </a:path>
              </a:pathLst>
            </a:custGeom>
            <a:ln w="27101" cap="flat">
              <a:solidFill>
                <a:srgbClr val="80BD41">
                  <a:alpha val="100000"/>
                </a:srgbClr>
              </a:solidFill>
              <a:prstDash val="solid"/>
              <a:round/>
            </a:ln>
          </p:spPr>
          <p:txBody>
            <a:bodyPr/>
            <a:lstStyle/>
            <a:p>
              <a:endParaRPr/>
            </a:p>
          </p:txBody>
        </p:sp>
        <p:sp>
          <p:nvSpPr>
            <p:cNvPr id="82" name="pl82"/>
            <p:cNvSpPr/>
            <p:nvPr/>
          </p:nvSpPr>
          <p:spPr>
            <a:xfrm>
              <a:off x="5437664" y="2483570"/>
              <a:ext cx="3397293" cy="1284501"/>
            </a:xfrm>
            <a:custGeom>
              <a:avLst/>
              <a:gdLst/>
              <a:ahLst/>
              <a:cxnLst/>
              <a:rect l="0" t="0" r="0" b="0"/>
              <a:pathLst>
                <a:path w="3397293" h="1284501">
                  <a:moveTo>
                    <a:pt x="0" y="1284501"/>
                  </a:moveTo>
                  <a:lnTo>
                    <a:pt x="141553" y="1081685"/>
                  </a:lnTo>
                  <a:lnTo>
                    <a:pt x="283107" y="946474"/>
                  </a:lnTo>
                  <a:lnTo>
                    <a:pt x="424661" y="878869"/>
                  </a:lnTo>
                  <a:lnTo>
                    <a:pt x="566215" y="811264"/>
                  </a:lnTo>
                  <a:lnTo>
                    <a:pt x="707769" y="811264"/>
                  </a:lnTo>
                  <a:lnTo>
                    <a:pt x="849323" y="608448"/>
                  </a:lnTo>
                  <a:lnTo>
                    <a:pt x="990877" y="473237"/>
                  </a:lnTo>
                  <a:lnTo>
                    <a:pt x="1132431" y="338026"/>
                  </a:lnTo>
                  <a:lnTo>
                    <a:pt x="1273984" y="135210"/>
                  </a:lnTo>
                  <a:lnTo>
                    <a:pt x="1415538" y="67605"/>
                  </a:lnTo>
                  <a:lnTo>
                    <a:pt x="1557092" y="0"/>
                  </a:lnTo>
                  <a:lnTo>
                    <a:pt x="1698646" y="0"/>
                  </a:lnTo>
                  <a:lnTo>
                    <a:pt x="1840200" y="67605"/>
                  </a:lnTo>
                  <a:lnTo>
                    <a:pt x="1981754" y="67605"/>
                  </a:lnTo>
                  <a:lnTo>
                    <a:pt x="2123308" y="67605"/>
                  </a:lnTo>
                  <a:lnTo>
                    <a:pt x="2264862" y="202816"/>
                  </a:lnTo>
                  <a:lnTo>
                    <a:pt x="2406416" y="202816"/>
                  </a:lnTo>
                  <a:lnTo>
                    <a:pt x="2547969" y="135210"/>
                  </a:lnTo>
                  <a:lnTo>
                    <a:pt x="2689523" y="67605"/>
                  </a:lnTo>
                  <a:lnTo>
                    <a:pt x="2831077" y="202816"/>
                  </a:lnTo>
                  <a:lnTo>
                    <a:pt x="2972631" y="270421"/>
                  </a:lnTo>
                  <a:lnTo>
                    <a:pt x="3114185" y="202816"/>
                  </a:lnTo>
                  <a:lnTo>
                    <a:pt x="3255739" y="67605"/>
                  </a:lnTo>
                  <a:lnTo>
                    <a:pt x="3397293" y="67605"/>
                  </a:lnTo>
                </a:path>
              </a:pathLst>
            </a:custGeom>
            <a:ln w="27101" cap="flat">
              <a:solidFill>
                <a:srgbClr val="961A49">
                  <a:alpha val="100000"/>
                </a:srgbClr>
              </a:solidFill>
              <a:prstDash val="solid"/>
              <a:round/>
            </a:ln>
          </p:spPr>
          <p:txBody>
            <a:bodyPr/>
            <a:lstStyle/>
            <a:p>
              <a:endParaRPr/>
            </a:p>
          </p:txBody>
        </p:sp>
        <p:sp>
          <p:nvSpPr>
            <p:cNvPr id="83" name="pl83"/>
            <p:cNvSpPr/>
            <p:nvPr/>
          </p:nvSpPr>
          <p:spPr>
            <a:xfrm>
              <a:off x="5437664" y="2551175"/>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4" name="pl84"/>
            <p:cNvSpPr/>
            <p:nvPr/>
          </p:nvSpPr>
          <p:spPr>
            <a:xfrm>
              <a:off x="5437664" y="1537095"/>
              <a:ext cx="3397293" cy="2230976"/>
            </a:xfrm>
            <a:custGeom>
              <a:avLst/>
              <a:gdLst/>
              <a:ahLst/>
              <a:cxnLst/>
              <a:rect l="0" t="0" r="0" b="0"/>
              <a:pathLst>
                <a:path w="3397293" h="2230976">
                  <a:moveTo>
                    <a:pt x="0" y="2230976"/>
                  </a:moveTo>
                  <a:lnTo>
                    <a:pt x="141553" y="135210"/>
                  </a:lnTo>
                  <a:lnTo>
                    <a:pt x="283107" y="0"/>
                  </a:lnTo>
                  <a:lnTo>
                    <a:pt x="424661" y="811264"/>
                  </a:lnTo>
                  <a:lnTo>
                    <a:pt x="566215" y="676053"/>
                  </a:lnTo>
                  <a:lnTo>
                    <a:pt x="707769" y="1960554"/>
                  </a:lnTo>
                  <a:lnTo>
                    <a:pt x="849323" y="1757738"/>
                  </a:lnTo>
                  <a:lnTo>
                    <a:pt x="990877" y="1081685"/>
                  </a:lnTo>
                  <a:lnTo>
                    <a:pt x="1132431" y="1081685"/>
                  </a:lnTo>
                  <a:lnTo>
                    <a:pt x="1273984" y="1081685"/>
                  </a:lnTo>
                  <a:lnTo>
                    <a:pt x="1415538" y="1014080"/>
                  </a:lnTo>
                  <a:lnTo>
                    <a:pt x="1557092" y="1014080"/>
                  </a:lnTo>
                  <a:lnTo>
                    <a:pt x="1698646" y="1014080"/>
                  </a:lnTo>
                  <a:lnTo>
                    <a:pt x="1840200" y="1014080"/>
                  </a:lnTo>
                  <a:lnTo>
                    <a:pt x="1981754" y="1216896"/>
                  </a:lnTo>
                  <a:lnTo>
                    <a:pt x="2123308" y="1487317"/>
                  </a:lnTo>
                  <a:lnTo>
                    <a:pt x="2264862" y="1690133"/>
                  </a:lnTo>
                  <a:lnTo>
                    <a:pt x="2406416" y="1825344"/>
                  </a:lnTo>
                  <a:lnTo>
                    <a:pt x="2547969" y="1216896"/>
                  </a:lnTo>
                  <a:lnTo>
                    <a:pt x="2689523" y="1014080"/>
                  </a:lnTo>
                  <a:lnTo>
                    <a:pt x="2831077" y="1352106"/>
                  </a:lnTo>
                  <a:lnTo>
                    <a:pt x="2972631" y="1757738"/>
                  </a:lnTo>
                  <a:lnTo>
                    <a:pt x="3114185" y="1622528"/>
                  </a:lnTo>
                  <a:lnTo>
                    <a:pt x="3255739" y="743658"/>
                  </a:lnTo>
                  <a:lnTo>
                    <a:pt x="3397293" y="1419712"/>
                  </a:lnTo>
                </a:path>
              </a:pathLst>
            </a:custGeom>
            <a:ln w="43362" cap="flat">
              <a:solidFill>
                <a:srgbClr val="000000">
                  <a:alpha val="100000"/>
                </a:srgbClr>
              </a:solidFill>
              <a:prstDash val="solid"/>
              <a:round/>
            </a:ln>
          </p:spPr>
          <p:txBody>
            <a:bodyPr/>
            <a:lstStyle/>
            <a:p>
              <a:endParaRPr/>
            </a:p>
          </p:txBody>
        </p:sp>
        <p:sp>
          <p:nvSpPr>
            <p:cNvPr id="85" name="pl85"/>
            <p:cNvSpPr/>
            <p:nvPr/>
          </p:nvSpPr>
          <p:spPr>
            <a:xfrm>
              <a:off x="5437664" y="1428926"/>
              <a:ext cx="0" cy="2339144"/>
            </a:xfrm>
            <a:custGeom>
              <a:avLst/>
              <a:gdLst/>
              <a:ahLst/>
              <a:cxnLst/>
              <a:rect l="0" t="0" r="0" b="0"/>
              <a:pathLst>
                <a:path h="2339144">
                  <a:moveTo>
                    <a:pt x="0" y="2339144"/>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6145433" y="1428926"/>
              <a:ext cx="0" cy="2068723"/>
            </a:xfrm>
            <a:custGeom>
              <a:avLst/>
              <a:gdLst/>
              <a:ahLst/>
              <a:cxnLst/>
              <a:rect l="0" t="0" r="0" b="0"/>
              <a:pathLst>
                <a:path h="2068723">
                  <a:moveTo>
                    <a:pt x="0" y="2068723"/>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853202" y="1428926"/>
              <a:ext cx="0" cy="1122248"/>
            </a:xfrm>
            <a:custGeom>
              <a:avLst/>
              <a:gdLst/>
              <a:ahLst/>
              <a:cxnLst/>
              <a:rect l="0" t="0" r="0" b="0"/>
              <a:pathLst>
                <a:path h="1122248">
                  <a:moveTo>
                    <a:pt x="0" y="1122248"/>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7560972" y="1428926"/>
              <a:ext cx="0" cy="1595486"/>
            </a:xfrm>
            <a:custGeom>
              <a:avLst/>
              <a:gdLst/>
              <a:ahLst/>
              <a:cxnLst/>
              <a:rect l="0" t="0" r="0" b="0"/>
              <a:pathLst>
                <a:path h="1595486">
                  <a:moveTo>
                    <a:pt x="0" y="1595486"/>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127187" y="1428926"/>
              <a:ext cx="0" cy="1122248"/>
            </a:xfrm>
            <a:custGeom>
              <a:avLst/>
              <a:gdLst/>
              <a:ahLst/>
              <a:cxnLst/>
              <a:rect l="0" t="0" r="0" b="0"/>
              <a:pathLst>
                <a:path h="1122248">
                  <a:moveTo>
                    <a:pt x="0" y="1122248"/>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693403" y="1428926"/>
              <a:ext cx="0" cy="851827"/>
            </a:xfrm>
            <a:custGeom>
              <a:avLst/>
              <a:gdLst/>
              <a:ahLst/>
              <a:cxnLst/>
              <a:rect l="0" t="0" r="0" b="0"/>
              <a:pathLst>
                <a:path h="851827">
                  <a:moveTo>
                    <a:pt x="0" y="851827"/>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834957" y="1428926"/>
              <a:ext cx="0" cy="1527880"/>
            </a:xfrm>
            <a:custGeom>
              <a:avLst/>
              <a:gdLst/>
              <a:ahLst/>
              <a:cxnLst/>
              <a:rect l="0" t="0" r="0" b="0"/>
              <a:pathLst>
                <a:path h="1527880">
                  <a:moveTo>
                    <a:pt x="0" y="1527880"/>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5437664" y="1537095"/>
              <a:ext cx="3397293" cy="2230976"/>
            </a:xfrm>
            <a:custGeom>
              <a:avLst/>
              <a:gdLst/>
              <a:ahLst/>
              <a:cxnLst/>
              <a:rect l="0" t="0" r="0" b="0"/>
              <a:pathLst>
                <a:path w="3397293" h="2230976">
                  <a:moveTo>
                    <a:pt x="0" y="2230976"/>
                  </a:moveTo>
                  <a:lnTo>
                    <a:pt x="141553" y="135210"/>
                  </a:lnTo>
                  <a:lnTo>
                    <a:pt x="283107" y="0"/>
                  </a:lnTo>
                  <a:lnTo>
                    <a:pt x="424661" y="811264"/>
                  </a:lnTo>
                  <a:lnTo>
                    <a:pt x="566215" y="676053"/>
                  </a:lnTo>
                  <a:lnTo>
                    <a:pt x="707769" y="1960554"/>
                  </a:lnTo>
                  <a:lnTo>
                    <a:pt x="849323" y="1757738"/>
                  </a:lnTo>
                  <a:lnTo>
                    <a:pt x="990877" y="1081685"/>
                  </a:lnTo>
                  <a:lnTo>
                    <a:pt x="1132431" y="1081685"/>
                  </a:lnTo>
                  <a:lnTo>
                    <a:pt x="1273984" y="1081685"/>
                  </a:lnTo>
                  <a:lnTo>
                    <a:pt x="1415538" y="1014080"/>
                  </a:lnTo>
                  <a:lnTo>
                    <a:pt x="1557092" y="1014080"/>
                  </a:lnTo>
                  <a:lnTo>
                    <a:pt x="1698646" y="1014080"/>
                  </a:lnTo>
                  <a:lnTo>
                    <a:pt x="1840200" y="1014080"/>
                  </a:lnTo>
                  <a:lnTo>
                    <a:pt x="1981754" y="1216896"/>
                  </a:lnTo>
                  <a:lnTo>
                    <a:pt x="2123308" y="1487317"/>
                  </a:lnTo>
                  <a:lnTo>
                    <a:pt x="2264862" y="1690133"/>
                  </a:lnTo>
                  <a:lnTo>
                    <a:pt x="2406416" y="1825344"/>
                  </a:lnTo>
                  <a:lnTo>
                    <a:pt x="2547969" y="1216896"/>
                  </a:lnTo>
                  <a:lnTo>
                    <a:pt x="2689523" y="1014080"/>
                  </a:lnTo>
                  <a:lnTo>
                    <a:pt x="2831077" y="1352106"/>
                  </a:lnTo>
                  <a:lnTo>
                    <a:pt x="2972631" y="1757738"/>
                  </a:lnTo>
                  <a:lnTo>
                    <a:pt x="3114185" y="1622528"/>
                  </a:lnTo>
                  <a:lnTo>
                    <a:pt x="3255739" y="743658"/>
                  </a:lnTo>
                  <a:lnTo>
                    <a:pt x="3397293" y="1419712"/>
                  </a:lnTo>
                </a:path>
              </a:pathLst>
            </a:custGeom>
            <a:ln w="27101" cap="flat">
              <a:solidFill>
                <a:srgbClr val="0058AB">
                  <a:alpha val="100000"/>
                </a:srgbClr>
              </a:solidFill>
              <a:prstDash val="solid"/>
              <a:round/>
            </a:ln>
          </p:spPr>
          <p:txBody>
            <a:bodyPr/>
            <a:lstStyle/>
            <a:p>
              <a:endParaRPr/>
            </a:p>
          </p:txBody>
        </p:sp>
        <p:sp>
          <p:nvSpPr>
            <p:cNvPr id="93" name="tx93"/>
            <p:cNvSpPr/>
            <p:nvPr/>
          </p:nvSpPr>
          <p:spPr>
            <a:xfrm>
              <a:off x="5359324" y="1361444"/>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-18</a:t>
              </a:r>
            </a:p>
          </p:txBody>
        </p:sp>
        <p:sp>
          <p:nvSpPr>
            <p:cNvPr id="94" name="tx94"/>
            <p:cNvSpPr/>
            <p:nvPr/>
          </p:nvSpPr>
          <p:spPr>
            <a:xfrm>
              <a:off x="6067093" y="1362767"/>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823058" y="13614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12777" y="1364091"/>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097042" y="136144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6308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361444"/>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902429" y="264726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51073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851167"/>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17511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49906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8230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14695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4548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6" name="pl116"/>
            <p:cNvSpPr/>
            <p:nvPr/>
          </p:nvSpPr>
          <p:spPr>
            <a:xfrm>
              <a:off x="604548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683910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601563"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9" name="tx119"/>
            <p:cNvSpPr/>
            <p:nvPr/>
          </p:nvSpPr>
          <p:spPr>
            <a:xfrm>
              <a:off x="6312580" y="4701884"/>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Angola</a:t>
              </a:r>
            </a:p>
          </p:txBody>
        </p:sp>
        <p:sp>
          <p:nvSpPr>
            <p:cNvPr id="120" name="tx120"/>
            <p:cNvSpPr/>
            <p:nvPr/>
          </p:nvSpPr>
          <p:spPr>
            <a:xfrm>
              <a:off x="7106208"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8662" y="4727873"/>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46820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477025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707230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361922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5921277"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8223327"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rc133"/>
            <p:cNvSpPr/>
            <p:nvPr/>
          </p:nvSpPr>
          <p:spPr>
            <a:xfrm>
              <a:off x="1317178" y="5710248"/>
              <a:ext cx="5779180" cy="145351"/>
            </a:xfrm>
            <a:prstGeom prst="rect">
              <a:avLst/>
            </a:prstGeom>
            <a:solidFill>
              <a:srgbClr val="E2231A">
                <a:alpha val="80000"/>
              </a:srgbClr>
            </a:solidFill>
          </p:spPr>
          <p:txBody>
            <a:bodyPr/>
            <a:lstStyle/>
            <a:p>
              <a:endParaRPr/>
            </a:p>
          </p:txBody>
        </p:sp>
        <p:sp>
          <p:nvSpPr>
            <p:cNvPr id="134" name="rc134"/>
            <p:cNvSpPr/>
            <p:nvPr/>
          </p:nvSpPr>
          <p:spPr>
            <a:xfrm>
              <a:off x="1317178" y="5528559"/>
              <a:ext cx="5652164" cy="145351"/>
            </a:xfrm>
            <a:prstGeom prst="rect">
              <a:avLst/>
            </a:prstGeom>
            <a:solidFill>
              <a:srgbClr val="E2231A">
                <a:alpha val="80000"/>
              </a:srgbClr>
            </a:solidFill>
          </p:spPr>
          <p:txBody>
            <a:bodyPr/>
            <a:lstStyle/>
            <a:p>
              <a:endParaRPr/>
            </a:p>
          </p:txBody>
        </p:sp>
        <p:sp>
          <p:nvSpPr>
            <p:cNvPr id="135" name="rc135"/>
            <p:cNvSpPr/>
            <p:nvPr/>
          </p:nvSpPr>
          <p:spPr>
            <a:xfrm>
              <a:off x="1317178" y="5346869"/>
              <a:ext cx="7321564" cy="145351"/>
            </a:xfrm>
            <a:prstGeom prst="rect">
              <a:avLst/>
            </a:prstGeom>
            <a:solidFill>
              <a:srgbClr val="E2231A">
                <a:alpha val="80000"/>
              </a:srgbClr>
            </a:solidFill>
          </p:spPr>
          <p:txBody>
            <a:bodyPr/>
            <a:lstStyle/>
            <a:p>
              <a:endParaRPr/>
            </a:p>
          </p:txBody>
        </p:sp>
        <p:sp>
          <p:nvSpPr>
            <p:cNvPr id="136" name="tx136"/>
            <p:cNvSpPr/>
            <p:nvPr/>
          </p:nvSpPr>
          <p:spPr>
            <a:xfrm>
              <a:off x="6586945"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502,000</a:t>
              </a:r>
            </a:p>
          </p:txBody>
        </p:sp>
        <p:sp>
          <p:nvSpPr>
            <p:cNvPr id="137" name="tx137"/>
            <p:cNvSpPr/>
            <p:nvPr/>
          </p:nvSpPr>
          <p:spPr>
            <a:xfrm>
              <a:off x="6459929"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491,000</a:t>
              </a:r>
            </a:p>
          </p:txBody>
        </p:sp>
        <p:sp>
          <p:nvSpPr>
            <p:cNvPr id="138" name="tx138"/>
            <p:cNvSpPr/>
            <p:nvPr/>
          </p:nvSpPr>
          <p:spPr>
            <a:xfrm>
              <a:off x="812933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636,000</a:t>
              </a:r>
            </a:p>
          </p:txBody>
        </p:sp>
        <p:sp>
          <p:nvSpPr>
            <p:cNvPr id="139" name="tx139"/>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114248"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5416297"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7718347"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600,000</a:t>
              </a:r>
            </a:p>
          </p:txBody>
        </p:sp>
        <p:sp>
          <p:nvSpPr>
            <p:cNvPr id="146" name="tx146"/>
            <p:cNvSpPr/>
            <p:nvPr/>
          </p:nvSpPr>
          <p:spPr>
            <a:xfrm>
              <a:off x="951100" y="5065846"/>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7" name="tx147"/>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8" name="tx148"/>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9" name="tx149"/>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par le MCV1 en Angola (53%) était inférieure de 31 points de pourcentage à la moyenne mondiale (84%) et de 23 points de pourcentage à la moyenne de l'ensemble des pays du site ESAR (76%).
La couverture nationale en MCV1 était inférieure de 6 points de pourcentage à celle de 2019 (59%).
Cela équivaut à 636 000 enfants non vaccinés en 2024 contre 502 000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98092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11127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24162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7197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41575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54610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67645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80680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3714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62335" y="2815596"/>
              <a:ext cx="351110" cy="160015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252457" y="2572093"/>
              <a:ext cx="351110" cy="1843660"/>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642580" y="2189447"/>
              <a:ext cx="351110" cy="222630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2032702" y="2154661"/>
              <a:ext cx="351110" cy="226109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422824" y="1980731"/>
              <a:ext cx="351110" cy="24350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812947" y="1911158"/>
              <a:ext cx="351110" cy="25045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3203069" y="1911158"/>
              <a:ext cx="351110" cy="25045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593191" y="1772014"/>
              <a:ext cx="351110" cy="26437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983314" y="1667656"/>
              <a:ext cx="351110" cy="274809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4373436" y="1493726"/>
              <a:ext cx="351110" cy="292202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4763558" y="1458940"/>
              <a:ext cx="351110" cy="295681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5153681" y="1424154"/>
              <a:ext cx="351110" cy="299160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5543803" y="1354582"/>
              <a:ext cx="351110" cy="306117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933925" y="1354582"/>
              <a:ext cx="351110" cy="306117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6324048" y="1319796"/>
              <a:ext cx="351110" cy="309595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7104293"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7494415"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714170"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884537" y="1180651"/>
              <a:ext cx="351110" cy="323510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274660"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62335" y="2815596"/>
              <a:ext cx="351110" cy="1600158"/>
            </a:xfrm>
            <a:prstGeom prst="rect">
              <a:avLst/>
            </a:prstGeom>
            <a:solidFill>
              <a:srgbClr val="0083CF">
                <a:alpha val="100000"/>
              </a:srgbClr>
            </a:solidFill>
          </p:spPr>
          <p:txBody>
            <a:bodyPr/>
            <a:lstStyle/>
            <a:p>
              <a:endParaRPr/>
            </a:p>
          </p:txBody>
        </p:sp>
        <p:sp>
          <p:nvSpPr>
            <p:cNvPr id="35" name="rc35"/>
            <p:cNvSpPr/>
            <p:nvPr/>
          </p:nvSpPr>
          <p:spPr>
            <a:xfrm>
              <a:off x="1252457" y="2572093"/>
              <a:ext cx="351110" cy="1843660"/>
            </a:xfrm>
            <a:prstGeom prst="rect">
              <a:avLst/>
            </a:prstGeom>
            <a:solidFill>
              <a:srgbClr val="F26A21">
                <a:alpha val="100000"/>
              </a:srgbClr>
            </a:solidFill>
          </p:spPr>
          <p:txBody>
            <a:bodyPr/>
            <a:lstStyle/>
            <a:p>
              <a:endParaRPr/>
            </a:p>
          </p:txBody>
        </p:sp>
        <p:sp>
          <p:nvSpPr>
            <p:cNvPr id="36" name="rc36"/>
            <p:cNvSpPr/>
            <p:nvPr/>
          </p:nvSpPr>
          <p:spPr>
            <a:xfrm>
              <a:off x="1642580" y="2189447"/>
              <a:ext cx="351110" cy="2226307"/>
            </a:xfrm>
            <a:prstGeom prst="rect">
              <a:avLst/>
            </a:prstGeom>
            <a:solidFill>
              <a:srgbClr val="0083CF">
                <a:alpha val="100000"/>
              </a:srgbClr>
            </a:solidFill>
          </p:spPr>
          <p:txBody>
            <a:bodyPr/>
            <a:lstStyle/>
            <a:p>
              <a:endParaRPr/>
            </a:p>
          </p:txBody>
        </p:sp>
        <p:sp>
          <p:nvSpPr>
            <p:cNvPr id="37" name="rc37"/>
            <p:cNvSpPr/>
            <p:nvPr/>
          </p:nvSpPr>
          <p:spPr>
            <a:xfrm>
              <a:off x="2032702" y="2154661"/>
              <a:ext cx="351110" cy="2261093"/>
            </a:xfrm>
            <a:prstGeom prst="rect">
              <a:avLst/>
            </a:prstGeom>
            <a:solidFill>
              <a:srgbClr val="0083CF">
                <a:alpha val="100000"/>
              </a:srgbClr>
            </a:solidFill>
          </p:spPr>
          <p:txBody>
            <a:bodyPr/>
            <a:lstStyle/>
            <a:p>
              <a:endParaRPr/>
            </a:p>
          </p:txBody>
        </p:sp>
        <p:sp>
          <p:nvSpPr>
            <p:cNvPr id="38" name="rc38"/>
            <p:cNvSpPr/>
            <p:nvPr/>
          </p:nvSpPr>
          <p:spPr>
            <a:xfrm>
              <a:off x="2812947" y="1911158"/>
              <a:ext cx="351110" cy="2504595"/>
            </a:xfrm>
            <a:prstGeom prst="rect">
              <a:avLst/>
            </a:prstGeom>
            <a:solidFill>
              <a:srgbClr val="0083CF">
                <a:alpha val="100000"/>
              </a:srgbClr>
            </a:solidFill>
          </p:spPr>
          <p:txBody>
            <a:bodyPr/>
            <a:lstStyle/>
            <a:p>
              <a:endParaRPr/>
            </a:p>
          </p:txBody>
        </p:sp>
        <p:sp>
          <p:nvSpPr>
            <p:cNvPr id="39" name="rc39"/>
            <p:cNvSpPr/>
            <p:nvPr/>
          </p:nvSpPr>
          <p:spPr>
            <a:xfrm>
              <a:off x="3203069" y="1911158"/>
              <a:ext cx="351110" cy="2504595"/>
            </a:xfrm>
            <a:prstGeom prst="rect">
              <a:avLst/>
            </a:prstGeom>
            <a:solidFill>
              <a:srgbClr val="0083CF">
                <a:alpha val="100000"/>
              </a:srgbClr>
            </a:solidFill>
          </p:spPr>
          <p:txBody>
            <a:bodyPr/>
            <a:lstStyle/>
            <a:p>
              <a:endParaRPr/>
            </a:p>
          </p:txBody>
        </p:sp>
        <p:sp>
          <p:nvSpPr>
            <p:cNvPr id="40" name="rc40"/>
            <p:cNvSpPr/>
            <p:nvPr/>
          </p:nvSpPr>
          <p:spPr>
            <a:xfrm>
              <a:off x="3593191" y="1772014"/>
              <a:ext cx="351110" cy="2643739"/>
            </a:xfrm>
            <a:prstGeom prst="rect">
              <a:avLst/>
            </a:prstGeom>
            <a:solidFill>
              <a:srgbClr val="0083CF">
                <a:alpha val="100000"/>
              </a:srgbClr>
            </a:solidFill>
          </p:spPr>
          <p:txBody>
            <a:bodyPr/>
            <a:lstStyle/>
            <a:p>
              <a:endParaRPr/>
            </a:p>
          </p:txBody>
        </p:sp>
        <p:sp>
          <p:nvSpPr>
            <p:cNvPr id="41" name="rc41"/>
            <p:cNvSpPr/>
            <p:nvPr/>
          </p:nvSpPr>
          <p:spPr>
            <a:xfrm>
              <a:off x="4373436" y="1493726"/>
              <a:ext cx="351110" cy="2922028"/>
            </a:xfrm>
            <a:prstGeom prst="rect">
              <a:avLst/>
            </a:prstGeom>
            <a:solidFill>
              <a:srgbClr val="0083CF">
                <a:alpha val="100000"/>
              </a:srgbClr>
            </a:solidFill>
          </p:spPr>
          <p:txBody>
            <a:bodyPr/>
            <a:lstStyle/>
            <a:p>
              <a:endParaRPr/>
            </a:p>
          </p:txBody>
        </p:sp>
        <p:sp>
          <p:nvSpPr>
            <p:cNvPr id="42" name="rc42"/>
            <p:cNvSpPr/>
            <p:nvPr/>
          </p:nvSpPr>
          <p:spPr>
            <a:xfrm>
              <a:off x="5543803" y="1354582"/>
              <a:ext cx="351110" cy="3061172"/>
            </a:xfrm>
            <a:prstGeom prst="rect">
              <a:avLst/>
            </a:prstGeom>
            <a:solidFill>
              <a:srgbClr val="0083CF">
                <a:alpha val="100000"/>
              </a:srgbClr>
            </a:solidFill>
          </p:spPr>
          <p:txBody>
            <a:bodyPr/>
            <a:lstStyle/>
            <a:p>
              <a:endParaRPr/>
            </a:p>
          </p:txBody>
        </p:sp>
        <p:sp>
          <p:nvSpPr>
            <p:cNvPr id="43" name="rc43"/>
            <p:cNvSpPr/>
            <p:nvPr/>
          </p:nvSpPr>
          <p:spPr>
            <a:xfrm>
              <a:off x="7104293" y="1285010"/>
              <a:ext cx="351110" cy="3130744"/>
            </a:xfrm>
            <a:prstGeom prst="rect">
              <a:avLst/>
            </a:prstGeom>
            <a:solidFill>
              <a:srgbClr val="0083CF">
                <a:alpha val="100000"/>
              </a:srgbClr>
            </a:solidFill>
          </p:spPr>
          <p:txBody>
            <a:bodyPr/>
            <a:lstStyle/>
            <a:p>
              <a:endParaRPr/>
            </a:p>
          </p:txBody>
        </p:sp>
        <p:sp>
          <p:nvSpPr>
            <p:cNvPr id="44" name="pg44"/>
            <p:cNvSpPr/>
            <p:nvPr/>
          </p:nvSpPr>
          <p:spPr>
            <a:xfrm>
              <a:off x="1142144" y="4344453"/>
              <a:ext cx="71301" cy="71301"/>
            </a:xfrm>
            <a:custGeom>
              <a:avLst/>
              <a:gdLst/>
              <a:ahLst/>
              <a:cxnLst/>
              <a:rect l="0" t="0" r="0" b="0"/>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 name="pg45"/>
            <p:cNvSpPr/>
            <p:nvPr/>
          </p:nvSpPr>
          <p:spPr>
            <a:xfrm>
              <a:off x="1030863" y="4233172"/>
              <a:ext cx="182582" cy="182582"/>
            </a:xfrm>
            <a:custGeom>
              <a:avLst/>
              <a:gdLst/>
              <a:ahLst/>
              <a:cxnLst/>
              <a:rect l="0" t="0" r="0" b="0"/>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 name="pg46"/>
            <p:cNvSpPr/>
            <p:nvPr/>
          </p:nvSpPr>
          <p:spPr>
            <a:xfrm>
              <a:off x="919582" y="4121891"/>
              <a:ext cx="293862" cy="293862"/>
            </a:xfrm>
            <a:custGeom>
              <a:avLst/>
              <a:gdLst/>
              <a:ahLst/>
              <a:cxnLst/>
              <a:rect l="0" t="0" r="0" b="0"/>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 name="pg47"/>
            <p:cNvSpPr/>
            <p:nvPr/>
          </p:nvSpPr>
          <p:spPr>
            <a:xfrm>
              <a:off x="862335" y="401061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862335" y="38993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62335" y="37880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62335" y="36767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62335" y="35654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62335" y="34542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62335" y="334292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62335" y="32316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62335" y="31203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62335" y="30090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62335" y="28978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62335" y="2815596"/>
              <a:ext cx="333163" cy="333163"/>
            </a:xfrm>
            <a:custGeom>
              <a:avLst/>
              <a:gdLst/>
              <a:ahLst/>
              <a:cxnLst/>
              <a:rect l="0" t="0" r="0" b="0"/>
              <a:pathLst>
                <a:path w="333163" h="333163">
                  <a:moveTo>
                    <a:pt x="322035" y="0"/>
                  </a:moveTo>
                  <a:lnTo>
                    <a:pt x="333163" y="0"/>
                  </a:lnTo>
                  <a:lnTo>
                    <a:pt x="0" y="333163"/>
                  </a:lnTo>
                  <a:lnTo>
                    <a:pt x="0" y="3220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62335" y="2815596"/>
              <a:ext cx="221882" cy="221882"/>
            </a:xfrm>
            <a:custGeom>
              <a:avLst/>
              <a:gdLst/>
              <a:ahLst/>
              <a:cxnLst/>
              <a:rect l="0" t="0" r="0" b="0"/>
              <a:pathLst>
                <a:path w="221882" h="221882">
                  <a:moveTo>
                    <a:pt x="210754" y="0"/>
                  </a:moveTo>
                  <a:lnTo>
                    <a:pt x="221882" y="0"/>
                  </a:lnTo>
                  <a:lnTo>
                    <a:pt x="0" y="221882"/>
                  </a:lnTo>
                  <a:lnTo>
                    <a:pt x="0" y="2107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62335" y="2815596"/>
              <a:ext cx="110601" cy="110601"/>
            </a:xfrm>
            <a:custGeom>
              <a:avLst/>
              <a:gdLst/>
              <a:ahLst/>
              <a:cxnLst/>
              <a:rect l="0" t="0" r="0" b="0"/>
              <a:pathLst>
                <a:path w="110601" h="110601">
                  <a:moveTo>
                    <a:pt x="99473" y="0"/>
                  </a:moveTo>
                  <a:lnTo>
                    <a:pt x="110601" y="0"/>
                  </a:lnTo>
                  <a:lnTo>
                    <a:pt x="0" y="110601"/>
                  </a:lnTo>
                  <a:lnTo>
                    <a:pt x="0" y="994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1587267" y="4399454"/>
              <a:ext cx="16300" cy="16300"/>
            </a:xfrm>
            <a:custGeom>
              <a:avLst/>
              <a:gdLst/>
              <a:ahLst/>
              <a:cxnLst/>
              <a:rect l="0" t="0" r="0" b="0"/>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1475986" y="4288173"/>
              <a:ext cx="127581" cy="127581"/>
            </a:xfrm>
            <a:custGeom>
              <a:avLst/>
              <a:gdLst/>
              <a:ahLst/>
              <a:cxnLst/>
              <a:rect l="0" t="0" r="0" b="0"/>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1364705" y="4176892"/>
              <a:ext cx="238861" cy="238861"/>
            </a:xfrm>
            <a:custGeom>
              <a:avLst/>
              <a:gdLst/>
              <a:ahLst/>
              <a:cxnLst/>
              <a:rect l="0" t="0" r="0" b="0"/>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1253425" y="4065611"/>
              <a:ext cx="350142" cy="350142"/>
            </a:xfrm>
            <a:custGeom>
              <a:avLst/>
              <a:gdLst/>
              <a:ahLst/>
              <a:cxnLst/>
              <a:rect l="0" t="0" r="0" b="0"/>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252457" y="39543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252457" y="38430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252457" y="373176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252457" y="362048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252457" y="350920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252457" y="33979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252457" y="32866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252457" y="31753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252457" y="306408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252457" y="295280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252457" y="284152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252457" y="27302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252457" y="26189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252457" y="2572093"/>
              <a:ext cx="297824" cy="297824"/>
            </a:xfrm>
            <a:custGeom>
              <a:avLst/>
              <a:gdLst/>
              <a:ahLst/>
              <a:cxnLst/>
              <a:rect l="0" t="0" r="0" b="0"/>
              <a:pathLst>
                <a:path w="297824" h="297824">
                  <a:moveTo>
                    <a:pt x="286696" y="0"/>
                  </a:moveTo>
                  <a:lnTo>
                    <a:pt x="297824" y="0"/>
                  </a:lnTo>
                  <a:lnTo>
                    <a:pt x="0" y="297824"/>
                  </a:lnTo>
                  <a:lnTo>
                    <a:pt x="0" y="2866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252457" y="2572093"/>
              <a:ext cx="186543" cy="186543"/>
            </a:xfrm>
            <a:custGeom>
              <a:avLst/>
              <a:gdLst/>
              <a:ahLst/>
              <a:cxnLst/>
              <a:rect l="0" t="0" r="0" b="0"/>
              <a:pathLst>
                <a:path w="186543" h="186543">
                  <a:moveTo>
                    <a:pt x="175415" y="0"/>
                  </a:moveTo>
                  <a:lnTo>
                    <a:pt x="186543" y="0"/>
                  </a:lnTo>
                  <a:lnTo>
                    <a:pt x="0" y="186543"/>
                  </a:lnTo>
                  <a:lnTo>
                    <a:pt x="0" y="175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252457" y="2572093"/>
              <a:ext cx="75262" cy="75262"/>
            </a:xfrm>
            <a:custGeom>
              <a:avLst/>
              <a:gdLst/>
              <a:ahLst/>
              <a:cxnLst/>
              <a:rect l="0" t="0" r="0" b="0"/>
              <a:pathLst>
                <a:path w="75262" h="75262">
                  <a:moveTo>
                    <a:pt x="64134" y="0"/>
                  </a:moveTo>
                  <a:lnTo>
                    <a:pt x="75262" y="0"/>
                  </a:lnTo>
                  <a:lnTo>
                    <a:pt x="0" y="75262"/>
                  </a:lnTo>
                  <a:lnTo>
                    <a:pt x="0" y="641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921110" y="4343174"/>
              <a:ext cx="72580" cy="72580"/>
            </a:xfrm>
            <a:custGeom>
              <a:avLst/>
              <a:gdLst/>
              <a:ahLst/>
              <a:cxnLst/>
              <a:rect l="0" t="0" r="0" b="0"/>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809829" y="4231893"/>
              <a:ext cx="183860" cy="183860"/>
            </a:xfrm>
            <a:custGeom>
              <a:avLst/>
              <a:gdLst/>
              <a:ahLst/>
              <a:cxnLst/>
              <a:rect l="0" t="0" r="0" b="0"/>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698548" y="4120612"/>
              <a:ext cx="295141" cy="295141"/>
            </a:xfrm>
            <a:custGeom>
              <a:avLst/>
              <a:gdLst/>
              <a:ahLst/>
              <a:cxnLst/>
              <a:rect l="0" t="0" r="0" b="0"/>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642580" y="400933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642580" y="389805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642580" y="37867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642580" y="36754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642580" y="35642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642580" y="34529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642580" y="334164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642580" y="323036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642580" y="31190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642580" y="30078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642580" y="28965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642580" y="27852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642580" y="267396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642580" y="256268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642580" y="24514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642580" y="23401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642580" y="222883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642580" y="2189447"/>
              <a:ext cx="290348" cy="290348"/>
            </a:xfrm>
            <a:custGeom>
              <a:avLst/>
              <a:gdLst/>
              <a:ahLst/>
              <a:cxnLst/>
              <a:rect l="0" t="0" r="0" b="0"/>
              <a:pathLst>
                <a:path w="290348" h="290348">
                  <a:moveTo>
                    <a:pt x="279220" y="0"/>
                  </a:moveTo>
                  <a:lnTo>
                    <a:pt x="290348" y="0"/>
                  </a:lnTo>
                  <a:lnTo>
                    <a:pt x="0" y="290348"/>
                  </a:lnTo>
                  <a:lnTo>
                    <a:pt x="0" y="2792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642580" y="2189447"/>
              <a:ext cx="179067" cy="179067"/>
            </a:xfrm>
            <a:custGeom>
              <a:avLst/>
              <a:gdLst/>
              <a:ahLst/>
              <a:cxnLst/>
              <a:rect l="0" t="0" r="0" b="0"/>
              <a:pathLst>
                <a:path w="179067" h="179067">
                  <a:moveTo>
                    <a:pt x="167939" y="0"/>
                  </a:moveTo>
                  <a:lnTo>
                    <a:pt x="179067" y="0"/>
                  </a:lnTo>
                  <a:lnTo>
                    <a:pt x="0" y="179067"/>
                  </a:lnTo>
                  <a:lnTo>
                    <a:pt x="0" y="1679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642580" y="2189447"/>
              <a:ext cx="67786" cy="67786"/>
            </a:xfrm>
            <a:custGeom>
              <a:avLst/>
              <a:gdLst/>
              <a:ahLst/>
              <a:cxnLst/>
              <a:rect l="0" t="0" r="0" b="0"/>
              <a:pathLst>
                <a:path w="67786" h="67786">
                  <a:moveTo>
                    <a:pt x="56658" y="0"/>
                  </a:moveTo>
                  <a:lnTo>
                    <a:pt x="67786" y="0"/>
                  </a:lnTo>
                  <a:lnTo>
                    <a:pt x="0" y="67786"/>
                  </a:lnTo>
                  <a:lnTo>
                    <a:pt x="0" y="566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2366233" y="4398175"/>
              <a:ext cx="17579" cy="17579"/>
            </a:xfrm>
            <a:custGeom>
              <a:avLst/>
              <a:gdLst/>
              <a:ahLst/>
              <a:cxnLst/>
              <a:rect l="0" t="0" r="0" b="0"/>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2254952" y="4286894"/>
              <a:ext cx="128860" cy="128860"/>
            </a:xfrm>
            <a:custGeom>
              <a:avLst/>
              <a:gdLst/>
              <a:ahLst/>
              <a:cxnLst/>
              <a:rect l="0" t="0" r="0" b="0"/>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2143671" y="4175613"/>
              <a:ext cx="240140" cy="240140"/>
            </a:xfrm>
            <a:custGeom>
              <a:avLst/>
              <a:gdLst/>
              <a:ahLst/>
              <a:cxnLst/>
              <a:rect l="0" t="0" r="0" b="0"/>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2032702" y="4064332"/>
              <a:ext cx="351110" cy="351421"/>
            </a:xfrm>
            <a:custGeom>
              <a:avLst/>
              <a:gdLst/>
              <a:ahLst/>
              <a:cxnLst/>
              <a:rect l="0" t="0" r="0" b="0"/>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2032702" y="39530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2032702" y="384177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032702" y="37304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032702" y="36192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032702" y="35079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032702" y="33966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032702" y="32853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032702" y="317408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032702" y="30628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032702" y="29515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032702" y="28402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032702" y="27289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032702" y="26176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032702" y="250640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032702" y="23951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032702" y="22838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032702" y="21725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032702" y="2154661"/>
              <a:ext cx="268854" cy="268854"/>
            </a:xfrm>
            <a:custGeom>
              <a:avLst/>
              <a:gdLst/>
              <a:ahLst/>
              <a:cxnLst/>
              <a:rect l="0" t="0" r="0" b="0"/>
              <a:pathLst>
                <a:path w="268854" h="268854">
                  <a:moveTo>
                    <a:pt x="257726" y="0"/>
                  </a:moveTo>
                  <a:lnTo>
                    <a:pt x="268854" y="0"/>
                  </a:lnTo>
                  <a:lnTo>
                    <a:pt x="0" y="268854"/>
                  </a:lnTo>
                  <a:lnTo>
                    <a:pt x="0" y="2577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032702" y="2154661"/>
              <a:ext cx="157573" cy="157573"/>
            </a:xfrm>
            <a:custGeom>
              <a:avLst/>
              <a:gdLst/>
              <a:ahLst/>
              <a:cxnLst/>
              <a:rect l="0" t="0" r="0" b="0"/>
              <a:pathLst>
                <a:path w="157573" h="157573">
                  <a:moveTo>
                    <a:pt x="146445" y="0"/>
                  </a:moveTo>
                  <a:lnTo>
                    <a:pt x="157573" y="0"/>
                  </a:lnTo>
                  <a:lnTo>
                    <a:pt x="0" y="157573"/>
                  </a:lnTo>
                  <a:lnTo>
                    <a:pt x="0" y="1464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032702" y="2154661"/>
              <a:ext cx="46292" cy="46292"/>
            </a:xfrm>
            <a:custGeom>
              <a:avLst/>
              <a:gdLst/>
              <a:ahLst/>
              <a:cxnLst/>
              <a:rect l="0" t="0" r="0" b="0"/>
              <a:pathLst>
                <a:path w="46292" h="46292">
                  <a:moveTo>
                    <a:pt x="35164" y="0"/>
                  </a:moveTo>
                  <a:lnTo>
                    <a:pt x="46292" y="0"/>
                  </a:lnTo>
                  <a:lnTo>
                    <a:pt x="0" y="46292"/>
                  </a:lnTo>
                  <a:lnTo>
                    <a:pt x="0" y="351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3145199" y="4396896"/>
              <a:ext cx="18858" cy="18858"/>
            </a:xfrm>
            <a:custGeom>
              <a:avLst/>
              <a:gdLst/>
              <a:ahLst/>
              <a:cxnLst/>
              <a:rect l="0" t="0" r="0" b="0"/>
              <a:pathLst>
                <a:path w="18858" h="18858">
                  <a:moveTo>
                    <a:pt x="18858" y="0"/>
                  </a:moveTo>
                  <a:lnTo>
                    <a:pt x="18858" y="11128"/>
                  </a:lnTo>
                  <a:lnTo>
                    <a:pt x="11128" y="18858"/>
                  </a:lnTo>
                  <a:lnTo>
                    <a:pt x="0" y="188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3033918" y="4285615"/>
              <a:ext cx="130138" cy="130138"/>
            </a:xfrm>
            <a:custGeom>
              <a:avLst/>
              <a:gdLst/>
              <a:ahLst/>
              <a:cxnLst/>
              <a:rect l="0" t="0" r="0" b="0"/>
              <a:pathLst>
                <a:path w="130138" h="130138">
                  <a:moveTo>
                    <a:pt x="130138" y="0"/>
                  </a:moveTo>
                  <a:lnTo>
                    <a:pt x="130138" y="11128"/>
                  </a:lnTo>
                  <a:lnTo>
                    <a:pt x="11128" y="130138"/>
                  </a:lnTo>
                  <a:lnTo>
                    <a:pt x="0" y="130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922637" y="4174334"/>
              <a:ext cx="241419" cy="241419"/>
            </a:xfrm>
            <a:custGeom>
              <a:avLst/>
              <a:gdLst/>
              <a:ahLst/>
              <a:cxnLst/>
              <a:rect l="0" t="0" r="0" b="0"/>
              <a:pathLst>
                <a:path w="241419" h="241419">
                  <a:moveTo>
                    <a:pt x="241419" y="0"/>
                  </a:moveTo>
                  <a:lnTo>
                    <a:pt x="241419" y="11128"/>
                  </a:lnTo>
                  <a:lnTo>
                    <a:pt x="11128" y="241419"/>
                  </a:lnTo>
                  <a:lnTo>
                    <a:pt x="0" y="2414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812947" y="4063053"/>
              <a:ext cx="351110" cy="352700"/>
            </a:xfrm>
            <a:custGeom>
              <a:avLst/>
              <a:gdLst/>
              <a:ahLst/>
              <a:cxnLst/>
              <a:rect l="0" t="0" r="0" b="0"/>
              <a:pathLst>
                <a:path w="351110" h="352700">
                  <a:moveTo>
                    <a:pt x="351110" y="0"/>
                  </a:moveTo>
                  <a:lnTo>
                    <a:pt x="351110" y="11128"/>
                  </a:lnTo>
                  <a:lnTo>
                    <a:pt x="9537" y="352700"/>
                  </a:lnTo>
                  <a:lnTo>
                    <a:pt x="0" y="35270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812947" y="395177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812947" y="384049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812947" y="372921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812947" y="36179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812947" y="35066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812947" y="33953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812947" y="328408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812947" y="317280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812947" y="30615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812947" y="29502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812947" y="28389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812947" y="27276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812947" y="261640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812947" y="250512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812947" y="23938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812947" y="22825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812947" y="21712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812947" y="20599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812947" y="19487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812947" y="1911158"/>
              <a:ext cx="288516" cy="288516"/>
            </a:xfrm>
            <a:custGeom>
              <a:avLst/>
              <a:gdLst/>
              <a:ahLst/>
              <a:cxnLst/>
              <a:rect l="0" t="0" r="0" b="0"/>
              <a:pathLst>
                <a:path w="288516" h="288516">
                  <a:moveTo>
                    <a:pt x="277388" y="0"/>
                  </a:moveTo>
                  <a:lnTo>
                    <a:pt x="288516" y="0"/>
                  </a:lnTo>
                  <a:lnTo>
                    <a:pt x="0" y="288516"/>
                  </a:lnTo>
                  <a:lnTo>
                    <a:pt x="0" y="2773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812947" y="1911158"/>
              <a:ext cx="177235" cy="177235"/>
            </a:xfrm>
            <a:custGeom>
              <a:avLst/>
              <a:gdLst/>
              <a:ahLst/>
              <a:cxnLst/>
              <a:rect l="0" t="0" r="0" b="0"/>
              <a:pathLst>
                <a:path w="177235" h="177235">
                  <a:moveTo>
                    <a:pt x="166107" y="0"/>
                  </a:moveTo>
                  <a:lnTo>
                    <a:pt x="177235" y="0"/>
                  </a:lnTo>
                  <a:lnTo>
                    <a:pt x="0" y="177235"/>
                  </a:lnTo>
                  <a:lnTo>
                    <a:pt x="0" y="166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812947" y="1911158"/>
              <a:ext cx="65954" cy="65954"/>
            </a:xfrm>
            <a:custGeom>
              <a:avLst/>
              <a:gdLst/>
              <a:ahLst/>
              <a:cxnLst/>
              <a:rect l="0" t="0" r="0" b="0"/>
              <a:pathLst>
                <a:path w="65954" h="65954">
                  <a:moveTo>
                    <a:pt x="54826" y="0"/>
                  </a:moveTo>
                  <a:lnTo>
                    <a:pt x="65954" y="0"/>
                  </a:lnTo>
                  <a:lnTo>
                    <a:pt x="0" y="65954"/>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3479041" y="4340616"/>
              <a:ext cx="75137" cy="75137"/>
            </a:xfrm>
            <a:custGeom>
              <a:avLst/>
              <a:gdLst/>
              <a:ahLst/>
              <a:cxnLst/>
              <a:rect l="0" t="0" r="0" b="0"/>
              <a:pathLst>
                <a:path w="75137" h="75137">
                  <a:moveTo>
                    <a:pt x="75137" y="0"/>
                  </a:moveTo>
                  <a:lnTo>
                    <a:pt x="75137" y="11128"/>
                  </a:lnTo>
                  <a:lnTo>
                    <a:pt x="11128" y="75137"/>
                  </a:lnTo>
                  <a:lnTo>
                    <a:pt x="0" y="751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3367760" y="4229335"/>
              <a:ext cx="186418" cy="186418"/>
            </a:xfrm>
            <a:custGeom>
              <a:avLst/>
              <a:gdLst/>
              <a:ahLst/>
              <a:cxnLst/>
              <a:rect l="0" t="0" r="0" b="0"/>
              <a:pathLst>
                <a:path w="186418" h="186418">
                  <a:moveTo>
                    <a:pt x="186418" y="0"/>
                  </a:moveTo>
                  <a:lnTo>
                    <a:pt x="186418" y="11128"/>
                  </a:lnTo>
                  <a:lnTo>
                    <a:pt x="11128" y="186418"/>
                  </a:lnTo>
                  <a:lnTo>
                    <a:pt x="0" y="1864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3256480" y="4118054"/>
              <a:ext cx="297699" cy="297699"/>
            </a:xfrm>
            <a:custGeom>
              <a:avLst/>
              <a:gdLst/>
              <a:ahLst/>
              <a:cxnLst/>
              <a:rect l="0" t="0" r="0" b="0"/>
              <a:pathLst>
                <a:path w="297699" h="297699">
                  <a:moveTo>
                    <a:pt x="297699" y="0"/>
                  </a:moveTo>
                  <a:lnTo>
                    <a:pt x="297699" y="11128"/>
                  </a:lnTo>
                  <a:lnTo>
                    <a:pt x="11128" y="297699"/>
                  </a:lnTo>
                  <a:lnTo>
                    <a:pt x="0" y="2976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3203069" y="400677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3203069" y="389549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203069" y="378421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203069" y="367293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203069" y="356165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203069" y="345036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203069" y="333908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203069" y="322780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203069" y="311652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203069" y="300524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203069" y="289396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203069" y="278268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203069" y="267140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203069" y="256012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203069" y="244884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203069" y="233756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203069" y="222628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203069" y="211499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203069" y="200371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203069" y="1911158"/>
              <a:ext cx="343517" cy="343517"/>
            </a:xfrm>
            <a:custGeom>
              <a:avLst/>
              <a:gdLst/>
              <a:ahLst/>
              <a:cxnLst/>
              <a:rect l="0" t="0" r="0" b="0"/>
              <a:pathLst>
                <a:path w="343517" h="343517">
                  <a:moveTo>
                    <a:pt x="332389" y="0"/>
                  </a:moveTo>
                  <a:lnTo>
                    <a:pt x="343517" y="0"/>
                  </a:lnTo>
                  <a:lnTo>
                    <a:pt x="0" y="343517"/>
                  </a:lnTo>
                  <a:lnTo>
                    <a:pt x="0" y="3323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203069" y="1911158"/>
              <a:ext cx="232236" cy="232236"/>
            </a:xfrm>
            <a:custGeom>
              <a:avLst/>
              <a:gdLst/>
              <a:ahLst/>
              <a:cxnLst/>
              <a:rect l="0" t="0" r="0" b="0"/>
              <a:pathLst>
                <a:path w="232236" h="232236">
                  <a:moveTo>
                    <a:pt x="221108" y="0"/>
                  </a:moveTo>
                  <a:lnTo>
                    <a:pt x="232236" y="0"/>
                  </a:lnTo>
                  <a:lnTo>
                    <a:pt x="0" y="232236"/>
                  </a:lnTo>
                  <a:lnTo>
                    <a:pt x="0" y="2211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203069" y="1911158"/>
              <a:ext cx="120955" cy="120955"/>
            </a:xfrm>
            <a:custGeom>
              <a:avLst/>
              <a:gdLst/>
              <a:ahLst/>
              <a:cxnLst/>
              <a:rect l="0" t="0" r="0" b="0"/>
              <a:pathLst>
                <a:path w="120955" h="120955">
                  <a:moveTo>
                    <a:pt x="109827" y="0"/>
                  </a:moveTo>
                  <a:lnTo>
                    <a:pt x="120955" y="0"/>
                  </a:lnTo>
                  <a:lnTo>
                    <a:pt x="0" y="120955"/>
                  </a:lnTo>
                  <a:lnTo>
                    <a:pt x="0" y="1098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203069" y="1911158"/>
              <a:ext cx="9674" cy="9674"/>
            </a:xfrm>
            <a:custGeom>
              <a:avLst/>
              <a:gdLst/>
              <a:ahLst/>
              <a:cxnLst/>
              <a:rect l="0" t="0" r="0" b="0"/>
              <a:pathLst>
                <a:path w="9674" h="9674">
                  <a:moveTo>
                    <a:pt x="0" y="9674"/>
                  </a:moveTo>
                  <a:lnTo>
                    <a:pt x="0" y="0"/>
                  </a:lnTo>
                  <a:lnTo>
                    <a:pt x="9674"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924165" y="4395617"/>
              <a:ext cx="20136" cy="20136"/>
            </a:xfrm>
            <a:custGeom>
              <a:avLst/>
              <a:gdLst/>
              <a:ahLst/>
              <a:cxnLst/>
              <a:rect l="0" t="0" r="0" b="0"/>
              <a:pathLst>
                <a:path w="20136" h="20136">
                  <a:moveTo>
                    <a:pt x="20136" y="0"/>
                  </a:moveTo>
                  <a:lnTo>
                    <a:pt x="20136" y="11128"/>
                  </a:lnTo>
                  <a:lnTo>
                    <a:pt x="11128" y="20136"/>
                  </a:lnTo>
                  <a:lnTo>
                    <a:pt x="0" y="201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812884" y="4284336"/>
              <a:ext cx="131417" cy="131417"/>
            </a:xfrm>
            <a:custGeom>
              <a:avLst/>
              <a:gdLst/>
              <a:ahLst/>
              <a:cxnLst/>
              <a:rect l="0" t="0" r="0" b="0"/>
              <a:pathLst>
                <a:path w="131417" h="131417">
                  <a:moveTo>
                    <a:pt x="131417" y="0"/>
                  </a:moveTo>
                  <a:lnTo>
                    <a:pt x="131417" y="11128"/>
                  </a:lnTo>
                  <a:lnTo>
                    <a:pt x="11128" y="131417"/>
                  </a:lnTo>
                  <a:lnTo>
                    <a:pt x="0" y="1314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701603" y="4173055"/>
              <a:ext cx="242698" cy="242698"/>
            </a:xfrm>
            <a:custGeom>
              <a:avLst/>
              <a:gdLst/>
              <a:ahLst/>
              <a:cxnLst/>
              <a:rect l="0" t="0" r="0" b="0"/>
              <a:pathLst>
                <a:path w="242698" h="242698">
                  <a:moveTo>
                    <a:pt x="242698" y="0"/>
                  </a:moveTo>
                  <a:lnTo>
                    <a:pt x="242698" y="11128"/>
                  </a:lnTo>
                  <a:lnTo>
                    <a:pt x="11128" y="242698"/>
                  </a:lnTo>
                  <a:lnTo>
                    <a:pt x="0" y="24269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593191" y="4061775"/>
              <a:ext cx="351110" cy="353979"/>
            </a:xfrm>
            <a:custGeom>
              <a:avLst/>
              <a:gdLst/>
              <a:ahLst/>
              <a:cxnLst/>
              <a:rect l="0" t="0" r="0" b="0"/>
              <a:pathLst>
                <a:path w="351110" h="353979">
                  <a:moveTo>
                    <a:pt x="351110" y="0"/>
                  </a:moveTo>
                  <a:lnTo>
                    <a:pt x="351110" y="11128"/>
                  </a:lnTo>
                  <a:lnTo>
                    <a:pt x="8258" y="353979"/>
                  </a:lnTo>
                  <a:lnTo>
                    <a:pt x="0" y="35397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593191" y="395049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593191" y="383921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593191" y="372793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593191" y="361665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593191" y="350537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593191" y="33940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593191" y="32828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593191" y="31715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593191" y="30602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593191" y="294896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593191" y="283768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593191" y="27264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593191" y="26151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593191" y="25038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3593191" y="23925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3593191" y="228128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3593191" y="217000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3593191" y="20587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3593191" y="19474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3593191" y="183615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3593191" y="1772014"/>
              <a:ext cx="315100" cy="315100"/>
            </a:xfrm>
            <a:custGeom>
              <a:avLst/>
              <a:gdLst/>
              <a:ahLst/>
              <a:cxnLst/>
              <a:rect l="0" t="0" r="0" b="0"/>
              <a:pathLst>
                <a:path w="315100" h="315100">
                  <a:moveTo>
                    <a:pt x="303972" y="0"/>
                  </a:moveTo>
                  <a:lnTo>
                    <a:pt x="315100" y="0"/>
                  </a:lnTo>
                  <a:lnTo>
                    <a:pt x="0" y="315100"/>
                  </a:lnTo>
                  <a:lnTo>
                    <a:pt x="0" y="3039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593191" y="1772014"/>
              <a:ext cx="203820" cy="203820"/>
            </a:xfrm>
            <a:custGeom>
              <a:avLst/>
              <a:gdLst/>
              <a:ahLst/>
              <a:cxnLst/>
              <a:rect l="0" t="0" r="0" b="0"/>
              <a:pathLst>
                <a:path w="203820" h="203820">
                  <a:moveTo>
                    <a:pt x="192691" y="0"/>
                  </a:moveTo>
                  <a:lnTo>
                    <a:pt x="203820" y="0"/>
                  </a:lnTo>
                  <a:lnTo>
                    <a:pt x="0" y="203820"/>
                  </a:lnTo>
                  <a:lnTo>
                    <a:pt x="0" y="1926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593191" y="1772014"/>
              <a:ext cx="92539" cy="92539"/>
            </a:xfrm>
            <a:custGeom>
              <a:avLst/>
              <a:gdLst/>
              <a:ahLst/>
              <a:cxnLst/>
              <a:rect l="0" t="0" r="0" b="0"/>
              <a:pathLst>
                <a:path w="92539" h="92539">
                  <a:moveTo>
                    <a:pt x="81411" y="0"/>
                  </a:moveTo>
                  <a:lnTo>
                    <a:pt x="92539" y="0"/>
                  </a:lnTo>
                  <a:lnTo>
                    <a:pt x="0" y="92539"/>
                  </a:lnTo>
                  <a:lnTo>
                    <a:pt x="0" y="8141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703130" y="4394338"/>
              <a:ext cx="21415" cy="21415"/>
            </a:xfrm>
            <a:custGeom>
              <a:avLst/>
              <a:gdLst/>
              <a:ahLst/>
              <a:cxnLst/>
              <a:rect l="0" t="0" r="0" b="0"/>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591850" y="4283057"/>
              <a:ext cx="132696" cy="132696"/>
            </a:xfrm>
            <a:custGeom>
              <a:avLst/>
              <a:gdLst/>
              <a:ahLst/>
              <a:cxnLst/>
              <a:rect l="0" t="0" r="0" b="0"/>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480569" y="4171776"/>
              <a:ext cx="243977" cy="243977"/>
            </a:xfrm>
            <a:custGeom>
              <a:avLst/>
              <a:gdLst/>
              <a:ahLst/>
              <a:cxnLst/>
              <a:rect l="0" t="0" r="0" b="0"/>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373436" y="4060496"/>
              <a:ext cx="351110" cy="355258"/>
            </a:xfrm>
            <a:custGeom>
              <a:avLst/>
              <a:gdLst/>
              <a:ahLst/>
              <a:cxnLst/>
              <a:rect l="0" t="0" r="0" b="0"/>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373436" y="394921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373436" y="383793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373436" y="372665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373436" y="361537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373436" y="350409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373436" y="339281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373436" y="328153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373436" y="317024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373436" y="305896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373436" y="294768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4373436" y="283640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4373436" y="272512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4373436" y="261384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373436" y="250256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373436" y="239128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373436" y="228000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373436" y="216872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373436" y="205744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373436" y="194616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373436" y="18348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373436" y="17235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373436" y="161231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373436" y="150103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373436" y="1493726"/>
              <a:ext cx="258267" cy="258267"/>
            </a:xfrm>
            <a:custGeom>
              <a:avLst/>
              <a:gdLst/>
              <a:ahLst/>
              <a:cxnLst/>
              <a:rect l="0" t="0" r="0" b="0"/>
              <a:pathLst>
                <a:path w="258267" h="258267">
                  <a:moveTo>
                    <a:pt x="247139" y="0"/>
                  </a:moveTo>
                  <a:lnTo>
                    <a:pt x="258267" y="0"/>
                  </a:lnTo>
                  <a:lnTo>
                    <a:pt x="0" y="258267"/>
                  </a:lnTo>
                  <a:lnTo>
                    <a:pt x="0" y="2471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373436" y="1493726"/>
              <a:ext cx="146987" cy="146987"/>
            </a:xfrm>
            <a:custGeom>
              <a:avLst/>
              <a:gdLst/>
              <a:ahLst/>
              <a:cxnLst/>
              <a:rect l="0" t="0" r="0" b="0"/>
              <a:pathLst>
                <a:path w="146987" h="146987">
                  <a:moveTo>
                    <a:pt x="135859" y="0"/>
                  </a:moveTo>
                  <a:lnTo>
                    <a:pt x="146987" y="0"/>
                  </a:lnTo>
                  <a:lnTo>
                    <a:pt x="0" y="146987"/>
                  </a:lnTo>
                  <a:lnTo>
                    <a:pt x="0" y="1358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373436" y="1493726"/>
              <a:ext cx="35706" cy="35706"/>
            </a:xfrm>
            <a:custGeom>
              <a:avLst/>
              <a:gdLst/>
              <a:ahLst/>
              <a:cxnLst/>
              <a:rect l="0" t="0" r="0" b="0"/>
              <a:pathLst>
                <a:path w="35706" h="35706">
                  <a:moveTo>
                    <a:pt x="24578" y="0"/>
                  </a:moveTo>
                  <a:lnTo>
                    <a:pt x="35706" y="0"/>
                  </a:lnTo>
                  <a:lnTo>
                    <a:pt x="0" y="35706"/>
                  </a:lnTo>
                  <a:lnTo>
                    <a:pt x="0" y="245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5815939" y="4336779"/>
              <a:ext cx="78974" cy="78974"/>
            </a:xfrm>
            <a:custGeom>
              <a:avLst/>
              <a:gdLst/>
              <a:ahLst/>
              <a:cxnLst/>
              <a:rect l="0" t="0" r="0" b="0"/>
              <a:pathLst>
                <a:path w="78974" h="78974">
                  <a:moveTo>
                    <a:pt x="78974" y="0"/>
                  </a:moveTo>
                  <a:lnTo>
                    <a:pt x="78974" y="11128"/>
                  </a:lnTo>
                  <a:lnTo>
                    <a:pt x="11128" y="78974"/>
                  </a:lnTo>
                  <a:lnTo>
                    <a:pt x="0" y="789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5704658" y="4225499"/>
              <a:ext cx="190255" cy="190255"/>
            </a:xfrm>
            <a:custGeom>
              <a:avLst/>
              <a:gdLst/>
              <a:ahLst/>
              <a:cxnLst/>
              <a:rect l="0" t="0" r="0" b="0"/>
              <a:pathLst>
                <a:path w="190255" h="190255">
                  <a:moveTo>
                    <a:pt x="190255" y="0"/>
                  </a:moveTo>
                  <a:lnTo>
                    <a:pt x="190255" y="11128"/>
                  </a:lnTo>
                  <a:lnTo>
                    <a:pt x="11128" y="190255"/>
                  </a:lnTo>
                  <a:lnTo>
                    <a:pt x="0" y="1902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5593377" y="4114218"/>
              <a:ext cx="301536" cy="301536"/>
            </a:xfrm>
            <a:custGeom>
              <a:avLst/>
              <a:gdLst/>
              <a:ahLst/>
              <a:cxnLst/>
              <a:rect l="0" t="0" r="0" b="0"/>
              <a:pathLst>
                <a:path w="301536" h="301536">
                  <a:moveTo>
                    <a:pt x="301536" y="0"/>
                  </a:moveTo>
                  <a:lnTo>
                    <a:pt x="301536" y="11128"/>
                  </a:lnTo>
                  <a:lnTo>
                    <a:pt x="11128" y="301536"/>
                  </a:lnTo>
                  <a:lnTo>
                    <a:pt x="0" y="3015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5543803" y="400293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5543803" y="389165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5543803" y="378037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5543803" y="366909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5543803" y="355781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5543803" y="344653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5543803" y="333525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5543803" y="322397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543803" y="31126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543803" y="30014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543803" y="289012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543803" y="277884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543803" y="266756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543803" y="255628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543803" y="24450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543803" y="23337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543803" y="222244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543803" y="211116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543803" y="199988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543803" y="188860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543803" y="17773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543803" y="16660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543803" y="155475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543803" y="144347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543803" y="1354582"/>
              <a:ext cx="339853" cy="339853"/>
            </a:xfrm>
            <a:custGeom>
              <a:avLst/>
              <a:gdLst/>
              <a:ahLst/>
              <a:cxnLst/>
              <a:rect l="0" t="0" r="0" b="0"/>
              <a:pathLst>
                <a:path w="339853" h="339853">
                  <a:moveTo>
                    <a:pt x="328725" y="0"/>
                  </a:moveTo>
                  <a:lnTo>
                    <a:pt x="339853" y="0"/>
                  </a:lnTo>
                  <a:lnTo>
                    <a:pt x="0" y="339853"/>
                  </a:lnTo>
                  <a:lnTo>
                    <a:pt x="0" y="3287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543803" y="1354582"/>
              <a:ext cx="228572" cy="228572"/>
            </a:xfrm>
            <a:custGeom>
              <a:avLst/>
              <a:gdLst/>
              <a:ahLst/>
              <a:cxnLst/>
              <a:rect l="0" t="0" r="0" b="0"/>
              <a:pathLst>
                <a:path w="228572" h="228572">
                  <a:moveTo>
                    <a:pt x="217444" y="0"/>
                  </a:moveTo>
                  <a:lnTo>
                    <a:pt x="228572" y="0"/>
                  </a:lnTo>
                  <a:lnTo>
                    <a:pt x="0" y="228572"/>
                  </a:lnTo>
                  <a:lnTo>
                    <a:pt x="0" y="2174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543803" y="1354582"/>
              <a:ext cx="117291" cy="117291"/>
            </a:xfrm>
            <a:custGeom>
              <a:avLst/>
              <a:gdLst/>
              <a:ahLst/>
              <a:cxnLst/>
              <a:rect l="0" t="0" r="0" b="0"/>
              <a:pathLst>
                <a:path w="117291" h="117291">
                  <a:moveTo>
                    <a:pt x="106163" y="0"/>
                  </a:moveTo>
                  <a:lnTo>
                    <a:pt x="117291" y="0"/>
                  </a:lnTo>
                  <a:lnTo>
                    <a:pt x="0" y="117291"/>
                  </a:lnTo>
                  <a:lnTo>
                    <a:pt x="0" y="1061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543803" y="1354582"/>
              <a:ext cx="6010" cy="6010"/>
            </a:xfrm>
            <a:custGeom>
              <a:avLst/>
              <a:gdLst/>
              <a:ahLst/>
              <a:cxnLst/>
              <a:rect l="0" t="0" r="0" b="0"/>
              <a:pathLst>
                <a:path w="6010" h="6010">
                  <a:moveTo>
                    <a:pt x="0" y="6010"/>
                  </a:moveTo>
                  <a:lnTo>
                    <a:pt x="0" y="0"/>
                  </a:lnTo>
                  <a:lnTo>
                    <a:pt x="6010"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7373870" y="4334222"/>
              <a:ext cx="81532" cy="81532"/>
            </a:xfrm>
            <a:custGeom>
              <a:avLst/>
              <a:gdLst/>
              <a:ahLst/>
              <a:cxnLst/>
              <a:rect l="0" t="0" r="0" b="0"/>
              <a:pathLst>
                <a:path w="81532" h="81532">
                  <a:moveTo>
                    <a:pt x="81532" y="0"/>
                  </a:moveTo>
                  <a:lnTo>
                    <a:pt x="81532" y="11128"/>
                  </a:lnTo>
                  <a:lnTo>
                    <a:pt x="11128" y="81532"/>
                  </a:lnTo>
                  <a:lnTo>
                    <a:pt x="0" y="815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7262590" y="4222941"/>
              <a:ext cx="192813" cy="192813"/>
            </a:xfrm>
            <a:custGeom>
              <a:avLst/>
              <a:gdLst/>
              <a:ahLst/>
              <a:cxnLst/>
              <a:rect l="0" t="0" r="0" b="0"/>
              <a:pathLst>
                <a:path w="192813" h="192813">
                  <a:moveTo>
                    <a:pt x="192813" y="0"/>
                  </a:moveTo>
                  <a:lnTo>
                    <a:pt x="192813" y="11128"/>
                  </a:lnTo>
                  <a:lnTo>
                    <a:pt x="11128" y="192813"/>
                  </a:lnTo>
                  <a:lnTo>
                    <a:pt x="0" y="192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7151309" y="4111660"/>
              <a:ext cx="304093" cy="304093"/>
            </a:xfrm>
            <a:custGeom>
              <a:avLst/>
              <a:gdLst/>
              <a:ahLst/>
              <a:cxnLst/>
              <a:rect l="0" t="0" r="0" b="0"/>
              <a:pathLst>
                <a:path w="304093" h="304093">
                  <a:moveTo>
                    <a:pt x="304093" y="0"/>
                  </a:moveTo>
                  <a:lnTo>
                    <a:pt x="304093" y="11128"/>
                  </a:lnTo>
                  <a:lnTo>
                    <a:pt x="11128" y="304093"/>
                  </a:lnTo>
                  <a:lnTo>
                    <a:pt x="0" y="3040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7104293" y="400037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7104293" y="388909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7104293" y="377781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7104293" y="366653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7104293" y="355525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7104293" y="344397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7104293" y="333269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7104293" y="322141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7104293" y="311013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7104293" y="299885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7104293" y="288757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7104293" y="277629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7104293" y="266500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7104293" y="2553728"/>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7104293" y="244244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7104293" y="2331167"/>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7104293" y="2219886"/>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7104293" y="2108605"/>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7104293" y="1997324"/>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7104293" y="1886043"/>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7104293" y="177476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7104293" y="1663482"/>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7104293" y="1552201"/>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7104293" y="1440920"/>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7104293" y="1329639"/>
              <a:ext cx="351110" cy="362238"/>
            </a:xfrm>
            <a:custGeom>
              <a:avLst/>
              <a:gdLst/>
              <a:ahLst/>
              <a:cxnLst/>
              <a:rect l="0" t="0" r="0" b="0"/>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7104293" y="1285010"/>
              <a:ext cx="295586" cy="295586"/>
            </a:xfrm>
            <a:custGeom>
              <a:avLst/>
              <a:gdLst/>
              <a:ahLst/>
              <a:cxnLst/>
              <a:rect l="0" t="0" r="0" b="0"/>
              <a:pathLst>
                <a:path w="295586" h="295586">
                  <a:moveTo>
                    <a:pt x="284458" y="0"/>
                  </a:moveTo>
                  <a:lnTo>
                    <a:pt x="295586" y="0"/>
                  </a:lnTo>
                  <a:lnTo>
                    <a:pt x="0" y="295586"/>
                  </a:lnTo>
                  <a:lnTo>
                    <a:pt x="0" y="2844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7104293" y="1285010"/>
              <a:ext cx="184306" cy="184306"/>
            </a:xfrm>
            <a:custGeom>
              <a:avLst/>
              <a:gdLst/>
              <a:ahLst/>
              <a:cxnLst/>
              <a:rect l="0" t="0" r="0" b="0"/>
              <a:pathLst>
                <a:path w="184306" h="184306">
                  <a:moveTo>
                    <a:pt x="173177" y="0"/>
                  </a:moveTo>
                  <a:lnTo>
                    <a:pt x="184306" y="0"/>
                  </a:lnTo>
                  <a:lnTo>
                    <a:pt x="0" y="184306"/>
                  </a:lnTo>
                  <a:lnTo>
                    <a:pt x="0" y="1731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7104293" y="1285010"/>
              <a:ext cx="73025" cy="73025"/>
            </a:xfrm>
            <a:custGeom>
              <a:avLst/>
              <a:gdLst/>
              <a:ahLst/>
              <a:cxnLst/>
              <a:rect l="0" t="0" r="0" b="0"/>
              <a:pathLst>
                <a:path w="73025" h="73025">
                  <a:moveTo>
                    <a:pt x="61897" y="0"/>
                  </a:moveTo>
                  <a:lnTo>
                    <a:pt x="73025" y="0"/>
                  </a:lnTo>
                  <a:lnTo>
                    <a:pt x="0" y="73025"/>
                  </a:lnTo>
                  <a:lnTo>
                    <a:pt x="0" y="618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rc299"/>
            <p:cNvSpPr/>
            <p:nvPr/>
          </p:nvSpPr>
          <p:spPr>
            <a:xfrm>
              <a:off x="862335" y="2815596"/>
              <a:ext cx="351110" cy="1600158"/>
            </a:xfrm>
            <a:prstGeom prst="rect">
              <a:avLst/>
            </a:prstGeom>
            <a:ln w="1355" cap="flat">
              <a:solidFill>
                <a:srgbClr val="000000">
                  <a:alpha val="100000"/>
                </a:srgbClr>
              </a:solidFill>
              <a:prstDash val="solid"/>
              <a:miter/>
            </a:ln>
          </p:spPr>
          <p:txBody>
            <a:bodyPr/>
            <a:lstStyle/>
            <a:p>
              <a:endParaRPr/>
            </a:p>
          </p:txBody>
        </p:sp>
        <p:sp>
          <p:nvSpPr>
            <p:cNvPr id="300" name="rc300"/>
            <p:cNvSpPr/>
            <p:nvPr/>
          </p:nvSpPr>
          <p:spPr>
            <a:xfrm>
              <a:off x="1252457" y="2572093"/>
              <a:ext cx="351110" cy="1843660"/>
            </a:xfrm>
            <a:prstGeom prst="rect">
              <a:avLst/>
            </a:prstGeom>
            <a:ln w="1355" cap="flat">
              <a:solidFill>
                <a:srgbClr val="000000">
                  <a:alpha val="100000"/>
                </a:srgbClr>
              </a:solidFill>
              <a:prstDash val="solid"/>
              <a:miter/>
            </a:ln>
          </p:spPr>
          <p:txBody>
            <a:bodyPr/>
            <a:lstStyle/>
            <a:p>
              <a:endParaRPr/>
            </a:p>
          </p:txBody>
        </p:sp>
        <p:sp>
          <p:nvSpPr>
            <p:cNvPr id="301" name="rc301"/>
            <p:cNvSpPr/>
            <p:nvPr/>
          </p:nvSpPr>
          <p:spPr>
            <a:xfrm>
              <a:off x="1642580" y="2189447"/>
              <a:ext cx="351110" cy="2226307"/>
            </a:xfrm>
            <a:prstGeom prst="rect">
              <a:avLst/>
            </a:prstGeom>
            <a:ln w="1355" cap="flat">
              <a:solidFill>
                <a:srgbClr val="000000">
                  <a:alpha val="100000"/>
                </a:srgbClr>
              </a:solidFill>
              <a:prstDash val="solid"/>
              <a:miter/>
            </a:ln>
          </p:spPr>
          <p:txBody>
            <a:bodyPr/>
            <a:lstStyle/>
            <a:p>
              <a:endParaRPr/>
            </a:p>
          </p:txBody>
        </p:sp>
        <p:sp>
          <p:nvSpPr>
            <p:cNvPr id="302" name="rc302"/>
            <p:cNvSpPr/>
            <p:nvPr/>
          </p:nvSpPr>
          <p:spPr>
            <a:xfrm>
              <a:off x="2032702" y="2154661"/>
              <a:ext cx="351110" cy="2261093"/>
            </a:xfrm>
            <a:prstGeom prst="rect">
              <a:avLst/>
            </a:prstGeom>
            <a:ln w="1355" cap="flat">
              <a:solidFill>
                <a:srgbClr val="000000">
                  <a:alpha val="100000"/>
                </a:srgbClr>
              </a:solidFill>
              <a:prstDash val="solid"/>
              <a:miter/>
            </a:ln>
          </p:spPr>
          <p:txBody>
            <a:bodyPr/>
            <a:lstStyle/>
            <a:p>
              <a:endParaRPr/>
            </a:p>
          </p:txBody>
        </p:sp>
        <p:sp>
          <p:nvSpPr>
            <p:cNvPr id="303" name="rc303"/>
            <p:cNvSpPr/>
            <p:nvPr/>
          </p:nvSpPr>
          <p:spPr>
            <a:xfrm>
              <a:off x="2812947" y="1911158"/>
              <a:ext cx="351110" cy="2504595"/>
            </a:xfrm>
            <a:prstGeom prst="rect">
              <a:avLst/>
            </a:prstGeom>
            <a:ln w="1355" cap="flat">
              <a:solidFill>
                <a:srgbClr val="000000">
                  <a:alpha val="100000"/>
                </a:srgbClr>
              </a:solidFill>
              <a:prstDash val="solid"/>
              <a:miter/>
            </a:ln>
          </p:spPr>
          <p:txBody>
            <a:bodyPr/>
            <a:lstStyle/>
            <a:p>
              <a:endParaRPr/>
            </a:p>
          </p:txBody>
        </p:sp>
        <p:sp>
          <p:nvSpPr>
            <p:cNvPr id="304" name="rc304"/>
            <p:cNvSpPr/>
            <p:nvPr/>
          </p:nvSpPr>
          <p:spPr>
            <a:xfrm>
              <a:off x="3203069" y="1911158"/>
              <a:ext cx="351110" cy="2504595"/>
            </a:xfrm>
            <a:prstGeom prst="rect">
              <a:avLst/>
            </a:prstGeom>
            <a:ln w="1355" cap="flat">
              <a:solidFill>
                <a:srgbClr val="000000">
                  <a:alpha val="100000"/>
                </a:srgbClr>
              </a:solidFill>
              <a:prstDash val="solid"/>
              <a:miter/>
            </a:ln>
          </p:spPr>
          <p:txBody>
            <a:bodyPr/>
            <a:lstStyle/>
            <a:p>
              <a:endParaRPr/>
            </a:p>
          </p:txBody>
        </p:sp>
        <p:sp>
          <p:nvSpPr>
            <p:cNvPr id="305" name="rc305"/>
            <p:cNvSpPr/>
            <p:nvPr/>
          </p:nvSpPr>
          <p:spPr>
            <a:xfrm>
              <a:off x="3593191" y="1772014"/>
              <a:ext cx="351110" cy="2643739"/>
            </a:xfrm>
            <a:prstGeom prst="rect">
              <a:avLst/>
            </a:prstGeom>
            <a:ln w="1355" cap="flat">
              <a:solidFill>
                <a:srgbClr val="000000">
                  <a:alpha val="100000"/>
                </a:srgbClr>
              </a:solidFill>
              <a:prstDash val="solid"/>
              <a:miter/>
            </a:ln>
          </p:spPr>
          <p:txBody>
            <a:bodyPr/>
            <a:lstStyle/>
            <a:p>
              <a:endParaRPr/>
            </a:p>
          </p:txBody>
        </p:sp>
        <p:sp>
          <p:nvSpPr>
            <p:cNvPr id="306" name="rc306"/>
            <p:cNvSpPr/>
            <p:nvPr/>
          </p:nvSpPr>
          <p:spPr>
            <a:xfrm>
              <a:off x="4373436" y="1493726"/>
              <a:ext cx="351110" cy="2922028"/>
            </a:xfrm>
            <a:prstGeom prst="rect">
              <a:avLst/>
            </a:prstGeom>
            <a:ln w="1355" cap="flat">
              <a:solidFill>
                <a:srgbClr val="000000">
                  <a:alpha val="100000"/>
                </a:srgbClr>
              </a:solidFill>
              <a:prstDash val="solid"/>
              <a:miter/>
            </a:ln>
          </p:spPr>
          <p:txBody>
            <a:bodyPr/>
            <a:lstStyle/>
            <a:p>
              <a:endParaRPr/>
            </a:p>
          </p:txBody>
        </p:sp>
        <p:sp>
          <p:nvSpPr>
            <p:cNvPr id="307" name="rc307"/>
            <p:cNvSpPr/>
            <p:nvPr/>
          </p:nvSpPr>
          <p:spPr>
            <a:xfrm>
              <a:off x="5543803" y="1354582"/>
              <a:ext cx="351110" cy="3061172"/>
            </a:xfrm>
            <a:prstGeom prst="rect">
              <a:avLst/>
            </a:prstGeom>
            <a:ln w="1355" cap="flat">
              <a:solidFill>
                <a:srgbClr val="000000">
                  <a:alpha val="100000"/>
                </a:srgbClr>
              </a:solidFill>
              <a:prstDash val="solid"/>
              <a:miter/>
            </a:ln>
          </p:spPr>
          <p:txBody>
            <a:bodyPr/>
            <a:lstStyle/>
            <a:p>
              <a:endParaRPr/>
            </a:p>
          </p:txBody>
        </p:sp>
        <p:sp>
          <p:nvSpPr>
            <p:cNvPr id="308" name="rc308"/>
            <p:cNvSpPr/>
            <p:nvPr/>
          </p:nvSpPr>
          <p:spPr>
            <a:xfrm>
              <a:off x="7104293" y="1285010"/>
              <a:ext cx="351110" cy="3130744"/>
            </a:xfrm>
            <a:prstGeom prst="rect">
              <a:avLst/>
            </a:prstGeom>
            <a:ln w="1355" cap="flat">
              <a:solidFill>
                <a:srgbClr val="000000">
                  <a:alpha val="100000"/>
                </a:srgbClr>
              </a:solidFill>
              <a:prstDash val="solid"/>
              <a:miter/>
            </a:ln>
          </p:spPr>
          <p:txBody>
            <a:bodyPr/>
            <a:lstStyle/>
            <a:p>
              <a:endParaRPr/>
            </a:p>
          </p:txBody>
        </p:sp>
        <p:sp>
          <p:nvSpPr>
            <p:cNvPr id="309" name="tx309"/>
            <p:cNvSpPr/>
            <p:nvPr/>
          </p:nvSpPr>
          <p:spPr>
            <a:xfrm>
              <a:off x="957504" y="26656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46</a:t>
              </a:r>
            </a:p>
          </p:txBody>
        </p:sp>
        <p:sp>
          <p:nvSpPr>
            <p:cNvPr id="310" name="tx310"/>
            <p:cNvSpPr/>
            <p:nvPr/>
          </p:nvSpPr>
          <p:spPr>
            <a:xfrm>
              <a:off x="1347626" y="2407483"/>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53</a:t>
              </a:r>
            </a:p>
          </p:txBody>
        </p:sp>
        <p:sp>
          <p:nvSpPr>
            <p:cNvPr id="311" name="tx311"/>
            <p:cNvSpPr/>
            <p:nvPr/>
          </p:nvSpPr>
          <p:spPr>
            <a:xfrm>
              <a:off x="1737748" y="200194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64</a:t>
              </a:r>
            </a:p>
          </p:txBody>
        </p:sp>
        <p:sp>
          <p:nvSpPr>
            <p:cNvPr id="312" name="tx312"/>
            <p:cNvSpPr/>
            <p:nvPr/>
          </p:nvSpPr>
          <p:spPr>
            <a:xfrm>
              <a:off x="2127871" y="196507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313" name="tx313"/>
            <p:cNvSpPr/>
            <p:nvPr/>
          </p:nvSpPr>
          <p:spPr>
            <a:xfrm>
              <a:off x="2517993" y="178070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a:t>
              </a:r>
            </a:p>
          </p:txBody>
        </p:sp>
        <p:sp>
          <p:nvSpPr>
            <p:cNvPr id="314" name="tx314"/>
            <p:cNvSpPr/>
            <p:nvPr/>
          </p:nvSpPr>
          <p:spPr>
            <a:xfrm>
              <a:off x="2908115" y="170872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15" name="tx315"/>
            <p:cNvSpPr/>
            <p:nvPr/>
          </p:nvSpPr>
          <p:spPr>
            <a:xfrm>
              <a:off x="3298238" y="170872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16" name="tx316"/>
            <p:cNvSpPr/>
            <p:nvPr/>
          </p:nvSpPr>
          <p:spPr>
            <a:xfrm>
              <a:off x="3688360" y="155947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17" name="tx317"/>
            <p:cNvSpPr/>
            <p:nvPr/>
          </p:nvSpPr>
          <p:spPr>
            <a:xfrm>
              <a:off x="4078483" y="144885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a:t>
              </a:r>
            </a:p>
          </p:txBody>
        </p:sp>
        <p:sp>
          <p:nvSpPr>
            <p:cNvPr id="318" name="tx318"/>
            <p:cNvSpPr/>
            <p:nvPr/>
          </p:nvSpPr>
          <p:spPr>
            <a:xfrm>
              <a:off x="4468605" y="126448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19" name="tx319"/>
            <p:cNvSpPr/>
            <p:nvPr/>
          </p:nvSpPr>
          <p:spPr>
            <a:xfrm>
              <a:off x="4858727" y="122761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85</a:t>
              </a:r>
            </a:p>
          </p:txBody>
        </p:sp>
        <p:sp>
          <p:nvSpPr>
            <p:cNvPr id="320" name="tx320"/>
            <p:cNvSpPr/>
            <p:nvPr/>
          </p:nvSpPr>
          <p:spPr>
            <a:xfrm>
              <a:off x="5248850" y="119073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1" name="tx321"/>
            <p:cNvSpPr/>
            <p:nvPr/>
          </p:nvSpPr>
          <p:spPr>
            <a:xfrm>
              <a:off x="5638972" y="111699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22" name="tx322"/>
            <p:cNvSpPr/>
            <p:nvPr/>
          </p:nvSpPr>
          <p:spPr>
            <a:xfrm>
              <a:off x="6029094" y="1116991"/>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23" name="tx323"/>
            <p:cNvSpPr/>
            <p:nvPr/>
          </p:nvSpPr>
          <p:spPr>
            <a:xfrm>
              <a:off x="6419217" y="108011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89</a:t>
              </a:r>
            </a:p>
          </p:txBody>
        </p:sp>
        <p:sp>
          <p:nvSpPr>
            <p:cNvPr id="324" name="tx324"/>
            <p:cNvSpPr/>
            <p:nvPr/>
          </p:nvSpPr>
          <p:spPr>
            <a:xfrm>
              <a:off x="7199461" y="104324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589584" y="104324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26" name="tx326"/>
            <p:cNvSpPr/>
            <p:nvPr/>
          </p:nvSpPr>
          <p:spPr>
            <a:xfrm>
              <a:off x="6809339" y="104324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27" name="tx327"/>
            <p:cNvSpPr/>
            <p:nvPr/>
          </p:nvSpPr>
          <p:spPr>
            <a:xfrm>
              <a:off x="7979706" y="932555"/>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28" name="tx328"/>
            <p:cNvSpPr/>
            <p:nvPr/>
          </p:nvSpPr>
          <p:spPr>
            <a:xfrm>
              <a:off x="8759951" y="7851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29" name="tx329"/>
            <p:cNvSpPr/>
            <p:nvPr/>
          </p:nvSpPr>
          <p:spPr>
            <a:xfrm>
              <a:off x="8369828" y="7851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97</a:t>
              </a:r>
            </a:p>
          </p:txBody>
        </p:sp>
        <p:sp>
          <p:nvSpPr>
            <p:cNvPr id="330" name="pg330"/>
            <p:cNvSpPr/>
            <p:nvPr/>
          </p:nvSpPr>
          <p:spPr>
            <a:xfrm>
              <a:off x="975224" y="350956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1" name="tx331"/>
            <p:cNvSpPr/>
            <p:nvPr/>
          </p:nvSpPr>
          <p:spPr>
            <a:xfrm>
              <a:off x="1007745" y="354039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32" name="pg332"/>
            <p:cNvSpPr/>
            <p:nvPr/>
          </p:nvSpPr>
          <p:spPr>
            <a:xfrm>
              <a:off x="1365346" y="338781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3" name="tx333"/>
            <p:cNvSpPr/>
            <p:nvPr/>
          </p:nvSpPr>
          <p:spPr>
            <a:xfrm>
              <a:off x="1397867" y="34200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34" name="pg334"/>
            <p:cNvSpPr/>
            <p:nvPr/>
          </p:nvSpPr>
          <p:spPr>
            <a:xfrm>
              <a:off x="1755468" y="319649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5" name="tx335"/>
            <p:cNvSpPr/>
            <p:nvPr/>
          </p:nvSpPr>
          <p:spPr>
            <a:xfrm>
              <a:off x="1787990" y="323002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145591" y="317910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7" name="tx337"/>
            <p:cNvSpPr/>
            <p:nvPr/>
          </p:nvSpPr>
          <p:spPr>
            <a:xfrm>
              <a:off x="2178112" y="321162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38" name="pg338"/>
            <p:cNvSpPr/>
            <p:nvPr/>
          </p:nvSpPr>
          <p:spPr>
            <a:xfrm>
              <a:off x="2925835" y="30573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9" name="tx339"/>
            <p:cNvSpPr/>
            <p:nvPr/>
          </p:nvSpPr>
          <p:spPr>
            <a:xfrm>
              <a:off x="2958357" y="308955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3285813" y="305734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1" name="tx341"/>
            <p:cNvSpPr/>
            <p:nvPr/>
          </p:nvSpPr>
          <p:spPr>
            <a:xfrm>
              <a:off x="3318334" y="30882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42" name="pg342"/>
            <p:cNvSpPr/>
            <p:nvPr/>
          </p:nvSpPr>
          <p:spPr>
            <a:xfrm>
              <a:off x="3706080" y="298777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3" name="tx343"/>
            <p:cNvSpPr/>
            <p:nvPr/>
          </p:nvSpPr>
          <p:spPr>
            <a:xfrm>
              <a:off x="3738602" y="301865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44" name="pg344"/>
            <p:cNvSpPr/>
            <p:nvPr/>
          </p:nvSpPr>
          <p:spPr>
            <a:xfrm>
              <a:off x="4486325" y="284863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5" name="tx345"/>
            <p:cNvSpPr/>
            <p:nvPr/>
          </p:nvSpPr>
          <p:spPr>
            <a:xfrm>
              <a:off x="4518846" y="288089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656692" y="277906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7" name="tx347"/>
            <p:cNvSpPr/>
            <p:nvPr/>
          </p:nvSpPr>
          <p:spPr>
            <a:xfrm>
              <a:off x="5689213" y="28099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7217181" y="274427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9" name="tx349"/>
            <p:cNvSpPr/>
            <p:nvPr/>
          </p:nvSpPr>
          <p:spPr>
            <a:xfrm>
              <a:off x="7249703" y="277515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36363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49398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62433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75639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88503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638810" y="4976899"/>
              <a:ext cx="768759"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Madagascar</a:t>
              </a:r>
            </a:p>
          </p:txBody>
        </p:sp>
        <p:sp>
          <p:nvSpPr>
            <p:cNvPr id="356" name="tx356"/>
            <p:cNvSpPr/>
            <p:nvPr/>
          </p:nvSpPr>
          <p:spPr>
            <a:xfrm rot="-5400000">
              <a:off x="1195816" y="4810016"/>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Angola</a:t>
              </a:r>
            </a:p>
          </p:txBody>
        </p:sp>
        <p:sp>
          <p:nvSpPr>
            <p:cNvPr id="357" name="tx357"/>
            <p:cNvSpPr/>
            <p:nvPr/>
          </p:nvSpPr>
          <p:spPr>
            <a:xfrm rot="-5400000">
              <a:off x="1564076" y="4857867"/>
              <a:ext cx="50470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Somalie</a:t>
              </a:r>
            </a:p>
          </p:txBody>
        </p:sp>
        <p:sp>
          <p:nvSpPr>
            <p:cNvPr id="358" name="tx358"/>
            <p:cNvSpPr/>
            <p:nvPr/>
          </p:nvSpPr>
          <p:spPr>
            <a:xfrm rot="-5400000">
              <a:off x="1794478" y="4993236"/>
              <a:ext cx="799796"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Mozambique</a:t>
              </a:r>
            </a:p>
          </p:txBody>
        </p:sp>
        <p:sp>
          <p:nvSpPr>
            <p:cNvPr id="359" name="tx359"/>
            <p:cNvSpPr/>
            <p:nvPr/>
          </p:nvSpPr>
          <p:spPr>
            <a:xfrm rot="-5400000">
              <a:off x="2313318" y="4888870"/>
              <a:ext cx="5667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Comores</a:t>
              </a:r>
            </a:p>
          </p:txBody>
        </p:sp>
        <p:sp>
          <p:nvSpPr>
            <p:cNvPr id="360" name="tx360"/>
            <p:cNvSpPr/>
            <p:nvPr/>
          </p:nvSpPr>
          <p:spPr>
            <a:xfrm rot="-5400000">
              <a:off x="2709579" y="4833140"/>
              <a:ext cx="504843" cy="15300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Éthiopie</a:t>
              </a:r>
            </a:p>
          </p:txBody>
        </p:sp>
        <p:sp>
          <p:nvSpPr>
            <p:cNvPr id="361" name="tx361"/>
            <p:cNvSpPr/>
            <p:nvPr/>
          </p:nvSpPr>
          <p:spPr>
            <a:xfrm rot="-5400000">
              <a:off x="2895302" y="5087131"/>
              <a:ext cx="96323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Soudan du Sud</a:t>
              </a:r>
            </a:p>
          </p:txBody>
        </p:sp>
        <p:sp>
          <p:nvSpPr>
            <p:cNvPr id="362" name="tx362"/>
            <p:cNvSpPr/>
            <p:nvPr/>
          </p:nvSpPr>
          <p:spPr>
            <a:xfrm rot="-5400000">
              <a:off x="3291904" y="5054593"/>
              <a:ext cx="924216"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Afrique du Sud</a:t>
              </a:r>
            </a:p>
          </p:txBody>
        </p:sp>
        <p:sp>
          <p:nvSpPr>
            <p:cNvPr id="363" name="tx363"/>
            <p:cNvSpPr/>
            <p:nvPr/>
          </p:nvSpPr>
          <p:spPr>
            <a:xfrm rot="-5400000">
              <a:off x="3901843" y="4862608"/>
              <a:ext cx="51241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Namibie</a:t>
              </a:r>
            </a:p>
          </p:txBody>
        </p:sp>
        <p:sp>
          <p:nvSpPr>
            <p:cNvPr id="364" name="tx364"/>
            <p:cNvSpPr/>
            <p:nvPr/>
          </p:nvSpPr>
          <p:spPr>
            <a:xfrm rot="-5400000">
              <a:off x="4260826" y="4893747"/>
              <a:ext cx="57469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Tanzanie</a:t>
              </a:r>
            </a:p>
          </p:txBody>
        </p:sp>
        <p:sp>
          <p:nvSpPr>
            <p:cNvPr id="365" name="tx365"/>
            <p:cNvSpPr/>
            <p:nvPr/>
          </p:nvSpPr>
          <p:spPr>
            <a:xfrm rot="-5400000">
              <a:off x="4678199" y="4866496"/>
              <a:ext cx="5201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Eswatini</a:t>
              </a:r>
            </a:p>
          </p:txBody>
        </p:sp>
        <p:sp>
          <p:nvSpPr>
            <p:cNvPr id="366" name="tx366"/>
            <p:cNvSpPr/>
            <p:nvPr/>
          </p:nvSpPr>
          <p:spPr>
            <a:xfrm rot="-5400000">
              <a:off x="5087660" y="4847158"/>
              <a:ext cx="48151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Burundi</a:t>
              </a:r>
            </a:p>
          </p:txBody>
        </p:sp>
        <p:sp>
          <p:nvSpPr>
            <p:cNvPr id="367" name="tx367"/>
            <p:cNvSpPr/>
            <p:nvPr/>
          </p:nvSpPr>
          <p:spPr>
            <a:xfrm rot="-5400000">
              <a:off x="5506602" y="4790575"/>
              <a:ext cx="3961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Kenya</a:t>
              </a:r>
            </a:p>
          </p:txBody>
        </p:sp>
        <p:sp>
          <p:nvSpPr>
            <p:cNvPr id="368" name="tx368"/>
            <p:cNvSpPr/>
            <p:nvPr/>
          </p:nvSpPr>
          <p:spPr>
            <a:xfrm rot="-5400000">
              <a:off x="5875749" y="4839313"/>
              <a:ext cx="46582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Zambie</a:t>
              </a:r>
            </a:p>
          </p:txBody>
        </p:sp>
        <p:sp>
          <p:nvSpPr>
            <p:cNvPr id="369" name="tx369"/>
            <p:cNvSpPr/>
            <p:nvPr/>
          </p:nvSpPr>
          <p:spPr>
            <a:xfrm rot="-5400000">
              <a:off x="6281424" y="4823761"/>
              <a:ext cx="43472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Malawi</a:t>
              </a:r>
            </a:p>
          </p:txBody>
        </p:sp>
        <p:sp>
          <p:nvSpPr>
            <p:cNvPr id="370" name="tx370"/>
            <p:cNvSpPr/>
            <p:nvPr/>
          </p:nvSpPr>
          <p:spPr>
            <a:xfrm rot="-5400000">
              <a:off x="6640339" y="4854968"/>
              <a:ext cx="49713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Lesotho</a:t>
              </a:r>
            </a:p>
          </p:txBody>
        </p:sp>
        <p:sp>
          <p:nvSpPr>
            <p:cNvPr id="371" name="tx371"/>
            <p:cNvSpPr/>
            <p:nvPr/>
          </p:nvSpPr>
          <p:spPr>
            <a:xfrm rot="-5400000">
              <a:off x="6976846" y="4879047"/>
              <a:ext cx="574830" cy="131173"/>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Ouganda</a:t>
              </a:r>
            </a:p>
          </p:txBody>
        </p:sp>
        <p:sp>
          <p:nvSpPr>
            <p:cNvPr id="372" name="tx372"/>
            <p:cNvSpPr/>
            <p:nvPr/>
          </p:nvSpPr>
          <p:spPr>
            <a:xfrm rot="-5400000">
              <a:off x="7346948" y="4928604"/>
              <a:ext cx="64440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Zimbabwe</a:t>
              </a:r>
            </a:p>
          </p:txBody>
        </p:sp>
        <p:sp>
          <p:nvSpPr>
            <p:cNvPr id="373" name="tx373"/>
            <p:cNvSpPr/>
            <p:nvPr/>
          </p:nvSpPr>
          <p:spPr>
            <a:xfrm rot="-5400000">
              <a:off x="7768789" y="4843884"/>
              <a:ext cx="527967" cy="15463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Érythrée</a:t>
              </a:r>
            </a:p>
          </p:txBody>
        </p:sp>
        <p:sp>
          <p:nvSpPr>
            <p:cNvPr id="374" name="tx374"/>
            <p:cNvSpPr/>
            <p:nvPr/>
          </p:nvSpPr>
          <p:spPr>
            <a:xfrm rot="-5400000">
              <a:off x="8142643" y="4913154"/>
              <a:ext cx="61350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Botswana</a:t>
              </a:r>
            </a:p>
          </p:txBody>
        </p:sp>
        <p:sp>
          <p:nvSpPr>
            <p:cNvPr id="375" name="tx375"/>
            <p:cNvSpPr/>
            <p:nvPr/>
          </p:nvSpPr>
          <p:spPr>
            <a:xfrm rot="-5400000">
              <a:off x="8583243" y="4862676"/>
              <a:ext cx="5125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Rwanda</a:t>
              </a:r>
            </a:p>
          </p:txBody>
        </p:sp>
        <p:sp>
          <p:nvSpPr>
            <p:cNvPr id="376" name="tx376"/>
            <p:cNvSpPr/>
            <p:nvPr/>
          </p:nvSpPr>
          <p:spPr>
            <a:xfrm rot="-5400000">
              <a:off x="-95211" y="256185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77" name="rc377"/>
            <p:cNvSpPr/>
            <p:nvPr/>
          </p:nvSpPr>
          <p:spPr>
            <a:xfrm>
              <a:off x="4184938" y="5993415"/>
              <a:ext cx="219455" cy="219455"/>
            </a:xfrm>
            <a:prstGeom prst="rect">
              <a:avLst/>
            </a:prstGeom>
            <a:solidFill>
              <a:srgbClr val="FFFFFF">
                <a:alpha val="100000"/>
              </a:srgbClr>
            </a:solidFill>
          </p:spPr>
          <p:txBody>
            <a:bodyPr/>
            <a:lstStyle/>
            <a:p>
              <a:endParaRPr/>
            </a:p>
          </p:txBody>
        </p:sp>
        <p:sp>
          <p:nvSpPr>
            <p:cNvPr id="378" name="pg378"/>
            <p:cNvSpPr/>
            <p:nvPr/>
          </p:nvSpPr>
          <p:spPr>
            <a:xfrm>
              <a:off x="436948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427487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418500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418500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418500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rc383"/>
            <p:cNvSpPr/>
            <p:nvPr/>
          </p:nvSpPr>
          <p:spPr>
            <a:xfrm>
              <a:off x="4184938" y="5993415"/>
              <a:ext cx="219455" cy="219455"/>
            </a:xfrm>
            <a:prstGeom prst="rect">
              <a:avLst/>
            </a:prstGeom>
            <a:ln w="476" cap="sq">
              <a:solidFill>
                <a:srgbClr val="000000">
                  <a:alpha val="100000"/>
                </a:srgbClr>
              </a:solidFill>
              <a:prstDash val="solid"/>
              <a:miter/>
            </a:ln>
          </p:spPr>
          <p:txBody>
            <a:bodyPr/>
            <a:lstStyle/>
            <a:p>
              <a:endParaRPr/>
            </a:p>
          </p:txBody>
        </p:sp>
        <p:sp>
          <p:nvSpPr>
            <p:cNvPr id="384" name="tx384"/>
            <p:cNvSpPr/>
            <p:nvPr/>
          </p:nvSpPr>
          <p:spPr>
            <a:xfrm>
              <a:off x="4473983" y="6024834"/>
              <a:ext cx="121930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85" name="tx385"/>
            <p:cNvSpPr/>
            <p:nvPr/>
          </p:nvSpPr>
          <p:spPr>
            <a:xfrm>
              <a:off x="803816" y="398022"/>
              <a:ext cx="592633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ESAR, 2024</a:t>
              </a:r>
            </a:p>
          </p:txBody>
        </p:sp>
        <p:sp>
          <p:nvSpPr>
            <p:cNvPr id="386" name="tx386"/>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87" name="tx387"/>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88" name="tx388"/>
            <p:cNvSpPr/>
            <p:nvPr/>
          </p:nvSpPr>
          <p:spPr>
            <a:xfrm>
              <a:off x="7195391" y="6590777"/>
              <a:ext cx="1879019"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MCV1 dans les pays de ESAR, classés du plus faible au plus élevé, ainsi que le classement des 10 pays comptant le plus grand nombre d'enfants non vaccinés, en chiffres absolus.
En 2024, l'Angola se classera au deuxième rang sur 21 pays pour la plus faible couverture en MCV1 (sur la base des rangs ex æquo).
L'Angola était dans le top 10 des pays ayant le plus grand nombre d'enfants non vaccinés (rang=2).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56791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49833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42876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1026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0331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196354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2103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80727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19351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55797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68874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6598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24323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2048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79773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07497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rc21"/>
            <p:cNvSpPr/>
            <p:nvPr/>
          </p:nvSpPr>
          <p:spPr>
            <a:xfrm>
              <a:off x="1296273" y="3799920"/>
              <a:ext cx="249522" cy="302777"/>
            </a:xfrm>
            <a:prstGeom prst="rect">
              <a:avLst/>
            </a:prstGeom>
            <a:solidFill>
              <a:srgbClr val="80BD41">
                <a:alpha val="100000"/>
              </a:srgbClr>
            </a:solidFill>
          </p:spPr>
          <p:txBody>
            <a:bodyPr/>
            <a:lstStyle/>
            <a:p>
              <a:endParaRPr/>
            </a:p>
          </p:txBody>
        </p:sp>
        <p:sp>
          <p:nvSpPr>
            <p:cNvPr id="22" name="rc22"/>
            <p:cNvSpPr/>
            <p:nvPr/>
          </p:nvSpPr>
          <p:spPr>
            <a:xfrm>
              <a:off x="1296273" y="3364215"/>
              <a:ext cx="249522" cy="435704"/>
            </a:xfrm>
            <a:prstGeom prst="rect">
              <a:avLst/>
            </a:prstGeom>
            <a:solidFill>
              <a:srgbClr val="E2231A">
                <a:alpha val="100000"/>
              </a:srgbClr>
            </a:solidFill>
          </p:spPr>
          <p:txBody>
            <a:bodyPr/>
            <a:lstStyle/>
            <a:p>
              <a:endParaRPr/>
            </a:p>
          </p:txBody>
        </p:sp>
        <p:sp>
          <p:nvSpPr>
            <p:cNvPr id="23" name="rc23"/>
            <p:cNvSpPr/>
            <p:nvPr/>
          </p:nvSpPr>
          <p:spPr>
            <a:xfrm>
              <a:off x="1573521" y="3552195"/>
              <a:ext cx="249522" cy="550502"/>
            </a:xfrm>
            <a:prstGeom prst="rect">
              <a:avLst/>
            </a:prstGeom>
            <a:solidFill>
              <a:srgbClr val="80BD41">
                <a:alpha val="100000"/>
              </a:srgbClr>
            </a:solidFill>
          </p:spPr>
          <p:txBody>
            <a:bodyPr/>
            <a:lstStyle/>
            <a:p>
              <a:endParaRPr/>
            </a:p>
          </p:txBody>
        </p:sp>
        <p:sp>
          <p:nvSpPr>
            <p:cNvPr id="24" name="rc24"/>
            <p:cNvSpPr/>
            <p:nvPr/>
          </p:nvSpPr>
          <p:spPr>
            <a:xfrm>
              <a:off x="1573521" y="3338110"/>
              <a:ext cx="249522" cy="214084"/>
            </a:xfrm>
            <a:prstGeom prst="rect">
              <a:avLst/>
            </a:prstGeom>
            <a:solidFill>
              <a:srgbClr val="E2231A">
                <a:alpha val="100000"/>
              </a:srgbClr>
            </a:solidFill>
          </p:spPr>
          <p:txBody>
            <a:bodyPr/>
            <a:lstStyle/>
            <a:p>
              <a:endParaRPr/>
            </a:p>
          </p:txBody>
        </p:sp>
        <p:sp>
          <p:nvSpPr>
            <p:cNvPr id="25" name="rc25"/>
            <p:cNvSpPr/>
            <p:nvPr/>
          </p:nvSpPr>
          <p:spPr>
            <a:xfrm>
              <a:off x="1850769" y="3517551"/>
              <a:ext cx="249522" cy="585145"/>
            </a:xfrm>
            <a:prstGeom prst="rect">
              <a:avLst/>
            </a:prstGeom>
            <a:solidFill>
              <a:srgbClr val="80BD41">
                <a:alpha val="100000"/>
              </a:srgbClr>
            </a:solidFill>
          </p:spPr>
          <p:txBody>
            <a:bodyPr/>
            <a:lstStyle/>
            <a:p>
              <a:endParaRPr/>
            </a:p>
          </p:txBody>
        </p:sp>
        <p:sp>
          <p:nvSpPr>
            <p:cNvPr id="26" name="rc26"/>
            <p:cNvSpPr/>
            <p:nvPr/>
          </p:nvSpPr>
          <p:spPr>
            <a:xfrm>
              <a:off x="1850769" y="3311959"/>
              <a:ext cx="249522" cy="205592"/>
            </a:xfrm>
            <a:prstGeom prst="rect">
              <a:avLst/>
            </a:prstGeom>
            <a:solidFill>
              <a:srgbClr val="E2231A">
                <a:alpha val="100000"/>
              </a:srgbClr>
            </a:solidFill>
          </p:spPr>
          <p:txBody>
            <a:bodyPr/>
            <a:lstStyle/>
            <a:p>
              <a:endParaRPr/>
            </a:p>
          </p:txBody>
        </p:sp>
        <p:sp>
          <p:nvSpPr>
            <p:cNvPr id="27" name="rc27"/>
            <p:cNvSpPr/>
            <p:nvPr/>
          </p:nvSpPr>
          <p:spPr>
            <a:xfrm>
              <a:off x="2128016" y="3593952"/>
              <a:ext cx="249522" cy="508744"/>
            </a:xfrm>
            <a:prstGeom prst="rect">
              <a:avLst/>
            </a:prstGeom>
            <a:solidFill>
              <a:srgbClr val="80BD41">
                <a:alpha val="100000"/>
              </a:srgbClr>
            </a:solidFill>
          </p:spPr>
          <p:txBody>
            <a:bodyPr/>
            <a:lstStyle/>
            <a:p>
              <a:endParaRPr/>
            </a:p>
          </p:txBody>
        </p:sp>
        <p:sp>
          <p:nvSpPr>
            <p:cNvPr id="28" name="rc28"/>
            <p:cNvSpPr/>
            <p:nvPr/>
          </p:nvSpPr>
          <p:spPr>
            <a:xfrm>
              <a:off x="2128016" y="3282141"/>
              <a:ext cx="249522" cy="311810"/>
            </a:xfrm>
            <a:prstGeom prst="rect">
              <a:avLst/>
            </a:prstGeom>
            <a:solidFill>
              <a:srgbClr val="E2231A">
                <a:alpha val="100000"/>
              </a:srgbClr>
            </a:solidFill>
          </p:spPr>
          <p:txBody>
            <a:bodyPr/>
            <a:lstStyle/>
            <a:p>
              <a:endParaRPr/>
            </a:p>
          </p:txBody>
        </p:sp>
        <p:sp>
          <p:nvSpPr>
            <p:cNvPr id="29" name="rc29"/>
            <p:cNvSpPr/>
            <p:nvPr/>
          </p:nvSpPr>
          <p:spPr>
            <a:xfrm>
              <a:off x="2405264" y="3557668"/>
              <a:ext cx="249522" cy="545029"/>
            </a:xfrm>
            <a:prstGeom prst="rect">
              <a:avLst/>
            </a:prstGeom>
            <a:solidFill>
              <a:srgbClr val="80BD41">
                <a:alpha val="100000"/>
              </a:srgbClr>
            </a:solidFill>
          </p:spPr>
          <p:txBody>
            <a:bodyPr/>
            <a:lstStyle/>
            <a:p>
              <a:endParaRPr/>
            </a:p>
          </p:txBody>
        </p:sp>
        <p:sp>
          <p:nvSpPr>
            <p:cNvPr id="30" name="rc30"/>
            <p:cNvSpPr/>
            <p:nvPr/>
          </p:nvSpPr>
          <p:spPr>
            <a:xfrm>
              <a:off x="2405264" y="3251089"/>
              <a:ext cx="249522" cy="306578"/>
            </a:xfrm>
            <a:prstGeom prst="rect">
              <a:avLst/>
            </a:prstGeom>
            <a:solidFill>
              <a:srgbClr val="E2231A">
                <a:alpha val="100000"/>
              </a:srgbClr>
            </a:solidFill>
          </p:spPr>
          <p:txBody>
            <a:bodyPr/>
            <a:lstStyle/>
            <a:p>
              <a:endParaRPr/>
            </a:p>
          </p:txBody>
        </p:sp>
        <p:sp>
          <p:nvSpPr>
            <p:cNvPr id="31" name="rc31"/>
            <p:cNvSpPr/>
            <p:nvPr/>
          </p:nvSpPr>
          <p:spPr>
            <a:xfrm>
              <a:off x="2682512" y="3704902"/>
              <a:ext cx="249522" cy="397794"/>
            </a:xfrm>
            <a:prstGeom prst="rect">
              <a:avLst/>
            </a:prstGeom>
            <a:solidFill>
              <a:srgbClr val="80BD41">
                <a:alpha val="100000"/>
              </a:srgbClr>
            </a:solidFill>
          </p:spPr>
          <p:txBody>
            <a:bodyPr/>
            <a:lstStyle/>
            <a:p>
              <a:endParaRPr/>
            </a:p>
          </p:txBody>
        </p:sp>
        <p:sp>
          <p:nvSpPr>
            <p:cNvPr id="32" name="rc32"/>
            <p:cNvSpPr/>
            <p:nvPr/>
          </p:nvSpPr>
          <p:spPr>
            <a:xfrm>
              <a:off x="2682512" y="3218709"/>
              <a:ext cx="249522" cy="486192"/>
            </a:xfrm>
            <a:prstGeom prst="rect">
              <a:avLst/>
            </a:prstGeom>
            <a:solidFill>
              <a:srgbClr val="E2231A">
                <a:alpha val="100000"/>
              </a:srgbClr>
            </a:solidFill>
          </p:spPr>
          <p:txBody>
            <a:bodyPr/>
            <a:lstStyle/>
            <a:p>
              <a:endParaRPr/>
            </a:p>
          </p:txBody>
        </p:sp>
        <p:sp>
          <p:nvSpPr>
            <p:cNvPr id="33" name="rc33"/>
            <p:cNvSpPr/>
            <p:nvPr/>
          </p:nvSpPr>
          <p:spPr>
            <a:xfrm>
              <a:off x="2959759" y="3663063"/>
              <a:ext cx="249522" cy="439633"/>
            </a:xfrm>
            <a:prstGeom prst="rect">
              <a:avLst/>
            </a:prstGeom>
            <a:solidFill>
              <a:srgbClr val="80BD41">
                <a:alpha val="100000"/>
              </a:srgbClr>
            </a:solidFill>
          </p:spPr>
          <p:txBody>
            <a:bodyPr/>
            <a:lstStyle/>
            <a:p>
              <a:endParaRPr/>
            </a:p>
          </p:txBody>
        </p:sp>
        <p:sp>
          <p:nvSpPr>
            <p:cNvPr id="34" name="rc34"/>
            <p:cNvSpPr/>
            <p:nvPr/>
          </p:nvSpPr>
          <p:spPr>
            <a:xfrm>
              <a:off x="2959759" y="3186793"/>
              <a:ext cx="249522" cy="476270"/>
            </a:xfrm>
            <a:prstGeom prst="rect">
              <a:avLst/>
            </a:prstGeom>
            <a:solidFill>
              <a:srgbClr val="E2231A">
                <a:alpha val="100000"/>
              </a:srgbClr>
            </a:solidFill>
          </p:spPr>
          <p:txBody>
            <a:bodyPr/>
            <a:lstStyle/>
            <a:p>
              <a:endParaRPr/>
            </a:p>
          </p:txBody>
        </p:sp>
        <p:sp>
          <p:nvSpPr>
            <p:cNvPr id="35" name="rc35"/>
            <p:cNvSpPr/>
            <p:nvPr/>
          </p:nvSpPr>
          <p:spPr>
            <a:xfrm>
              <a:off x="3237007" y="3552508"/>
              <a:ext cx="249522" cy="550188"/>
            </a:xfrm>
            <a:prstGeom prst="rect">
              <a:avLst/>
            </a:prstGeom>
            <a:solidFill>
              <a:srgbClr val="80BD41">
                <a:alpha val="100000"/>
              </a:srgbClr>
            </a:solidFill>
          </p:spPr>
          <p:txBody>
            <a:bodyPr/>
            <a:lstStyle/>
            <a:p>
              <a:endParaRPr/>
            </a:p>
          </p:txBody>
        </p:sp>
        <p:sp>
          <p:nvSpPr>
            <p:cNvPr id="36" name="rc36"/>
            <p:cNvSpPr/>
            <p:nvPr/>
          </p:nvSpPr>
          <p:spPr>
            <a:xfrm>
              <a:off x="3237007" y="3154095"/>
              <a:ext cx="249522" cy="398413"/>
            </a:xfrm>
            <a:prstGeom prst="rect">
              <a:avLst/>
            </a:prstGeom>
            <a:solidFill>
              <a:srgbClr val="E2231A">
                <a:alpha val="100000"/>
              </a:srgbClr>
            </a:solidFill>
          </p:spPr>
          <p:txBody>
            <a:bodyPr/>
            <a:lstStyle/>
            <a:p>
              <a:endParaRPr/>
            </a:p>
          </p:txBody>
        </p:sp>
        <p:sp>
          <p:nvSpPr>
            <p:cNvPr id="37" name="rc37"/>
            <p:cNvSpPr/>
            <p:nvPr/>
          </p:nvSpPr>
          <p:spPr>
            <a:xfrm>
              <a:off x="3514255" y="3533317"/>
              <a:ext cx="249522" cy="569380"/>
            </a:xfrm>
            <a:prstGeom prst="rect">
              <a:avLst/>
            </a:prstGeom>
            <a:solidFill>
              <a:srgbClr val="80BD41">
                <a:alpha val="100000"/>
              </a:srgbClr>
            </a:solidFill>
          </p:spPr>
          <p:txBody>
            <a:bodyPr/>
            <a:lstStyle/>
            <a:p>
              <a:endParaRPr/>
            </a:p>
          </p:txBody>
        </p:sp>
        <p:sp>
          <p:nvSpPr>
            <p:cNvPr id="38" name="rc38"/>
            <p:cNvSpPr/>
            <p:nvPr/>
          </p:nvSpPr>
          <p:spPr>
            <a:xfrm>
              <a:off x="3514255" y="3121008"/>
              <a:ext cx="249522" cy="412308"/>
            </a:xfrm>
            <a:prstGeom prst="rect">
              <a:avLst/>
            </a:prstGeom>
            <a:solidFill>
              <a:srgbClr val="E2231A">
                <a:alpha val="100000"/>
              </a:srgbClr>
            </a:solidFill>
          </p:spPr>
          <p:txBody>
            <a:bodyPr/>
            <a:lstStyle/>
            <a:p>
              <a:endParaRPr/>
            </a:p>
          </p:txBody>
        </p:sp>
        <p:sp>
          <p:nvSpPr>
            <p:cNvPr id="39" name="rc39"/>
            <p:cNvSpPr/>
            <p:nvPr/>
          </p:nvSpPr>
          <p:spPr>
            <a:xfrm>
              <a:off x="3791502" y="3513423"/>
              <a:ext cx="249522" cy="589274"/>
            </a:xfrm>
            <a:prstGeom prst="rect">
              <a:avLst/>
            </a:prstGeom>
            <a:solidFill>
              <a:srgbClr val="80BD41">
                <a:alpha val="100000"/>
              </a:srgbClr>
            </a:solidFill>
          </p:spPr>
          <p:txBody>
            <a:bodyPr/>
            <a:lstStyle/>
            <a:p>
              <a:endParaRPr/>
            </a:p>
          </p:txBody>
        </p:sp>
        <p:sp>
          <p:nvSpPr>
            <p:cNvPr id="40" name="rc40"/>
            <p:cNvSpPr/>
            <p:nvPr/>
          </p:nvSpPr>
          <p:spPr>
            <a:xfrm>
              <a:off x="3791502" y="3086708"/>
              <a:ext cx="249522" cy="426714"/>
            </a:xfrm>
            <a:prstGeom prst="rect">
              <a:avLst/>
            </a:prstGeom>
            <a:solidFill>
              <a:srgbClr val="E2231A">
                <a:alpha val="100000"/>
              </a:srgbClr>
            </a:solidFill>
          </p:spPr>
          <p:txBody>
            <a:bodyPr/>
            <a:lstStyle/>
            <a:p>
              <a:endParaRPr/>
            </a:p>
          </p:txBody>
        </p:sp>
        <p:sp>
          <p:nvSpPr>
            <p:cNvPr id="41" name="rc41"/>
            <p:cNvSpPr/>
            <p:nvPr/>
          </p:nvSpPr>
          <p:spPr>
            <a:xfrm>
              <a:off x="4068750" y="3484632"/>
              <a:ext cx="249522" cy="618064"/>
            </a:xfrm>
            <a:prstGeom prst="rect">
              <a:avLst/>
            </a:prstGeom>
            <a:solidFill>
              <a:srgbClr val="80BD41">
                <a:alpha val="100000"/>
              </a:srgbClr>
            </a:solidFill>
          </p:spPr>
          <p:txBody>
            <a:bodyPr/>
            <a:lstStyle/>
            <a:p>
              <a:endParaRPr/>
            </a:p>
          </p:txBody>
        </p:sp>
        <p:sp>
          <p:nvSpPr>
            <p:cNvPr id="42" name="rc42"/>
            <p:cNvSpPr/>
            <p:nvPr/>
          </p:nvSpPr>
          <p:spPr>
            <a:xfrm>
              <a:off x="4068750" y="3055128"/>
              <a:ext cx="249522" cy="429503"/>
            </a:xfrm>
            <a:prstGeom prst="rect">
              <a:avLst/>
            </a:prstGeom>
            <a:solidFill>
              <a:srgbClr val="E2231A">
                <a:alpha val="100000"/>
              </a:srgbClr>
            </a:solidFill>
          </p:spPr>
          <p:txBody>
            <a:bodyPr/>
            <a:lstStyle/>
            <a:p>
              <a:endParaRPr/>
            </a:p>
          </p:txBody>
        </p:sp>
        <p:sp>
          <p:nvSpPr>
            <p:cNvPr id="43" name="rc43"/>
            <p:cNvSpPr/>
            <p:nvPr/>
          </p:nvSpPr>
          <p:spPr>
            <a:xfrm>
              <a:off x="4345998" y="3465584"/>
              <a:ext cx="249522" cy="637112"/>
            </a:xfrm>
            <a:prstGeom prst="rect">
              <a:avLst/>
            </a:prstGeom>
            <a:solidFill>
              <a:srgbClr val="80BD41">
                <a:alpha val="100000"/>
              </a:srgbClr>
            </a:solidFill>
          </p:spPr>
          <p:txBody>
            <a:bodyPr/>
            <a:lstStyle/>
            <a:p>
              <a:endParaRPr/>
            </a:p>
          </p:txBody>
        </p:sp>
        <p:sp>
          <p:nvSpPr>
            <p:cNvPr id="44" name="rc44"/>
            <p:cNvSpPr/>
            <p:nvPr/>
          </p:nvSpPr>
          <p:spPr>
            <a:xfrm>
              <a:off x="4345998" y="3022844"/>
              <a:ext cx="249522" cy="442739"/>
            </a:xfrm>
            <a:prstGeom prst="rect">
              <a:avLst/>
            </a:prstGeom>
            <a:solidFill>
              <a:srgbClr val="E2231A">
                <a:alpha val="100000"/>
              </a:srgbClr>
            </a:solidFill>
          </p:spPr>
          <p:txBody>
            <a:bodyPr/>
            <a:lstStyle/>
            <a:p>
              <a:endParaRPr/>
            </a:p>
          </p:txBody>
        </p:sp>
        <p:sp>
          <p:nvSpPr>
            <p:cNvPr id="45" name="rc45"/>
            <p:cNvSpPr/>
            <p:nvPr/>
          </p:nvSpPr>
          <p:spPr>
            <a:xfrm>
              <a:off x="4623245" y="3446844"/>
              <a:ext cx="249522" cy="655852"/>
            </a:xfrm>
            <a:prstGeom prst="rect">
              <a:avLst/>
            </a:prstGeom>
            <a:solidFill>
              <a:srgbClr val="80BD41">
                <a:alpha val="100000"/>
              </a:srgbClr>
            </a:solidFill>
          </p:spPr>
          <p:txBody>
            <a:bodyPr/>
            <a:lstStyle/>
            <a:p>
              <a:endParaRPr/>
            </a:p>
          </p:txBody>
        </p:sp>
        <p:sp>
          <p:nvSpPr>
            <p:cNvPr id="46" name="rc46"/>
            <p:cNvSpPr/>
            <p:nvPr/>
          </p:nvSpPr>
          <p:spPr>
            <a:xfrm>
              <a:off x="4623245" y="2991081"/>
              <a:ext cx="249522" cy="455762"/>
            </a:xfrm>
            <a:prstGeom prst="rect">
              <a:avLst/>
            </a:prstGeom>
            <a:solidFill>
              <a:srgbClr val="E2231A">
                <a:alpha val="100000"/>
              </a:srgbClr>
            </a:solidFill>
          </p:spPr>
          <p:txBody>
            <a:bodyPr/>
            <a:lstStyle/>
            <a:p>
              <a:endParaRPr/>
            </a:p>
          </p:txBody>
        </p:sp>
        <p:sp>
          <p:nvSpPr>
            <p:cNvPr id="47" name="rc47"/>
            <p:cNvSpPr/>
            <p:nvPr/>
          </p:nvSpPr>
          <p:spPr>
            <a:xfrm>
              <a:off x="4900493" y="3428363"/>
              <a:ext cx="249522" cy="674334"/>
            </a:xfrm>
            <a:prstGeom prst="rect">
              <a:avLst/>
            </a:prstGeom>
            <a:solidFill>
              <a:srgbClr val="80BD41">
                <a:alpha val="100000"/>
              </a:srgbClr>
            </a:solidFill>
          </p:spPr>
          <p:txBody>
            <a:bodyPr/>
            <a:lstStyle/>
            <a:p>
              <a:endParaRPr/>
            </a:p>
          </p:txBody>
        </p:sp>
        <p:sp>
          <p:nvSpPr>
            <p:cNvPr id="48" name="rc48"/>
            <p:cNvSpPr/>
            <p:nvPr/>
          </p:nvSpPr>
          <p:spPr>
            <a:xfrm>
              <a:off x="4900493" y="2959758"/>
              <a:ext cx="249522" cy="468604"/>
            </a:xfrm>
            <a:prstGeom prst="rect">
              <a:avLst/>
            </a:prstGeom>
            <a:solidFill>
              <a:srgbClr val="E2231A">
                <a:alpha val="100000"/>
              </a:srgbClr>
            </a:solidFill>
          </p:spPr>
          <p:txBody>
            <a:bodyPr/>
            <a:lstStyle/>
            <a:p>
              <a:endParaRPr/>
            </a:p>
          </p:txBody>
        </p:sp>
        <p:sp>
          <p:nvSpPr>
            <p:cNvPr id="49" name="rc49"/>
            <p:cNvSpPr/>
            <p:nvPr/>
          </p:nvSpPr>
          <p:spPr>
            <a:xfrm>
              <a:off x="5177741" y="3445832"/>
              <a:ext cx="249522" cy="656864"/>
            </a:xfrm>
            <a:prstGeom prst="rect">
              <a:avLst/>
            </a:prstGeom>
            <a:solidFill>
              <a:srgbClr val="80BD41">
                <a:alpha val="100000"/>
              </a:srgbClr>
            </a:solidFill>
          </p:spPr>
          <p:txBody>
            <a:bodyPr/>
            <a:lstStyle/>
            <a:p>
              <a:endParaRPr/>
            </a:p>
          </p:txBody>
        </p:sp>
        <p:sp>
          <p:nvSpPr>
            <p:cNvPr id="50" name="rc50"/>
            <p:cNvSpPr/>
            <p:nvPr/>
          </p:nvSpPr>
          <p:spPr>
            <a:xfrm>
              <a:off x="5177741" y="2929724"/>
              <a:ext cx="249522" cy="516107"/>
            </a:xfrm>
            <a:prstGeom prst="rect">
              <a:avLst/>
            </a:prstGeom>
            <a:solidFill>
              <a:srgbClr val="E2231A">
                <a:alpha val="100000"/>
              </a:srgbClr>
            </a:solidFill>
          </p:spPr>
          <p:txBody>
            <a:bodyPr/>
            <a:lstStyle/>
            <a:p>
              <a:endParaRPr/>
            </a:p>
          </p:txBody>
        </p:sp>
        <p:sp>
          <p:nvSpPr>
            <p:cNvPr id="51" name="rc51"/>
            <p:cNvSpPr/>
            <p:nvPr/>
          </p:nvSpPr>
          <p:spPr>
            <a:xfrm>
              <a:off x="5454988" y="3479114"/>
              <a:ext cx="249522" cy="623582"/>
            </a:xfrm>
            <a:prstGeom prst="rect">
              <a:avLst/>
            </a:prstGeom>
            <a:solidFill>
              <a:srgbClr val="80BD41">
                <a:alpha val="100000"/>
              </a:srgbClr>
            </a:solidFill>
          </p:spPr>
          <p:txBody>
            <a:bodyPr/>
            <a:lstStyle/>
            <a:p>
              <a:endParaRPr/>
            </a:p>
          </p:txBody>
        </p:sp>
        <p:sp>
          <p:nvSpPr>
            <p:cNvPr id="52" name="rc52"/>
            <p:cNvSpPr/>
            <p:nvPr/>
          </p:nvSpPr>
          <p:spPr>
            <a:xfrm>
              <a:off x="5454988" y="2903499"/>
              <a:ext cx="249522" cy="575614"/>
            </a:xfrm>
            <a:prstGeom prst="rect">
              <a:avLst/>
            </a:prstGeom>
            <a:solidFill>
              <a:srgbClr val="E2231A">
                <a:alpha val="100000"/>
              </a:srgbClr>
            </a:solidFill>
          </p:spPr>
          <p:txBody>
            <a:bodyPr/>
            <a:lstStyle/>
            <a:p>
              <a:endParaRPr/>
            </a:p>
          </p:txBody>
        </p:sp>
        <p:sp>
          <p:nvSpPr>
            <p:cNvPr id="53" name="rc53"/>
            <p:cNvSpPr/>
            <p:nvPr/>
          </p:nvSpPr>
          <p:spPr>
            <a:xfrm>
              <a:off x="5732236" y="3502462"/>
              <a:ext cx="249522" cy="600235"/>
            </a:xfrm>
            <a:prstGeom prst="rect">
              <a:avLst/>
            </a:prstGeom>
            <a:solidFill>
              <a:srgbClr val="80BD41">
                <a:alpha val="100000"/>
              </a:srgbClr>
            </a:solidFill>
          </p:spPr>
          <p:txBody>
            <a:bodyPr/>
            <a:lstStyle/>
            <a:p>
              <a:endParaRPr/>
            </a:p>
          </p:txBody>
        </p:sp>
        <p:sp>
          <p:nvSpPr>
            <p:cNvPr id="54" name="rc54"/>
            <p:cNvSpPr/>
            <p:nvPr/>
          </p:nvSpPr>
          <p:spPr>
            <a:xfrm>
              <a:off x="5732236" y="2877727"/>
              <a:ext cx="249522" cy="624734"/>
            </a:xfrm>
            <a:prstGeom prst="rect">
              <a:avLst/>
            </a:prstGeom>
            <a:solidFill>
              <a:srgbClr val="E2231A">
                <a:alpha val="100000"/>
              </a:srgbClr>
            </a:solidFill>
          </p:spPr>
          <p:txBody>
            <a:bodyPr/>
            <a:lstStyle/>
            <a:p>
              <a:endParaRPr/>
            </a:p>
          </p:txBody>
        </p:sp>
        <p:sp>
          <p:nvSpPr>
            <p:cNvPr id="55" name="rc55"/>
            <p:cNvSpPr/>
            <p:nvPr/>
          </p:nvSpPr>
          <p:spPr>
            <a:xfrm>
              <a:off x="6009484" y="3513894"/>
              <a:ext cx="249522" cy="588802"/>
            </a:xfrm>
            <a:prstGeom prst="rect">
              <a:avLst/>
            </a:prstGeom>
            <a:solidFill>
              <a:srgbClr val="80BD41">
                <a:alpha val="100000"/>
              </a:srgbClr>
            </a:solidFill>
          </p:spPr>
          <p:txBody>
            <a:bodyPr/>
            <a:lstStyle/>
            <a:p>
              <a:endParaRPr/>
            </a:p>
          </p:txBody>
        </p:sp>
        <p:sp>
          <p:nvSpPr>
            <p:cNvPr id="56" name="rc56"/>
            <p:cNvSpPr/>
            <p:nvPr/>
          </p:nvSpPr>
          <p:spPr>
            <a:xfrm>
              <a:off x="6009484" y="2849926"/>
              <a:ext cx="249522" cy="663967"/>
            </a:xfrm>
            <a:prstGeom prst="rect">
              <a:avLst/>
            </a:prstGeom>
            <a:solidFill>
              <a:srgbClr val="E2231A">
                <a:alpha val="100000"/>
              </a:srgbClr>
            </a:solidFill>
          </p:spPr>
          <p:txBody>
            <a:bodyPr/>
            <a:lstStyle/>
            <a:p>
              <a:endParaRPr/>
            </a:p>
          </p:txBody>
        </p:sp>
        <p:sp>
          <p:nvSpPr>
            <p:cNvPr id="57" name="rc57"/>
            <p:cNvSpPr/>
            <p:nvPr/>
          </p:nvSpPr>
          <p:spPr>
            <a:xfrm>
              <a:off x="6286731" y="3385195"/>
              <a:ext cx="249522" cy="717502"/>
            </a:xfrm>
            <a:prstGeom prst="rect">
              <a:avLst/>
            </a:prstGeom>
            <a:solidFill>
              <a:srgbClr val="80BD41">
                <a:alpha val="100000"/>
              </a:srgbClr>
            </a:solidFill>
          </p:spPr>
          <p:txBody>
            <a:bodyPr/>
            <a:lstStyle/>
            <a:p>
              <a:endParaRPr/>
            </a:p>
          </p:txBody>
        </p:sp>
        <p:sp>
          <p:nvSpPr>
            <p:cNvPr id="58" name="rc58"/>
            <p:cNvSpPr/>
            <p:nvPr/>
          </p:nvSpPr>
          <p:spPr>
            <a:xfrm>
              <a:off x="6286731" y="2821443"/>
              <a:ext cx="249522" cy="563751"/>
            </a:xfrm>
            <a:prstGeom prst="rect">
              <a:avLst/>
            </a:prstGeom>
            <a:solidFill>
              <a:srgbClr val="E2231A">
                <a:alpha val="100000"/>
              </a:srgbClr>
            </a:solidFill>
          </p:spPr>
          <p:txBody>
            <a:bodyPr/>
            <a:lstStyle/>
            <a:p>
              <a:endParaRPr/>
            </a:p>
          </p:txBody>
        </p:sp>
        <p:sp>
          <p:nvSpPr>
            <p:cNvPr id="59" name="rc59"/>
            <p:cNvSpPr/>
            <p:nvPr/>
          </p:nvSpPr>
          <p:spPr>
            <a:xfrm>
              <a:off x="6563979" y="3329908"/>
              <a:ext cx="249522" cy="772788"/>
            </a:xfrm>
            <a:prstGeom prst="rect">
              <a:avLst/>
            </a:prstGeom>
            <a:solidFill>
              <a:srgbClr val="80BD41">
                <a:alpha val="100000"/>
              </a:srgbClr>
            </a:solidFill>
          </p:spPr>
          <p:txBody>
            <a:bodyPr/>
            <a:lstStyle/>
            <a:p>
              <a:endParaRPr/>
            </a:p>
          </p:txBody>
        </p:sp>
        <p:sp>
          <p:nvSpPr>
            <p:cNvPr id="60" name="rc60"/>
            <p:cNvSpPr/>
            <p:nvPr/>
          </p:nvSpPr>
          <p:spPr>
            <a:xfrm>
              <a:off x="6563979" y="2792886"/>
              <a:ext cx="249522" cy="537022"/>
            </a:xfrm>
            <a:prstGeom prst="rect">
              <a:avLst/>
            </a:prstGeom>
            <a:solidFill>
              <a:srgbClr val="E2231A">
                <a:alpha val="100000"/>
              </a:srgbClr>
            </a:solidFill>
          </p:spPr>
          <p:txBody>
            <a:bodyPr/>
            <a:lstStyle/>
            <a:p>
              <a:endParaRPr/>
            </a:p>
          </p:txBody>
        </p:sp>
        <p:sp>
          <p:nvSpPr>
            <p:cNvPr id="61" name="rc61"/>
            <p:cNvSpPr/>
            <p:nvPr/>
          </p:nvSpPr>
          <p:spPr>
            <a:xfrm>
              <a:off x="6841227" y="3378683"/>
              <a:ext cx="249522" cy="724013"/>
            </a:xfrm>
            <a:prstGeom prst="rect">
              <a:avLst/>
            </a:prstGeom>
            <a:solidFill>
              <a:srgbClr val="80BD41">
                <a:alpha val="100000"/>
              </a:srgbClr>
            </a:solidFill>
          </p:spPr>
          <p:txBody>
            <a:bodyPr/>
            <a:lstStyle/>
            <a:p>
              <a:endParaRPr/>
            </a:p>
          </p:txBody>
        </p:sp>
        <p:sp>
          <p:nvSpPr>
            <p:cNvPr id="62" name="rc62"/>
            <p:cNvSpPr/>
            <p:nvPr/>
          </p:nvSpPr>
          <p:spPr>
            <a:xfrm>
              <a:off x="6841227" y="2761931"/>
              <a:ext cx="249522" cy="616752"/>
            </a:xfrm>
            <a:prstGeom prst="rect">
              <a:avLst/>
            </a:prstGeom>
            <a:solidFill>
              <a:srgbClr val="E2231A">
                <a:alpha val="100000"/>
              </a:srgbClr>
            </a:solidFill>
          </p:spPr>
          <p:txBody>
            <a:bodyPr/>
            <a:lstStyle/>
            <a:p>
              <a:endParaRPr/>
            </a:p>
          </p:txBody>
        </p:sp>
        <p:sp>
          <p:nvSpPr>
            <p:cNvPr id="63" name="rc63"/>
            <p:cNvSpPr/>
            <p:nvPr/>
          </p:nvSpPr>
          <p:spPr>
            <a:xfrm>
              <a:off x="7118474" y="3445386"/>
              <a:ext cx="249522" cy="657310"/>
            </a:xfrm>
            <a:prstGeom prst="rect">
              <a:avLst/>
            </a:prstGeom>
            <a:solidFill>
              <a:srgbClr val="80BD41">
                <a:alpha val="100000"/>
              </a:srgbClr>
            </a:solidFill>
          </p:spPr>
          <p:txBody>
            <a:bodyPr/>
            <a:lstStyle/>
            <a:p>
              <a:endParaRPr/>
            </a:p>
          </p:txBody>
        </p:sp>
        <p:sp>
          <p:nvSpPr>
            <p:cNvPr id="64" name="rc64"/>
            <p:cNvSpPr/>
            <p:nvPr/>
          </p:nvSpPr>
          <p:spPr>
            <a:xfrm>
              <a:off x="7118474" y="2733300"/>
              <a:ext cx="249522" cy="712085"/>
            </a:xfrm>
            <a:prstGeom prst="rect">
              <a:avLst/>
            </a:prstGeom>
            <a:solidFill>
              <a:srgbClr val="E2231A">
                <a:alpha val="100000"/>
              </a:srgbClr>
            </a:solidFill>
          </p:spPr>
          <p:txBody>
            <a:bodyPr/>
            <a:lstStyle/>
            <a:p>
              <a:endParaRPr/>
            </a:p>
          </p:txBody>
        </p:sp>
        <p:sp>
          <p:nvSpPr>
            <p:cNvPr id="65" name="rc65"/>
            <p:cNvSpPr/>
            <p:nvPr/>
          </p:nvSpPr>
          <p:spPr>
            <a:xfrm>
              <a:off x="7395722" y="3405787"/>
              <a:ext cx="249522" cy="696909"/>
            </a:xfrm>
            <a:prstGeom prst="rect">
              <a:avLst/>
            </a:prstGeom>
            <a:solidFill>
              <a:srgbClr val="80BD41">
                <a:alpha val="100000"/>
              </a:srgbClr>
            </a:solidFill>
          </p:spPr>
          <p:txBody>
            <a:bodyPr/>
            <a:lstStyle/>
            <a:p>
              <a:endParaRPr/>
            </a:p>
          </p:txBody>
        </p:sp>
        <p:sp>
          <p:nvSpPr>
            <p:cNvPr id="66" name="rc66"/>
            <p:cNvSpPr/>
            <p:nvPr/>
          </p:nvSpPr>
          <p:spPr>
            <a:xfrm>
              <a:off x="7395722" y="2708879"/>
              <a:ext cx="249522" cy="696908"/>
            </a:xfrm>
            <a:prstGeom prst="rect">
              <a:avLst/>
            </a:prstGeom>
            <a:solidFill>
              <a:srgbClr val="E2231A">
                <a:alpha val="100000"/>
              </a:srgbClr>
            </a:solidFill>
          </p:spPr>
          <p:txBody>
            <a:bodyPr/>
            <a:lstStyle/>
            <a:p>
              <a:endParaRPr/>
            </a:p>
          </p:txBody>
        </p:sp>
        <p:sp>
          <p:nvSpPr>
            <p:cNvPr id="67" name="rc67"/>
            <p:cNvSpPr/>
            <p:nvPr/>
          </p:nvSpPr>
          <p:spPr>
            <a:xfrm>
              <a:off x="7672970" y="3208404"/>
              <a:ext cx="249522" cy="894293"/>
            </a:xfrm>
            <a:prstGeom prst="rect">
              <a:avLst/>
            </a:prstGeom>
            <a:solidFill>
              <a:srgbClr val="80BD41">
                <a:alpha val="100000"/>
              </a:srgbClr>
            </a:solidFill>
          </p:spPr>
          <p:txBody>
            <a:bodyPr/>
            <a:lstStyle/>
            <a:p>
              <a:endParaRPr/>
            </a:p>
          </p:txBody>
        </p:sp>
        <p:sp>
          <p:nvSpPr>
            <p:cNvPr id="68" name="rc68"/>
            <p:cNvSpPr/>
            <p:nvPr/>
          </p:nvSpPr>
          <p:spPr>
            <a:xfrm>
              <a:off x="7672970" y="2683184"/>
              <a:ext cx="249522" cy="525219"/>
            </a:xfrm>
            <a:prstGeom prst="rect">
              <a:avLst/>
            </a:prstGeom>
            <a:solidFill>
              <a:srgbClr val="E2231A">
                <a:alpha val="100000"/>
              </a:srgbClr>
            </a:solidFill>
          </p:spPr>
          <p:txBody>
            <a:bodyPr/>
            <a:lstStyle/>
            <a:p>
              <a:endParaRPr/>
            </a:p>
          </p:txBody>
        </p:sp>
        <p:sp>
          <p:nvSpPr>
            <p:cNvPr id="69" name="rc69"/>
            <p:cNvSpPr/>
            <p:nvPr/>
          </p:nvSpPr>
          <p:spPr>
            <a:xfrm>
              <a:off x="7950217" y="3335497"/>
              <a:ext cx="249522" cy="767199"/>
            </a:xfrm>
            <a:prstGeom prst="rect">
              <a:avLst/>
            </a:prstGeom>
            <a:solidFill>
              <a:srgbClr val="80BD41">
                <a:alpha val="100000"/>
              </a:srgbClr>
            </a:solidFill>
          </p:spPr>
          <p:txBody>
            <a:bodyPr/>
            <a:lstStyle/>
            <a:p>
              <a:endParaRPr/>
            </a:p>
          </p:txBody>
        </p:sp>
        <p:sp>
          <p:nvSpPr>
            <p:cNvPr id="70" name="rc70"/>
            <p:cNvSpPr/>
            <p:nvPr/>
          </p:nvSpPr>
          <p:spPr>
            <a:xfrm>
              <a:off x="7950217" y="2655151"/>
              <a:ext cx="249522" cy="680346"/>
            </a:xfrm>
            <a:prstGeom prst="rect">
              <a:avLst/>
            </a:prstGeom>
            <a:solidFill>
              <a:srgbClr val="E2231A">
                <a:alpha val="100000"/>
              </a:srgbClr>
            </a:solidFill>
          </p:spPr>
          <p:txBody>
            <a:bodyPr/>
            <a:lstStyle/>
            <a:p>
              <a:endParaRPr/>
            </a:p>
          </p:txBody>
        </p:sp>
        <p:sp>
          <p:nvSpPr>
            <p:cNvPr id="71" name="pl71"/>
            <p:cNvSpPr/>
            <p:nvPr/>
          </p:nvSpPr>
          <p:spPr>
            <a:xfrm>
              <a:off x="1421035" y="1960329"/>
              <a:ext cx="6653943" cy="955380"/>
            </a:xfrm>
            <a:custGeom>
              <a:avLst/>
              <a:gdLst/>
              <a:ahLst/>
              <a:cxnLst/>
              <a:rect l="0" t="0" r="0" b="0"/>
              <a:pathLst>
                <a:path w="6653943" h="955380">
                  <a:moveTo>
                    <a:pt x="0" y="955380"/>
                  </a:moveTo>
                  <a:lnTo>
                    <a:pt x="277247" y="57901"/>
                  </a:lnTo>
                  <a:lnTo>
                    <a:pt x="554495" y="0"/>
                  </a:lnTo>
                  <a:lnTo>
                    <a:pt x="831742" y="347411"/>
                  </a:lnTo>
                  <a:lnTo>
                    <a:pt x="1108990" y="289509"/>
                  </a:lnTo>
                  <a:lnTo>
                    <a:pt x="1386238" y="839576"/>
                  </a:lnTo>
                  <a:lnTo>
                    <a:pt x="1663485" y="752723"/>
                  </a:lnTo>
                  <a:lnTo>
                    <a:pt x="1940733" y="463214"/>
                  </a:lnTo>
                  <a:lnTo>
                    <a:pt x="2217981" y="463214"/>
                  </a:lnTo>
                  <a:lnTo>
                    <a:pt x="2495228" y="463214"/>
                  </a:lnTo>
                  <a:lnTo>
                    <a:pt x="2772476" y="434263"/>
                  </a:lnTo>
                  <a:lnTo>
                    <a:pt x="3049724" y="434263"/>
                  </a:lnTo>
                  <a:lnTo>
                    <a:pt x="3326971" y="434263"/>
                  </a:lnTo>
                  <a:lnTo>
                    <a:pt x="3604219" y="434263"/>
                  </a:lnTo>
                  <a:lnTo>
                    <a:pt x="3881467" y="521116"/>
                  </a:lnTo>
                  <a:lnTo>
                    <a:pt x="4158714" y="636920"/>
                  </a:lnTo>
                  <a:lnTo>
                    <a:pt x="4435962" y="723773"/>
                  </a:lnTo>
                  <a:lnTo>
                    <a:pt x="4713210" y="781674"/>
                  </a:lnTo>
                  <a:lnTo>
                    <a:pt x="4990457" y="521116"/>
                  </a:lnTo>
                  <a:lnTo>
                    <a:pt x="5267705" y="434263"/>
                  </a:lnTo>
                  <a:lnTo>
                    <a:pt x="5544953" y="579018"/>
                  </a:lnTo>
                  <a:lnTo>
                    <a:pt x="5822200" y="752723"/>
                  </a:lnTo>
                  <a:lnTo>
                    <a:pt x="6099448" y="694822"/>
                  </a:lnTo>
                  <a:lnTo>
                    <a:pt x="6376696" y="318460"/>
                  </a:lnTo>
                  <a:lnTo>
                    <a:pt x="6653943" y="607969"/>
                  </a:lnTo>
                </a:path>
              </a:pathLst>
            </a:custGeom>
            <a:ln w="27101" cap="flat">
              <a:solidFill>
                <a:srgbClr val="0058AB">
                  <a:alpha val="100000"/>
                </a:srgbClr>
              </a:solidFill>
              <a:prstDash val="solid"/>
              <a:round/>
            </a:ln>
          </p:spPr>
          <p:txBody>
            <a:bodyPr/>
            <a:lstStyle/>
            <a:p>
              <a:endParaRPr/>
            </a:p>
          </p:txBody>
        </p:sp>
        <p:sp>
          <p:nvSpPr>
            <p:cNvPr id="72" name="tx72"/>
            <p:cNvSpPr/>
            <p:nvPr/>
          </p:nvSpPr>
          <p:spPr>
            <a:xfrm>
              <a:off x="1360745" y="107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41</a:t>
              </a:r>
            </a:p>
          </p:txBody>
        </p:sp>
        <p:sp>
          <p:nvSpPr>
            <p:cNvPr id="73" name="tx73"/>
            <p:cNvSpPr/>
            <p:nvPr/>
          </p:nvSpPr>
          <p:spPr>
            <a:xfrm>
              <a:off x="2746983" y="10707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45</a:t>
              </a:r>
            </a:p>
          </p:txBody>
        </p:sp>
        <p:sp>
          <p:nvSpPr>
            <p:cNvPr id="74" name="tx74"/>
            <p:cNvSpPr/>
            <p:nvPr/>
          </p:nvSpPr>
          <p:spPr>
            <a:xfrm>
              <a:off x="413322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59</a:t>
              </a:r>
            </a:p>
          </p:txBody>
        </p:sp>
        <p:sp>
          <p:nvSpPr>
            <p:cNvPr id="75" name="tx75"/>
            <p:cNvSpPr/>
            <p:nvPr/>
          </p:nvSpPr>
          <p:spPr>
            <a:xfrm>
              <a:off x="55194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52</a:t>
              </a:r>
            </a:p>
          </p:txBody>
        </p:sp>
        <p:sp>
          <p:nvSpPr>
            <p:cNvPr id="76" name="tx76"/>
            <p:cNvSpPr/>
            <p:nvPr/>
          </p:nvSpPr>
          <p:spPr>
            <a:xfrm>
              <a:off x="662845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59</a:t>
              </a:r>
            </a:p>
          </p:txBody>
        </p:sp>
        <p:sp>
          <p:nvSpPr>
            <p:cNvPr id="77" name="tx77"/>
            <p:cNvSpPr/>
            <p:nvPr/>
          </p:nvSpPr>
          <p:spPr>
            <a:xfrm>
              <a:off x="6905698" y="10707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54</a:t>
              </a:r>
            </a:p>
          </p:txBody>
        </p:sp>
        <p:sp>
          <p:nvSpPr>
            <p:cNvPr id="78" name="tx78"/>
            <p:cNvSpPr/>
            <p:nvPr/>
          </p:nvSpPr>
          <p:spPr>
            <a:xfrm>
              <a:off x="7182946"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48</a:t>
              </a:r>
            </a:p>
          </p:txBody>
        </p:sp>
        <p:sp>
          <p:nvSpPr>
            <p:cNvPr id="79" name="tx79"/>
            <p:cNvSpPr/>
            <p:nvPr/>
          </p:nvSpPr>
          <p:spPr>
            <a:xfrm>
              <a:off x="7460194"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50</a:t>
              </a:r>
            </a:p>
          </p:txBody>
        </p:sp>
        <p:sp>
          <p:nvSpPr>
            <p:cNvPr id="80" name="tx80"/>
            <p:cNvSpPr/>
            <p:nvPr/>
          </p:nvSpPr>
          <p:spPr>
            <a:xfrm>
              <a:off x="7737441"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63</a:t>
              </a:r>
            </a:p>
          </p:txBody>
        </p:sp>
        <p:sp>
          <p:nvSpPr>
            <p:cNvPr id="81" name="tx81"/>
            <p:cNvSpPr/>
            <p:nvPr/>
          </p:nvSpPr>
          <p:spPr>
            <a:xfrm>
              <a:off x="8014689"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53</a:t>
              </a:r>
            </a:p>
          </p:txBody>
        </p:sp>
        <p:sp>
          <p:nvSpPr>
            <p:cNvPr id="82" name="tx82"/>
            <p:cNvSpPr/>
            <p:nvPr/>
          </p:nvSpPr>
          <p:spPr>
            <a:xfrm>
              <a:off x="1329607" y="322828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0.69</a:t>
              </a:r>
            </a:p>
          </p:txBody>
        </p:sp>
        <p:sp>
          <p:nvSpPr>
            <p:cNvPr id="83" name="tx83"/>
            <p:cNvSpPr/>
            <p:nvPr/>
          </p:nvSpPr>
          <p:spPr>
            <a:xfrm>
              <a:off x="2715845" y="308273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0.83</a:t>
              </a:r>
            </a:p>
          </p:txBody>
        </p:sp>
        <p:sp>
          <p:nvSpPr>
            <p:cNvPr id="84" name="tx84"/>
            <p:cNvSpPr/>
            <p:nvPr/>
          </p:nvSpPr>
          <p:spPr>
            <a:xfrm>
              <a:off x="4102084" y="291920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0.98</a:t>
              </a:r>
            </a:p>
          </p:txBody>
        </p:sp>
        <p:sp>
          <p:nvSpPr>
            <p:cNvPr id="85" name="tx85"/>
            <p:cNvSpPr/>
            <p:nvPr/>
          </p:nvSpPr>
          <p:spPr>
            <a:xfrm>
              <a:off x="5488322" y="2768720"/>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1.12</a:t>
              </a:r>
            </a:p>
          </p:txBody>
        </p:sp>
        <p:sp>
          <p:nvSpPr>
            <p:cNvPr id="86" name="tx86"/>
            <p:cNvSpPr/>
            <p:nvPr/>
          </p:nvSpPr>
          <p:spPr>
            <a:xfrm>
              <a:off x="6597312" y="2658107"/>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1.22</a:t>
              </a:r>
            </a:p>
          </p:txBody>
        </p:sp>
        <p:sp>
          <p:nvSpPr>
            <p:cNvPr id="87" name="tx87"/>
            <p:cNvSpPr/>
            <p:nvPr/>
          </p:nvSpPr>
          <p:spPr>
            <a:xfrm>
              <a:off x="6874560" y="262600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1.25</a:t>
              </a:r>
            </a:p>
          </p:txBody>
        </p:sp>
        <p:sp>
          <p:nvSpPr>
            <p:cNvPr id="88" name="tx88"/>
            <p:cNvSpPr/>
            <p:nvPr/>
          </p:nvSpPr>
          <p:spPr>
            <a:xfrm>
              <a:off x="7151808" y="259737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1.28</a:t>
              </a:r>
            </a:p>
          </p:txBody>
        </p:sp>
        <p:sp>
          <p:nvSpPr>
            <p:cNvPr id="89" name="tx89"/>
            <p:cNvSpPr/>
            <p:nvPr/>
          </p:nvSpPr>
          <p:spPr>
            <a:xfrm>
              <a:off x="7455181" y="2572907"/>
              <a:ext cx="130604"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1.3</a:t>
              </a:r>
            </a:p>
          </p:txBody>
        </p:sp>
        <p:sp>
          <p:nvSpPr>
            <p:cNvPr id="90" name="tx90"/>
            <p:cNvSpPr/>
            <p:nvPr/>
          </p:nvSpPr>
          <p:spPr>
            <a:xfrm>
              <a:off x="7706303" y="254721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1.33</a:t>
              </a:r>
            </a:p>
          </p:txBody>
        </p:sp>
        <p:sp>
          <p:nvSpPr>
            <p:cNvPr id="91" name="tx91"/>
            <p:cNvSpPr/>
            <p:nvPr/>
          </p:nvSpPr>
          <p:spPr>
            <a:xfrm>
              <a:off x="7983551" y="251917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1.35</a:t>
              </a:r>
            </a:p>
          </p:txBody>
        </p:sp>
        <p:sp>
          <p:nvSpPr>
            <p:cNvPr id="92" name="pl92"/>
            <p:cNvSpPr/>
            <p:nvPr/>
          </p:nvSpPr>
          <p:spPr>
            <a:xfrm>
              <a:off x="1421035" y="1207605"/>
              <a:ext cx="0" cy="1708104"/>
            </a:xfrm>
            <a:custGeom>
              <a:avLst/>
              <a:gdLst/>
              <a:ahLst/>
              <a:cxnLst/>
              <a:rect l="0" t="0" r="0" b="0"/>
              <a:pathLst>
                <a:path h="1708104">
                  <a:moveTo>
                    <a:pt x="0" y="1708104"/>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2807273" y="1207605"/>
              <a:ext cx="0" cy="1592300"/>
            </a:xfrm>
            <a:custGeom>
              <a:avLst/>
              <a:gdLst/>
              <a:ahLst/>
              <a:cxnLst/>
              <a:rect l="0" t="0" r="0" b="0"/>
              <a:pathLst>
                <a:path h="1592300">
                  <a:moveTo>
                    <a:pt x="0" y="1592300"/>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4193511" y="1207605"/>
              <a:ext cx="0" cy="1186987"/>
            </a:xfrm>
            <a:custGeom>
              <a:avLst/>
              <a:gdLst/>
              <a:ahLst/>
              <a:cxnLst/>
              <a:rect l="0" t="0" r="0" b="0"/>
              <a:pathLst>
                <a:path h="1186987">
                  <a:moveTo>
                    <a:pt x="0" y="1186987"/>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5579750" y="1207605"/>
              <a:ext cx="0" cy="1389644"/>
            </a:xfrm>
            <a:custGeom>
              <a:avLst/>
              <a:gdLst/>
              <a:ahLst/>
              <a:cxnLst/>
              <a:rect l="0" t="0" r="0" b="0"/>
              <a:pathLst>
                <a:path h="1389644">
                  <a:moveTo>
                    <a:pt x="0" y="1389644"/>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6688740" y="1207605"/>
              <a:ext cx="0" cy="1186987"/>
            </a:xfrm>
            <a:custGeom>
              <a:avLst/>
              <a:gdLst/>
              <a:ahLst/>
              <a:cxnLst/>
              <a:rect l="0" t="0" r="0" b="0"/>
              <a:pathLst>
                <a:path h="1186987">
                  <a:moveTo>
                    <a:pt x="0" y="1186987"/>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6965988" y="1207605"/>
              <a:ext cx="0" cy="1331742"/>
            </a:xfrm>
            <a:custGeom>
              <a:avLst/>
              <a:gdLst/>
              <a:ahLst/>
              <a:cxnLst/>
              <a:rect l="0" t="0" r="0" b="0"/>
              <a:pathLst>
                <a:path h="1331742">
                  <a:moveTo>
                    <a:pt x="0" y="1331742"/>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7243236" y="1207605"/>
              <a:ext cx="0" cy="1505447"/>
            </a:xfrm>
            <a:custGeom>
              <a:avLst/>
              <a:gdLst/>
              <a:ahLst/>
              <a:cxnLst/>
              <a:rect l="0" t="0" r="0" b="0"/>
              <a:pathLst>
                <a:path h="1505447">
                  <a:moveTo>
                    <a:pt x="0" y="1505447"/>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7520483" y="1207605"/>
              <a:ext cx="0" cy="1447546"/>
            </a:xfrm>
            <a:custGeom>
              <a:avLst/>
              <a:gdLst/>
              <a:ahLst/>
              <a:cxnLst/>
              <a:rect l="0" t="0" r="0" b="0"/>
              <a:pathLst>
                <a:path h="1447546">
                  <a:moveTo>
                    <a:pt x="0" y="1447546"/>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797731" y="1207605"/>
              <a:ext cx="0" cy="1071184"/>
            </a:xfrm>
            <a:custGeom>
              <a:avLst/>
              <a:gdLst/>
              <a:ahLst/>
              <a:cxnLst/>
              <a:rect l="0" t="0" r="0" b="0"/>
              <a:pathLst>
                <a:path h="1071184">
                  <a:moveTo>
                    <a:pt x="0" y="1071184"/>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8074979" y="1207605"/>
              <a:ext cx="0" cy="1360693"/>
            </a:xfrm>
            <a:custGeom>
              <a:avLst/>
              <a:gdLst/>
              <a:ahLst/>
              <a:cxnLst/>
              <a:rect l="0" t="0" r="0" b="0"/>
              <a:pathLst>
                <a:path h="1360693">
                  <a:moveTo>
                    <a:pt x="0" y="1360693"/>
                  </a:moveTo>
                  <a:lnTo>
                    <a:pt x="0" y="0"/>
                  </a:lnTo>
                </a:path>
              </a:pathLst>
            </a:custGeom>
            <a:ln w="13550" cap="flat">
              <a:solidFill>
                <a:srgbClr val="0058AB">
                  <a:alpha val="100000"/>
                </a:srgbClr>
              </a:solidFill>
              <a:prstDash val="dot"/>
              <a:round/>
            </a:ln>
          </p:spPr>
          <p:txBody>
            <a:bodyPr/>
            <a:lstStyle/>
            <a:p>
              <a:endParaRPr/>
            </a:p>
          </p:txBody>
        </p:sp>
        <p:sp>
          <p:nvSpPr>
            <p:cNvPr id="102" name="tx102"/>
            <p:cNvSpPr/>
            <p:nvPr/>
          </p:nvSpPr>
          <p:spPr>
            <a:xfrm>
              <a:off x="1329607" y="391626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0.28</a:t>
              </a:r>
            </a:p>
          </p:txBody>
        </p:sp>
        <p:sp>
          <p:nvSpPr>
            <p:cNvPr id="103" name="tx103"/>
            <p:cNvSpPr/>
            <p:nvPr/>
          </p:nvSpPr>
          <p:spPr>
            <a:xfrm>
              <a:off x="1329607" y="354701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0.41</a:t>
              </a:r>
            </a:p>
          </p:txBody>
        </p:sp>
        <p:sp>
          <p:nvSpPr>
            <p:cNvPr id="104" name="tx104"/>
            <p:cNvSpPr/>
            <p:nvPr/>
          </p:nvSpPr>
          <p:spPr>
            <a:xfrm>
              <a:off x="2715845" y="3868705"/>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0.37</a:t>
              </a:r>
            </a:p>
          </p:txBody>
        </p:sp>
        <p:sp>
          <p:nvSpPr>
            <p:cNvPr id="105" name="tx105"/>
            <p:cNvSpPr/>
            <p:nvPr/>
          </p:nvSpPr>
          <p:spPr>
            <a:xfrm>
              <a:off x="2715845" y="342675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0.45</a:t>
              </a:r>
            </a:p>
          </p:txBody>
        </p:sp>
        <p:sp>
          <p:nvSpPr>
            <p:cNvPr id="106" name="tx106"/>
            <p:cNvSpPr/>
            <p:nvPr/>
          </p:nvSpPr>
          <p:spPr>
            <a:xfrm>
              <a:off x="4102084" y="375861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0.58</a:t>
              </a:r>
            </a:p>
          </p:txBody>
        </p:sp>
        <p:sp>
          <p:nvSpPr>
            <p:cNvPr id="107" name="tx107"/>
            <p:cNvSpPr/>
            <p:nvPr/>
          </p:nvSpPr>
          <p:spPr>
            <a:xfrm>
              <a:off x="4128209" y="3234832"/>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a:t>
              </a:r>
            </a:p>
          </p:txBody>
        </p:sp>
        <p:sp>
          <p:nvSpPr>
            <p:cNvPr id="108" name="tx108"/>
            <p:cNvSpPr/>
            <p:nvPr/>
          </p:nvSpPr>
          <p:spPr>
            <a:xfrm>
              <a:off x="5488322" y="375585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0.58</a:t>
              </a:r>
            </a:p>
          </p:txBody>
        </p:sp>
        <p:sp>
          <p:nvSpPr>
            <p:cNvPr id="109" name="tx109"/>
            <p:cNvSpPr/>
            <p:nvPr/>
          </p:nvSpPr>
          <p:spPr>
            <a:xfrm>
              <a:off x="5488322" y="315625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0.54</a:t>
              </a:r>
            </a:p>
          </p:txBody>
        </p:sp>
        <p:sp>
          <p:nvSpPr>
            <p:cNvPr id="110" name="tx110"/>
            <p:cNvSpPr/>
            <p:nvPr/>
          </p:nvSpPr>
          <p:spPr>
            <a:xfrm>
              <a:off x="6597312" y="368125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0.72</a:t>
              </a:r>
            </a:p>
          </p:txBody>
        </p:sp>
        <p:sp>
          <p:nvSpPr>
            <p:cNvPr id="111" name="tx111"/>
            <p:cNvSpPr/>
            <p:nvPr/>
          </p:nvSpPr>
          <p:spPr>
            <a:xfrm>
              <a:off x="6623438" y="3026349"/>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a:t>
              </a:r>
            </a:p>
          </p:txBody>
        </p:sp>
        <p:sp>
          <p:nvSpPr>
            <p:cNvPr id="112" name="tx112"/>
            <p:cNvSpPr/>
            <p:nvPr/>
          </p:nvSpPr>
          <p:spPr>
            <a:xfrm>
              <a:off x="6874560" y="370564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0.68</a:t>
              </a:r>
            </a:p>
          </p:txBody>
        </p:sp>
        <p:sp>
          <p:nvSpPr>
            <p:cNvPr id="113" name="tx113"/>
            <p:cNvSpPr/>
            <p:nvPr/>
          </p:nvSpPr>
          <p:spPr>
            <a:xfrm>
              <a:off x="6874560" y="303525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0.58</a:t>
              </a:r>
            </a:p>
          </p:txBody>
        </p:sp>
        <p:sp>
          <p:nvSpPr>
            <p:cNvPr id="114" name="tx114"/>
            <p:cNvSpPr/>
            <p:nvPr/>
          </p:nvSpPr>
          <p:spPr>
            <a:xfrm>
              <a:off x="7151808" y="373899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0.61</a:t>
              </a:r>
            </a:p>
          </p:txBody>
        </p:sp>
        <p:sp>
          <p:nvSpPr>
            <p:cNvPr id="115" name="tx115"/>
            <p:cNvSpPr/>
            <p:nvPr/>
          </p:nvSpPr>
          <p:spPr>
            <a:xfrm>
              <a:off x="7151808" y="305429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0.67</a:t>
              </a:r>
            </a:p>
          </p:txBody>
        </p:sp>
        <p:sp>
          <p:nvSpPr>
            <p:cNvPr id="116" name="tx116"/>
            <p:cNvSpPr/>
            <p:nvPr/>
          </p:nvSpPr>
          <p:spPr>
            <a:xfrm>
              <a:off x="7429055" y="371919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0.65</a:t>
              </a:r>
            </a:p>
          </p:txBody>
        </p:sp>
        <p:sp>
          <p:nvSpPr>
            <p:cNvPr id="117" name="tx117"/>
            <p:cNvSpPr/>
            <p:nvPr/>
          </p:nvSpPr>
          <p:spPr>
            <a:xfrm>
              <a:off x="7429055" y="302228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0.65</a:t>
              </a:r>
            </a:p>
          </p:txBody>
        </p:sp>
        <p:sp>
          <p:nvSpPr>
            <p:cNvPr id="118" name="tx118"/>
            <p:cNvSpPr/>
            <p:nvPr/>
          </p:nvSpPr>
          <p:spPr>
            <a:xfrm>
              <a:off x="7706303" y="362050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0.84</a:t>
              </a:r>
            </a:p>
          </p:txBody>
        </p:sp>
        <p:sp>
          <p:nvSpPr>
            <p:cNvPr id="119" name="tx119"/>
            <p:cNvSpPr/>
            <p:nvPr/>
          </p:nvSpPr>
          <p:spPr>
            <a:xfrm>
              <a:off x="7706303" y="291074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0.49</a:t>
              </a:r>
            </a:p>
          </p:txBody>
        </p:sp>
        <p:sp>
          <p:nvSpPr>
            <p:cNvPr id="120" name="tx120"/>
            <p:cNvSpPr/>
            <p:nvPr/>
          </p:nvSpPr>
          <p:spPr>
            <a:xfrm>
              <a:off x="7983551" y="368404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0.72</a:t>
              </a:r>
            </a:p>
          </p:txBody>
        </p:sp>
        <p:sp>
          <p:nvSpPr>
            <p:cNvPr id="121" name="tx121"/>
            <p:cNvSpPr/>
            <p:nvPr/>
          </p:nvSpPr>
          <p:spPr>
            <a:xfrm>
              <a:off x="7983551" y="296027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0.64</a:t>
              </a:r>
            </a:p>
          </p:txBody>
        </p:sp>
        <p:sp>
          <p:nvSpPr>
            <p:cNvPr id="122" name="tx122"/>
            <p:cNvSpPr/>
            <p:nvPr/>
          </p:nvSpPr>
          <p:spPr>
            <a:xfrm>
              <a:off x="694404" y="4050582"/>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82714"/>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913140"/>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309081" y="2517221"/>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1" name="tx141"/>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2" name="pl142"/>
            <p:cNvSpPr/>
            <p:nvPr/>
          </p:nvSpPr>
          <p:spPr>
            <a:xfrm>
              <a:off x="2904532"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3" name="tx143"/>
            <p:cNvSpPr/>
            <p:nvPr/>
          </p:nvSpPr>
          <p:spPr>
            <a:xfrm>
              <a:off x="3171632" y="5057376"/>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4" name="rc144"/>
            <p:cNvSpPr/>
            <p:nvPr/>
          </p:nvSpPr>
          <p:spPr>
            <a:xfrm>
              <a:off x="4545960" y="5010059"/>
              <a:ext cx="201456" cy="201456"/>
            </a:xfrm>
            <a:prstGeom prst="rect">
              <a:avLst/>
            </a:prstGeom>
            <a:solidFill>
              <a:srgbClr val="E2231A">
                <a:alpha val="100000"/>
              </a:srgbClr>
            </a:solidFill>
          </p:spPr>
          <p:txBody>
            <a:bodyPr/>
            <a:lstStyle/>
            <a:p>
              <a:endParaRPr/>
            </a:p>
          </p:txBody>
        </p:sp>
        <p:sp>
          <p:nvSpPr>
            <p:cNvPr id="145" name="rc145"/>
            <p:cNvSpPr/>
            <p:nvPr/>
          </p:nvSpPr>
          <p:spPr>
            <a:xfrm>
              <a:off x="5766533" y="5010059"/>
              <a:ext cx="201456" cy="201456"/>
            </a:xfrm>
            <a:prstGeom prst="rect">
              <a:avLst/>
            </a:prstGeom>
            <a:solidFill>
              <a:srgbClr val="80BD41">
                <a:alpha val="100000"/>
              </a:srgbClr>
            </a:solidFill>
          </p:spPr>
          <p:txBody>
            <a:bodyPr/>
            <a:lstStyle/>
            <a:p>
              <a:endParaRPr/>
            </a:p>
          </p:txBody>
        </p:sp>
        <p:sp>
          <p:nvSpPr>
            <p:cNvPr id="146" name="tx146"/>
            <p:cNvSpPr/>
            <p:nvPr/>
          </p:nvSpPr>
          <p:spPr>
            <a:xfrm>
              <a:off x="4826005" y="5058604"/>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47" name="tx147"/>
            <p:cNvSpPr/>
            <p:nvPr/>
          </p:nvSpPr>
          <p:spPr>
            <a:xfrm>
              <a:off x="6046578"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48" name="tx148"/>
            <p:cNvSpPr/>
            <p:nvPr/>
          </p:nvSpPr>
          <p:spPr>
            <a:xfrm>
              <a:off x="951100" y="479153"/>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49" name="tx149"/>
            <p:cNvSpPr/>
            <p:nvPr/>
          </p:nvSpPr>
          <p:spPr>
            <a:xfrm>
              <a:off x="951100" y="650218"/>
              <a:ext cx="141683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Angola, 2000-2024</a:t>
              </a:r>
            </a:p>
          </p:txBody>
        </p:sp>
        <p:sp>
          <p:nvSpPr>
            <p:cNvPr id="150" name="pl150"/>
            <p:cNvSpPr/>
            <p:nvPr/>
          </p:nvSpPr>
          <p:spPr>
            <a:xfrm>
              <a:off x="2510770"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39763"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36875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51100" y="597265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51100" y="576366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51100" y="55546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296273"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725266"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154259"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296273" y="5889059"/>
              <a:ext cx="3509992" cy="167191"/>
            </a:xfrm>
            <a:prstGeom prst="rect">
              <a:avLst/>
            </a:prstGeom>
            <a:solidFill>
              <a:srgbClr val="80BD41">
                <a:alpha val="100000"/>
              </a:srgbClr>
            </a:solidFill>
          </p:spPr>
          <p:txBody>
            <a:bodyPr/>
            <a:lstStyle/>
            <a:p>
              <a:endParaRPr/>
            </a:p>
          </p:txBody>
        </p:sp>
        <p:sp>
          <p:nvSpPr>
            <p:cNvPr id="160" name="rc160"/>
            <p:cNvSpPr/>
            <p:nvPr/>
          </p:nvSpPr>
          <p:spPr>
            <a:xfrm>
              <a:off x="4806265" y="5889059"/>
              <a:ext cx="2439146" cy="167191"/>
            </a:xfrm>
            <a:prstGeom prst="rect">
              <a:avLst/>
            </a:prstGeom>
            <a:solidFill>
              <a:srgbClr val="E2231A">
                <a:alpha val="100000"/>
              </a:srgbClr>
            </a:solidFill>
          </p:spPr>
          <p:txBody>
            <a:bodyPr/>
            <a:lstStyle/>
            <a:p>
              <a:endParaRPr/>
            </a:p>
          </p:txBody>
        </p:sp>
        <p:sp>
          <p:nvSpPr>
            <p:cNvPr id="161" name="rc161"/>
            <p:cNvSpPr/>
            <p:nvPr/>
          </p:nvSpPr>
          <p:spPr>
            <a:xfrm>
              <a:off x="1296273" y="5680069"/>
              <a:ext cx="4061864" cy="167191"/>
            </a:xfrm>
            <a:prstGeom prst="rect">
              <a:avLst/>
            </a:prstGeom>
            <a:solidFill>
              <a:srgbClr val="80BD41">
                <a:alpha val="100000"/>
              </a:srgbClr>
            </a:solidFill>
          </p:spPr>
          <p:txBody>
            <a:bodyPr/>
            <a:lstStyle/>
            <a:p>
              <a:endParaRPr/>
            </a:p>
          </p:txBody>
        </p:sp>
        <p:sp>
          <p:nvSpPr>
            <p:cNvPr id="162" name="rc162"/>
            <p:cNvSpPr/>
            <p:nvPr/>
          </p:nvSpPr>
          <p:spPr>
            <a:xfrm>
              <a:off x="5358137" y="5680069"/>
              <a:ext cx="2385538" cy="167191"/>
            </a:xfrm>
            <a:prstGeom prst="rect">
              <a:avLst/>
            </a:prstGeom>
            <a:solidFill>
              <a:srgbClr val="E2231A">
                <a:alpha val="100000"/>
              </a:srgbClr>
            </a:solidFill>
          </p:spPr>
          <p:txBody>
            <a:bodyPr/>
            <a:lstStyle/>
            <a:p>
              <a:endParaRPr/>
            </a:p>
          </p:txBody>
        </p:sp>
        <p:sp>
          <p:nvSpPr>
            <p:cNvPr id="163" name="rc163"/>
            <p:cNvSpPr/>
            <p:nvPr/>
          </p:nvSpPr>
          <p:spPr>
            <a:xfrm>
              <a:off x="1296273" y="5471080"/>
              <a:ext cx="3484609" cy="167191"/>
            </a:xfrm>
            <a:prstGeom prst="rect">
              <a:avLst/>
            </a:prstGeom>
            <a:solidFill>
              <a:srgbClr val="80BD41">
                <a:alpha val="100000"/>
              </a:srgbClr>
            </a:solidFill>
          </p:spPr>
          <p:txBody>
            <a:bodyPr/>
            <a:lstStyle/>
            <a:p>
              <a:endParaRPr/>
            </a:p>
          </p:txBody>
        </p:sp>
        <p:sp>
          <p:nvSpPr>
            <p:cNvPr id="164" name="rc164"/>
            <p:cNvSpPr/>
            <p:nvPr/>
          </p:nvSpPr>
          <p:spPr>
            <a:xfrm>
              <a:off x="4780882" y="5471080"/>
              <a:ext cx="3090121" cy="167191"/>
            </a:xfrm>
            <a:prstGeom prst="rect">
              <a:avLst/>
            </a:prstGeom>
            <a:solidFill>
              <a:srgbClr val="E2231A">
                <a:alpha val="100000"/>
              </a:srgbClr>
            </a:solidFill>
          </p:spPr>
          <p:txBody>
            <a:bodyPr/>
            <a:lstStyle/>
            <a:p>
              <a:endParaRPr/>
            </a:p>
          </p:txBody>
        </p:sp>
        <p:sp>
          <p:nvSpPr>
            <p:cNvPr id="165" name="tx165"/>
            <p:cNvSpPr/>
            <p:nvPr/>
          </p:nvSpPr>
          <p:spPr>
            <a:xfrm>
              <a:off x="7430342" y="5930930"/>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1.22</a:t>
              </a:r>
            </a:p>
          </p:txBody>
        </p:sp>
        <p:sp>
          <p:nvSpPr>
            <p:cNvPr id="166" name="tx166"/>
            <p:cNvSpPr/>
            <p:nvPr/>
          </p:nvSpPr>
          <p:spPr>
            <a:xfrm>
              <a:off x="7953519" y="5720472"/>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1.33</a:t>
              </a:r>
            </a:p>
          </p:txBody>
        </p:sp>
        <p:sp>
          <p:nvSpPr>
            <p:cNvPr id="167" name="tx167"/>
            <p:cNvSpPr/>
            <p:nvPr/>
          </p:nvSpPr>
          <p:spPr>
            <a:xfrm>
              <a:off x="8087213" y="5511483"/>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1.35</a:t>
              </a:r>
            </a:p>
          </p:txBody>
        </p:sp>
        <p:sp>
          <p:nvSpPr>
            <p:cNvPr id="168" name="tx168"/>
            <p:cNvSpPr/>
            <p:nvPr/>
          </p:nvSpPr>
          <p:spPr>
            <a:xfrm>
              <a:off x="2945776" y="593221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0.72</a:t>
              </a:r>
            </a:p>
          </p:txBody>
        </p:sp>
        <p:sp>
          <p:nvSpPr>
            <p:cNvPr id="169" name="tx169"/>
            <p:cNvSpPr/>
            <p:nvPr/>
          </p:nvSpPr>
          <p:spPr>
            <a:xfrm>
              <a:off x="5950490" y="59322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70" name="tx170"/>
            <p:cNvSpPr/>
            <p:nvPr/>
          </p:nvSpPr>
          <p:spPr>
            <a:xfrm>
              <a:off x="3221712" y="57232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0.84</a:t>
              </a:r>
            </a:p>
          </p:txBody>
        </p:sp>
        <p:sp>
          <p:nvSpPr>
            <p:cNvPr id="171" name="tx171"/>
            <p:cNvSpPr/>
            <p:nvPr/>
          </p:nvSpPr>
          <p:spPr>
            <a:xfrm>
              <a:off x="6445413" y="57232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0.49</a:t>
              </a:r>
            </a:p>
          </p:txBody>
        </p:sp>
        <p:sp>
          <p:nvSpPr>
            <p:cNvPr id="172" name="tx172"/>
            <p:cNvSpPr/>
            <p:nvPr/>
          </p:nvSpPr>
          <p:spPr>
            <a:xfrm>
              <a:off x="2933084" y="551423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0.72</a:t>
              </a:r>
            </a:p>
          </p:txBody>
        </p:sp>
        <p:sp>
          <p:nvSpPr>
            <p:cNvPr id="173" name="tx173"/>
            <p:cNvSpPr/>
            <p:nvPr/>
          </p:nvSpPr>
          <p:spPr>
            <a:xfrm>
              <a:off x="6220449" y="551423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0.64</a:t>
              </a:r>
            </a:p>
          </p:txBody>
        </p:sp>
        <p:sp>
          <p:nvSpPr>
            <p:cNvPr id="174" name="tx174"/>
            <p:cNvSpPr/>
            <p:nvPr/>
          </p:nvSpPr>
          <p:spPr>
            <a:xfrm>
              <a:off x="577692"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550573"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5979566" y="6158564"/>
              <a:ext cx="349386"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3990980" y="6293768"/>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81" name="tx181"/>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MCV1 en 2024 (53 %) était plus faible qu'en 2019 (59 %).
Le nombre d'enfants vaccinés avec le MCV1 a diminué de 1% par rapport à 2019.
Le nombre de nourrissons survivants a augmenté d'environ 11 % par rapport à 2019.
En 2024, moins d'enfants ont été vaccinés qu'en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59174" y="4678984"/>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59174" y="3625804"/>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9174" y="2572624"/>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9174" y="1519445"/>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9174" y="520557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9174" y="415239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9174" y="309921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9174" y="2046035"/>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9174" y="992855"/>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281266"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18086"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54905"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9172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42854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965363"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502183"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039002"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575821"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112641"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49460"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186280"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723099"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039697" y="4737120"/>
              <a:ext cx="483137" cy="468454"/>
            </a:xfrm>
            <a:prstGeom prst="rect">
              <a:avLst/>
            </a:prstGeom>
            <a:solidFill>
              <a:srgbClr val="1CABE2">
                <a:alpha val="100000"/>
              </a:srgbClr>
            </a:solidFill>
          </p:spPr>
          <p:txBody>
            <a:bodyPr/>
            <a:lstStyle/>
            <a:p>
              <a:endParaRPr/>
            </a:p>
          </p:txBody>
        </p:sp>
        <p:sp>
          <p:nvSpPr>
            <p:cNvPr id="27" name="rc27"/>
            <p:cNvSpPr/>
            <p:nvPr/>
          </p:nvSpPr>
          <p:spPr>
            <a:xfrm>
              <a:off x="1576517" y="4514477"/>
              <a:ext cx="483137" cy="691096"/>
            </a:xfrm>
            <a:prstGeom prst="rect">
              <a:avLst/>
            </a:prstGeom>
            <a:solidFill>
              <a:srgbClr val="1CABE2">
                <a:alpha val="100000"/>
              </a:srgbClr>
            </a:solidFill>
          </p:spPr>
          <p:txBody>
            <a:bodyPr/>
            <a:lstStyle/>
            <a:p>
              <a:endParaRPr/>
            </a:p>
          </p:txBody>
        </p:sp>
        <p:sp>
          <p:nvSpPr>
            <p:cNvPr id="28" name="rc28"/>
            <p:cNvSpPr/>
            <p:nvPr/>
          </p:nvSpPr>
          <p:spPr>
            <a:xfrm>
              <a:off x="2113336" y="3940810"/>
              <a:ext cx="483137" cy="1264763"/>
            </a:xfrm>
            <a:prstGeom prst="rect">
              <a:avLst/>
            </a:prstGeom>
            <a:solidFill>
              <a:srgbClr val="1CABE2">
                <a:alpha val="100000"/>
              </a:srgbClr>
            </a:solidFill>
          </p:spPr>
          <p:txBody>
            <a:bodyPr/>
            <a:lstStyle/>
            <a:p>
              <a:endParaRPr/>
            </a:p>
          </p:txBody>
        </p:sp>
        <p:sp>
          <p:nvSpPr>
            <p:cNvPr id="29" name="rc29"/>
            <p:cNvSpPr/>
            <p:nvPr/>
          </p:nvSpPr>
          <p:spPr>
            <a:xfrm>
              <a:off x="2650156" y="5194726"/>
              <a:ext cx="483137" cy="10847"/>
            </a:xfrm>
            <a:prstGeom prst="rect">
              <a:avLst/>
            </a:prstGeom>
            <a:solidFill>
              <a:srgbClr val="1CABE2">
                <a:alpha val="100000"/>
              </a:srgbClr>
            </a:solidFill>
          </p:spPr>
          <p:txBody>
            <a:bodyPr/>
            <a:lstStyle/>
            <a:p>
              <a:endParaRPr/>
            </a:p>
          </p:txBody>
        </p:sp>
        <p:sp>
          <p:nvSpPr>
            <p:cNvPr id="30" name="rc30"/>
            <p:cNvSpPr/>
            <p:nvPr/>
          </p:nvSpPr>
          <p:spPr>
            <a:xfrm>
              <a:off x="3186975" y="5200203"/>
              <a:ext cx="483137" cy="5371"/>
            </a:xfrm>
            <a:prstGeom prst="rect">
              <a:avLst/>
            </a:prstGeom>
            <a:solidFill>
              <a:srgbClr val="1CABE2">
                <a:alpha val="100000"/>
              </a:srgbClr>
            </a:solidFill>
          </p:spPr>
          <p:txBody>
            <a:bodyPr/>
            <a:lstStyle/>
            <a:p>
              <a:endParaRPr/>
            </a:p>
          </p:txBody>
        </p:sp>
        <p:sp>
          <p:nvSpPr>
            <p:cNvPr id="31" name="rc31"/>
            <p:cNvSpPr/>
            <p:nvPr/>
          </p:nvSpPr>
          <p:spPr>
            <a:xfrm>
              <a:off x="3723794" y="5202730"/>
              <a:ext cx="483137" cy="2843"/>
            </a:xfrm>
            <a:prstGeom prst="rect">
              <a:avLst/>
            </a:prstGeom>
            <a:solidFill>
              <a:srgbClr val="1CABE2">
                <a:alpha val="100000"/>
              </a:srgbClr>
            </a:solidFill>
          </p:spPr>
          <p:txBody>
            <a:bodyPr/>
            <a:lstStyle/>
            <a:p>
              <a:endParaRPr/>
            </a:p>
          </p:txBody>
        </p:sp>
        <p:sp>
          <p:nvSpPr>
            <p:cNvPr id="32" name="rc32"/>
            <p:cNvSpPr/>
            <p:nvPr/>
          </p:nvSpPr>
          <p:spPr>
            <a:xfrm>
              <a:off x="4260614" y="5174927"/>
              <a:ext cx="483137" cy="30647"/>
            </a:xfrm>
            <a:prstGeom prst="rect">
              <a:avLst/>
            </a:prstGeom>
            <a:solidFill>
              <a:srgbClr val="1CABE2">
                <a:alpha val="100000"/>
              </a:srgbClr>
            </a:solidFill>
          </p:spPr>
          <p:txBody>
            <a:bodyPr/>
            <a:lstStyle/>
            <a:p>
              <a:endParaRPr/>
            </a:p>
          </p:txBody>
        </p:sp>
        <p:sp>
          <p:nvSpPr>
            <p:cNvPr id="33" name="rc33"/>
            <p:cNvSpPr/>
            <p:nvPr/>
          </p:nvSpPr>
          <p:spPr>
            <a:xfrm>
              <a:off x="4797433" y="4891726"/>
              <a:ext cx="483137" cy="313847"/>
            </a:xfrm>
            <a:prstGeom prst="rect">
              <a:avLst/>
            </a:prstGeom>
            <a:solidFill>
              <a:srgbClr val="1CABE2">
                <a:alpha val="100000"/>
              </a:srgbClr>
            </a:solidFill>
          </p:spPr>
          <p:txBody>
            <a:bodyPr/>
            <a:lstStyle/>
            <a:p>
              <a:endParaRPr/>
            </a:p>
          </p:txBody>
        </p:sp>
        <p:sp>
          <p:nvSpPr>
            <p:cNvPr id="34" name="rc34"/>
            <p:cNvSpPr/>
            <p:nvPr/>
          </p:nvSpPr>
          <p:spPr>
            <a:xfrm>
              <a:off x="5334253" y="5091409"/>
              <a:ext cx="483137" cy="114164"/>
            </a:xfrm>
            <a:prstGeom prst="rect">
              <a:avLst/>
            </a:prstGeom>
            <a:solidFill>
              <a:srgbClr val="1CABE2">
                <a:alpha val="100000"/>
              </a:srgbClr>
            </a:solidFill>
          </p:spPr>
          <p:txBody>
            <a:bodyPr/>
            <a:lstStyle/>
            <a:p>
              <a:endParaRPr/>
            </a:p>
          </p:txBody>
        </p:sp>
        <p:sp>
          <p:nvSpPr>
            <p:cNvPr id="35" name="rc35"/>
            <p:cNvSpPr/>
            <p:nvPr/>
          </p:nvSpPr>
          <p:spPr>
            <a:xfrm>
              <a:off x="5871072" y="5170293"/>
              <a:ext cx="483137" cy="35281"/>
            </a:xfrm>
            <a:prstGeom prst="rect">
              <a:avLst/>
            </a:prstGeom>
            <a:solidFill>
              <a:srgbClr val="1CABE2">
                <a:alpha val="100000"/>
              </a:srgbClr>
            </a:solidFill>
          </p:spPr>
          <p:txBody>
            <a:bodyPr/>
            <a:lstStyle/>
            <a:p>
              <a:endParaRPr/>
            </a:p>
          </p:txBody>
        </p:sp>
        <p:sp>
          <p:nvSpPr>
            <p:cNvPr id="36" name="rc36"/>
            <p:cNvSpPr/>
            <p:nvPr/>
          </p:nvSpPr>
          <p:spPr>
            <a:xfrm>
              <a:off x="6407891" y="4861500"/>
              <a:ext cx="483137" cy="344073"/>
            </a:xfrm>
            <a:prstGeom prst="rect">
              <a:avLst/>
            </a:prstGeom>
            <a:solidFill>
              <a:srgbClr val="1CABE2">
                <a:alpha val="100000"/>
              </a:srgbClr>
            </a:solidFill>
          </p:spPr>
          <p:txBody>
            <a:bodyPr/>
            <a:lstStyle/>
            <a:p>
              <a:endParaRPr/>
            </a:p>
          </p:txBody>
        </p:sp>
        <p:sp>
          <p:nvSpPr>
            <p:cNvPr id="37" name="rc37"/>
            <p:cNvSpPr/>
            <p:nvPr/>
          </p:nvSpPr>
          <p:spPr>
            <a:xfrm>
              <a:off x="6944711" y="4944912"/>
              <a:ext cx="483137" cy="260662"/>
            </a:xfrm>
            <a:prstGeom prst="rect">
              <a:avLst/>
            </a:prstGeom>
            <a:solidFill>
              <a:srgbClr val="1CABE2">
                <a:alpha val="100000"/>
              </a:srgbClr>
            </a:solidFill>
          </p:spPr>
          <p:txBody>
            <a:bodyPr/>
            <a:lstStyle/>
            <a:p>
              <a:endParaRPr/>
            </a:p>
          </p:txBody>
        </p:sp>
        <p:sp>
          <p:nvSpPr>
            <p:cNvPr id="38" name="rc38"/>
            <p:cNvSpPr/>
            <p:nvPr/>
          </p:nvSpPr>
          <p:spPr>
            <a:xfrm>
              <a:off x="7481530" y="5145753"/>
              <a:ext cx="483137" cy="59820"/>
            </a:xfrm>
            <a:prstGeom prst="rect">
              <a:avLst/>
            </a:prstGeom>
            <a:solidFill>
              <a:srgbClr val="1CABE2">
                <a:alpha val="100000"/>
              </a:srgbClr>
            </a:solidFill>
          </p:spPr>
          <p:txBody>
            <a:bodyPr/>
            <a:lstStyle/>
            <a:p>
              <a:endParaRPr/>
            </a:p>
          </p:txBody>
        </p:sp>
        <p:sp>
          <p:nvSpPr>
            <p:cNvPr id="39" name="pl39"/>
            <p:cNvSpPr/>
            <p:nvPr/>
          </p:nvSpPr>
          <p:spPr>
            <a:xfrm>
              <a:off x="1281266" y="2549570"/>
              <a:ext cx="6441832" cy="674540"/>
            </a:xfrm>
            <a:custGeom>
              <a:avLst/>
              <a:gdLst/>
              <a:ahLst/>
              <a:cxnLst/>
              <a:rect l="0" t="0" r="0" b="0"/>
              <a:pathLst>
                <a:path w="6441832" h="674540">
                  <a:moveTo>
                    <a:pt x="0" y="168635"/>
                  </a:moveTo>
                  <a:lnTo>
                    <a:pt x="536819" y="168635"/>
                  </a:lnTo>
                  <a:lnTo>
                    <a:pt x="1073638" y="295111"/>
                  </a:lnTo>
                  <a:lnTo>
                    <a:pt x="1610458" y="463746"/>
                  </a:lnTo>
                  <a:lnTo>
                    <a:pt x="2147277" y="590223"/>
                  </a:lnTo>
                  <a:lnTo>
                    <a:pt x="2684097" y="674540"/>
                  </a:lnTo>
                  <a:lnTo>
                    <a:pt x="3220916" y="295111"/>
                  </a:lnTo>
                  <a:lnTo>
                    <a:pt x="3757735" y="168635"/>
                  </a:lnTo>
                  <a:lnTo>
                    <a:pt x="4294555" y="379429"/>
                  </a:lnTo>
                  <a:lnTo>
                    <a:pt x="4831374" y="632381"/>
                  </a:lnTo>
                  <a:lnTo>
                    <a:pt x="5368194" y="548064"/>
                  </a:lnTo>
                  <a:lnTo>
                    <a:pt x="5905013" y="0"/>
                  </a:lnTo>
                  <a:lnTo>
                    <a:pt x="6441832" y="421587"/>
                  </a:lnTo>
                </a:path>
              </a:pathLst>
            </a:custGeom>
            <a:ln w="27101" cap="flat">
              <a:solidFill>
                <a:srgbClr val="00833D">
                  <a:alpha val="100000"/>
                </a:srgbClr>
              </a:solidFill>
              <a:prstDash val="solid"/>
              <a:round/>
            </a:ln>
          </p:spPr>
          <p:txBody>
            <a:bodyPr/>
            <a:lstStyle/>
            <a:p>
              <a:endParaRPr/>
            </a:p>
          </p:txBody>
        </p:sp>
        <p:sp>
          <p:nvSpPr>
            <p:cNvPr id="40" name="pl40"/>
            <p:cNvSpPr/>
            <p:nvPr/>
          </p:nvSpPr>
          <p:spPr>
            <a:xfrm>
              <a:off x="2891724" y="3392746"/>
              <a:ext cx="4831374" cy="1138287"/>
            </a:xfrm>
            <a:custGeom>
              <a:avLst/>
              <a:gdLst/>
              <a:ahLst/>
              <a:cxnLst/>
              <a:rect l="0" t="0" r="0" b="0"/>
              <a:pathLst>
                <a:path w="4831374" h="1138287">
                  <a:moveTo>
                    <a:pt x="0" y="1096128"/>
                  </a:moveTo>
                  <a:lnTo>
                    <a:pt x="536819" y="1138287"/>
                  </a:lnTo>
                  <a:lnTo>
                    <a:pt x="1073638" y="927493"/>
                  </a:lnTo>
                  <a:lnTo>
                    <a:pt x="1610458" y="758858"/>
                  </a:lnTo>
                  <a:lnTo>
                    <a:pt x="2147277" y="84317"/>
                  </a:lnTo>
                  <a:lnTo>
                    <a:pt x="2684097" y="295111"/>
                  </a:lnTo>
                  <a:lnTo>
                    <a:pt x="3220916" y="590223"/>
                  </a:lnTo>
                  <a:lnTo>
                    <a:pt x="3757735" y="421587"/>
                  </a:lnTo>
                  <a:lnTo>
                    <a:pt x="4294555" y="0"/>
                  </a:lnTo>
                  <a:lnTo>
                    <a:pt x="4831374" y="505905"/>
                  </a:lnTo>
                </a:path>
              </a:pathLst>
            </a:custGeom>
            <a:ln w="27101" cap="flat">
              <a:solidFill>
                <a:srgbClr val="002759">
                  <a:alpha val="100000"/>
                </a:srgbClr>
              </a:solidFill>
              <a:prstDash val="solid"/>
              <a:round/>
            </a:ln>
          </p:spPr>
          <p:txBody>
            <a:bodyPr/>
            <a:lstStyle/>
            <a:p>
              <a:endParaRPr/>
            </a:p>
          </p:txBody>
        </p:sp>
        <p:sp>
          <p:nvSpPr>
            <p:cNvPr id="41" name="pt41"/>
            <p:cNvSpPr/>
            <p:nvPr/>
          </p:nvSpPr>
          <p:spPr>
            <a:xfrm>
              <a:off x="1249665" y="26866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2" name="pt42"/>
            <p:cNvSpPr/>
            <p:nvPr/>
          </p:nvSpPr>
          <p:spPr>
            <a:xfrm>
              <a:off x="1786484" y="26866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2323304" y="28130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2860123" y="29817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3396942" y="31081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3933762" y="3192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4470581" y="28130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5007401" y="26866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5544220" y="28973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6081039" y="31503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6617859" y="30660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7154678" y="25179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7691498" y="2939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4" name="pt54"/>
            <p:cNvSpPr/>
            <p:nvPr/>
          </p:nvSpPr>
          <p:spPr>
            <a:xfrm>
              <a:off x="2860123" y="4457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3396942" y="4499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3933762" y="42886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4470581" y="4120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5007401" y="3445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5544220" y="36562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6081039" y="39513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6617859" y="37827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7154678" y="33611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7691498" y="38670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tx64"/>
            <p:cNvSpPr/>
            <p:nvPr/>
          </p:nvSpPr>
          <p:spPr>
            <a:xfrm>
              <a:off x="1132064" y="4591847"/>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4,448</a:t>
              </a:r>
            </a:p>
          </p:txBody>
        </p:sp>
        <p:sp>
          <p:nvSpPr>
            <p:cNvPr id="65" name="tx65"/>
            <p:cNvSpPr/>
            <p:nvPr/>
          </p:nvSpPr>
          <p:spPr>
            <a:xfrm>
              <a:off x="1668883" y="4369205"/>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6,562</a:t>
              </a:r>
            </a:p>
          </p:txBody>
        </p:sp>
        <p:sp>
          <p:nvSpPr>
            <p:cNvPr id="66" name="tx66"/>
            <p:cNvSpPr/>
            <p:nvPr/>
          </p:nvSpPr>
          <p:spPr>
            <a:xfrm>
              <a:off x="2172543" y="3795538"/>
              <a:ext cx="364723"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12,009</a:t>
              </a:r>
            </a:p>
          </p:txBody>
        </p:sp>
        <p:sp>
          <p:nvSpPr>
            <p:cNvPr id="67" name="tx67"/>
            <p:cNvSpPr/>
            <p:nvPr/>
          </p:nvSpPr>
          <p:spPr>
            <a:xfrm>
              <a:off x="2792246" y="5064826"/>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103</a:t>
              </a:r>
            </a:p>
          </p:txBody>
        </p:sp>
        <p:sp>
          <p:nvSpPr>
            <p:cNvPr id="68" name="tx68"/>
            <p:cNvSpPr/>
            <p:nvPr/>
          </p:nvSpPr>
          <p:spPr>
            <a:xfrm>
              <a:off x="3362225" y="5070360"/>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51</a:t>
              </a:r>
            </a:p>
          </p:txBody>
        </p:sp>
        <p:sp>
          <p:nvSpPr>
            <p:cNvPr id="69" name="tx69"/>
            <p:cNvSpPr/>
            <p:nvPr/>
          </p:nvSpPr>
          <p:spPr>
            <a:xfrm>
              <a:off x="3899044" y="5074344"/>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27</a:t>
              </a:r>
            </a:p>
          </p:txBody>
        </p:sp>
        <p:sp>
          <p:nvSpPr>
            <p:cNvPr id="70" name="tx70"/>
            <p:cNvSpPr/>
            <p:nvPr/>
          </p:nvSpPr>
          <p:spPr>
            <a:xfrm>
              <a:off x="4402705" y="5045084"/>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291</a:t>
              </a:r>
            </a:p>
          </p:txBody>
        </p:sp>
        <p:sp>
          <p:nvSpPr>
            <p:cNvPr id="71" name="tx71"/>
            <p:cNvSpPr/>
            <p:nvPr/>
          </p:nvSpPr>
          <p:spPr>
            <a:xfrm>
              <a:off x="4889799" y="4746454"/>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2,980</a:t>
              </a:r>
            </a:p>
          </p:txBody>
        </p:sp>
        <p:sp>
          <p:nvSpPr>
            <p:cNvPr id="72" name="tx72"/>
            <p:cNvSpPr/>
            <p:nvPr/>
          </p:nvSpPr>
          <p:spPr>
            <a:xfrm>
              <a:off x="5426619" y="4946137"/>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1,084</a:t>
              </a:r>
            </a:p>
          </p:txBody>
        </p:sp>
        <p:sp>
          <p:nvSpPr>
            <p:cNvPr id="73" name="tx73"/>
            <p:cNvSpPr/>
            <p:nvPr/>
          </p:nvSpPr>
          <p:spPr>
            <a:xfrm>
              <a:off x="6013163" y="5040392"/>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335</a:t>
              </a:r>
            </a:p>
          </p:txBody>
        </p:sp>
        <p:sp>
          <p:nvSpPr>
            <p:cNvPr id="74" name="tx74"/>
            <p:cNvSpPr/>
            <p:nvPr/>
          </p:nvSpPr>
          <p:spPr>
            <a:xfrm>
              <a:off x="6500258" y="4716228"/>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3,267</a:t>
              </a:r>
            </a:p>
          </p:txBody>
        </p:sp>
        <p:sp>
          <p:nvSpPr>
            <p:cNvPr id="75" name="tx75"/>
            <p:cNvSpPr/>
            <p:nvPr/>
          </p:nvSpPr>
          <p:spPr>
            <a:xfrm>
              <a:off x="7037077" y="4799640"/>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2,475</a:t>
              </a:r>
            </a:p>
          </p:txBody>
        </p:sp>
        <p:sp>
          <p:nvSpPr>
            <p:cNvPr id="76" name="tx76"/>
            <p:cNvSpPr/>
            <p:nvPr/>
          </p:nvSpPr>
          <p:spPr>
            <a:xfrm>
              <a:off x="7623621" y="5015911"/>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568</a:t>
              </a:r>
            </a:p>
          </p:txBody>
        </p:sp>
        <p:sp>
          <p:nvSpPr>
            <p:cNvPr id="77" name="pl77"/>
            <p:cNvSpPr/>
            <p:nvPr/>
          </p:nvSpPr>
          <p:spPr>
            <a:xfrm>
              <a:off x="7741284" y="2971186"/>
              <a:ext cx="121019" cy="183"/>
            </a:xfrm>
            <a:custGeom>
              <a:avLst/>
              <a:gdLst/>
              <a:ahLst/>
              <a:cxnLst/>
              <a:rect l="0" t="0" r="0" b="0"/>
              <a:pathLst>
                <a:path w="121019" h="183">
                  <a:moveTo>
                    <a:pt x="121019" y="183"/>
                  </a:moveTo>
                  <a:lnTo>
                    <a:pt x="0" y="0"/>
                  </a:lnTo>
                </a:path>
              </a:pathLst>
            </a:custGeom>
          </p:spPr>
          <p:txBody>
            <a:bodyPr/>
            <a:lstStyle/>
            <a:p>
              <a:endParaRPr/>
            </a:p>
          </p:txBody>
        </p:sp>
        <p:sp>
          <p:nvSpPr>
            <p:cNvPr id="78" name="pl78"/>
            <p:cNvSpPr/>
            <p:nvPr/>
          </p:nvSpPr>
          <p:spPr>
            <a:xfrm>
              <a:off x="7741284" y="3898690"/>
              <a:ext cx="121019" cy="255"/>
            </a:xfrm>
            <a:custGeom>
              <a:avLst/>
              <a:gdLst/>
              <a:ahLst/>
              <a:cxnLst/>
              <a:rect l="0" t="0" r="0" b="0"/>
              <a:pathLst>
                <a:path w="121019" h="255">
                  <a:moveTo>
                    <a:pt x="121019" y="255"/>
                  </a:moveTo>
                  <a:lnTo>
                    <a:pt x="0" y="0"/>
                  </a:lnTo>
                </a:path>
              </a:pathLst>
            </a:custGeom>
          </p:spPr>
          <p:txBody>
            <a:bodyPr/>
            <a:lstStyle/>
            <a:p>
              <a:endParaRPr/>
            </a:p>
          </p:txBody>
        </p:sp>
        <p:sp>
          <p:nvSpPr>
            <p:cNvPr id="79" name="pg79"/>
            <p:cNvSpPr/>
            <p:nvPr/>
          </p:nvSpPr>
          <p:spPr>
            <a:xfrm>
              <a:off x="7793724" y="2882970"/>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80" name="tx80"/>
            <p:cNvSpPr/>
            <p:nvPr/>
          </p:nvSpPr>
          <p:spPr>
            <a:xfrm>
              <a:off x="7816584" y="2924090"/>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53%</a:t>
              </a:r>
            </a:p>
          </p:txBody>
        </p:sp>
        <p:sp>
          <p:nvSpPr>
            <p:cNvPr id="81" name="pg81"/>
            <p:cNvSpPr/>
            <p:nvPr/>
          </p:nvSpPr>
          <p:spPr>
            <a:xfrm>
              <a:off x="7793724" y="3810546"/>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82" name="tx82"/>
            <p:cNvSpPr/>
            <p:nvPr/>
          </p:nvSpPr>
          <p:spPr>
            <a:xfrm>
              <a:off x="7816584" y="3851666"/>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31%</a:t>
              </a:r>
            </a:p>
          </p:txBody>
        </p:sp>
        <p:sp>
          <p:nvSpPr>
            <p:cNvPr id="83" name="rc83"/>
            <p:cNvSpPr/>
            <p:nvPr/>
          </p:nvSpPr>
          <p:spPr>
            <a:xfrm>
              <a:off x="959174" y="646101"/>
              <a:ext cx="7676517" cy="4776590"/>
            </a:xfrm>
            <a:prstGeom prst="rect">
              <a:avLst/>
            </a:prstGeom>
            <a:ln w="13550" cap="rnd">
              <a:solidFill>
                <a:srgbClr val="BEBEBE">
                  <a:alpha val="100000"/>
                </a:srgbClr>
              </a:solidFill>
              <a:prstDash val="solid"/>
              <a:round/>
            </a:ln>
          </p:spPr>
          <p:txBody>
            <a:bodyPr/>
            <a:lstStyle/>
            <a:p>
              <a:endParaRPr/>
            </a:p>
          </p:txBody>
        </p:sp>
        <p:sp>
          <p:nvSpPr>
            <p:cNvPr id="84" name="tx84"/>
            <p:cNvSpPr/>
            <p:nvPr/>
          </p:nvSpPr>
          <p:spPr>
            <a:xfrm>
              <a:off x="825913" y="515819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4088584"/>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10,000</a:t>
              </a:r>
            </a:p>
          </p:txBody>
        </p:sp>
        <p:sp>
          <p:nvSpPr>
            <p:cNvPr id="86" name="tx86"/>
            <p:cNvSpPr/>
            <p:nvPr/>
          </p:nvSpPr>
          <p:spPr>
            <a:xfrm>
              <a:off x="508103" y="3035404"/>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a:t>
              </a:r>
            </a:p>
          </p:txBody>
        </p:sp>
        <p:sp>
          <p:nvSpPr>
            <p:cNvPr id="87" name="tx87"/>
            <p:cNvSpPr/>
            <p:nvPr/>
          </p:nvSpPr>
          <p:spPr>
            <a:xfrm>
              <a:off x="508103" y="1982225"/>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30,000</a:t>
              </a:r>
            </a:p>
          </p:txBody>
        </p:sp>
        <p:sp>
          <p:nvSpPr>
            <p:cNvPr id="88" name="tx88"/>
            <p:cNvSpPr/>
            <p:nvPr/>
          </p:nvSpPr>
          <p:spPr>
            <a:xfrm>
              <a:off x="508103" y="929045"/>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a:t>
              </a:r>
            </a:p>
          </p:txBody>
        </p:sp>
        <p:sp>
          <p:nvSpPr>
            <p:cNvPr id="89" name="tx89"/>
            <p:cNvSpPr/>
            <p:nvPr/>
          </p:nvSpPr>
          <p:spPr>
            <a:xfrm>
              <a:off x="8698322" y="515819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73660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315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3893371"/>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47184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0502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62867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0708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78549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6390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4231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113741"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50530" y="5604260"/>
              <a:ext cx="331948"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212681"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749500"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86320"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97838"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34658"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71477"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78500" y="5634088"/>
              <a:ext cx="391541"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45116"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52139" y="5634088"/>
              <a:ext cx="391541"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8724" y="5604260"/>
              <a:ext cx="331948"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80875"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82797" y="2969697"/>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4" name="tx114"/>
            <p:cNvSpPr/>
            <p:nvPr/>
          </p:nvSpPr>
          <p:spPr>
            <a:xfrm rot="5400000">
              <a:off x="8255788" y="296884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5" name="tx115"/>
            <p:cNvSpPr/>
            <p:nvPr/>
          </p:nvSpPr>
          <p:spPr>
            <a:xfrm>
              <a:off x="1497579" y="401416"/>
              <a:ext cx="6599708"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Angola, 2012-2024</a:t>
              </a:r>
            </a:p>
          </p:txBody>
        </p:sp>
        <p:sp>
          <p:nvSpPr>
            <p:cNvPr id="116" name="tx116"/>
            <p:cNvSpPr/>
            <p:nvPr/>
          </p:nvSpPr>
          <p:spPr>
            <a:xfrm>
              <a:off x="4306083" y="6093403"/>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7" name="tx117"/>
            <p:cNvSpPr/>
            <p:nvPr/>
          </p:nvSpPr>
          <p:spPr>
            <a:xfrm>
              <a:off x="3225427" y="6187637"/>
              <a:ext cx="5410264"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8" name="tx118"/>
            <p:cNvSpPr/>
            <p:nvPr/>
          </p:nvSpPr>
          <p:spPr>
            <a:xfrm>
              <a:off x="3346410" y="6327110"/>
              <a:ext cx="52892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9" name="tx119"/>
            <p:cNvSpPr/>
            <p:nvPr/>
          </p:nvSpPr>
          <p:spPr>
            <a:xfrm>
              <a:off x="2408346" y="6447866"/>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0" name="tx120"/>
            <p:cNvSpPr/>
            <p:nvPr/>
          </p:nvSpPr>
          <p:spPr>
            <a:xfrm>
              <a:off x="2323162" y="6568567"/>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il y a eu un total de 568 cas confirmés de rougeole en Angola. La même année, la couverture par le MCV1 était de 53% et la couverture par le MCV2 de 31%.
Le nombre de cas en 2024 était inférieur de 77% à celui de 2023 (n=2 475).
Le nombre le plus élevé de cas de rougeole a été signalé en 2014 (n=12 009). Cette année-là, la couverture par le MCV1 était de 56 %.
L'Angola a signalé des ruptures de stock de vaccins contre la rougeole en 2004, 2005, 2011, 2012, 2013, 2017, 2018, 2019, 2020, 2021, 2022 et 2023.
Des activités/campagnes de vaccination supplémentaires avec des vaccins contenant la rougeole ont eu lieu en 2020 et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805521" y="5156677"/>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5521" y="4024833"/>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5521" y="2892989"/>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5521" y="1761146"/>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5521" y="4590755"/>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5521" y="3458911"/>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5521" y="2327067"/>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5521" y="1195224"/>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7979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705942"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43208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15823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739150"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2006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46529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79796" y="1421593"/>
              <a:ext cx="3485499" cy="1527988"/>
            </a:xfrm>
            <a:custGeom>
              <a:avLst/>
              <a:gdLst/>
              <a:ahLst/>
              <a:cxnLst/>
              <a:rect l="0" t="0" r="0" b="0"/>
              <a:pathLst>
                <a:path w="3485499" h="1527988">
                  <a:moveTo>
                    <a:pt x="0" y="339553"/>
                  </a:moveTo>
                  <a:lnTo>
                    <a:pt x="145229" y="622514"/>
                  </a:lnTo>
                  <a:lnTo>
                    <a:pt x="290458" y="509329"/>
                  </a:lnTo>
                  <a:lnTo>
                    <a:pt x="435687" y="339553"/>
                  </a:lnTo>
                  <a:lnTo>
                    <a:pt x="580916" y="0"/>
                  </a:lnTo>
                  <a:lnTo>
                    <a:pt x="726145" y="905474"/>
                  </a:lnTo>
                  <a:lnTo>
                    <a:pt x="871374" y="339553"/>
                  </a:lnTo>
                  <a:lnTo>
                    <a:pt x="1016603" y="56592"/>
                  </a:lnTo>
                  <a:lnTo>
                    <a:pt x="1161833" y="226368"/>
                  </a:lnTo>
                  <a:lnTo>
                    <a:pt x="1307062" y="396145"/>
                  </a:lnTo>
                  <a:lnTo>
                    <a:pt x="1452291" y="509329"/>
                  </a:lnTo>
                  <a:lnTo>
                    <a:pt x="1597520" y="622514"/>
                  </a:lnTo>
                  <a:lnTo>
                    <a:pt x="1742749" y="792290"/>
                  </a:lnTo>
                  <a:lnTo>
                    <a:pt x="1887978" y="962067"/>
                  </a:lnTo>
                  <a:lnTo>
                    <a:pt x="2033207" y="905474"/>
                  </a:lnTo>
                  <a:lnTo>
                    <a:pt x="2178437" y="1188435"/>
                  </a:lnTo>
                  <a:lnTo>
                    <a:pt x="2323666" y="1018659"/>
                  </a:lnTo>
                  <a:lnTo>
                    <a:pt x="2468895" y="1188435"/>
                  </a:lnTo>
                  <a:lnTo>
                    <a:pt x="2614124" y="1414804"/>
                  </a:lnTo>
                  <a:lnTo>
                    <a:pt x="2759353" y="1527988"/>
                  </a:lnTo>
                  <a:lnTo>
                    <a:pt x="2904582" y="1358212"/>
                  </a:lnTo>
                  <a:lnTo>
                    <a:pt x="3049811" y="1188435"/>
                  </a:lnTo>
                  <a:lnTo>
                    <a:pt x="3195040" y="1245028"/>
                  </a:lnTo>
                  <a:lnTo>
                    <a:pt x="3340270" y="1131843"/>
                  </a:lnTo>
                  <a:lnTo>
                    <a:pt x="3485499" y="1527988"/>
                  </a:lnTo>
                </a:path>
              </a:pathLst>
            </a:custGeom>
            <a:ln w="27101" cap="flat">
              <a:solidFill>
                <a:srgbClr val="0058AB">
                  <a:alpha val="80000"/>
                </a:srgbClr>
              </a:solidFill>
              <a:prstDash val="solid"/>
              <a:round/>
            </a:ln>
          </p:spPr>
          <p:txBody>
            <a:bodyPr/>
            <a:lstStyle/>
            <a:p>
              <a:endParaRPr/>
            </a:p>
          </p:txBody>
        </p:sp>
        <p:sp>
          <p:nvSpPr>
            <p:cNvPr id="21" name="pl21"/>
            <p:cNvSpPr/>
            <p:nvPr/>
          </p:nvSpPr>
          <p:spPr>
            <a:xfrm>
              <a:off x="979796" y="2723213"/>
              <a:ext cx="3485499" cy="452737"/>
            </a:xfrm>
            <a:custGeom>
              <a:avLst/>
              <a:gdLst/>
              <a:ahLst/>
              <a:cxnLst/>
              <a:rect l="0" t="0" r="0" b="0"/>
              <a:pathLst>
                <a:path w="3485499" h="452737">
                  <a:moveTo>
                    <a:pt x="0" y="0"/>
                  </a:moveTo>
                  <a:lnTo>
                    <a:pt x="145229" y="56592"/>
                  </a:lnTo>
                  <a:lnTo>
                    <a:pt x="290458" y="0"/>
                  </a:lnTo>
                  <a:lnTo>
                    <a:pt x="435687" y="113184"/>
                  </a:lnTo>
                  <a:lnTo>
                    <a:pt x="580916" y="169776"/>
                  </a:lnTo>
                  <a:lnTo>
                    <a:pt x="726145" y="113184"/>
                  </a:lnTo>
                  <a:lnTo>
                    <a:pt x="871374" y="169776"/>
                  </a:lnTo>
                  <a:lnTo>
                    <a:pt x="1016603" y="169776"/>
                  </a:lnTo>
                  <a:lnTo>
                    <a:pt x="1161833" y="282960"/>
                  </a:lnTo>
                  <a:lnTo>
                    <a:pt x="1307062" y="339553"/>
                  </a:lnTo>
                  <a:lnTo>
                    <a:pt x="1452291" y="396145"/>
                  </a:lnTo>
                  <a:lnTo>
                    <a:pt x="1597520" y="396145"/>
                  </a:lnTo>
                  <a:lnTo>
                    <a:pt x="1742749" y="396145"/>
                  </a:lnTo>
                  <a:lnTo>
                    <a:pt x="1887978" y="396145"/>
                  </a:lnTo>
                  <a:lnTo>
                    <a:pt x="2033207" y="452737"/>
                  </a:lnTo>
                  <a:lnTo>
                    <a:pt x="2178437" y="452737"/>
                  </a:lnTo>
                  <a:lnTo>
                    <a:pt x="2323666" y="452737"/>
                  </a:lnTo>
                  <a:lnTo>
                    <a:pt x="2468895" y="452737"/>
                  </a:lnTo>
                  <a:lnTo>
                    <a:pt x="2614124" y="452737"/>
                  </a:lnTo>
                  <a:lnTo>
                    <a:pt x="2759353" y="452737"/>
                  </a:lnTo>
                  <a:lnTo>
                    <a:pt x="2904582" y="452737"/>
                  </a:lnTo>
                  <a:lnTo>
                    <a:pt x="3049811" y="396145"/>
                  </a:lnTo>
                  <a:lnTo>
                    <a:pt x="3195040" y="452737"/>
                  </a:lnTo>
                  <a:lnTo>
                    <a:pt x="3340270" y="452737"/>
                  </a:lnTo>
                  <a:lnTo>
                    <a:pt x="3485499" y="452737"/>
                  </a:lnTo>
                </a:path>
              </a:pathLst>
            </a:custGeom>
            <a:ln w="27101" cap="flat">
              <a:solidFill>
                <a:srgbClr val="1CABE2">
                  <a:alpha val="80000"/>
                </a:srgbClr>
              </a:solidFill>
              <a:prstDash val="solid"/>
              <a:round/>
            </a:ln>
          </p:spPr>
          <p:txBody>
            <a:bodyPr/>
            <a:lstStyle/>
            <a:p>
              <a:endParaRPr/>
            </a:p>
          </p:txBody>
        </p:sp>
        <p:sp>
          <p:nvSpPr>
            <p:cNvPr id="22" name="pl22"/>
            <p:cNvSpPr/>
            <p:nvPr/>
          </p:nvSpPr>
          <p:spPr>
            <a:xfrm>
              <a:off x="979796" y="2383660"/>
              <a:ext cx="3485499" cy="679106"/>
            </a:xfrm>
            <a:custGeom>
              <a:avLst/>
              <a:gdLst/>
              <a:ahLst/>
              <a:cxnLst/>
              <a:rect l="0" t="0" r="0" b="0"/>
              <a:pathLst>
                <a:path w="3485499" h="679106">
                  <a:moveTo>
                    <a:pt x="0" y="0"/>
                  </a:moveTo>
                  <a:lnTo>
                    <a:pt x="145229" y="56592"/>
                  </a:lnTo>
                  <a:lnTo>
                    <a:pt x="290458" y="56592"/>
                  </a:lnTo>
                  <a:lnTo>
                    <a:pt x="435687" y="56592"/>
                  </a:lnTo>
                  <a:lnTo>
                    <a:pt x="580916" y="113184"/>
                  </a:lnTo>
                  <a:lnTo>
                    <a:pt x="726145" y="282960"/>
                  </a:lnTo>
                  <a:lnTo>
                    <a:pt x="871374" y="226368"/>
                  </a:lnTo>
                  <a:lnTo>
                    <a:pt x="1016603" y="226368"/>
                  </a:lnTo>
                  <a:lnTo>
                    <a:pt x="1161833" y="339553"/>
                  </a:lnTo>
                  <a:lnTo>
                    <a:pt x="1307062" y="452737"/>
                  </a:lnTo>
                  <a:lnTo>
                    <a:pt x="1452291" y="452737"/>
                  </a:lnTo>
                  <a:lnTo>
                    <a:pt x="1597520" y="509329"/>
                  </a:lnTo>
                  <a:lnTo>
                    <a:pt x="1742749" y="509329"/>
                  </a:lnTo>
                  <a:lnTo>
                    <a:pt x="1887978" y="565921"/>
                  </a:lnTo>
                  <a:lnTo>
                    <a:pt x="2033207" y="565921"/>
                  </a:lnTo>
                  <a:lnTo>
                    <a:pt x="2178437" y="565921"/>
                  </a:lnTo>
                  <a:lnTo>
                    <a:pt x="2323666" y="679106"/>
                  </a:lnTo>
                  <a:lnTo>
                    <a:pt x="2468895" y="679106"/>
                  </a:lnTo>
                  <a:lnTo>
                    <a:pt x="2614124" y="679106"/>
                  </a:lnTo>
                  <a:lnTo>
                    <a:pt x="2759353" y="679106"/>
                  </a:lnTo>
                  <a:lnTo>
                    <a:pt x="2904582" y="622514"/>
                  </a:lnTo>
                  <a:lnTo>
                    <a:pt x="3049811" y="565921"/>
                  </a:lnTo>
                  <a:lnTo>
                    <a:pt x="3195040" y="565921"/>
                  </a:lnTo>
                  <a:lnTo>
                    <a:pt x="3340270" y="622514"/>
                  </a:lnTo>
                  <a:lnTo>
                    <a:pt x="3485499" y="679106"/>
                  </a:lnTo>
                </a:path>
              </a:pathLst>
            </a:custGeom>
            <a:ln w="27101" cap="flat">
              <a:solidFill>
                <a:srgbClr val="00833D">
                  <a:alpha val="80000"/>
                </a:srgbClr>
              </a:solidFill>
              <a:prstDash val="solid"/>
              <a:round/>
            </a:ln>
          </p:spPr>
          <p:txBody>
            <a:bodyPr/>
            <a:lstStyle/>
            <a:p>
              <a:endParaRPr/>
            </a:p>
          </p:txBody>
        </p:sp>
        <p:sp>
          <p:nvSpPr>
            <p:cNvPr id="23" name="pl23"/>
            <p:cNvSpPr/>
            <p:nvPr/>
          </p:nvSpPr>
          <p:spPr>
            <a:xfrm>
              <a:off x="979796" y="1421593"/>
              <a:ext cx="3485499" cy="1527988"/>
            </a:xfrm>
            <a:custGeom>
              <a:avLst/>
              <a:gdLst/>
              <a:ahLst/>
              <a:cxnLst/>
              <a:rect l="0" t="0" r="0" b="0"/>
              <a:pathLst>
                <a:path w="3485499" h="1527988">
                  <a:moveTo>
                    <a:pt x="0" y="339553"/>
                  </a:moveTo>
                  <a:lnTo>
                    <a:pt x="145229" y="622514"/>
                  </a:lnTo>
                  <a:lnTo>
                    <a:pt x="290458" y="509329"/>
                  </a:lnTo>
                  <a:lnTo>
                    <a:pt x="435687" y="339553"/>
                  </a:lnTo>
                  <a:lnTo>
                    <a:pt x="580916" y="0"/>
                  </a:lnTo>
                  <a:lnTo>
                    <a:pt x="726145" y="905474"/>
                  </a:lnTo>
                  <a:lnTo>
                    <a:pt x="871374" y="339553"/>
                  </a:lnTo>
                  <a:lnTo>
                    <a:pt x="1016603" y="56592"/>
                  </a:lnTo>
                  <a:lnTo>
                    <a:pt x="1161833" y="226368"/>
                  </a:lnTo>
                  <a:lnTo>
                    <a:pt x="1307062" y="396145"/>
                  </a:lnTo>
                  <a:lnTo>
                    <a:pt x="1452291" y="509329"/>
                  </a:lnTo>
                  <a:lnTo>
                    <a:pt x="1597520" y="622514"/>
                  </a:lnTo>
                  <a:lnTo>
                    <a:pt x="1742749" y="792290"/>
                  </a:lnTo>
                  <a:lnTo>
                    <a:pt x="1887978" y="962067"/>
                  </a:lnTo>
                  <a:lnTo>
                    <a:pt x="2033207" y="905474"/>
                  </a:lnTo>
                  <a:lnTo>
                    <a:pt x="2178437" y="1188435"/>
                  </a:lnTo>
                  <a:lnTo>
                    <a:pt x="2323666" y="1018659"/>
                  </a:lnTo>
                  <a:lnTo>
                    <a:pt x="2468895" y="1188435"/>
                  </a:lnTo>
                  <a:lnTo>
                    <a:pt x="2614124" y="1414804"/>
                  </a:lnTo>
                  <a:lnTo>
                    <a:pt x="2759353" y="1527988"/>
                  </a:lnTo>
                  <a:lnTo>
                    <a:pt x="2904582" y="1358212"/>
                  </a:lnTo>
                  <a:lnTo>
                    <a:pt x="3049811" y="1188435"/>
                  </a:lnTo>
                  <a:lnTo>
                    <a:pt x="3195040" y="1245028"/>
                  </a:lnTo>
                  <a:lnTo>
                    <a:pt x="3340270" y="1131843"/>
                  </a:lnTo>
                  <a:lnTo>
                    <a:pt x="3485499" y="1527988"/>
                  </a:lnTo>
                </a:path>
              </a:pathLst>
            </a:custGeom>
            <a:ln w="43362" cap="flat">
              <a:solidFill>
                <a:srgbClr val="000000">
                  <a:alpha val="100000"/>
                </a:srgbClr>
              </a:solidFill>
              <a:prstDash val="solid"/>
              <a:round/>
            </a:ln>
          </p:spPr>
          <p:txBody>
            <a:bodyPr/>
            <a:lstStyle/>
            <a:p>
              <a:endParaRPr/>
            </a:p>
          </p:txBody>
        </p:sp>
        <p:sp>
          <p:nvSpPr>
            <p:cNvPr id="24" name="pl24"/>
            <p:cNvSpPr/>
            <p:nvPr/>
          </p:nvSpPr>
          <p:spPr>
            <a:xfrm>
              <a:off x="979796" y="1421593"/>
              <a:ext cx="3485499" cy="1527988"/>
            </a:xfrm>
            <a:custGeom>
              <a:avLst/>
              <a:gdLst/>
              <a:ahLst/>
              <a:cxnLst/>
              <a:rect l="0" t="0" r="0" b="0"/>
              <a:pathLst>
                <a:path w="3485499" h="1527988">
                  <a:moveTo>
                    <a:pt x="0" y="339553"/>
                  </a:moveTo>
                  <a:lnTo>
                    <a:pt x="145229" y="622514"/>
                  </a:lnTo>
                  <a:lnTo>
                    <a:pt x="290458" y="509329"/>
                  </a:lnTo>
                  <a:lnTo>
                    <a:pt x="435687" y="339553"/>
                  </a:lnTo>
                  <a:lnTo>
                    <a:pt x="580916" y="0"/>
                  </a:lnTo>
                  <a:lnTo>
                    <a:pt x="726145" y="905474"/>
                  </a:lnTo>
                  <a:lnTo>
                    <a:pt x="871374" y="339553"/>
                  </a:lnTo>
                  <a:lnTo>
                    <a:pt x="1016603" y="56592"/>
                  </a:lnTo>
                  <a:lnTo>
                    <a:pt x="1161833" y="226368"/>
                  </a:lnTo>
                  <a:lnTo>
                    <a:pt x="1307062" y="396145"/>
                  </a:lnTo>
                  <a:lnTo>
                    <a:pt x="1452291" y="509329"/>
                  </a:lnTo>
                  <a:lnTo>
                    <a:pt x="1597520" y="622514"/>
                  </a:lnTo>
                  <a:lnTo>
                    <a:pt x="1742749" y="792290"/>
                  </a:lnTo>
                  <a:lnTo>
                    <a:pt x="1887978" y="962067"/>
                  </a:lnTo>
                  <a:lnTo>
                    <a:pt x="2033207" y="905474"/>
                  </a:lnTo>
                  <a:lnTo>
                    <a:pt x="2178437" y="1188435"/>
                  </a:lnTo>
                  <a:lnTo>
                    <a:pt x="2323666" y="1018659"/>
                  </a:lnTo>
                  <a:lnTo>
                    <a:pt x="2468895" y="1188435"/>
                  </a:lnTo>
                  <a:lnTo>
                    <a:pt x="2614124" y="1414804"/>
                  </a:lnTo>
                  <a:lnTo>
                    <a:pt x="2759353" y="1527988"/>
                  </a:lnTo>
                  <a:lnTo>
                    <a:pt x="2904582" y="1358212"/>
                  </a:lnTo>
                  <a:lnTo>
                    <a:pt x="3049811" y="1188435"/>
                  </a:lnTo>
                  <a:lnTo>
                    <a:pt x="3195040" y="1245028"/>
                  </a:lnTo>
                  <a:lnTo>
                    <a:pt x="3340270" y="1131843"/>
                  </a:lnTo>
                  <a:lnTo>
                    <a:pt x="3485499" y="1527988"/>
                  </a:lnTo>
                </a:path>
              </a:pathLst>
            </a:custGeom>
            <a:ln w="27101" cap="flat">
              <a:solidFill>
                <a:srgbClr val="0058AB">
                  <a:alpha val="100000"/>
                </a:srgbClr>
              </a:solidFill>
              <a:prstDash val="solid"/>
              <a:round/>
            </a:ln>
          </p:spPr>
          <p:txBody>
            <a:bodyPr/>
            <a:lstStyle/>
            <a:p>
              <a:endParaRPr/>
            </a:p>
          </p:txBody>
        </p:sp>
        <p:sp>
          <p:nvSpPr>
            <p:cNvPr id="25" name="pl25"/>
            <p:cNvSpPr/>
            <p:nvPr/>
          </p:nvSpPr>
          <p:spPr>
            <a:xfrm>
              <a:off x="805521" y="3458911"/>
              <a:ext cx="3834049" cy="0"/>
            </a:xfrm>
            <a:custGeom>
              <a:avLst/>
              <a:gdLst/>
              <a:ahLst/>
              <a:cxnLst/>
              <a:rect l="0" t="0" r="0" b="0"/>
              <a:pathLst>
                <a:path w="3834049">
                  <a:moveTo>
                    <a:pt x="0" y="0"/>
                  </a:moveTo>
                  <a:lnTo>
                    <a:pt x="3834049" y="0"/>
                  </a:lnTo>
                  <a:lnTo>
                    <a:pt x="3834049" y="0"/>
                  </a:lnTo>
                </a:path>
              </a:pathLst>
            </a:custGeom>
            <a:ln w="13550" cap="flat">
              <a:solidFill>
                <a:srgbClr val="BEBEBE">
                  <a:alpha val="100000"/>
                </a:srgbClr>
              </a:solidFill>
              <a:prstDash val="dash"/>
              <a:round/>
            </a:ln>
          </p:spPr>
          <p:txBody>
            <a:bodyPr/>
            <a:lstStyle/>
            <a:p>
              <a:endParaRPr/>
            </a:p>
          </p:txBody>
        </p:sp>
        <p:sp>
          <p:nvSpPr>
            <p:cNvPr id="26" name="pl26"/>
            <p:cNvSpPr/>
            <p:nvPr/>
          </p:nvSpPr>
          <p:spPr>
            <a:xfrm>
              <a:off x="979796" y="1591369"/>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1705942" y="2157291"/>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2432088" y="1761146"/>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158233" y="2440252"/>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3739150" y="2779805"/>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320066" y="2383660"/>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4465295" y="2779805"/>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33" name="pg33"/>
            <p:cNvSpPr/>
            <p:nvPr/>
          </p:nvSpPr>
          <p:spPr>
            <a:xfrm>
              <a:off x="893172" y="152480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923526" y="1553576"/>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619318" y="209072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1649672" y="211954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37" name="pg37"/>
            <p:cNvSpPr/>
            <p:nvPr/>
          </p:nvSpPr>
          <p:spPr>
            <a:xfrm>
              <a:off x="2345464" y="169458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2375817" y="1724637"/>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27</a:t>
              </a:r>
            </a:p>
          </p:txBody>
        </p:sp>
        <p:sp>
          <p:nvSpPr>
            <p:cNvPr id="39" name="pg39"/>
            <p:cNvSpPr/>
            <p:nvPr/>
          </p:nvSpPr>
          <p:spPr>
            <a:xfrm>
              <a:off x="3071610" y="237368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3101963" y="2402508"/>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41" name="pg41"/>
            <p:cNvSpPr/>
            <p:nvPr/>
          </p:nvSpPr>
          <p:spPr>
            <a:xfrm>
              <a:off x="3680661" y="271323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3711015" y="2742061"/>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233443" y="231709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263796" y="2345916"/>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45" name="pg45"/>
            <p:cNvSpPr/>
            <p:nvPr/>
          </p:nvSpPr>
          <p:spPr>
            <a:xfrm>
              <a:off x="4406807" y="271323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4437160" y="2742061"/>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47" name="tx47"/>
            <p:cNvSpPr/>
            <p:nvPr/>
          </p:nvSpPr>
          <p:spPr>
            <a:xfrm>
              <a:off x="4525585" y="313688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02497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577692" y="4548116"/>
              <a:ext cx="16519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679323" y="341627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2844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615755" y="115258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82335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178896"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631716"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2" name="pl62"/>
            <p:cNvSpPr/>
            <p:nvPr/>
          </p:nvSpPr>
          <p:spPr>
            <a:xfrm>
              <a:off x="1631716"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3" name="pl63"/>
            <p:cNvSpPr/>
            <p:nvPr/>
          </p:nvSpPr>
          <p:spPr>
            <a:xfrm>
              <a:off x="2425344"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4" name="pl64"/>
            <p:cNvSpPr/>
            <p:nvPr/>
          </p:nvSpPr>
          <p:spPr>
            <a:xfrm>
              <a:off x="3187798"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5" name="tx65"/>
            <p:cNvSpPr/>
            <p:nvPr/>
          </p:nvSpPr>
          <p:spPr>
            <a:xfrm>
              <a:off x="1898816" y="6074855"/>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Angola</a:t>
              </a:r>
            </a:p>
          </p:txBody>
        </p:sp>
        <p:sp>
          <p:nvSpPr>
            <p:cNvPr id="66" name="tx66"/>
            <p:cNvSpPr/>
            <p:nvPr/>
          </p:nvSpPr>
          <p:spPr>
            <a:xfrm>
              <a:off x="2692443"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54898" y="610084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68" name="tx68"/>
            <p:cNvSpPr/>
            <p:nvPr/>
          </p:nvSpPr>
          <p:spPr>
            <a:xfrm>
              <a:off x="2218688" y="726011"/>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70772" y="5156677"/>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170772" y="4024833"/>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170772" y="2892989"/>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70772" y="1761146"/>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70772" y="4590755"/>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170772" y="3458911"/>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170772" y="2327067"/>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170772" y="1195224"/>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34504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607119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6797339"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752348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104401"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868531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83054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5345047" y="1647961"/>
              <a:ext cx="3485499" cy="3452123"/>
            </a:xfrm>
            <a:custGeom>
              <a:avLst/>
              <a:gdLst/>
              <a:ahLst/>
              <a:cxnLst/>
              <a:rect l="0" t="0" r="0" b="0"/>
              <a:pathLst>
                <a:path w="3485499" h="3452123">
                  <a:moveTo>
                    <a:pt x="0" y="1414804"/>
                  </a:moveTo>
                  <a:lnTo>
                    <a:pt x="145229" y="3452123"/>
                  </a:lnTo>
                  <a:lnTo>
                    <a:pt x="290458" y="2716424"/>
                  </a:lnTo>
                  <a:lnTo>
                    <a:pt x="435687" y="1471396"/>
                  </a:lnTo>
                  <a:lnTo>
                    <a:pt x="580916" y="1131843"/>
                  </a:lnTo>
                  <a:lnTo>
                    <a:pt x="726145" y="452737"/>
                  </a:lnTo>
                  <a:lnTo>
                    <a:pt x="871374" y="452737"/>
                  </a:lnTo>
                  <a:lnTo>
                    <a:pt x="1016603" y="1131843"/>
                  </a:lnTo>
                  <a:lnTo>
                    <a:pt x="1161833" y="1131843"/>
                  </a:lnTo>
                  <a:lnTo>
                    <a:pt x="1307062" y="1131843"/>
                  </a:lnTo>
                  <a:lnTo>
                    <a:pt x="1452291" y="1131843"/>
                  </a:lnTo>
                  <a:lnTo>
                    <a:pt x="1597520" y="1131843"/>
                  </a:lnTo>
                  <a:lnTo>
                    <a:pt x="1742749" y="1131843"/>
                  </a:lnTo>
                  <a:lnTo>
                    <a:pt x="1887978" y="1131843"/>
                  </a:lnTo>
                  <a:lnTo>
                    <a:pt x="2033207" y="735698"/>
                  </a:lnTo>
                  <a:lnTo>
                    <a:pt x="2178437" y="565921"/>
                  </a:lnTo>
                  <a:lnTo>
                    <a:pt x="2323666" y="0"/>
                  </a:lnTo>
                  <a:lnTo>
                    <a:pt x="2468895" y="56592"/>
                  </a:lnTo>
                  <a:lnTo>
                    <a:pt x="2614124" y="396145"/>
                  </a:lnTo>
                  <a:lnTo>
                    <a:pt x="2759353" y="905474"/>
                  </a:lnTo>
                  <a:lnTo>
                    <a:pt x="2904582" y="735698"/>
                  </a:lnTo>
                  <a:lnTo>
                    <a:pt x="3049811" y="339553"/>
                  </a:lnTo>
                  <a:lnTo>
                    <a:pt x="3195040" y="622514"/>
                  </a:lnTo>
                  <a:lnTo>
                    <a:pt x="3340270" y="679106"/>
                  </a:lnTo>
                  <a:lnTo>
                    <a:pt x="3485499" y="452737"/>
                  </a:lnTo>
                </a:path>
              </a:pathLst>
            </a:custGeom>
            <a:ln w="27101" cap="flat">
              <a:solidFill>
                <a:srgbClr val="0058AB">
                  <a:alpha val="80000"/>
                </a:srgbClr>
              </a:solidFill>
              <a:prstDash val="solid"/>
              <a:round/>
            </a:ln>
          </p:spPr>
          <p:txBody>
            <a:bodyPr/>
            <a:lstStyle/>
            <a:p>
              <a:endParaRPr/>
            </a:p>
          </p:txBody>
        </p:sp>
        <p:sp>
          <p:nvSpPr>
            <p:cNvPr id="85" name="pl85"/>
            <p:cNvSpPr/>
            <p:nvPr/>
          </p:nvSpPr>
          <p:spPr>
            <a:xfrm>
              <a:off x="5345047" y="2666621"/>
              <a:ext cx="3485499" cy="509329"/>
            </a:xfrm>
            <a:custGeom>
              <a:avLst/>
              <a:gdLst/>
              <a:ahLst/>
              <a:cxnLst/>
              <a:rect l="0" t="0" r="0" b="0"/>
              <a:pathLst>
                <a:path w="3485499" h="509329">
                  <a:moveTo>
                    <a:pt x="0" y="0"/>
                  </a:moveTo>
                  <a:lnTo>
                    <a:pt x="145229" y="56592"/>
                  </a:lnTo>
                  <a:lnTo>
                    <a:pt x="290458" y="56592"/>
                  </a:lnTo>
                  <a:lnTo>
                    <a:pt x="435687" y="113184"/>
                  </a:lnTo>
                  <a:lnTo>
                    <a:pt x="580916" y="169776"/>
                  </a:lnTo>
                  <a:lnTo>
                    <a:pt x="726145" y="169776"/>
                  </a:lnTo>
                  <a:lnTo>
                    <a:pt x="871374" y="226368"/>
                  </a:lnTo>
                  <a:lnTo>
                    <a:pt x="1016603" y="282960"/>
                  </a:lnTo>
                  <a:lnTo>
                    <a:pt x="1161833" y="339553"/>
                  </a:lnTo>
                  <a:lnTo>
                    <a:pt x="1307062" y="396145"/>
                  </a:lnTo>
                  <a:lnTo>
                    <a:pt x="1452291" y="452737"/>
                  </a:lnTo>
                  <a:lnTo>
                    <a:pt x="1597520" y="452737"/>
                  </a:lnTo>
                  <a:lnTo>
                    <a:pt x="1742749" y="452737"/>
                  </a:lnTo>
                  <a:lnTo>
                    <a:pt x="1887978" y="509329"/>
                  </a:lnTo>
                  <a:lnTo>
                    <a:pt x="2033207" y="452737"/>
                  </a:lnTo>
                  <a:lnTo>
                    <a:pt x="2178437" y="509329"/>
                  </a:lnTo>
                  <a:lnTo>
                    <a:pt x="2323666" y="452737"/>
                  </a:lnTo>
                  <a:lnTo>
                    <a:pt x="2468895" y="452737"/>
                  </a:lnTo>
                  <a:lnTo>
                    <a:pt x="2614124" y="509329"/>
                  </a:lnTo>
                  <a:lnTo>
                    <a:pt x="2759353" y="509329"/>
                  </a:lnTo>
                  <a:lnTo>
                    <a:pt x="2904582" y="509329"/>
                  </a:lnTo>
                  <a:lnTo>
                    <a:pt x="3049811" y="452737"/>
                  </a:lnTo>
                  <a:lnTo>
                    <a:pt x="3195040" y="396145"/>
                  </a:lnTo>
                  <a:lnTo>
                    <a:pt x="3340270" y="396145"/>
                  </a:lnTo>
                  <a:lnTo>
                    <a:pt x="3485499" y="452737"/>
                  </a:lnTo>
                </a:path>
              </a:pathLst>
            </a:custGeom>
            <a:ln w="27101" cap="flat">
              <a:solidFill>
                <a:srgbClr val="1CABE2">
                  <a:alpha val="80000"/>
                </a:srgbClr>
              </a:solidFill>
              <a:prstDash val="solid"/>
              <a:round/>
            </a:ln>
          </p:spPr>
          <p:txBody>
            <a:bodyPr/>
            <a:lstStyle/>
            <a:p>
              <a:endParaRPr/>
            </a:p>
          </p:txBody>
        </p:sp>
        <p:sp>
          <p:nvSpPr>
            <p:cNvPr id="86" name="pl86"/>
            <p:cNvSpPr/>
            <p:nvPr/>
          </p:nvSpPr>
          <p:spPr>
            <a:xfrm>
              <a:off x="5345047" y="2270475"/>
              <a:ext cx="3485499" cy="735698"/>
            </a:xfrm>
            <a:custGeom>
              <a:avLst/>
              <a:gdLst/>
              <a:ahLst/>
              <a:cxnLst/>
              <a:rect l="0" t="0" r="0" b="0"/>
              <a:pathLst>
                <a:path w="3485499" h="735698">
                  <a:moveTo>
                    <a:pt x="0" y="0"/>
                  </a:moveTo>
                  <a:lnTo>
                    <a:pt x="145229" y="113184"/>
                  </a:lnTo>
                  <a:lnTo>
                    <a:pt x="290458" y="169776"/>
                  </a:lnTo>
                  <a:lnTo>
                    <a:pt x="435687" y="113184"/>
                  </a:lnTo>
                  <a:lnTo>
                    <a:pt x="580916" y="169776"/>
                  </a:lnTo>
                  <a:lnTo>
                    <a:pt x="726145" y="113184"/>
                  </a:lnTo>
                  <a:lnTo>
                    <a:pt x="871374" y="226368"/>
                  </a:lnTo>
                  <a:lnTo>
                    <a:pt x="1016603" y="339553"/>
                  </a:lnTo>
                  <a:lnTo>
                    <a:pt x="1161833" y="452737"/>
                  </a:lnTo>
                  <a:lnTo>
                    <a:pt x="1307062" y="565921"/>
                  </a:lnTo>
                  <a:lnTo>
                    <a:pt x="1452291" y="622514"/>
                  </a:lnTo>
                  <a:lnTo>
                    <a:pt x="1597520" y="622514"/>
                  </a:lnTo>
                  <a:lnTo>
                    <a:pt x="1742749" y="735698"/>
                  </a:lnTo>
                  <a:lnTo>
                    <a:pt x="1887978" y="735698"/>
                  </a:lnTo>
                  <a:lnTo>
                    <a:pt x="2033207" y="565921"/>
                  </a:lnTo>
                  <a:lnTo>
                    <a:pt x="2178437" y="565921"/>
                  </a:lnTo>
                  <a:lnTo>
                    <a:pt x="2323666" y="509329"/>
                  </a:lnTo>
                  <a:lnTo>
                    <a:pt x="2468895" y="565921"/>
                  </a:lnTo>
                  <a:lnTo>
                    <a:pt x="2614124" y="565921"/>
                  </a:lnTo>
                  <a:lnTo>
                    <a:pt x="2759353" y="565921"/>
                  </a:lnTo>
                  <a:lnTo>
                    <a:pt x="2904582" y="565921"/>
                  </a:lnTo>
                  <a:lnTo>
                    <a:pt x="3049811" y="452737"/>
                  </a:lnTo>
                  <a:lnTo>
                    <a:pt x="3195040" y="509329"/>
                  </a:lnTo>
                  <a:lnTo>
                    <a:pt x="3340270" y="565921"/>
                  </a:lnTo>
                  <a:lnTo>
                    <a:pt x="3485499" y="622514"/>
                  </a:lnTo>
                </a:path>
              </a:pathLst>
            </a:custGeom>
            <a:ln w="27101" cap="flat">
              <a:solidFill>
                <a:srgbClr val="00833D">
                  <a:alpha val="80000"/>
                </a:srgbClr>
              </a:solidFill>
              <a:prstDash val="solid"/>
              <a:round/>
            </a:ln>
          </p:spPr>
          <p:txBody>
            <a:bodyPr/>
            <a:lstStyle/>
            <a:p>
              <a:endParaRPr/>
            </a:p>
          </p:txBody>
        </p:sp>
        <p:sp>
          <p:nvSpPr>
            <p:cNvPr id="87" name="pl87"/>
            <p:cNvSpPr/>
            <p:nvPr/>
          </p:nvSpPr>
          <p:spPr>
            <a:xfrm>
              <a:off x="5345047" y="1647961"/>
              <a:ext cx="3485499" cy="3452123"/>
            </a:xfrm>
            <a:custGeom>
              <a:avLst/>
              <a:gdLst/>
              <a:ahLst/>
              <a:cxnLst/>
              <a:rect l="0" t="0" r="0" b="0"/>
              <a:pathLst>
                <a:path w="3485499" h="3452123">
                  <a:moveTo>
                    <a:pt x="0" y="1414804"/>
                  </a:moveTo>
                  <a:lnTo>
                    <a:pt x="145229" y="3452123"/>
                  </a:lnTo>
                  <a:lnTo>
                    <a:pt x="290458" y="2716424"/>
                  </a:lnTo>
                  <a:lnTo>
                    <a:pt x="435687" y="1471396"/>
                  </a:lnTo>
                  <a:lnTo>
                    <a:pt x="580916" y="1131843"/>
                  </a:lnTo>
                  <a:lnTo>
                    <a:pt x="726145" y="452737"/>
                  </a:lnTo>
                  <a:lnTo>
                    <a:pt x="871374" y="452737"/>
                  </a:lnTo>
                  <a:lnTo>
                    <a:pt x="1016603" y="1131843"/>
                  </a:lnTo>
                  <a:lnTo>
                    <a:pt x="1161833" y="1131843"/>
                  </a:lnTo>
                  <a:lnTo>
                    <a:pt x="1307062" y="1131843"/>
                  </a:lnTo>
                  <a:lnTo>
                    <a:pt x="1452291" y="1131843"/>
                  </a:lnTo>
                  <a:lnTo>
                    <a:pt x="1597520" y="1131843"/>
                  </a:lnTo>
                  <a:lnTo>
                    <a:pt x="1742749" y="1131843"/>
                  </a:lnTo>
                  <a:lnTo>
                    <a:pt x="1887978" y="1131843"/>
                  </a:lnTo>
                  <a:lnTo>
                    <a:pt x="2033207" y="735698"/>
                  </a:lnTo>
                  <a:lnTo>
                    <a:pt x="2178437" y="565921"/>
                  </a:lnTo>
                  <a:lnTo>
                    <a:pt x="2323666" y="0"/>
                  </a:lnTo>
                  <a:lnTo>
                    <a:pt x="2468895" y="56592"/>
                  </a:lnTo>
                  <a:lnTo>
                    <a:pt x="2614124" y="396145"/>
                  </a:lnTo>
                  <a:lnTo>
                    <a:pt x="2759353" y="905474"/>
                  </a:lnTo>
                  <a:lnTo>
                    <a:pt x="2904582" y="735698"/>
                  </a:lnTo>
                  <a:lnTo>
                    <a:pt x="3049811" y="339553"/>
                  </a:lnTo>
                  <a:lnTo>
                    <a:pt x="3195040" y="622514"/>
                  </a:lnTo>
                  <a:lnTo>
                    <a:pt x="3340270" y="679106"/>
                  </a:lnTo>
                  <a:lnTo>
                    <a:pt x="3485499" y="452737"/>
                  </a:lnTo>
                </a:path>
              </a:pathLst>
            </a:custGeom>
            <a:ln w="43362" cap="flat">
              <a:solidFill>
                <a:srgbClr val="000000">
                  <a:alpha val="100000"/>
                </a:srgbClr>
              </a:solidFill>
              <a:prstDash val="solid"/>
              <a:round/>
            </a:ln>
          </p:spPr>
          <p:txBody>
            <a:bodyPr/>
            <a:lstStyle/>
            <a:p>
              <a:endParaRPr/>
            </a:p>
          </p:txBody>
        </p:sp>
        <p:sp>
          <p:nvSpPr>
            <p:cNvPr id="88" name="pl88"/>
            <p:cNvSpPr/>
            <p:nvPr/>
          </p:nvSpPr>
          <p:spPr>
            <a:xfrm>
              <a:off x="5345047" y="1647961"/>
              <a:ext cx="3485499" cy="3452123"/>
            </a:xfrm>
            <a:custGeom>
              <a:avLst/>
              <a:gdLst/>
              <a:ahLst/>
              <a:cxnLst/>
              <a:rect l="0" t="0" r="0" b="0"/>
              <a:pathLst>
                <a:path w="3485499" h="3452123">
                  <a:moveTo>
                    <a:pt x="0" y="1414804"/>
                  </a:moveTo>
                  <a:lnTo>
                    <a:pt x="145229" y="3452123"/>
                  </a:lnTo>
                  <a:lnTo>
                    <a:pt x="290458" y="2716424"/>
                  </a:lnTo>
                  <a:lnTo>
                    <a:pt x="435687" y="1471396"/>
                  </a:lnTo>
                  <a:lnTo>
                    <a:pt x="580916" y="1131843"/>
                  </a:lnTo>
                  <a:lnTo>
                    <a:pt x="726145" y="452737"/>
                  </a:lnTo>
                  <a:lnTo>
                    <a:pt x="871374" y="452737"/>
                  </a:lnTo>
                  <a:lnTo>
                    <a:pt x="1016603" y="1131843"/>
                  </a:lnTo>
                  <a:lnTo>
                    <a:pt x="1161833" y="1131843"/>
                  </a:lnTo>
                  <a:lnTo>
                    <a:pt x="1307062" y="1131843"/>
                  </a:lnTo>
                  <a:lnTo>
                    <a:pt x="1452291" y="1131843"/>
                  </a:lnTo>
                  <a:lnTo>
                    <a:pt x="1597520" y="1131843"/>
                  </a:lnTo>
                  <a:lnTo>
                    <a:pt x="1742749" y="1131843"/>
                  </a:lnTo>
                  <a:lnTo>
                    <a:pt x="1887978" y="1131843"/>
                  </a:lnTo>
                  <a:lnTo>
                    <a:pt x="2033207" y="735698"/>
                  </a:lnTo>
                  <a:lnTo>
                    <a:pt x="2178437" y="565921"/>
                  </a:lnTo>
                  <a:lnTo>
                    <a:pt x="2323666" y="0"/>
                  </a:lnTo>
                  <a:lnTo>
                    <a:pt x="2468895" y="56592"/>
                  </a:lnTo>
                  <a:lnTo>
                    <a:pt x="2614124" y="396145"/>
                  </a:lnTo>
                  <a:lnTo>
                    <a:pt x="2759353" y="905474"/>
                  </a:lnTo>
                  <a:lnTo>
                    <a:pt x="2904582" y="735698"/>
                  </a:lnTo>
                  <a:lnTo>
                    <a:pt x="3049811" y="339553"/>
                  </a:lnTo>
                  <a:lnTo>
                    <a:pt x="3195040" y="622514"/>
                  </a:lnTo>
                  <a:lnTo>
                    <a:pt x="3340270" y="679106"/>
                  </a:lnTo>
                  <a:lnTo>
                    <a:pt x="3485499" y="452737"/>
                  </a:lnTo>
                </a:path>
              </a:pathLst>
            </a:custGeom>
            <a:ln w="27101" cap="flat">
              <a:solidFill>
                <a:srgbClr val="0058AB">
                  <a:alpha val="100000"/>
                </a:srgbClr>
              </a:solidFill>
              <a:prstDash val="solid"/>
              <a:round/>
            </a:ln>
          </p:spPr>
          <p:txBody>
            <a:bodyPr/>
            <a:lstStyle/>
            <a:p>
              <a:endParaRPr/>
            </a:p>
          </p:txBody>
        </p:sp>
        <p:sp>
          <p:nvSpPr>
            <p:cNvPr id="89" name="pl89"/>
            <p:cNvSpPr/>
            <p:nvPr/>
          </p:nvSpPr>
          <p:spPr>
            <a:xfrm>
              <a:off x="5170772" y="3458911"/>
              <a:ext cx="3834049" cy="0"/>
            </a:xfrm>
            <a:custGeom>
              <a:avLst/>
              <a:gdLst/>
              <a:ahLst/>
              <a:cxnLst/>
              <a:rect l="0" t="0" r="0" b="0"/>
              <a:pathLst>
                <a:path w="3834049">
                  <a:moveTo>
                    <a:pt x="0" y="0"/>
                  </a:moveTo>
                  <a:lnTo>
                    <a:pt x="3834049" y="0"/>
                  </a:lnTo>
                  <a:lnTo>
                    <a:pt x="3834049" y="0"/>
                  </a:lnTo>
                </a:path>
              </a:pathLst>
            </a:custGeom>
            <a:ln w="13550" cap="flat">
              <a:solidFill>
                <a:srgbClr val="BEBEBE">
                  <a:alpha val="100000"/>
                </a:srgbClr>
              </a:solidFill>
              <a:prstDash val="dash"/>
              <a:round/>
            </a:ln>
          </p:spPr>
          <p:txBody>
            <a:bodyPr/>
            <a:lstStyle/>
            <a:p>
              <a:endParaRPr/>
            </a:p>
          </p:txBody>
        </p:sp>
        <p:sp>
          <p:nvSpPr>
            <p:cNvPr id="90" name="pl90"/>
            <p:cNvSpPr/>
            <p:nvPr/>
          </p:nvSpPr>
          <p:spPr>
            <a:xfrm>
              <a:off x="5345047" y="2892989"/>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6071193" y="1930922"/>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6797339" y="2610028"/>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7523484" y="2044107"/>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8104401" y="2383660"/>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8685317" y="2157291"/>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8830546" y="1930922"/>
              <a:ext cx="0" cy="169776"/>
            </a:xfrm>
            <a:custGeom>
              <a:avLst/>
              <a:gdLst/>
              <a:ahLst/>
              <a:cxnLst/>
              <a:rect l="0" t="0" r="0" b="0"/>
              <a:pathLst>
                <a:path h="169776">
                  <a:moveTo>
                    <a:pt x="0" y="169776"/>
                  </a:moveTo>
                  <a:lnTo>
                    <a:pt x="0" y="0"/>
                  </a:lnTo>
                </a:path>
              </a:pathLst>
            </a:custGeom>
            <a:ln w="13550" cap="flat">
              <a:solidFill>
                <a:srgbClr val="0058AB">
                  <a:alpha val="100000"/>
                </a:srgbClr>
              </a:solidFill>
              <a:prstDash val="dot"/>
              <a:round/>
            </a:ln>
          </p:spPr>
          <p:txBody>
            <a:bodyPr/>
            <a:lstStyle/>
            <a:p>
              <a:endParaRPr/>
            </a:p>
          </p:txBody>
        </p:sp>
        <p:sp>
          <p:nvSpPr>
            <p:cNvPr id="97" name="pg97"/>
            <p:cNvSpPr/>
            <p:nvPr/>
          </p:nvSpPr>
          <p:spPr>
            <a:xfrm>
              <a:off x="5286559" y="2826423"/>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5316912" y="2857715"/>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99" name="pg99"/>
            <p:cNvSpPr/>
            <p:nvPr/>
          </p:nvSpPr>
          <p:spPr>
            <a:xfrm>
              <a:off x="5984569" y="186435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6014923" y="1894413"/>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24</a:t>
              </a:r>
            </a:p>
          </p:txBody>
        </p:sp>
        <p:sp>
          <p:nvSpPr>
            <p:cNvPr id="101" name="pg101"/>
            <p:cNvSpPr/>
            <p:nvPr/>
          </p:nvSpPr>
          <p:spPr>
            <a:xfrm>
              <a:off x="6710715" y="254346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6741068" y="2573519"/>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103" name="pg103"/>
            <p:cNvSpPr/>
            <p:nvPr/>
          </p:nvSpPr>
          <p:spPr>
            <a:xfrm>
              <a:off x="7436860" y="197754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7467214" y="2007597"/>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8017777" y="231709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6" name="tx106"/>
            <p:cNvSpPr/>
            <p:nvPr/>
          </p:nvSpPr>
          <p:spPr>
            <a:xfrm>
              <a:off x="8048130" y="2345916"/>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107" name="pg107"/>
            <p:cNvSpPr/>
            <p:nvPr/>
          </p:nvSpPr>
          <p:spPr>
            <a:xfrm>
              <a:off x="8598694" y="209072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8" name="tx108"/>
            <p:cNvSpPr/>
            <p:nvPr/>
          </p:nvSpPr>
          <p:spPr>
            <a:xfrm>
              <a:off x="8629047" y="211954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109" name="pg109"/>
            <p:cNvSpPr/>
            <p:nvPr/>
          </p:nvSpPr>
          <p:spPr>
            <a:xfrm>
              <a:off x="8743923" y="186435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0" name="tx110"/>
            <p:cNvSpPr/>
            <p:nvPr/>
          </p:nvSpPr>
          <p:spPr>
            <a:xfrm>
              <a:off x="8774276" y="1894413"/>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24</a:t>
              </a:r>
            </a:p>
          </p:txBody>
        </p:sp>
        <p:sp>
          <p:nvSpPr>
            <p:cNvPr id="111" name="tx111"/>
            <p:cNvSpPr/>
            <p:nvPr/>
          </p:nvSpPr>
          <p:spPr>
            <a:xfrm>
              <a:off x="8890836" y="30789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51126" y="28525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10</a:t>
              </a:r>
            </a:p>
          </p:txBody>
        </p:sp>
        <p:sp>
          <p:nvSpPr>
            <p:cNvPr id="113" name="tx113"/>
            <p:cNvSpPr/>
            <p:nvPr/>
          </p:nvSpPr>
          <p:spPr>
            <a:xfrm>
              <a:off x="4942943" y="4548116"/>
              <a:ext cx="16519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5044574" y="341627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2844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81006" y="115258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8860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86354"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96967"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26" name="pl126"/>
            <p:cNvSpPr/>
            <p:nvPr/>
          </p:nvSpPr>
          <p:spPr>
            <a:xfrm>
              <a:off x="5996967"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7" name="pl127"/>
            <p:cNvSpPr/>
            <p:nvPr/>
          </p:nvSpPr>
          <p:spPr>
            <a:xfrm>
              <a:off x="6790595"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28" name="pl128"/>
            <p:cNvSpPr/>
            <p:nvPr/>
          </p:nvSpPr>
          <p:spPr>
            <a:xfrm>
              <a:off x="7553049"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29" name="tx129"/>
            <p:cNvSpPr/>
            <p:nvPr/>
          </p:nvSpPr>
          <p:spPr>
            <a:xfrm>
              <a:off x="6264067" y="6074855"/>
              <a:ext cx="43499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Angola</a:t>
              </a:r>
            </a:p>
          </p:txBody>
        </p:sp>
        <p:sp>
          <p:nvSpPr>
            <p:cNvPr id="130" name="tx130"/>
            <p:cNvSpPr/>
            <p:nvPr/>
          </p:nvSpPr>
          <p:spPr>
            <a:xfrm>
              <a:off x="7057694"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20149" y="610084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32" name="tx132"/>
            <p:cNvSpPr/>
            <p:nvPr/>
          </p:nvSpPr>
          <p:spPr>
            <a:xfrm>
              <a:off x="6571214" y="726086"/>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4" name="tx134"/>
            <p:cNvSpPr/>
            <p:nvPr/>
          </p:nvSpPr>
          <p:spPr>
            <a:xfrm>
              <a:off x="5149865" y="6498977"/>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970877" y="399578"/>
              <a:ext cx="347656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Angola,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9 % des enfants ayant reçu le DTC1 n'ont pas reçu le DTC3 (à gauche) et 24 % des enfants ayant reçu le DTC1 n'ont pas reçu le MCV1 (à droite).
Les taux moyens d'abandon du DTC impliquent une capacité modérée à fournir une série complète de vaccins au début de la vie. Les taux élevés d'abandon DTC-MCV impliquent une faible rétention dans les programmes de vaccination et une faible capacité à fournir une série complète de vaccins au cours de la petite enfance (jusqu'à l'âge d'un an).
En 2024, les taux d'abandon du DTC et du DTC-MCV en Angola étaient respectivement plus élevés que les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8509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31399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64290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971806"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3493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9805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56383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85093" y="1314400"/>
              <a:ext cx="1578741" cy="495009"/>
            </a:xfrm>
            <a:custGeom>
              <a:avLst/>
              <a:gdLst/>
              <a:ahLst/>
              <a:cxnLst/>
              <a:rect l="0" t="0" r="0" b="0"/>
              <a:pathLst>
                <a:path w="1578741" h="495009">
                  <a:moveTo>
                    <a:pt x="0" y="321755"/>
                  </a:moveTo>
                  <a:lnTo>
                    <a:pt x="65780" y="99001"/>
                  </a:lnTo>
                  <a:lnTo>
                    <a:pt x="131561" y="37125"/>
                  </a:lnTo>
                  <a:lnTo>
                    <a:pt x="197342" y="297005"/>
                  </a:lnTo>
                  <a:lnTo>
                    <a:pt x="263123" y="210378"/>
                  </a:lnTo>
                  <a:lnTo>
                    <a:pt x="328904" y="358881"/>
                  </a:lnTo>
                  <a:lnTo>
                    <a:pt x="394685" y="334131"/>
                  </a:lnTo>
                  <a:lnTo>
                    <a:pt x="460466" y="61876"/>
                  </a:lnTo>
                  <a:lnTo>
                    <a:pt x="526247" y="74251"/>
                  </a:lnTo>
                  <a:lnTo>
                    <a:pt x="592028" y="74251"/>
                  </a:lnTo>
                  <a:lnTo>
                    <a:pt x="657808" y="86626"/>
                  </a:lnTo>
                  <a:lnTo>
                    <a:pt x="723589" y="99001"/>
                  </a:lnTo>
                  <a:lnTo>
                    <a:pt x="789370" y="99001"/>
                  </a:lnTo>
                  <a:lnTo>
                    <a:pt x="855151" y="111377"/>
                  </a:lnTo>
                  <a:lnTo>
                    <a:pt x="920932" y="99001"/>
                  </a:lnTo>
                  <a:lnTo>
                    <a:pt x="986713" y="198003"/>
                  </a:lnTo>
                  <a:lnTo>
                    <a:pt x="1052494" y="495009"/>
                  </a:lnTo>
                  <a:lnTo>
                    <a:pt x="1118275" y="136127"/>
                  </a:lnTo>
                  <a:lnTo>
                    <a:pt x="1184056" y="74251"/>
                  </a:lnTo>
                  <a:lnTo>
                    <a:pt x="1249836" y="99001"/>
                  </a:lnTo>
                  <a:lnTo>
                    <a:pt x="1315617" y="222754"/>
                  </a:lnTo>
                  <a:lnTo>
                    <a:pt x="1381398" y="235129"/>
                  </a:lnTo>
                  <a:lnTo>
                    <a:pt x="1447179" y="160877"/>
                  </a:lnTo>
                  <a:lnTo>
                    <a:pt x="1512960" y="0"/>
                  </a:lnTo>
                  <a:lnTo>
                    <a:pt x="1578741" y="148502"/>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833163" y="1544175"/>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25" name="tx25"/>
            <p:cNvSpPr/>
            <p:nvPr/>
          </p:nvSpPr>
          <p:spPr>
            <a:xfrm>
              <a:off x="2596391" y="1370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26" name="tx26"/>
            <p:cNvSpPr/>
            <p:nvPr/>
          </p:nvSpPr>
          <p:spPr>
            <a:xfrm>
              <a:off x="2180669" y="1273439"/>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27" name="tx27"/>
            <p:cNvSpPr/>
            <p:nvPr/>
          </p:nvSpPr>
          <p:spPr>
            <a:xfrm>
              <a:off x="2443792" y="11732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28" name="pl28"/>
            <p:cNvSpPr/>
            <p:nvPr/>
          </p:nvSpPr>
          <p:spPr>
            <a:xfrm>
              <a:off x="761438"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9" name="pl29"/>
            <p:cNvSpPr/>
            <p:nvPr/>
          </p:nvSpPr>
          <p:spPr>
            <a:xfrm>
              <a:off x="761438"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0" name="pl30"/>
            <p:cNvSpPr/>
            <p:nvPr/>
          </p:nvSpPr>
          <p:spPr>
            <a:xfrm>
              <a:off x="761438"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1" name="pl31"/>
            <p:cNvSpPr/>
            <p:nvPr/>
          </p:nvSpPr>
          <p:spPr>
            <a:xfrm>
              <a:off x="761438"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61438"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438"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1438"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98509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131399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164290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971806"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223493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249805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56383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985093" y="3170505"/>
              <a:ext cx="1578741" cy="408382"/>
            </a:xfrm>
            <a:custGeom>
              <a:avLst/>
              <a:gdLst/>
              <a:ahLst/>
              <a:cxnLst/>
              <a:rect l="0" t="0" r="0" b="0"/>
              <a:pathLst>
                <a:path w="1578741" h="408382">
                  <a:moveTo>
                    <a:pt x="0" y="408382"/>
                  </a:moveTo>
                  <a:lnTo>
                    <a:pt x="65780" y="24750"/>
                  </a:lnTo>
                  <a:lnTo>
                    <a:pt x="131561" y="0"/>
                  </a:lnTo>
                  <a:lnTo>
                    <a:pt x="197342" y="148502"/>
                  </a:lnTo>
                  <a:lnTo>
                    <a:pt x="263123" y="123752"/>
                  </a:lnTo>
                  <a:lnTo>
                    <a:pt x="328904" y="358881"/>
                  </a:lnTo>
                  <a:lnTo>
                    <a:pt x="394685" y="321755"/>
                  </a:lnTo>
                  <a:lnTo>
                    <a:pt x="460466" y="198003"/>
                  </a:lnTo>
                  <a:lnTo>
                    <a:pt x="526247" y="198003"/>
                  </a:lnTo>
                  <a:lnTo>
                    <a:pt x="592028" y="198003"/>
                  </a:lnTo>
                  <a:lnTo>
                    <a:pt x="657808" y="185628"/>
                  </a:lnTo>
                  <a:lnTo>
                    <a:pt x="723589" y="185628"/>
                  </a:lnTo>
                  <a:lnTo>
                    <a:pt x="789370" y="185628"/>
                  </a:lnTo>
                  <a:lnTo>
                    <a:pt x="855151" y="185628"/>
                  </a:lnTo>
                  <a:lnTo>
                    <a:pt x="920932" y="222754"/>
                  </a:lnTo>
                  <a:lnTo>
                    <a:pt x="986713" y="272254"/>
                  </a:lnTo>
                  <a:lnTo>
                    <a:pt x="1052494" y="309380"/>
                  </a:lnTo>
                  <a:lnTo>
                    <a:pt x="1118275" y="334131"/>
                  </a:lnTo>
                  <a:lnTo>
                    <a:pt x="1184056" y="222754"/>
                  </a:lnTo>
                  <a:lnTo>
                    <a:pt x="1249836" y="185628"/>
                  </a:lnTo>
                  <a:lnTo>
                    <a:pt x="1315617" y="247504"/>
                  </a:lnTo>
                  <a:lnTo>
                    <a:pt x="1381398" y="321755"/>
                  </a:lnTo>
                  <a:lnTo>
                    <a:pt x="1447179" y="297005"/>
                  </a:lnTo>
                  <a:lnTo>
                    <a:pt x="1512960" y="136127"/>
                  </a:lnTo>
                  <a:lnTo>
                    <a:pt x="1578741" y="259879"/>
                  </a:lnTo>
                </a:path>
              </a:pathLst>
            </a:custGeom>
            <a:ln w="27101" cap="flat">
              <a:solidFill>
                <a:srgbClr val="1CABE2">
                  <a:alpha val="100000"/>
                </a:srgbClr>
              </a:solidFill>
              <a:prstDash val="solid"/>
              <a:round/>
            </a:ln>
          </p:spPr>
          <p:txBody>
            <a:bodyPr/>
            <a:lstStyle/>
            <a:p>
              <a:endParaRPr/>
            </a:p>
          </p:txBody>
        </p:sp>
        <p:sp>
          <p:nvSpPr>
            <p:cNvPr id="48" name="tx48"/>
            <p:cNvSpPr/>
            <p:nvPr/>
          </p:nvSpPr>
          <p:spPr>
            <a:xfrm>
              <a:off x="833163" y="348781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49" name="tx49"/>
            <p:cNvSpPr/>
            <p:nvPr/>
          </p:nvSpPr>
          <p:spPr>
            <a:xfrm>
              <a:off x="2596391" y="333807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50" name="tx50"/>
            <p:cNvSpPr/>
            <p:nvPr/>
          </p:nvSpPr>
          <p:spPr>
            <a:xfrm>
              <a:off x="2180669" y="321498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51" name="tx51"/>
            <p:cNvSpPr/>
            <p:nvPr/>
          </p:nvSpPr>
          <p:spPr>
            <a:xfrm>
              <a:off x="2443792" y="316543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52" name="pl52"/>
            <p:cNvSpPr/>
            <p:nvPr/>
          </p:nvSpPr>
          <p:spPr>
            <a:xfrm>
              <a:off x="761438" y="5744374"/>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761438" y="5496869"/>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761438" y="524936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61438" y="500186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475435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450685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86812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61438" y="5620621"/>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761438" y="5373117"/>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61438" y="512561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487810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463060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98509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131399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164290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971806"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223493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249805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56383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906025" y="5038986"/>
              <a:ext cx="657808" cy="606386"/>
            </a:xfrm>
            <a:custGeom>
              <a:avLst/>
              <a:gdLst/>
              <a:ahLst/>
              <a:cxnLst/>
              <a:rect l="0" t="0" r="0" b="0"/>
              <a:pathLst>
                <a:path w="657808" h="606386">
                  <a:moveTo>
                    <a:pt x="0" y="606386"/>
                  </a:moveTo>
                  <a:lnTo>
                    <a:pt x="65780" y="259879"/>
                  </a:lnTo>
                  <a:lnTo>
                    <a:pt x="131561" y="198003"/>
                  </a:lnTo>
                  <a:lnTo>
                    <a:pt x="197342" y="198003"/>
                  </a:lnTo>
                  <a:lnTo>
                    <a:pt x="263123" y="99001"/>
                  </a:lnTo>
                  <a:lnTo>
                    <a:pt x="328904" y="0"/>
                  </a:lnTo>
                  <a:lnTo>
                    <a:pt x="394685" y="222754"/>
                  </a:lnTo>
                  <a:lnTo>
                    <a:pt x="460466" y="321755"/>
                  </a:lnTo>
                  <a:lnTo>
                    <a:pt x="526247" y="272254"/>
                  </a:lnTo>
                  <a:lnTo>
                    <a:pt x="592028" y="247504"/>
                  </a:lnTo>
                  <a:lnTo>
                    <a:pt x="657808" y="383632"/>
                  </a:lnTo>
                </a:path>
              </a:pathLst>
            </a:custGeom>
            <a:ln w="27101" cap="flat">
              <a:solidFill>
                <a:srgbClr val="1CABE2">
                  <a:alpha val="100000"/>
                </a:srgbClr>
              </a:solidFill>
              <a:prstDash val="solid"/>
              <a:round/>
            </a:ln>
          </p:spPr>
          <p:txBody>
            <a:bodyPr/>
            <a:lstStyle/>
            <a:p>
              <a:endParaRPr/>
            </a:p>
          </p:txBody>
        </p:sp>
        <p:sp>
          <p:nvSpPr>
            <p:cNvPr id="72" name="tx72"/>
            <p:cNvSpPr/>
            <p:nvPr/>
          </p:nvSpPr>
          <p:spPr>
            <a:xfrm>
              <a:off x="1754095" y="55531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18</a:t>
              </a:r>
            </a:p>
          </p:txBody>
        </p:sp>
        <p:sp>
          <p:nvSpPr>
            <p:cNvPr id="73" name="tx73"/>
            <p:cNvSpPr/>
            <p:nvPr/>
          </p:nvSpPr>
          <p:spPr>
            <a:xfrm>
              <a:off x="2596391" y="533030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36</a:t>
              </a:r>
            </a:p>
          </p:txBody>
        </p:sp>
        <p:sp>
          <p:nvSpPr>
            <p:cNvPr id="74" name="tx74"/>
            <p:cNvSpPr/>
            <p:nvPr/>
          </p:nvSpPr>
          <p:spPr>
            <a:xfrm>
              <a:off x="2180669" y="489783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75" name="tx75"/>
            <p:cNvSpPr/>
            <p:nvPr/>
          </p:nvSpPr>
          <p:spPr>
            <a:xfrm>
              <a:off x="2443792" y="5146813"/>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76" name="pl76"/>
            <p:cNvSpPr/>
            <p:nvPr/>
          </p:nvSpPr>
          <p:spPr>
            <a:xfrm>
              <a:off x="2857078"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2857078"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2857078"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2857078"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2857078"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2857078"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2857078"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2857078"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2857078"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2857078"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2857078"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2857078"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308073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40963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73854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406744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433057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59369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65947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080733" y="1326776"/>
              <a:ext cx="1578741" cy="433132"/>
            </a:xfrm>
            <a:custGeom>
              <a:avLst/>
              <a:gdLst/>
              <a:ahLst/>
              <a:cxnLst/>
              <a:rect l="0" t="0" r="0" b="0"/>
              <a:pathLst>
                <a:path w="1578741" h="433132">
                  <a:moveTo>
                    <a:pt x="0" y="433132"/>
                  </a:moveTo>
                  <a:lnTo>
                    <a:pt x="65780" y="284630"/>
                  </a:lnTo>
                  <a:lnTo>
                    <a:pt x="131561" y="185628"/>
                  </a:lnTo>
                  <a:lnTo>
                    <a:pt x="197342" y="160877"/>
                  </a:lnTo>
                  <a:lnTo>
                    <a:pt x="263123" y="74251"/>
                  </a:lnTo>
                  <a:lnTo>
                    <a:pt x="328904" y="247504"/>
                  </a:lnTo>
                  <a:lnTo>
                    <a:pt x="394685" y="198003"/>
                  </a:lnTo>
                  <a:lnTo>
                    <a:pt x="460466" y="160877"/>
                  </a:lnTo>
                  <a:lnTo>
                    <a:pt x="526247" y="160877"/>
                  </a:lnTo>
                  <a:lnTo>
                    <a:pt x="592028" y="160877"/>
                  </a:lnTo>
                  <a:lnTo>
                    <a:pt x="657808" y="148502"/>
                  </a:lnTo>
                  <a:lnTo>
                    <a:pt x="723589" y="148502"/>
                  </a:lnTo>
                  <a:lnTo>
                    <a:pt x="789370" y="148502"/>
                  </a:lnTo>
                  <a:lnTo>
                    <a:pt x="855151" y="148502"/>
                  </a:lnTo>
                  <a:lnTo>
                    <a:pt x="920932" y="123752"/>
                  </a:lnTo>
                  <a:lnTo>
                    <a:pt x="986713" y="148502"/>
                  </a:lnTo>
                  <a:lnTo>
                    <a:pt x="1052494" y="86626"/>
                  </a:lnTo>
                  <a:lnTo>
                    <a:pt x="1118275" y="136127"/>
                  </a:lnTo>
                  <a:lnTo>
                    <a:pt x="1184056" y="49500"/>
                  </a:lnTo>
                  <a:lnTo>
                    <a:pt x="1249836" y="111377"/>
                  </a:lnTo>
                  <a:lnTo>
                    <a:pt x="1315617" y="148502"/>
                  </a:lnTo>
                  <a:lnTo>
                    <a:pt x="1381398" y="173253"/>
                  </a:lnTo>
                  <a:lnTo>
                    <a:pt x="1447179" y="198003"/>
                  </a:lnTo>
                  <a:lnTo>
                    <a:pt x="1512960" y="0"/>
                  </a:lnTo>
                  <a:lnTo>
                    <a:pt x="1578741" y="111377"/>
                  </a:lnTo>
                </a:path>
              </a:pathLst>
            </a:custGeom>
            <a:ln w="27101" cap="flat">
              <a:solidFill>
                <a:srgbClr val="1CABE2">
                  <a:alpha val="100000"/>
                </a:srgbClr>
              </a:solidFill>
              <a:prstDash val="solid"/>
              <a:round/>
            </a:ln>
          </p:spPr>
          <p:txBody>
            <a:bodyPr/>
            <a:lstStyle/>
            <a:p>
              <a:endParaRPr/>
            </a:p>
          </p:txBody>
        </p:sp>
        <p:sp>
          <p:nvSpPr>
            <p:cNvPr id="96" name="tx96"/>
            <p:cNvSpPr/>
            <p:nvPr/>
          </p:nvSpPr>
          <p:spPr>
            <a:xfrm>
              <a:off x="2928803" y="166911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44</a:t>
              </a:r>
            </a:p>
          </p:txBody>
        </p:sp>
        <p:sp>
          <p:nvSpPr>
            <p:cNvPr id="97" name="tx97"/>
            <p:cNvSpPr/>
            <p:nvPr/>
          </p:nvSpPr>
          <p:spPr>
            <a:xfrm>
              <a:off x="4692031" y="13458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98" name="tx98"/>
            <p:cNvSpPr/>
            <p:nvPr/>
          </p:nvSpPr>
          <p:spPr>
            <a:xfrm>
              <a:off x="4276309" y="129699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99" name="tx99"/>
            <p:cNvSpPr/>
            <p:nvPr/>
          </p:nvSpPr>
          <p:spPr>
            <a:xfrm>
              <a:off x="4539433" y="11856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100" name="pl100"/>
            <p:cNvSpPr/>
            <p:nvPr/>
          </p:nvSpPr>
          <p:spPr>
            <a:xfrm>
              <a:off x="2857078"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2857078"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2857078"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2857078"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2857078"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2857078"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2857078"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2857078"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2857078"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2857078"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2857078"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2857078"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08073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340963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373854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406744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433057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459369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65947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067447" y="3554137"/>
              <a:ext cx="592028" cy="334131"/>
            </a:xfrm>
            <a:custGeom>
              <a:avLst/>
              <a:gdLst/>
              <a:ahLst/>
              <a:cxnLst/>
              <a:rect l="0" t="0" r="0" b="0"/>
              <a:pathLst>
                <a:path w="592028" h="334131">
                  <a:moveTo>
                    <a:pt x="0" y="321755"/>
                  </a:moveTo>
                  <a:lnTo>
                    <a:pt x="65780" y="334131"/>
                  </a:lnTo>
                  <a:lnTo>
                    <a:pt x="131561" y="272254"/>
                  </a:lnTo>
                  <a:lnTo>
                    <a:pt x="197342" y="222754"/>
                  </a:lnTo>
                  <a:lnTo>
                    <a:pt x="263123" y="24750"/>
                  </a:lnTo>
                  <a:lnTo>
                    <a:pt x="328904" y="86626"/>
                  </a:lnTo>
                  <a:lnTo>
                    <a:pt x="394685" y="173253"/>
                  </a:lnTo>
                  <a:lnTo>
                    <a:pt x="460466" y="123752"/>
                  </a:lnTo>
                  <a:lnTo>
                    <a:pt x="526247" y="0"/>
                  </a:lnTo>
                  <a:lnTo>
                    <a:pt x="592028" y="148502"/>
                  </a:lnTo>
                </a:path>
              </a:pathLst>
            </a:custGeom>
            <a:ln w="27101" cap="flat">
              <a:solidFill>
                <a:srgbClr val="1CABE2">
                  <a:alpha val="100000"/>
                </a:srgbClr>
              </a:solidFill>
              <a:prstDash val="solid"/>
              <a:round/>
            </a:ln>
          </p:spPr>
          <p:txBody>
            <a:bodyPr/>
            <a:lstStyle/>
            <a:p>
              <a:endParaRPr/>
            </a:p>
          </p:txBody>
        </p:sp>
        <p:sp>
          <p:nvSpPr>
            <p:cNvPr id="120" name="tx120"/>
            <p:cNvSpPr/>
            <p:nvPr/>
          </p:nvSpPr>
          <p:spPr>
            <a:xfrm>
              <a:off x="3915516" y="378481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17</a:t>
              </a:r>
            </a:p>
          </p:txBody>
        </p:sp>
        <p:sp>
          <p:nvSpPr>
            <p:cNvPr id="121" name="tx121"/>
            <p:cNvSpPr/>
            <p:nvPr/>
          </p:nvSpPr>
          <p:spPr>
            <a:xfrm>
              <a:off x="4692031" y="361032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31</a:t>
              </a:r>
            </a:p>
          </p:txBody>
        </p:sp>
        <p:sp>
          <p:nvSpPr>
            <p:cNvPr id="122" name="tx122"/>
            <p:cNvSpPr/>
            <p:nvPr/>
          </p:nvSpPr>
          <p:spPr>
            <a:xfrm>
              <a:off x="4276309" y="343892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123" name="tx123"/>
            <p:cNvSpPr/>
            <p:nvPr/>
          </p:nvSpPr>
          <p:spPr>
            <a:xfrm>
              <a:off x="4539433" y="341293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43</a:t>
              </a:r>
            </a:p>
          </p:txBody>
        </p:sp>
        <p:sp>
          <p:nvSpPr>
            <p:cNvPr id="124" name="pl124"/>
            <p:cNvSpPr/>
            <p:nvPr/>
          </p:nvSpPr>
          <p:spPr>
            <a:xfrm>
              <a:off x="2857078" y="5744374"/>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2857078" y="5496869"/>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2857078" y="524936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2857078" y="500186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2857078" y="475435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2857078" y="450685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2857078" y="586812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2857078" y="5620621"/>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2857078" y="5373117"/>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2857078" y="512561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2857078" y="487810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2857078" y="463060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08073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409638"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73854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06744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33057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59369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465947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080733" y="5125612"/>
              <a:ext cx="1578741" cy="544509"/>
            </a:xfrm>
            <a:custGeom>
              <a:avLst/>
              <a:gdLst/>
              <a:ahLst/>
              <a:cxnLst/>
              <a:rect l="0" t="0" r="0" b="0"/>
              <a:pathLst>
                <a:path w="1578741" h="544509">
                  <a:moveTo>
                    <a:pt x="0" y="123752"/>
                  </a:moveTo>
                  <a:lnTo>
                    <a:pt x="65780" y="173253"/>
                  </a:lnTo>
                  <a:lnTo>
                    <a:pt x="131561" y="173253"/>
                  </a:lnTo>
                  <a:lnTo>
                    <a:pt x="197342" y="99001"/>
                  </a:lnTo>
                  <a:lnTo>
                    <a:pt x="263123" y="0"/>
                  </a:lnTo>
                  <a:lnTo>
                    <a:pt x="328904" y="198003"/>
                  </a:lnTo>
                  <a:lnTo>
                    <a:pt x="394685" y="210378"/>
                  </a:lnTo>
                  <a:lnTo>
                    <a:pt x="460466" y="111377"/>
                  </a:lnTo>
                  <a:lnTo>
                    <a:pt x="526247" y="259879"/>
                  </a:lnTo>
                  <a:lnTo>
                    <a:pt x="592028" y="532134"/>
                  </a:lnTo>
                  <a:lnTo>
                    <a:pt x="657808" y="544509"/>
                  </a:lnTo>
                  <a:lnTo>
                    <a:pt x="723589" y="259879"/>
                  </a:lnTo>
                  <a:lnTo>
                    <a:pt x="789370" y="284630"/>
                  </a:lnTo>
                  <a:lnTo>
                    <a:pt x="855151" y="470258"/>
                  </a:lnTo>
                  <a:lnTo>
                    <a:pt x="920932" y="136127"/>
                  </a:lnTo>
                  <a:lnTo>
                    <a:pt x="986713" y="173253"/>
                  </a:lnTo>
                  <a:lnTo>
                    <a:pt x="1052494" y="358881"/>
                  </a:lnTo>
                  <a:lnTo>
                    <a:pt x="1118275" y="284630"/>
                  </a:lnTo>
                  <a:lnTo>
                    <a:pt x="1184056" y="99001"/>
                  </a:lnTo>
                  <a:lnTo>
                    <a:pt x="1249836" y="61876"/>
                  </a:lnTo>
                  <a:lnTo>
                    <a:pt x="1315617" y="148502"/>
                  </a:lnTo>
                  <a:lnTo>
                    <a:pt x="1381398" y="198003"/>
                  </a:lnTo>
                  <a:lnTo>
                    <a:pt x="1447179" y="210378"/>
                  </a:lnTo>
                  <a:lnTo>
                    <a:pt x="1512960" y="37125"/>
                  </a:lnTo>
                  <a:lnTo>
                    <a:pt x="1578741" y="235129"/>
                  </a:lnTo>
                </a:path>
              </a:pathLst>
            </a:custGeom>
            <a:ln w="27101" cap="flat">
              <a:solidFill>
                <a:srgbClr val="1CABE2">
                  <a:alpha val="100000"/>
                </a:srgbClr>
              </a:solidFill>
              <a:prstDash val="solid"/>
              <a:round/>
            </a:ln>
          </p:spPr>
          <p:txBody>
            <a:bodyPr/>
            <a:lstStyle/>
            <a:p>
              <a:endParaRPr/>
            </a:p>
          </p:txBody>
        </p:sp>
        <p:sp>
          <p:nvSpPr>
            <p:cNvPr id="144" name="tx144"/>
            <p:cNvSpPr/>
            <p:nvPr/>
          </p:nvSpPr>
          <p:spPr>
            <a:xfrm>
              <a:off x="2928803" y="515709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145" name="tx145"/>
            <p:cNvSpPr/>
            <p:nvPr/>
          </p:nvSpPr>
          <p:spPr>
            <a:xfrm>
              <a:off x="4692031" y="526966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41</a:t>
              </a:r>
            </a:p>
          </p:txBody>
        </p:sp>
        <p:sp>
          <p:nvSpPr>
            <p:cNvPr id="146" name="tx146"/>
            <p:cNvSpPr/>
            <p:nvPr/>
          </p:nvSpPr>
          <p:spPr>
            <a:xfrm>
              <a:off x="4276309" y="5047573"/>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147" name="tx147"/>
            <p:cNvSpPr/>
            <p:nvPr/>
          </p:nvSpPr>
          <p:spPr>
            <a:xfrm>
              <a:off x="4539433" y="502277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148" name="pl148"/>
            <p:cNvSpPr/>
            <p:nvPr/>
          </p:nvSpPr>
          <p:spPr>
            <a:xfrm>
              <a:off x="4952719"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4952719"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4952719"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52719"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4952719"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4952719"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952719"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4952719"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4952719"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4952719"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4952719"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4952719"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517637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550527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83418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16308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642621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68933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75511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5176374" y="1475278"/>
              <a:ext cx="1578741" cy="445508"/>
            </a:xfrm>
            <a:custGeom>
              <a:avLst/>
              <a:gdLst/>
              <a:ahLst/>
              <a:cxnLst/>
              <a:rect l="0" t="0" r="0" b="0"/>
              <a:pathLst>
                <a:path w="1578741" h="445508">
                  <a:moveTo>
                    <a:pt x="0" y="445508"/>
                  </a:moveTo>
                  <a:lnTo>
                    <a:pt x="65780" y="309380"/>
                  </a:lnTo>
                  <a:lnTo>
                    <a:pt x="131561" y="247504"/>
                  </a:lnTo>
                  <a:lnTo>
                    <a:pt x="197342" y="259879"/>
                  </a:lnTo>
                  <a:lnTo>
                    <a:pt x="263123" y="247504"/>
                  </a:lnTo>
                  <a:lnTo>
                    <a:pt x="328904" y="247504"/>
                  </a:lnTo>
                  <a:lnTo>
                    <a:pt x="394685" y="284630"/>
                  </a:lnTo>
                  <a:lnTo>
                    <a:pt x="460466" y="297005"/>
                  </a:lnTo>
                  <a:lnTo>
                    <a:pt x="526247" y="272254"/>
                  </a:lnTo>
                  <a:lnTo>
                    <a:pt x="592028" y="247504"/>
                  </a:lnTo>
                  <a:lnTo>
                    <a:pt x="657808" y="222754"/>
                  </a:lnTo>
                  <a:lnTo>
                    <a:pt x="723589" y="210378"/>
                  </a:lnTo>
                  <a:lnTo>
                    <a:pt x="789370" y="185628"/>
                  </a:lnTo>
                  <a:lnTo>
                    <a:pt x="855151" y="160877"/>
                  </a:lnTo>
                  <a:lnTo>
                    <a:pt x="920932" y="148502"/>
                  </a:lnTo>
                  <a:lnTo>
                    <a:pt x="986713" y="123752"/>
                  </a:lnTo>
                  <a:lnTo>
                    <a:pt x="1052494" y="99001"/>
                  </a:lnTo>
                  <a:lnTo>
                    <a:pt x="1118275" y="111377"/>
                  </a:lnTo>
                  <a:lnTo>
                    <a:pt x="1184056" y="0"/>
                  </a:lnTo>
                  <a:lnTo>
                    <a:pt x="1249836" y="37125"/>
                  </a:lnTo>
                  <a:lnTo>
                    <a:pt x="1315617" y="99001"/>
                  </a:lnTo>
                  <a:lnTo>
                    <a:pt x="1381398" y="148502"/>
                  </a:lnTo>
                  <a:lnTo>
                    <a:pt x="1447179" y="160877"/>
                  </a:lnTo>
                  <a:lnTo>
                    <a:pt x="1512960" y="12375"/>
                  </a:lnTo>
                  <a:lnTo>
                    <a:pt x="1578741" y="37125"/>
                  </a:lnTo>
                </a:path>
              </a:pathLst>
            </a:custGeom>
            <a:ln w="27101" cap="flat">
              <a:solidFill>
                <a:srgbClr val="1CABE2">
                  <a:alpha val="100000"/>
                </a:srgbClr>
              </a:solidFill>
              <a:prstDash val="solid"/>
              <a:round/>
            </a:ln>
          </p:spPr>
          <p:txBody>
            <a:bodyPr/>
            <a:lstStyle/>
            <a:p>
              <a:endParaRPr/>
            </a:p>
          </p:txBody>
        </p:sp>
        <p:sp>
          <p:nvSpPr>
            <p:cNvPr id="168" name="tx168"/>
            <p:cNvSpPr/>
            <p:nvPr/>
          </p:nvSpPr>
          <p:spPr>
            <a:xfrm>
              <a:off x="5024444" y="182847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31</a:t>
              </a:r>
            </a:p>
          </p:txBody>
        </p:sp>
        <p:sp>
          <p:nvSpPr>
            <p:cNvPr id="169" name="tx169"/>
            <p:cNvSpPr/>
            <p:nvPr/>
          </p:nvSpPr>
          <p:spPr>
            <a:xfrm>
              <a:off x="6787671" y="14201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170" name="tx170"/>
            <p:cNvSpPr/>
            <p:nvPr/>
          </p:nvSpPr>
          <p:spPr>
            <a:xfrm>
              <a:off x="6371950" y="13712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171" name="tx171"/>
            <p:cNvSpPr/>
            <p:nvPr/>
          </p:nvSpPr>
          <p:spPr>
            <a:xfrm>
              <a:off x="6635073" y="13464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172" name="pl172"/>
            <p:cNvSpPr/>
            <p:nvPr/>
          </p:nvSpPr>
          <p:spPr>
            <a:xfrm>
              <a:off x="4952719"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4952719"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4952719"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4952719"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4952719"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4952719"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8" name="pl178"/>
            <p:cNvSpPr/>
            <p:nvPr/>
          </p:nvSpPr>
          <p:spPr>
            <a:xfrm>
              <a:off x="4952719"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4952719"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4952719"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4952719"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4952719"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4952719"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517637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550527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583418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616308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642621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668933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675511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6031525" y="3244757"/>
              <a:ext cx="723589" cy="730138"/>
            </a:xfrm>
            <a:custGeom>
              <a:avLst/>
              <a:gdLst/>
              <a:ahLst/>
              <a:cxnLst/>
              <a:rect l="0" t="0" r="0" b="0"/>
              <a:pathLst>
                <a:path w="723589" h="730138">
                  <a:moveTo>
                    <a:pt x="0" y="730138"/>
                  </a:moveTo>
                  <a:lnTo>
                    <a:pt x="65780" y="309380"/>
                  </a:lnTo>
                  <a:lnTo>
                    <a:pt x="131561" y="136127"/>
                  </a:lnTo>
                  <a:lnTo>
                    <a:pt x="197342" y="123752"/>
                  </a:lnTo>
                  <a:lnTo>
                    <a:pt x="263123" y="99001"/>
                  </a:lnTo>
                  <a:lnTo>
                    <a:pt x="328904" y="0"/>
                  </a:lnTo>
                  <a:lnTo>
                    <a:pt x="394685" y="49500"/>
                  </a:lnTo>
                  <a:lnTo>
                    <a:pt x="460466" y="37125"/>
                  </a:lnTo>
                  <a:lnTo>
                    <a:pt x="526247" y="247504"/>
                  </a:lnTo>
                  <a:lnTo>
                    <a:pt x="592028" y="358881"/>
                  </a:lnTo>
                  <a:lnTo>
                    <a:pt x="657808" y="49500"/>
                  </a:lnTo>
                  <a:lnTo>
                    <a:pt x="723589" y="74251"/>
                  </a:lnTo>
                </a:path>
              </a:pathLst>
            </a:custGeom>
            <a:ln w="27101" cap="flat">
              <a:solidFill>
                <a:srgbClr val="1CABE2">
                  <a:alpha val="100000"/>
                </a:srgbClr>
              </a:solidFill>
              <a:prstDash val="solid"/>
              <a:round/>
            </a:ln>
          </p:spPr>
          <p:txBody>
            <a:bodyPr/>
            <a:lstStyle/>
            <a:p>
              <a:endParaRPr/>
            </a:p>
          </p:txBody>
        </p:sp>
        <p:sp>
          <p:nvSpPr>
            <p:cNvPr id="192" name="tx192"/>
            <p:cNvSpPr/>
            <p:nvPr/>
          </p:nvSpPr>
          <p:spPr>
            <a:xfrm>
              <a:off x="5955560" y="3882628"/>
              <a:ext cx="54260"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a:t>
              </a:r>
            </a:p>
          </p:txBody>
        </p:sp>
        <p:sp>
          <p:nvSpPr>
            <p:cNvPr id="193" name="tx193"/>
            <p:cNvSpPr/>
            <p:nvPr/>
          </p:nvSpPr>
          <p:spPr>
            <a:xfrm>
              <a:off x="6787671" y="322674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94" name="tx194"/>
            <p:cNvSpPr/>
            <p:nvPr/>
          </p:nvSpPr>
          <p:spPr>
            <a:xfrm>
              <a:off x="6371950" y="31531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195" name="tx195"/>
            <p:cNvSpPr/>
            <p:nvPr/>
          </p:nvSpPr>
          <p:spPr>
            <a:xfrm>
              <a:off x="6635073" y="31531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196" name="pl196"/>
            <p:cNvSpPr/>
            <p:nvPr/>
          </p:nvSpPr>
          <p:spPr>
            <a:xfrm>
              <a:off x="7048359"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7" name="pl197"/>
            <p:cNvSpPr/>
            <p:nvPr/>
          </p:nvSpPr>
          <p:spPr>
            <a:xfrm>
              <a:off x="7048359"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8" name="pl198"/>
            <p:cNvSpPr/>
            <p:nvPr/>
          </p:nvSpPr>
          <p:spPr>
            <a:xfrm>
              <a:off x="7048359"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9" name="pl199"/>
            <p:cNvSpPr/>
            <p:nvPr/>
          </p:nvSpPr>
          <p:spPr>
            <a:xfrm>
              <a:off x="7048359"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0" name="pl200"/>
            <p:cNvSpPr/>
            <p:nvPr/>
          </p:nvSpPr>
          <p:spPr>
            <a:xfrm>
              <a:off x="7048359"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1" name="pl201"/>
            <p:cNvSpPr/>
            <p:nvPr/>
          </p:nvSpPr>
          <p:spPr>
            <a:xfrm>
              <a:off x="7048359"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2" name="pl202"/>
            <p:cNvSpPr/>
            <p:nvPr/>
          </p:nvSpPr>
          <p:spPr>
            <a:xfrm>
              <a:off x="7048359"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7048359"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7048359"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5" name="pl205"/>
            <p:cNvSpPr/>
            <p:nvPr/>
          </p:nvSpPr>
          <p:spPr>
            <a:xfrm>
              <a:off x="7048359"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6" name="pl206"/>
            <p:cNvSpPr/>
            <p:nvPr/>
          </p:nvSpPr>
          <p:spPr>
            <a:xfrm>
              <a:off x="7048359"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7" name="pl207"/>
            <p:cNvSpPr/>
            <p:nvPr/>
          </p:nvSpPr>
          <p:spPr>
            <a:xfrm>
              <a:off x="7048359"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8" name="pl208"/>
            <p:cNvSpPr/>
            <p:nvPr/>
          </p:nvSpPr>
          <p:spPr>
            <a:xfrm>
              <a:off x="727201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760091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792982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825872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852185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878497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885075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5" name="pl215"/>
            <p:cNvSpPr/>
            <p:nvPr/>
          </p:nvSpPr>
          <p:spPr>
            <a:xfrm>
              <a:off x="8456070" y="1561905"/>
              <a:ext cx="394685" cy="99001"/>
            </a:xfrm>
            <a:custGeom>
              <a:avLst/>
              <a:gdLst/>
              <a:ahLst/>
              <a:cxnLst/>
              <a:rect l="0" t="0" r="0" b="0"/>
              <a:pathLst>
                <a:path w="394685" h="99001">
                  <a:moveTo>
                    <a:pt x="0" y="99001"/>
                  </a:moveTo>
                  <a:lnTo>
                    <a:pt x="65780" y="61876"/>
                  </a:lnTo>
                  <a:lnTo>
                    <a:pt x="131561" y="49500"/>
                  </a:lnTo>
                  <a:lnTo>
                    <a:pt x="197342" y="99001"/>
                  </a:lnTo>
                  <a:lnTo>
                    <a:pt x="263123" y="74251"/>
                  </a:lnTo>
                  <a:lnTo>
                    <a:pt x="328904" y="0"/>
                  </a:lnTo>
                  <a:lnTo>
                    <a:pt x="394685" y="24750"/>
                  </a:lnTo>
                </a:path>
              </a:pathLst>
            </a:custGeom>
            <a:ln w="27101" cap="flat">
              <a:solidFill>
                <a:srgbClr val="1CABE2">
                  <a:alpha val="100000"/>
                </a:srgbClr>
              </a:solidFill>
              <a:prstDash val="solid"/>
              <a:round/>
            </a:ln>
          </p:spPr>
          <p:txBody>
            <a:bodyPr/>
            <a:lstStyle/>
            <a:p>
              <a:endParaRPr/>
            </a:p>
          </p:txBody>
        </p:sp>
        <p:sp>
          <p:nvSpPr>
            <p:cNvPr id="216" name="tx216"/>
            <p:cNvSpPr/>
            <p:nvPr/>
          </p:nvSpPr>
          <p:spPr>
            <a:xfrm>
              <a:off x="8304140" y="156864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217" name="tx217"/>
            <p:cNvSpPr/>
            <p:nvPr/>
          </p:nvSpPr>
          <p:spPr>
            <a:xfrm>
              <a:off x="8883312" y="14943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58</a:t>
              </a:r>
            </a:p>
          </p:txBody>
        </p:sp>
        <p:sp>
          <p:nvSpPr>
            <p:cNvPr id="218" name="tx218"/>
            <p:cNvSpPr/>
            <p:nvPr/>
          </p:nvSpPr>
          <p:spPr>
            <a:xfrm>
              <a:off x="8467590" y="1483865"/>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219" name="tx219"/>
            <p:cNvSpPr/>
            <p:nvPr/>
          </p:nvSpPr>
          <p:spPr>
            <a:xfrm>
              <a:off x="8730714" y="14207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220" name="pl220"/>
            <p:cNvSpPr/>
            <p:nvPr/>
          </p:nvSpPr>
          <p:spPr>
            <a:xfrm>
              <a:off x="7048359"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1" name="pl221"/>
            <p:cNvSpPr/>
            <p:nvPr/>
          </p:nvSpPr>
          <p:spPr>
            <a:xfrm>
              <a:off x="7048359"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2" name="pl222"/>
            <p:cNvSpPr/>
            <p:nvPr/>
          </p:nvSpPr>
          <p:spPr>
            <a:xfrm>
              <a:off x="7048359"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3" name="pl223"/>
            <p:cNvSpPr/>
            <p:nvPr/>
          </p:nvSpPr>
          <p:spPr>
            <a:xfrm>
              <a:off x="7048359"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4" name="pl224"/>
            <p:cNvSpPr/>
            <p:nvPr/>
          </p:nvSpPr>
          <p:spPr>
            <a:xfrm>
              <a:off x="7048359"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5" name="pl225"/>
            <p:cNvSpPr/>
            <p:nvPr/>
          </p:nvSpPr>
          <p:spPr>
            <a:xfrm>
              <a:off x="7048359"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6" name="pl226"/>
            <p:cNvSpPr/>
            <p:nvPr/>
          </p:nvSpPr>
          <p:spPr>
            <a:xfrm>
              <a:off x="7048359"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048359"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7048359"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7048359"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7048359"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048359"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727201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760091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792982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825872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852185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878497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885075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9" name="pl239"/>
            <p:cNvSpPr/>
            <p:nvPr/>
          </p:nvSpPr>
          <p:spPr>
            <a:xfrm>
              <a:off x="7272014" y="3182881"/>
              <a:ext cx="1578741" cy="804389"/>
            </a:xfrm>
            <a:custGeom>
              <a:avLst/>
              <a:gdLst/>
              <a:ahLst/>
              <a:cxnLst/>
              <a:rect l="0" t="0" r="0" b="0"/>
              <a:pathLst>
                <a:path w="1578741" h="804389">
                  <a:moveTo>
                    <a:pt x="0" y="643511"/>
                  </a:moveTo>
                  <a:lnTo>
                    <a:pt x="65780" y="556885"/>
                  </a:lnTo>
                  <a:lnTo>
                    <a:pt x="131561" y="631136"/>
                  </a:lnTo>
                  <a:lnTo>
                    <a:pt x="197342" y="643511"/>
                  </a:lnTo>
                  <a:lnTo>
                    <a:pt x="263123" y="680637"/>
                  </a:lnTo>
                  <a:lnTo>
                    <a:pt x="328904" y="730138"/>
                  </a:lnTo>
                  <a:lnTo>
                    <a:pt x="394685" y="804389"/>
                  </a:lnTo>
                  <a:lnTo>
                    <a:pt x="460466" y="371256"/>
                  </a:lnTo>
                  <a:lnTo>
                    <a:pt x="526247" y="358881"/>
                  </a:lnTo>
                  <a:lnTo>
                    <a:pt x="592028" y="358881"/>
                  </a:lnTo>
                  <a:lnTo>
                    <a:pt x="657808" y="346506"/>
                  </a:lnTo>
                  <a:lnTo>
                    <a:pt x="723589" y="346506"/>
                  </a:lnTo>
                  <a:lnTo>
                    <a:pt x="789370" y="321755"/>
                  </a:lnTo>
                  <a:lnTo>
                    <a:pt x="855151" y="334131"/>
                  </a:lnTo>
                  <a:lnTo>
                    <a:pt x="920932" y="222754"/>
                  </a:lnTo>
                  <a:lnTo>
                    <a:pt x="986713" y="198003"/>
                  </a:lnTo>
                  <a:lnTo>
                    <a:pt x="1052494" y="210378"/>
                  </a:lnTo>
                  <a:lnTo>
                    <a:pt x="1118275" y="259879"/>
                  </a:lnTo>
                  <a:lnTo>
                    <a:pt x="1184056" y="111377"/>
                  </a:lnTo>
                  <a:lnTo>
                    <a:pt x="1249836" y="148502"/>
                  </a:lnTo>
                  <a:lnTo>
                    <a:pt x="1315617" y="173253"/>
                  </a:lnTo>
                  <a:lnTo>
                    <a:pt x="1381398" y="247504"/>
                  </a:lnTo>
                  <a:lnTo>
                    <a:pt x="1447179" y="235129"/>
                  </a:lnTo>
                  <a:lnTo>
                    <a:pt x="1512960" y="0"/>
                  </a:lnTo>
                  <a:lnTo>
                    <a:pt x="1578741" y="210378"/>
                  </a:lnTo>
                </a:path>
              </a:pathLst>
            </a:custGeom>
            <a:ln w="27101" cap="flat">
              <a:solidFill>
                <a:srgbClr val="1CABE2">
                  <a:alpha val="100000"/>
                </a:srgbClr>
              </a:solidFill>
              <a:prstDash val="solid"/>
              <a:round/>
            </a:ln>
          </p:spPr>
          <p:txBody>
            <a:bodyPr/>
            <a:lstStyle/>
            <a:p>
              <a:endParaRPr/>
            </a:p>
          </p:txBody>
        </p:sp>
        <p:sp>
          <p:nvSpPr>
            <p:cNvPr id="240" name="tx240"/>
            <p:cNvSpPr/>
            <p:nvPr/>
          </p:nvSpPr>
          <p:spPr>
            <a:xfrm>
              <a:off x="7120084" y="373531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21</a:t>
              </a:r>
            </a:p>
          </p:txBody>
        </p:sp>
        <p:sp>
          <p:nvSpPr>
            <p:cNvPr id="241" name="tx241"/>
            <p:cNvSpPr/>
            <p:nvPr/>
          </p:nvSpPr>
          <p:spPr>
            <a:xfrm>
              <a:off x="8883312" y="330099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56</a:t>
              </a:r>
            </a:p>
          </p:txBody>
        </p:sp>
        <p:sp>
          <p:nvSpPr>
            <p:cNvPr id="242" name="tx242"/>
            <p:cNvSpPr/>
            <p:nvPr/>
          </p:nvSpPr>
          <p:spPr>
            <a:xfrm>
              <a:off x="8467590" y="31902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243" name="tx243"/>
            <p:cNvSpPr/>
            <p:nvPr/>
          </p:nvSpPr>
          <p:spPr>
            <a:xfrm>
              <a:off x="8730714" y="304167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244" name="tx244"/>
            <p:cNvSpPr/>
            <p:nvPr/>
          </p:nvSpPr>
          <p:spPr>
            <a:xfrm>
              <a:off x="1578883" y="428857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95211" y="334008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01" name="tx301"/>
            <p:cNvSpPr/>
            <p:nvPr/>
          </p:nvSpPr>
          <p:spPr>
            <a:xfrm>
              <a:off x="2196762" y="398022"/>
              <a:ext cx="544232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recommandée pour les enfants, Angola, 2000-2024</a:t>
              </a:r>
            </a:p>
          </p:txBody>
        </p:sp>
        <p:sp>
          <p:nvSpPr>
            <p:cNvPr id="302" name="tx302"/>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3" name="tx303"/>
            <p:cNvSpPr/>
            <p:nvPr/>
          </p:nvSpPr>
          <p:spPr>
            <a:xfrm>
              <a:off x="3693887" y="6568567"/>
              <a:ext cx="53805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2024, le MCV2 avait la couverture la plus faible (31 %), suivi par le ROTAC (36 %).
Par rapport à 2019, la couverture de 7 vaccins a diminué (BCG, MCV1, MCV2, PCV3, POL3, ROTAC et YFV), 2 vaccins sont restés constants (DTP1 et DTP3), et un vaccin a augmenté (IPV1).
Par rapport à 2023, la couverture de 10 vaccins a diminué (BCG, DTC1, DTC3, IPV1, MCV1, MCV2, PCV3, POL3, ROTAC et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545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83564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185844"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6600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3604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80608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07612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34615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619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1135255" y="2449186"/>
              <a:ext cx="6480943" cy="1708186"/>
            </a:xfrm>
            <a:custGeom>
              <a:avLst/>
              <a:gdLst/>
              <a:ahLst/>
              <a:cxnLst/>
              <a:rect l="0" t="0" r="0" b="0"/>
              <a:pathLst>
                <a:path w="6480943" h="1708186">
                  <a:moveTo>
                    <a:pt x="0" y="1708186"/>
                  </a:moveTo>
                  <a:lnTo>
                    <a:pt x="270039" y="1186240"/>
                  </a:lnTo>
                  <a:lnTo>
                    <a:pt x="540078" y="948992"/>
                  </a:lnTo>
                  <a:lnTo>
                    <a:pt x="810117" y="996441"/>
                  </a:lnTo>
                  <a:lnTo>
                    <a:pt x="1080157" y="948992"/>
                  </a:lnTo>
                  <a:lnTo>
                    <a:pt x="1350196" y="948992"/>
                  </a:lnTo>
                  <a:lnTo>
                    <a:pt x="1620235" y="1091341"/>
                  </a:lnTo>
                  <a:lnTo>
                    <a:pt x="1890275" y="1138790"/>
                  </a:lnTo>
                  <a:lnTo>
                    <a:pt x="2160314" y="1043891"/>
                  </a:lnTo>
                  <a:lnTo>
                    <a:pt x="2430353" y="948992"/>
                  </a:lnTo>
                  <a:lnTo>
                    <a:pt x="2700393" y="854093"/>
                  </a:lnTo>
                  <a:lnTo>
                    <a:pt x="2970432" y="806643"/>
                  </a:lnTo>
                  <a:lnTo>
                    <a:pt x="3240471" y="711744"/>
                  </a:lnTo>
                  <a:lnTo>
                    <a:pt x="3510510" y="616844"/>
                  </a:lnTo>
                  <a:lnTo>
                    <a:pt x="3780550" y="569395"/>
                  </a:lnTo>
                  <a:lnTo>
                    <a:pt x="4050589" y="474496"/>
                  </a:lnTo>
                  <a:lnTo>
                    <a:pt x="4320628" y="379596"/>
                  </a:lnTo>
                  <a:lnTo>
                    <a:pt x="4590668" y="427046"/>
                  </a:lnTo>
                  <a:lnTo>
                    <a:pt x="4860707" y="0"/>
                  </a:lnTo>
                  <a:lnTo>
                    <a:pt x="5130746" y="142348"/>
                  </a:lnTo>
                  <a:lnTo>
                    <a:pt x="5400786" y="379596"/>
                  </a:lnTo>
                  <a:lnTo>
                    <a:pt x="5670825" y="569395"/>
                  </a:lnTo>
                  <a:lnTo>
                    <a:pt x="5940864" y="616844"/>
                  </a:lnTo>
                  <a:lnTo>
                    <a:pt x="6210904" y="47449"/>
                  </a:lnTo>
                  <a:lnTo>
                    <a:pt x="6480943" y="142348"/>
                  </a:lnTo>
                </a:path>
              </a:pathLst>
            </a:custGeom>
            <a:ln w="27101" cap="flat">
              <a:solidFill>
                <a:srgbClr val="1C86EE">
                  <a:alpha val="100000"/>
                </a:srgbClr>
              </a:solidFill>
              <a:prstDash val="solid"/>
              <a:round/>
            </a:ln>
          </p:spPr>
          <p:txBody>
            <a:bodyPr/>
            <a:lstStyle/>
            <a:p>
              <a:endParaRPr/>
            </a:p>
          </p:txBody>
        </p:sp>
        <p:sp>
          <p:nvSpPr>
            <p:cNvPr id="38" name="pl38"/>
            <p:cNvSpPr/>
            <p:nvPr/>
          </p:nvSpPr>
          <p:spPr>
            <a:xfrm>
              <a:off x="3025530" y="2449186"/>
              <a:ext cx="4590668" cy="1138790"/>
            </a:xfrm>
            <a:custGeom>
              <a:avLst/>
              <a:gdLst/>
              <a:ahLst/>
              <a:cxnLst/>
              <a:rect l="0" t="0" r="0" b="0"/>
              <a:pathLst>
                <a:path w="4590668" h="1138790">
                  <a:moveTo>
                    <a:pt x="0" y="1138790"/>
                  </a:moveTo>
                  <a:lnTo>
                    <a:pt x="270039" y="1043891"/>
                  </a:lnTo>
                  <a:lnTo>
                    <a:pt x="540078" y="948992"/>
                  </a:lnTo>
                  <a:lnTo>
                    <a:pt x="810117" y="854093"/>
                  </a:lnTo>
                  <a:lnTo>
                    <a:pt x="1080157" y="806643"/>
                  </a:lnTo>
                  <a:lnTo>
                    <a:pt x="1350196" y="711744"/>
                  </a:lnTo>
                  <a:lnTo>
                    <a:pt x="1620235" y="616844"/>
                  </a:lnTo>
                  <a:lnTo>
                    <a:pt x="1890275" y="569395"/>
                  </a:lnTo>
                  <a:lnTo>
                    <a:pt x="2160314" y="474496"/>
                  </a:lnTo>
                  <a:lnTo>
                    <a:pt x="2430353" y="379596"/>
                  </a:lnTo>
                  <a:lnTo>
                    <a:pt x="2700393" y="427046"/>
                  </a:lnTo>
                  <a:lnTo>
                    <a:pt x="2970432" y="0"/>
                  </a:lnTo>
                  <a:lnTo>
                    <a:pt x="3240471" y="142348"/>
                  </a:lnTo>
                  <a:lnTo>
                    <a:pt x="3510510" y="379596"/>
                  </a:lnTo>
                  <a:lnTo>
                    <a:pt x="3780550" y="569395"/>
                  </a:lnTo>
                  <a:lnTo>
                    <a:pt x="4050589" y="616844"/>
                  </a:lnTo>
                  <a:lnTo>
                    <a:pt x="4320628" y="47449"/>
                  </a:lnTo>
                  <a:lnTo>
                    <a:pt x="4590668" y="142348"/>
                  </a:lnTo>
                </a:path>
              </a:pathLst>
            </a:custGeom>
            <a:ln w="27101" cap="flat">
              <a:solidFill>
                <a:srgbClr val="80BD41">
                  <a:alpha val="100000"/>
                </a:srgbClr>
              </a:solidFill>
              <a:prstDash val="solid"/>
              <a:round/>
            </a:ln>
          </p:spPr>
          <p:txBody>
            <a:bodyPr/>
            <a:lstStyle/>
            <a:p>
              <a:endParaRPr/>
            </a:p>
          </p:txBody>
        </p:sp>
        <p:sp>
          <p:nvSpPr>
            <p:cNvPr id="39" name="pl39"/>
            <p:cNvSpPr/>
            <p:nvPr/>
          </p:nvSpPr>
          <p:spPr>
            <a:xfrm>
              <a:off x="3025530" y="2449186"/>
              <a:ext cx="4590668" cy="1138790"/>
            </a:xfrm>
            <a:custGeom>
              <a:avLst/>
              <a:gdLst/>
              <a:ahLst/>
              <a:cxnLst/>
              <a:rect l="0" t="0" r="0" b="0"/>
              <a:pathLst>
                <a:path w="4590668" h="1138790">
                  <a:moveTo>
                    <a:pt x="0" y="1138790"/>
                  </a:moveTo>
                  <a:lnTo>
                    <a:pt x="270039" y="1043891"/>
                  </a:lnTo>
                  <a:lnTo>
                    <a:pt x="540078" y="948992"/>
                  </a:lnTo>
                  <a:lnTo>
                    <a:pt x="810117" y="854093"/>
                  </a:lnTo>
                  <a:lnTo>
                    <a:pt x="1080157" y="806643"/>
                  </a:lnTo>
                  <a:lnTo>
                    <a:pt x="1350196" y="711744"/>
                  </a:lnTo>
                  <a:lnTo>
                    <a:pt x="1620235" y="616844"/>
                  </a:lnTo>
                  <a:lnTo>
                    <a:pt x="1890275" y="569395"/>
                  </a:lnTo>
                  <a:lnTo>
                    <a:pt x="2160314" y="474496"/>
                  </a:lnTo>
                  <a:lnTo>
                    <a:pt x="2430353" y="379596"/>
                  </a:lnTo>
                  <a:lnTo>
                    <a:pt x="2700393" y="427046"/>
                  </a:lnTo>
                  <a:lnTo>
                    <a:pt x="2970432" y="0"/>
                  </a:lnTo>
                  <a:lnTo>
                    <a:pt x="3240471" y="142348"/>
                  </a:lnTo>
                  <a:lnTo>
                    <a:pt x="3510510" y="379596"/>
                  </a:lnTo>
                  <a:lnTo>
                    <a:pt x="3780550" y="569395"/>
                  </a:lnTo>
                  <a:lnTo>
                    <a:pt x="4050589" y="616844"/>
                  </a:lnTo>
                  <a:lnTo>
                    <a:pt x="4320628" y="47449"/>
                  </a:lnTo>
                  <a:lnTo>
                    <a:pt x="4590668" y="142348"/>
                  </a:lnTo>
                </a:path>
              </a:pathLst>
            </a:custGeom>
            <a:ln w="27101" cap="flat">
              <a:solidFill>
                <a:srgbClr val="EE00EE">
                  <a:alpha val="100000"/>
                </a:srgbClr>
              </a:solidFill>
              <a:prstDash val="solid"/>
              <a:round/>
            </a:ln>
          </p:spPr>
          <p:txBody>
            <a:bodyPr/>
            <a:lstStyle/>
            <a:p>
              <a:endParaRPr/>
            </a:p>
          </p:txBody>
        </p:sp>
        <p:sp>
          <p:nvSpPr>
            <p:cNvPr id="40" name="pl40"/>
            <p:cNvSpPr/>
            <p:nvPr/>
          </p:nvSpPr>
          <p:spPr>
            <a:xfrm>
              <a:off x="5995962" y="2781334"/>
              <a:ext cx="1620235" cy="379596"/>
            </a:xfrm>
            <a:custGeom>
              <a:avLst/>
              <a:gdLst/>
              <a:ahLst/>
              <a:cxnLst/>
              <a:rect l="0" t="0" r="0" b="0"/>
              <a:pathLst>
                <a:path w="1620235" h="379596">
                  <a:moveTo>
                    <a:pt x="0" y="379596"/>
                  </a:moveTo>
                  <a:lnTo>
                    <a:pt x="270039" y="237248"/>
                  </a:lnTo>
                  <a:lnTo>
                    <a:pt x="540078" y="189798"/>
                  </a:lnTo>
                  <a:lnTo>
                    <a:pt x="810117" y="379596"/>
                  </a:lnTo>
                  <a:lnTo>
                    <a:pt x="1080157" y="284697"/>
                  </a:lnTo>
                  <a:lnTo>
                    <a:pt x="1350196" y="0"/>
                  </a:lnTo>
                  <a:lnTo>
                    <a:pt x="1620235" y="94899"/>
                  </a:lnTo>
                </a:path>
              </a:pathLst>
            </a:custGeom>
            <a:ln w="27101" cap="flat">
              <a:solidFill>
                <a:srgbClr val="6A3D9A">
                  <a:alpha val="100000"/>
                </a:srgbClr>
              </a:solidFill>
              <a:prstDash val="solid"/>
              <a:round/>
            </a:ln>
          </p:spPr>
          <p:txBody>
            <a:bodyPr/>
            <a:lstStyle/>
            <a:p>
              <a:endParaRPr/>
            </a:p>
          </p:txBody>
        </p:sp>
        <p:sp>
          <p:nvSpPr>
            <p:cNvPr id="41" name="pl41"/>
            <p:cNvSpPr/>
            <p:nvPr/>
          </p:nvSpPr>
          <p:spPr>
            <a:xfrm>
              <a:off x="1135255" y="2117039"/>
              <a:ext cx="6480943" cy="1565837"/>
            </a:xfrm>
            <a:custGeom>
              <a:avLst/>
              <a:gdLst/>
              <a:ahLst/>
              <a:cxnLst/>
              <a:rect l="0" t="0" r="0" b="0"/>
              <a:pathLst>
                <a:path w="6480943" h="1565837">
                  <a:moveTo>
                    <a:pt x="0" y="1565837"/>
                  </a:moveTo>
                  <a:lnTo>
                    <a:pt x="270039" y="94899"/>
                  </a:lnTo>
                  <a:lnTo>
                    <a:pt x="540078" y="0"/>
                  </a:lnTo>
                  <a:lnTo>
                    <a:pt x="810117" y="569395"/>
                  </a:lnTo>
                  <a:lnTo>
                    <a:pt x="1080157" y="474496"/>
                  </a:lnTo>
                  <a:lnTo>
                    <a:pt x="1350196" y="1376038"/>
                  </a:lnTo>
                  <a:lnTo>
                    <a:pt x="1620235" y="1233689"/>
                  </a:lnTo>
                  <a:lnTo>
                    <a:pt x="1890275" y="759193"/>
                  </a:lnTo>
                  <a:lnTo>
                    <a:pt x="2160314" y="759193"/>
                  </a:lnTo>
                  <a:lnTo>
                    <a:pt x="2430353" y="759193"/>
                  </a:lnTo>
                  <a:lnTo>
                    <a:pt x="2700393" y="711744"/>
                  </a:lnTo>
                  <a:lnTo>
                    <a:pt x="2970432" y="711744"/>
                  </a:lnTo>
                  <a:lnTo>
                    <a:pt x="3240471" y="711744"/>
                  </a:lnTo>
                  <a:lnTo>
                    <a:pt x="3510510" y="711744"/>
                  </a:lnTo>
                  <a:lnTo>
                    <a:pt x="3780550" y="854093"/>
                  </a:lnTo>
                  <a:lnTo>
                    <a:pt x="4050589" y="1043891"/>
                  </a:lnTo>
                  <a:lnTo>
                    <a:pt x="4320628" y="1186240"/>
                  </a:lnTo>
                  <a:lnTo>
                    <a:pt x="4590668" y="1281139"/>
                  </a:lnTo>
                  <a:lnTo>
                    <a:pt x="4860707" y="854093"/>
                  </a:lnTo>
                  <a:lnTo>
                    <a:pt x="5130746" y="711744"/>
                  </a:lnTo>
                  <a:lnTo>
                    <a:pt x="5400786" y="948992"/>
                  </a:lnTo>
                  <a:lnTo>
                    <a:pt x="5670825" y="1233689"/>
                  </a:lnTo>
                  <a:lnTo>
                    <a:pt x="5940864" y="1138790"/>
                  </a:lnTo>
                  <a:lnTo>
                    <a:pt x="6210904" y="521945"/>
                  </a:lnTo>
                  <a:lnTo>
                    <a:pt x="6480943" y="996441"/>
                  </a:lnTo>
                </a:path>
              </a:pathLst>
            </a:custGeom>
            <a:ln w="27101" cap="flat">
              <a:solidFill>
                <a:srgbClr val="E31A1C">
                  <a:alpha val="100000"/>
                </a:srgbClr>
              </a:solidFill>
              <a:prstDash val="solid"/>
              <a:round/>
            </a:ln>
          </p:spPr>
          <p:txBody>
            <a:bodyPr/>
            <a:lstStyle/>
            <a:p>
              <a:endParaRPr/>
            </a:p>
          </p:txBody>
        </p:sp>
        <p:sp>
          <p:nvSpPr>
            <p:cNvPr id="42" name="pl42"/>
            <p:cNvSpPr/>
            <p:nvPr/>
          </p:nvSpPr>
          <p:spPr>
            <a:xfrm>
              <a:off x="5185844" y="3587977"/>
              <a:ext cx="2430353" cy="1281139"/>
            </a:xfrm>
            <a:custGeom>
              <a:avLst/>
              <a:gdLst/>
              <a:ahLst/>
              <a:cxnLst/>
              <a:rect l="0" t="0" r="0" b="0"/>
              <a:pathLst>
                <a:path w="2430353" h="1281139">
                  <a:moveTo>
                    <a:pt x="0" y="1233689"/>
                  </a:moveTo>
                  <a:lnTo>
                    <a:pt x="270039" y="1281139"/>
                  </a:lnTo>
                  <a:lnTo>
                    <a:pt x="540078" y="1043891"/>
                  </a:lnTo>
                  <a:lnTo>
                    <a:pt x="810117" y="854093"/>
                  </a:lnTo>
                  <a:lnTo>
                    <a:pt x="1080157" y="94899"/>
                  </a:lnTo>
                  <a:lnTo>
                    <a:pt x="1350196" y="332147"/>
                  </a:lnTo>
                  <a:lnTo>
                    <a:pt x="1620235" y="664294"/>
                  </a:lnTo>
                  <a:lnTo>
                    <a:pt x="1890275" y="474496"/>
                  </a:lnTo>
                  <a:lnTo>
                    <a:pt x="2160314" y="0"/>
                  </a:lnTo>
                  <a:lnTo>
                    <a:pt x="2430353" y="569395"/>
                  </a:lnTo>
                </a:path>
              </a:pathLst>
            </a:custGeom>
            <a:ln w="27101" cap="flat">
              <a:solidFill>
                <a:srgbClr val="FF7F00">
                  <a:alpha val="100000"/>
                </a:srgbClr>
              </a:solidFill>
              <a:prstDash val="solid"/>
              <a:round/>
            </a:ln>
          </p:spPr>
          <p:txBody>
            <a:bodyPr/>
            <a:lstStyle/>
            <a:p>
              <a:endParaRPr/>
            </a:p>
          </p:txBody>
        </p:sp>
        <p:sp>
          <p:nvSpPr>
            <p:cNvPr id="43" name="pl43"/>
            <p:cNvSpPr/>
            <p:nvPr/>
          </p:nvSpPr>
          <p:spPr>
            <a:xfrm>
              <a:off x="4645766" y="2401737"/>
              <a:ext cx="2970432" cy="2799527"/>
            </a:xfrm>
            <a:custGeom>
              <a:avLst/>
              <a:gdLst/>
              <a:ahLst/>
              <a:cxnLst/>
              <a:rect l="0" t="0" r="0" b="0"/>
              <a:pathLst>
                <a:path w="2970432" h="2799527">
                  <a:moveTo>
                    <a:pt x="0" y="2799527"/>
                  </a:moveTo>
                  <a:lnTo>
                    <a:pt x="270039" y="1186240"/>
                  </a:lnTo>
                  <a:lnTo>
                    <a:pt x="540078" y="521945"/>
                  </a:lnTo>
                  <a:lnTo>
                    <a:pt x="810117" y="474496"/>
                  </a:lnTo>
                  <a:lnTo>
                    <a:pt x="1080157" y="379596"/>
                  </a:lnTo>
                  <a:lnTo>
                    <a:pt x="1350196" y="0"/>
                  </a:lnTo>
                  <a:lnTo>
                    <a:pt x="1620235" y="189798"/>
                  </a:lnTo>
                  <a:lnTo>
                    <a:pt x="1890275" y="142348"/>
                  </a:lnTo>
                  <a:lnTo>
                    <a:pt x="2160314" y="948992"/>
                  </a:lnTo>
                  <a:lnTo>
                    <a:pt x="2430353" y="1376038"/>
                  </a:lnTo>
                  <a:lnTo>
                    <a:pt x="2700393" y="189798"/>
                  </a:lnTo>
                  <a:lnTo>
                    <a:pt x="2970432" y="284697"/>
                  </a:lnTo>
                </a:path>
              </a:pathLst>
            </a:custGeom>
            <a:ln w="27101" cap="flat">
              <a:solidFill>
                <a:srgbClr val="FFC20E">
                  <a:alpha val="100000"/>
                </a:srgbClr>
              </a:solidFill>
              <a:prstDash val="solid"/>
              <a:round/>
            </a:ln>
          </p:spPr>
          <p:txBody>
            <a:bodyPr/>
            <a:lstStyle/>
            <a:p>
              <a:endParaRPr/>
            </a:p>
          </p:txBody>
        </p:sp>
        <p:sp>
          <p:nvSpPr>
            <p:cNvPr id="44" name="pl44"/>
            <p:cNvSpPr/>
            <p:nvPr/>
          </p:nvSpPr>
          <p:spPr>
            <a:xfrm>
              <a:off x="1135255" y="2164489"/>
              <a:ext cx="6480943" cy="3084224"/>
            </a:xfrm>
            <a:custGeom>
              <a:avLst/>
              <a:gdLst/>
              <a:ahLst/>
              <a:cxnLst/>
              <a:rect l="0" t="0" r="0" b="0"/>
              <a:pathLst>
                <a:path w="6480943" h="3084224">
                  <a:moveTo>
                    <a:pt x="0" y="2467379"/>
                  </a:moveTo>
                  <a:lnTo>
                    <a:pt x="270039" y="2135232"/>
                  </a:lnTo>
                  <a:lnTo>
                    <a:pt x="540078" y="2419930"/>
                  </a:lnTo>
                  <a:lnTo>
                    <a:pt x="810117" y="2467379"/>
                  </a:lnTo>
                  <a:lnTo>
                    <a:pt x="1080157" y="2609728"/>
                  </a:lnTo>
                  <a:lnTo>
                    <a:pt x="1350196" y="2799527"/>
                  </a:lnTo>
                  <a:lnTo>
                    <a:pt x="1620235" y="3084224"/>
                  </a:lnTo>
                  <a:lnTo>
                    <a:pt x="1890275" y="1423488"/>
                  </a:lnTo>
                  <a:lnTo>
                    <a:pt x="2160314" y="1376038"/>
                  </a:lnTo>
                  <a:lnTo>
                    <a:pt x="2430353" y="1376038"/>
                  </a:lnTo>
                  <a:lnTo>
                    <a:pt x="2700393" y="1328589"/>
                  </a:lnTo>
                  <a:lnTo>
                    <a:pt x="2970432" y="1328589"/>
                  </a:lnTo>
                  <a:lnTo>
                    <a:pt x="3240471" y="1233689"/>
                  </a:lnTo>
                  <a:lnTo>
                    <a:pt x="3510510" y="1281139"/>
                  </a:lnTo>
                  <a:lnTo>
                    <a:pt x="3780550" y="854093"/>
                  </a:lnTo>
                  <a:lnTo>
                    <a:pt x="4050589" y="759193"/>
                  </a:lnTo>
                  <a:lnTo>
                    <a:pt x="4320628" y="806643"/>
                  </a:lnTo>
                  <a:lnTo>
                    <a:pt x="4590668" y="996441"/>
                  </a:lnTo>
                  <a:lnTo>
                    <a:pt x="4860707" y="427046"/>
                  </a:lnTo>
                  <a:lnTo>
                    <a:pt x="5130746" y="569395"/>
                  </a:lnTo>
                  <a:lnTo>
                    <a:pt x="5400786" y="664294"/>
                  </a:lnTo>
                  <a:lnTo>
                    <a:pt x="5670825" y="948992"/>
                  </a:lnTo>
                  <a:lnTo>
                    <a:pt x="5940864" y="901542"/>
                  </a:lnTo>
                  <a:lnTo>
                    <a:pt x="6210904" y="0"/>
                  </a:lnTo>
                  <a:lnTo>
                    <a:pt x="6480943" y="806643"/>
                  </a:lnTo>
                </a:path>
              </a:pathLst>
            </a:custGeom>
            <a:ln w="27101" cap="flat">
              <a:solidFill>
                <a:srgbClr val="008B00">
                  <a:alpha val="100000"/>
                </a:srgbClr>
              </a:solidFill>
              <a:prstDash val="solid"/>
              <a:round/>
            </a:ln>
          </p:spPr>
          <p:txBody>
            <a:bodyPr/>
            <a:lstStyle/>
            <a:p>
              <a:endParaRPr/>
            </a:p>
          </p:txBody>
        </p:sp>
        <p:sp>
          <p:nvSpPr>
            <p:cNvPr id="45" name="pl45"/>
            <p:cNvSpPr/>
            <p:nvPr/>
          </p:nvSpPr>
          <p:spPr>
            <a:xfrm>
              <a:off x="4915805" y="2449186"/>
              <a:ext cx="2700393" cy="2325030"/>
            </a:xfrm>
            <a:custGeom>
              <a:avLst/>
              <a:gdLst/>
              <a:ahLst/>
              <a:cxnLst/>
              <a:rect l="0" t="0" r="0" b="0"/>
              <a:pathLst>
                <a:path w="2700393" h="2325030">
                  <a:moveTo>
                    <a:pt x="0" y="2325030"/>
                  </a:moveTo>
                  <a:lnTo>
                    <a:pt x="270039" y="996441"/>
                  </a:lnTo>
                  <a:lnTo>
                    <a:pt x="540078" y="759193"/>
                  </a:lnTo>
                  <a:lnTo>
                    <a:pt x="810117" y="759193"/>
                  </a:lnTo>
                  <a:lnTo>
                    <a:pt x="1080157" y="379596"/>
                  </a:lnTo>
                  <a:lnTo>
                    <a:pt x="1350196" y="0"/>
                  </a:lnTo>
                  <a:lnTo>
                    <a:pt x="1620235" y="854093"/>
                  </a:lnTo>
                  <a:lnTo>
                    <a:pt x="1890275" y="1233689"/>
                  </a:lnTo>
                  <a:lnTo>
                    <a:pt x="2160314" y="1043891"/>
                  </a:lnTo>
                  <a:lnTo>
                    <a:pt x="2430353" y="948992"/>
                  </a:lnTo>
                  <a:lnTo>
                    <a:pt x="2700393" y="1470937"/>
                  </a:lnTo>
                </a:path>
              </a:pathLst>
            </a:custGeom>
            <a:ln w="27101" cap="flat">
              <a:solidFill>
                <a:srgbClr val="9A32CD">
                  <a:alpha val="100000"/>
                </a:srgbClr>
              </a:solidFill>
              <a:prstDash val="solid"/>
              <a:round/>
            </a:ln>
          </p:spPr>
          <p:txBody>
            <a:bodyPr/>
            <a:lstStyle/>
            <a:p>
              <a:endParaRPr/>
            </a:p>
          </p:txBody>
        </p:sp>
        <p:sp>
          <p:nvSpPr>
            <p:cNvPr id="46" name="pl46"/>
            <p:cNvSpPr/>
            <p:nvPr/>
          </p:nvSpPr>
          <p:spPr>
            <a:xfrm>
              <a:off x="5995962" y="2638985"/>
              <a:ext cx="1620235" cy="711744"/>
            </a:xfrm>
            <a:custGeom>
              <a:avLst/>
              <a:gdLst/>
              <a:ahLst/>
              <a:cxnLst/>
              <a:rect l="0" t="0" r="0" b="0"/>
              <a:pathLst>
                <a:path w="1620235" h="711744">
                  <a:moveTo>
                    <a:pt x="0" y="332147"/>
                  </a:moveTo>
                  <a:lnTo>
                    <a:pt x="270039" y="189798"/>
                  </a:lnTo>
                  <a:lnTo>
                    <a:pt x="540078" y="427046"/>
                  </a:lnTo>
                  <a:lnTo>
                    <a:pt x="810117" y="711744"/>
                  </a:lnTo>
                  <a:lnTo>
                    <a:pt x="1080157" y="616844"/>
                  </a:lnTo>
                  <a:lnTo>
                    <a:pt x="1350196" y="0"/>
                  </a:lnTo>
                  <a:lnTo>
                    <a:pt x="1620235" y="474496"/>
                  </a:lnTo>
                </a:path>
              </a:pathLst>
            </a:custGeom>
            <a:ln w="27101" cap="flat">
              <a:solidFill>
                <a:srgbClr val="836FFF">
                  <a:alpha val="100000"/>
                </a:srgbClr>
              </a:solidFill>
              <a:prstDash val="solid"/>
              <a:round/>
            </a:ln>
          </p:spPr>
          <p:txBody>
            <a:bodyPr/>
            <a:lstStyle/>
            <a:p>
              <a:endParaRPr/>
            </a:p>
          </p:txBody>
        </p:sp>
        <p:sp>
          <p:nvSpPr>
            <p:cNvPr id="47" name="pl47"/>
            <p:cNvSpPr/>
            <p:nvPr/>
          </p:nvSpPr>
          <p:spPr>
            <a:xfrm>
              <a:off x="7630387" y="2208262"/>
              <a:ext cx="752557" cy="376180"/>
            </a:xfrm>
            <a:custGeom>
              <a:avLst/>
              <a:gdLst/>
              <a:ahLst/>
              <a:cxnLst/>
              <a:rect l="0" t="0" r="0" b="0"/>
              <a:pathLst>
                <a:path w="752557" h="376180">
                  <a:moveTo>
                    <a:pt x="752557" y="0"/>
                  </a:moveTo>
                  <a:lnTo>
                    <a:pt x="0" y="376180"/>
                  </a:lnTo>
                </a:path>
              </a:pathLst>
            </a:custGeom>
          </p:spPr>
          <p:txBody>
            <a:bodyPr/>
            <a:lstStyle/>
            <a:p>
              <a:endParaRPr/>
            </a:p>
          </p:txBody>
        </p:sp>
        <p:sp>
          <p:nvSpPr>
            <p:cNvPr id="48" name="pl48"/>
            <p:cNvSpPr/>
            <p:nvPr/>
          </p:nvSpPr>
          <p:spPr>
            <a:xfrm>
              <a:off x="7626576" y="1950622"/>
              <a:ext cx="702007" cy="631576"/>
            </a:xfrm>
            <a:custGeom>
              <a:avLst/>
              <a:gdLst/>
              <a:ahLst/>
              <a:cxnLst/>
              <a:rect l="0" t="0" r="0" b="0"/>
              <a:pathLst>
                <a:path w="702007" h="631576">
                  <a:moveTo>
                    <a:pt x="702007" y="0"/>
                  </a:moveTo>
                  <a:lnTo>
                    <a:pt x="0" y="631576"/>
                  </a:lnTo>
                </a:path>
              </a:pathLst>
            </a:custGeom>
          </p:spPr>
          <p:txBody>
            <a:bodyPr/>
            <a:lstStyle/>
            <a:p>
              <a:endParaRPr/>
            </a:p>
          </p:txBody>
        </p:sp>
        <p:sp>
          <p:nvSpPr>
            <p:cNvPr id="49" name="pl49"/>
            <p:cNvSpPr/>
            <p:nvPr/>
          </p:nvSpPr>
          <p:spPr>
            <a:xfrm>
              <a:off x="7633822" y="2465861"/>
              <a:ext cx="803272" cy="122976"/>
            </a:xfrm>
            <a:custGeom>
              <a:avLst/>
              <a:gdLst/>
              <a:ahLst/>
              <a:cxnLst/>
              <a:rect l="0" t="0" r="0" b="0"/>
              <a:pathLst>
                <a:path w="803272" h="122976">
                  <a:moveTo>
                    <a:pt x="803272" y="0"/>
                  </a:moveTo>
                  <a:lnTo>
                    <a:pt x="0" y="122976"/>
                  </a:lnTo>
                </a:path>
              </a:pathLst>
            </a:custGeom>
          </p:spPr>
          <p:txBody>
            <a:bodyPr/>
            <a:lstStyle/>
            <a:p>
              <a:endParaRPr/>
            </a:p>
          </p:txBody>
        </p:sp>
        <p:sp>
          <p:nvSpPr>
            <p:cNvPr id="50" name="pl50"/>
            <p:cNvSpPr/>
            <p:nvPr/>
          </p:nvSpPr>
          <p:spPr>
            <a:xfrm>
              <a:off x="7634279" y="2687356"/>
              <a:ext cx="766663" cy="39085"/>
            </a:xfrm>
            <a:custGeom>
              <a:avLst/>
              <a:gdLst/>
              <a:ahLst/>
              <a:cxnLst/>
              <a:rect l="0" t="0" r="0" b="0"/>
              <a:pathLst>
                <a:path w="766663" h="39085">
                  <a:moveTo>
                    <a:pt x="766663" y="39085"/>
                  </a:moveTo>
                  <a:lnTo>
                    <a:pt x="0" y="0"/>
                  </a:lnTo>
                </a:path>
              </a:pathLst>
            </a:custGeom>
          </p:spPr>
          <p:txBody>
            <a:bodyPr/>
            <a:lstStyle/>
            <a:p>
              <a:endParaRPr/>
            </a:p>
          </p:txBody>
        </p:sp>
        <p:sp>
          <p:nvSpPr>
            <p:cNvPr id="51" name="pl51"/>
            <p:cNvSpPr/>
            <p:nvPr/>
          </p:nvSpPr>
          <p:spPr>
            <a:xfrm>
              <a:off x="7633933" y="2878628"/>
              <a:ext cx="791093" cy="106822"/>
            </a:xfrm>
            <a:custGeom>
              <a:avLst/>
              <a:gdLst/>
              <a:ahLst/>
              <a:cxnLst/>
              <a:rect l="0" t="0" r="0" b="0"/>
              <a:pathLst>
                <a:path w="791093" h="106822">
                  <a:moveTo>
                    <a:pt x="791093" y="106822"/>
                  </a:moveTo>
                  <a:lnTo>
                    <a:pt x="0" y="0"/>
                  </a:lnTo>
                </a:path>
              </a:pathLst>
            </a:custGeom>
          </p:spPr>
          <p:txBody>
            <a:bodyPr/>
            <a:lstStyle/>
            <a:p>
              <a:endParaRPr/>
            </a:p>
          </p:txBody>
        </p:sp>
        <p:sp>
          <p:nvSpPr>
            <p:cNvPr id="52" name="pl52"/>
            <p:cNvSpPr/>
            <p:nvPr/>
          </p:nvSpPr>
          <p:spPr>
            <a:xfrm>
              <a:off x="7631859" y="2976878"/>
              <a:ext cx="726843" cy="266678"/>
            </a:xfrm>
            <a:custGeom>
              <a:avLst/>
              <a:gdLst/>
              <a:ahLst/>
              <a:cxnLst/>
              <a:rect l="0" t="0" r="0" b="0"/>
              <a:pathLst>
                <a:path w="726843" h="266678">
                  <a:moveTo>
                    <a:pt x="726843" y="266678"/>
                  </a:moveTo>
                  <a:lnTo>
                    <a:pt x="0" y="0"/>
                  </a:lnTo>
                </a:path>
              </a:pathLst>
            </a:custGeom>
          </p:spPr>
          <p:txBody>
            <a:bodyPr/>
            <a:lstStyle/>
            <a:p>
              <a:endParaRPr/>
            </a:p>
          </p:txBody>
        </p:sp>
        <p:sp>
          <p:nvSpPr>
            <p:cNvPr id="53" name="pl53"/>
            <p:cNvSpPr/>
            <p:nvPr/>
          </p:nvSpPr>
          <p:spPr>
            <a:xfrm>
              <a:off x="7630105" y="3120791"/>
              <a:ext cx="728756" cy="383057"/>
            </a:xfrm>
            <a:custGeom>
              <a:avLst/>
              <a:gdLst/>
              <a:ahLst/>
              <a:cxnLst/>
              <a:rect l="0" t="0" r="0" b="0"/>
              <a:pathLst>
                <a:path w="728756" h="383057">
                  <a:moveTo>
                    <a:pt x="728756" y="383057"/>
                  </a:moveTo>
                  <a:lnTo>
                    <a:pt x="0" y="0"/>
                  </a:lnTo>
                </a:path>
              </a:pathLst>
            </a:custGeom>
          </p:spPr>
          <p:txBody>
            <a:bodyPr/>
            <a:lstStyle/>
            <a:p>
              <a:endParaRPr/>
            </a:p>
          </p:txBody>
        </p:sp>
        <p:sp>
          <p:nvSpPr>
            <p:cNvPr id="54" name="pl54"/>
            <p:cNvSpPr/>
            <p:nvPr/>
          </p:nvSpPr>
          <p:spPr>
            <a:xfrm>
              <a:off x="7626109" y="3123016"/>
              <a:ext cx="666322" cy="641022"/>
            </a:xfrm>
            <a:custGeom>
              <a:avLst/>
              <a:gdLst/>
              <a:ahLst/>
              <a:cxnLst/>
              <a:rect l="0" t="0" r="0" b="0"/>
              <a:pathLst>
                <a:path w="666322" h="641022">
                  <a:moveTo>
                    <a:pt x="666322" y="641022"/>
                  </a:moveTo>
                  <a:lnTo>
                    <a:pt x="0" y="0"/>
                  </a:lnTo>
                </a:path>
              </a:pathLst>
            </a:custGeom>
          </p:spPr>
          <p:txBody>
            <a:bodyPr/>
            <a:lstStyle/>
            <a:p>
              <a:endParaRPr/>
            </a:p>
          </p:txBody>
        </p:sp>
        <p:sp>
          <p:nvSpPr>
            <p:cNvPr id="55" name="pl55"/>
            <p:cNvSpPr/>
            <p:nvPr/>
          </p:nvSpPr>
          <p:spPr>
            <a:xfrm>
              <a:off x="7633792" y="3922897"/>
              <a:ext cx="718981" cy="113329"/>
            </a:xfrm>
            <a:custGeom>
              <a:avLst/>
              <a:gdLst/>
              <a:ahLst/>
              <a:cxnLst/>
              <a:rect l="0" t="0" r="0" b="0"/>
              <a:pathLst>
                <a:path w="718981" h="113329">
                  <a:moveTo>
                    <a:pt x="718981" y="113329"/>
                  </a:moveTo>
                  <a:lnTo>
                    <a:pt x="0" y="0"/>
                  </a:lnTo>
                </a:path>
              </a:pathLst>
            </a:custGeom>
          </p:spPr>
          <p:txBody>
            <a:bodyPr/>
            <a:lstStyle/>
            <a:p>
              <a:endParaRPr/>
            </a:p>
          </p:txBody>
        </p:sp>
        <p:sp>
          <p:nvSpPr>
            <p:cNvPr id="56" name="pl56"/>
            <p:cNvSpPr/>
            <p:nvPr/>
          </p:nvSpPr>
          <p:spPr>
            <a:xfrm>
              <a:off x="7633562" y="4160667"/>
              <a:ext cx="725298" cy="137633"/>
            </a:xfrm>
            <a:custGeom>
              <a:avLst/>
              <a:gdLst/>
              <a:ahLst/>
              <a:cxnLst/>
              <a:rect l="0" t="0" r="0" b="0"/>
              <a:pathLst>
                <a:path w="725298" h="137633">
                  <a:moveTo>
                    <a:pt x="725298" y="137633"/>
                  </a:moveTo>
                  <a:lnTo>
                    <a:pt x="0" y="0"/>
                  </a:lnTo>
                </a:path>
              </a:pathLst>
            </a:custGeom>
          </p:spPr>
          <p:txBody>
            <a:bodyPr/>
            <a:lstStyle/>
            <a:p>
              <a:endParaRPr/>
            </a:p>
          </p:txBody>
        </p:sp>
        <p:sp>
          <p:nvSpPr>
            <p:cNvPr id="57" name="pg57"/>
            <p:cNvSpPr/>
            <p:nvPr/>
          </p:nvSpPr>
          <p:spPr>
            <a:xfrm>
              <a:off x="8314365" y="2116998"/>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58" name="tx58"/>
            <p:cNvSpPr/>
            <p:nvPr/>
          </p:nvSpPr>
          <p:spPr>
            <a:xfrm>
              <a:off x="8337225" y="2158537"/>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64%</a:t>
              </a:r>
            </a:p>
          </p:txBody>
        </p:sp>
        <p:sp>
          <p:nvSpPr>
            <p:cNvPr id="59" name="pg59"/>
            <p:cNvSpPr/>
            <p:nvPr/>
          </p:nvSpPr>
          <p:spPr>
            <a:xfrm>
              <a:off x="8260004" y="1858807"/>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0" name="tx60"/>
            <p:cNvSpPr/>
            <p:nvPr/>
          </p:nvSpPr>
          <p:spPr>
            <a:xfrm>
              <a:off x="8282864" y="1881660"/>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64%</a:t>
              </a:r>
            </a:p>
          </p:txBody>
        </p:sp>
        <p:sp>
          <p:nvSpPr>
            <p:cNvPr id="61" name="pg61"/>
            <p:cNvSpPr/>
            <p:nvPr/>
          </p:nvSpPr>
          <p:spPr>
            <a:xfrm>
              <a:off x="8368515" y="2379142"/>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2" name="tx62"/>
            <p:cNvSpPr/>
            <p:nvPr/>
          </p:nvSpPr>
          <p:spPr>
            <a:xfrm>
              <a:off x="8391375" y="2420680"/>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64%</a:t>
              </a:r>
            </a:p>
          </p:txBody>
        </p:sp>
        <p:sp>
          <p:nvSpPr>
            <p:cNvPr id="63" name="pg63"/>
            <p:cNvSpPr/>
            <p:nvPr/>
          </p:nvSpPr>
          <p:spPr>
            <a:xfrm>
              <a:off x="8332362" y="2642055"/>
              <a:ext cx="627748" cy="169038"/>
            </a:xfrm>
            <a:custGeom>
              <a:avLst/>
              <a:gdLst/>
              <a:ahLst/>
              <a:cxnLst/>
              <a:rect l="0" t="0" r="0" b="0"/>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64" name="tx64"/>
            <p:cNvSpPr/>
            <p:nvPr/>
          </p:nvSpPr>
          <p:spPr>
            <a:xfrm>
              <a:off x="8355222" y="2683594"/>
              <a:ext cx="53630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PcV3: 62%</a:t>
              </a:r>
            </a:p>
          </p:txBody>
        </p:sp>
        <p:sp>
          <p:nvSpPr>
            <p:cNvPr id="65" name="pg65"/>
            <p:cNvSpPr/>
            <p:nvPr/>
          </p:nvSpPr>
          <p:spPr>
            <a:xfrm>
              <a:off x="8356446" y="2902771"/>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66" name="tx66"/>
            <p:cNvSpPr/>
            <p:nvPr/>
          </p:nvSpPr>
          <p:spPr>
            <a:xfrm>
              <a:off x="8379306" y="2944309"/>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IPV1: 58%</a:t>
              </a:r>
            </a:p>
          </p:txBody>
        </p:sp>
        <p:sp>
          <p:nvSpPr>
            <p:cNvPr id="67" name="pg67"/>
            <p:cNvSpPr/>
            <p:nvPr/>
          </p:nvSpPr>
          <p:spPr>
            <a:xfrm>
              <a:off x="8290122" y="3164970"/>
              <a:ext cx="669988" cy="169038"/>
            </a:xfrm>
            <a:custGeom>
              <a:avLst/>
              <a:gdLst/>
              <a:ahLst/>
              <a:cxnLst/>
              <a:rect l="0" t="0" r="0" b="0"/>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68" name="tx68"/>
            <p:cNvSpPr/>
            <p:nvPr/>
          </p:nvSpPr>
          <p:spPr>
            <a:xfrm>
              <a:off x="8312982" y="3206509"/>
              <a:ext cx="57854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Polio3: 56%</a:t>
              </a:r>
            </a:p>
          </p:txBody>
        </p:sp>
        <p:sp>
          <p:nvSpPr>
            <p:cNvPr id="69" name="pg69"/>
            <p:cNvSpPr/>
            <p:nvPr/>
          </p:nvSpPr>
          <p:spPr>
            <a:xfrm>
              <a:off x="8290281" y="3426386"/>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70" name="tx70"/>
            <p:cNvSpPr/>
            <p:nvPr/>
          </p:nvSpPr>
          <p:spPr>
            <a:xfrm>
              <a:off x="8313141" y="3467924"/>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MCV1: 53%</a:t>
              </a:r>
            </a:p>
          </p:txBody>
        </p:sp>
        <p:sp>
          <p:nvSpPr>
            <p:cNvPr id="71" name="pg71"/>
            <p:cNvSpPr/>
            <p:nvPr/>
          </p:nvSpPr>
          <p:spPr>
            <a:xfrm>
              <a:off x="8223851" y="3687027"/>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72" name="tx72"/>
            <p:cNvSpPr/>
            <p:nvPr/>
          </p:nvSpPr>
          <p:spPr>
            <a:xfrm>
              <a:off x="8246711" y="3728566"/>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Rubella: 53%</a:t>
              </a:r>
            </a:p>
          </p:txBody>
        </p:sp>
        <p:sp>
          <p:nvSpPr>
            <p:cNvPr id="73" name="pg73"/>
            <p:cNvSpPr/>
            <p:nvPr/>
          </p:nvSpPr>
          <p:spPr>
            <a:xfrm>
              <a:off x="8284194" y="3954135"/>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74" name="tx74"/>
            <p:cNvSpPr/>
            <p:nvPr/>
          </p:nvSpPr>
          <p:spPr>
            <a:xfrm>
              <a:off x="8307054" y="3995674"/>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RotaC: 36%</a:t>
              </a:r>
            </a:p>
          </p:txBody>
        </p:sp>
        <p:sp>
          <p:nvSpPr>
            <p:cNvPr id="75" name="pg75"/>
            <p:cNvSpPr/>
            <p:nvPr/>
          </p:nvSpPr>
          <p:spPr>
            <a:xfrm>
              <a:off x="8290281" y="4216894"/>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6" name="tx76"/>
            <p:cNvSpPr/>
            <p:nvPr/>
          </p:nvSpPr>
          <p:spPr>
            <a:xfrm>
              <a:off x="8313141" y="4258433"/>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MCV2: 31%</a:t>
              </a:r>
            </a:p>
          </p:txBody>
        </p:sp>
        <p:sp>
          <p:nvSpPr>
            <p:cNvPr id="77" name="pl77"/>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79" name="tx79"/>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01" name="tx101"/>
            <p:cNvSpPr/>
            <p:nvPr/>
          </p:nvSpPr>
          <p:spPr>
            <a:xfrm>
              <a:off x="3373983" y="401416"/>
              <a:ext cx="308364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Angola, 2000-2024</a:t>
              </a:r>
            </a:p>
          </p:txBody>
        </p:sp>
        <p:sp>
          <p:nvSpPr>
            <p:cNvPr id="102" name="tx102"/>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3" name="tx103"/>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de la couverture de 10 vaccins (série complète).
En 2024, le MCV2 aura la couverture la plus faible de tous les vaccins (31%), suivi par le ROTAC (36%).
La couverture de 3 vaccins est restée la même (DTC3, HepB3 et Hib3), 1 vaccin a augmenté (VPI1) et 6 vaccins ont diminué (MCV1, MCV2, PcV3, Polio3, RotaC et Rubéole) par rapport à leur couverture respective en 2019.
La couverture de 10 vaccins a diminué (DTC3, HepB3, Hib3, VPI1, MCV1, MCV2, PcV3, Polio3, RotaC et Rubéole)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606" y="507401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606" y="4723713"/>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606" y="437341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606" y="402311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606" y="3672809"/>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606" y="332250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606" y="297220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30606" y="262190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30606" y="227160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30606" y="192130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30606" y="1571001"/>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30606" y="122070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30606" y="87039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9168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29709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10250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0791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71332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5896889" y="870398"/>
              <a:ext cx="1372111" cy="0"/>
            </a:xfrm>
            <a:custGeom>
              <a:avLst/>
              <a:gdLst/>
              <a:ahLst/>
              <a:cxnLst/>
              <a:rect l="0" t="0" r="0" b="0"/>
              <a:pathLst>
                <a:path w="1372111">
                  <a:moveTo>
                    <a:pt x="0" y="0"/>
                  </a:moveTo>
                  <a:lnTo>
                    <a:pt x="72216" y="0"/>
                  </a:lnTo>
                  <a:lnTo>
                    <a:pt x="433298" y="0"/>
                  </a:lnTo>
                  <a:lnTo>
                    <a:pt x="505514" y="0"/>
                  </a:lnTo>
                  <a:lnTo>
                    <a:pt x="794380" y="0"/>
                  </a:lnTo>
                  <a:lnTo>
                    <a:pt x="1372111"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6041321" y="1220700"/>
              <a:ext cx="1155462" cy="0"/>
            </a:xfrm>
            <a:custGeom>
              <a:avLst/>
              <a:gdLst/>
              <a:ahLst/>
              <a:cxnLst/>
              <a:rect l="0" t="0" r="0" b="0"/>
              <a:pathLst>
                <a:path w="1155462">
                  <a:moveTo>
                    <a:pt x="0" y="0"/>
                  </a:moveTo>
                  <a:lnTo>
                    <a:pt x="144432" y="0"/>
                  </a:lnTo>
                  <a:lnTo>
                    <a:pt x="288865" y="0"/>
                  </a:lnTo>
                  <a:lnTo>
                    <a:pt x="505514" y="0"/>
                  </a:lnTo>
                  <a:lnTo>
                    <a:pt x="505514" y="0"/>
                  </a:lnTo>
                  <a:lnTo>
                    <a:pt x="1155462"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5391374" y="1571001"/>
              <a:ext cx="866596" cy="0"/>
            </a:xfrm>
            <a:custGeom>
              <a:avLst/>
              <a:gdLst/>
              <a:ahLst/>
              <a:cxnLst/>
              <a:rect l="0" t="0" r="0" b="0"/>
              <a:pathLst>
                <a:path w="866596">
                  <a:moveTo>
                    <a:pt x="0" y="0"/>
                  </a:moveTo>
                  <a:lnTo>
                    <a:pt x="72216" y="0"/>
                  </a:lnTo>
                  <a:lnTo>
                    <a:pt x="361082" y="0"/>
                  </a:lnTo>
                  <a:lnTo>
                    <a:pt x="722164" y="0"/>
                  </a:lnTo>
                  <a:lnTo>
                    <a:pt x="722164" y="0"/>
                  </a:lnTo>
                  <a:lnTo>
                    <a:pt x="866596"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5391374" y="1921302"/>
              <a:ext cx="866596" cy="0"/>
            </a:xfrm>
            <a:custGeom>
              <a:avLst/>
              <a:gdLst/>
              <a:ahLst/>
              <a:cxnLst/>
              <a:rect l="0" t="0" r="0" b="0"/>
              <a:pathLst>
                <a:path w="866596">
                  <a:moveTo>
                    <a:pt x="0" y="0"/>
                  </a:moveTo>
                  <a:lnTo>
                    <a:pt x="72216" y="0"/>
                  </a:lnTo>
                  <a:lnTo>
                    <a:pt x="361082" y="0"/>
                  </a:lnTo>
                  <a:lnTo>
                    <a:pt x="722164" y="0"/>
                  </a:lnTo>
                  <a:lnTo>
                    <a:pt x="722164" y="0"/>
                  </a:lnTo>
                  <a:lnTo>
                    <a:pt x="866596"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5391374" y="2271604"/>
              <a:ext cx="866596" cy="0"/>
            </a:xfrm>
            <a:custGeom>
              <a:avLst/>
              <a:gdLst/>
              <a:ahLst/>
              <a:cxnLst/>
              <a:rect l="0" t="0" r="0" b="0"/>
              <a:pathLst>
                <a:path w="866596">
                  <a:moveTo>
                    <a:pt x="0" y="0"/>
                  </a:moveTo>
                  <a:lnTo>
                    <a:pt x="72216" y="0"/>
                  </a:lnTo>
                  <a:lnTo>
                    <a:pt x="361082" y="0"/>
                  </a:lnTo>
                  <a:lnTo>
                    <a:pt x="722164" y="0"/>
                  </a:lnTo>
                  <a:lnTo>
                    <a:pt x="722164" y="0"/>
                  </a:lnTo>
                  <a:lnTo>
                    <a:pt x="866596"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5246941" y="2621905"/>
              <a:ext cx="577731" cy="0"/>
            </a:xfrm>
            <a:custGeom>
              <a:avLst/>
              <a:gdLst/>
              <a:ahLst/>
              <a:cxnLst/>
              <a:rect l="0" t="0" r="0" b="0"/>
              <a:pathLst>
                <a:path w="577731">
                  <a:moveTo>
                    <a:pt x="0" y="0"/>
                  </a:moveTo>
                  <a:lnTo>
                    <a:pt x="144432" y="0"/>
                  </a:lnTo>
                  <a:lnTo>
                    <a:pt x="216649" y="0"/>
                  </a:lnTo>
                  <a:lnTo>
                    <a:pt x="288865" y="0"/>
                  </a:lnTo>
                  <a:lnTo>
                    <a:pt x="433298" y="0"/>
                  </a:lnTo>
                  <a:lnTo>
                    <a:pt x="577731"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4958075" y="2972206"/>
              <a:ext cx="1083246" cy="0"/>
            </a:xfrm>
            <a:custGeom>
              <a:avLst/>
              <a:gdLst/>
              <a:ahLst/>
              <a:cxnLst/>
              <a:rect l="0" t="0" r="0" b="0"/>
              <a:pathLst>
                <a:path w="1083246">
                  <a:moveTo>
                    <a:pt x="0" y="0"/>
                  </a:moveTo>
                  <a:lnTo>
                    <a:pt x="144432" y="0"/>
                  </a:lnTo>
                  <a:lnTo>
                    <a:pt x="361082" y="0"/>
                  </a:lnTo>
                  <a:lnTo>
                    <a:pt x="433298" y="0"/>
                  </a:lnTo>
                  <a:lnTo>
                    <a:pt x="794380" y="0"/>
                  </a:lnTo>
                  <a:lnTo>
                    <a:pt x="1083246" y="0"/>
                  </a:lnTo>
                </a:path>
              </a:pathLst>
            </a:custGeom>
            <a:ln w="116535" cap="flat">
              <a:solidFill>
                <a:srgbClr val="E8E8E8">
                  <a:alpha val="100000"/>
                </a:srgbClr>
              </a:solidFill>
              <a:prstDash val="solid"/>
              <a:round/>
            </a:ln>
          </p:spPr>
          <p:txBody>
            <a:bodyPr/>
            <a:lstStyle/>
            <a:p>
              <a:endParaRPr/>
            </a:p>
          </p:txBody>
        </p:sp>
        <p:sp>
          <p:nvSpPr>
            <p:cNvPr id="29" name="pl29"/>
            <p:cNvSpPr/>
            <p:nvPr/>
          </p:nvSpPr>
          <p:spPr>
            <a:xfrm>
              <a:off x="3585964" y="3322508"/>
              <a:ext cx="1011029" cy="0"/>
            </a:xfrm>
            <a:custGeom>
              <a:avLst/>
              <a:gdLst/>
              <a:ahLst/>
              <a:cxnLst/>
              <a:rect l="0" t="0" r="0" b="0"/>
              <a:pathLst>
                <a:path w="1011029">
                  <a:moveTo>
                    <a:pt x="0" y="0"/>
                  </a:moveTo>
                  <a:lnTo>
                    <a:pt x="144432" y="0"/>
                  </a:lnTo>
                  <a:lnTo>
                    <a:pt x="288865" y="0"/>
                  </a:lnTo>
                  <a:lnTo>
                    <a:pt x="505514" y="0"/>
                  </a:lnTo>
                  <a:lnTo>
                    <a:pt x="866596" y="0"/>
                  </a:lnTo>
                  <a:lnTo>
                    <a:pt x="1011029" y="0"/>
                  </a:lnTo>
                </a:path>
              </a:pathLst>
            </a:custGeom>
            <a:ln w="116535" cap="flat">
              <a:solidFill>
                <a:srgbClr val="E8E8E8">
                  <a:alpha val="100000"/>
                </a:srgbClr>
              </a:solidFill>
              <a:prstDash val="solid"/>
              <a:round/>
            </a:ln>
          </p:spPr>
          <p:txBody>
            <a:bodyPr/>
            <a:lstStyle/>
            <a:p>
              <a:endParaRPr/>
            </a:p>
          </p:txBody>
        </p:sp>
        <p:sp>
          <p:nvSpPr>
            <p:cNvPr id="30" name="pl30"/>
            <p:cNvSpPr/>
            <p:nvPr/>
          </p:nvSpPr>
          <p:spPr>
            <a:xfrm>
              <a:off x="4308128" y="3672809"/>
              <a:ext cx="1877626" cy="0"/>
            </a:xfrm>
            <a:custGeom>
              <a:avLst/>
              <a:gdLst/>
              <a:ahLst/>
              <a:cxnLst/>
              <a:rect l="0" t="0" r="0" b="0"/>
              <a:pathLst>
                <a:path w="1877626">
                  <a:moveTo>
                    <a:pt x="0" y="0"/>
                  </a:moveTo>
                  <a:lnTo>
                    <a:pt x="649947" y="0"/>
                  </a:lnTo>
                  <a:lnTo>
                    <a:pt x="1660977" y="0"/>
                  </a:lnTo>
                  <a:lnTo>
                    <a:pt x="1805410" y="0"/>
                  </a:lnTo>
                  <a:lnTo>
                    <a:pt x="1805410" y="0"/>
                  </a:lnTo>
                  <a:lnTo>
                    <a:pt x="1877626" y="0"/>
                  </a:lnTo>
                </a:path>
              </a:pathLst>
            </a:custGeom>
            <a:ln w="116535" cap="flat">
              <a:solidFill>
                <a:srgbClr val="E8E8E8">
                  <a:alpha val="100000"/>
                </a:srgbClr>
              </a:solidFill>
              <a:prstDash val="solid"/>
              <a:round/>
            </a:ln>
          </p:spPr>
          <p:txBody>
            <a:bodyPr/>
            <a:lstStyle/>
            <a:p>
              <a:endParaRPr/>
            </a:p>
          </p:txBody>
        </p:sp>
        <p:sp>
          <p:nvSpPr>
            <p:cNvPr id="31" name="pl31"/>
            <p:cNvSpPr/>
            <p:nvPr/>
          </p:nvSpPr>
          <p:spPr>
            <a:xfrm>
              <a:off x="5319157" y="4023110"/>
              <a:ext cx="1444328" cy="0"/>
            </a:xfrm>
            <a:custGeom>
              <a:avLst/>
              <a:gdLst/>
              <a:ahLst/>
              <a:cxnLst/>
              <a:rect l="0" t="0" r="0" b="0"/>
              <a:pathLst>
                <a:path w="1444328">
                  <a:moveTo>
                    <a:pt x="0" y="0"/>
                  </a:moveTo>
                  <a:lnTo>
                    <a:pt x="72216" y="0"/>
                  </a:lnTo>
                  <a:lnTo>
                    <a:pt x="216649" y="0"/>
                  </a:lnTo>
                  <a:lnTo>
                    <a:pt x="433298" y="0"/>
                  </a:lnTo>
                  <a:lnTo>
                    <a:pt x="577731" y="0"/>
                  </a:lnTo>
                  <a:lnTo>
                    <a:pt x="1444328" y="0"/>
                  </a:lnTo>
                </a:path>
              </a:pathLst>
            </a:custGeom>
            <a:ln w="116535" cap="flat">
              <a:solidFill>
                <a:srgbClr val="E8E8E8">
                  <a:alpha val="100000"/>
                </a:srgbClr>
              </a:solidFill>
              <a:prstDash val="solid"/>
              <a:round/>
            </a:ln>
          </p:spPr>
          <p:txBody>
            <a:bodyPr/>
            <a:lstStyle/>
            <a:p>
              <a:endParaRPr/>
            </a:p>
          </p:txBody>
        </p:sp>
        <p:sp>
          <p:nvSpPr>
            <p:cNvPr id="32" name="pl32"/>
            <p:cNvSpPr/>
            <p:nvPr/>
          </p:nvSpPr>
          <p:spPr>
            <a:xfrm>
              <a:off x="4958075" y="4373412"/>
              <a:ext cx="1083246" cy="0"/>
            </a:xfrm>
            <a:custGeom>
              <a:avLst/>
              <a:gdLst/>
              <a:ahLst/>
              <a:cxnLst/>
              <a:rect l="0" t="0" r="0" b="0"/>
              <a:pathLst>
                <a:path w="1083246">
                  <a:moveTo>
                    <a:pt x="0" y="0"/>
                  </a:moveTo>
                  <a:lnTo>
                    <a:pt x="144432" y="0"/>
                  </a:lnTo>
                  <a:lnTo>
                    <a:pt x="361082" y="0"/>
                  </a:lnTo>
                  <a:lnTo>
                    <a:pt x="433298" y="0"/>
                  </a:lnTo>
                  <a:lnTo>
                    <a:pt x="794380" y="0"/>
                  </a:lnTo>
                  <a:lnTo>
                    <a:pt x="1083246" y="0"/>
                  </a:lnTo>
                </a:path>
              </a:pathLst>
            </a:custGeom>
            <a:ln w="116535" cap="flat">
              <a:solidFill>
                <a:srgbClr val="E8E8E8">
                  <a:alpha val="100000"/>
                </a:srgbClr>
              </a:solidFill>
              <a:prstDash val="solid"/>
              <a:round/>
            </a:ln>
          </p:spPr>
          <p:txBody>
            <a:bodyPr/>
            <a:lstStyle/>
            <a:p>
              <a:endParaRPr/>
            </a:p>
          </p:txBody>
        </p:sp>
        <p:sp>
          <p:nvSpPr>
            <p:cNvPr id="33" name="pl33"/>
            <p:cNvSpPr/>
            <p:nvPr/>
          </p:nvSpPr>
          <p:spPr>
            <a:xfrm>
              <a:off x="4091478" y="4723713"/>
              <a:ext cx="2238708" cy="0"/>
            </a:xfrm>
            <a:custGeom>
              <a:avLst/>
              <a:gdLst/>
              <a:ahLst/>
              <a:cxnLst/>
              <a:rect l="0" t="0" r="0" b="0"/>
              <a:pathLst>
                <a:path w="2238708">
                  <a:moveTo>
                    <a:pt x="0" y="0"/>
                  </a:moveTo>
                  <a:lnTo>
                    <a:pt x="361082" y="0"/>
                  </a:lnTo>
                  <a:lnTo>
                    <a:pt x="649947" y="0"/>
                  </a:lnTo>
                  <a:lnTo>
                    <a:pt x="794380" y="0"/>
                  </a:lnTo>
                  <a:lnTo>
                    <a:pt x="938813" y="0"/>
                  </a:lnTo>
                  <a:lnTo>
                    <a:pt x="2238708" y="0"/>
                  </a:lnTo>
                </a:path>
              </a:pathLst>
            </a:custGeom>
            <a:ln w="116535" cap="flat">
              <a:solidFill>
                <a:srgbClr val="E8E8E8">
                  <a:alpha val="100000"/>
                </a:srgbClr>
              </a:solidFill>
              <a:prstDash val="solid"/>
              <a:round/>
            </a:ln>
          </p:spPr>
          <p:txBody>
            <a:bodyPr/>
            <a:lstStyle/>
            <a:p>
              <a:endParaRPr/>
            </a:p>
          </p:txBody>
        </p:sp>
        <p:sp>
          <p:nvSpPr>
            <p:cNvPr id="34" name="pl34"/>
            <p:cNvSpPr/>
            <p:nvPr/>
          </p:nvSpPr>
          <p:spPr>
            <a:xfrm>
              <a:off x="4452561" y="5074015"/>
              <a:ext cx="1155462" cy="0"/>
            </a:xfrm>
            <a:custGeom>
              <a:avLst/>
              <a:gdLst/>
              <a:ahLst/>
              <a:cxnLst/>
              <a:rect l="0" t="0" r="0" b="0"/>
              <a:pathLst>
                <a:path w="1155462">
                  <a:moveTo>
                    <a:pt x="0" y="0"/>
                  </a:moveTo>
                  <a:lnTo>
                    <a:pt x="144432" y="0"/>
                  </a:lnTo>
                  <a:lnTo>
                    <a:pt x="216649" y="0"/>
                  </a:lnTo>
                  <a:lnTo>
                    <a:pt x="505514" y="0"/>
                  </a:lnTo>
                  <a:lnTo>
                    <a:pt x="1011029" y="0"/>
                  </a:lnTo>
                  <a:lnTo>
                    <a:pt x="1155462" y="0"/>
                  </a:lnTo>
                </a:path>
              </a:pathLst>
            </a:custGeom>
            <a:ln w="116535" cap="flat">
              <a:solidFill>
                <a:srgbClr val="E8E8E8">
                  <a:alpha val="100000"/>
                </a:srgbClr>
              </a:solidFill>
              <a:prstDash val="solid"/>
              <a:round/>
            </a:ln>
          </p:spPr>
          <p:txBody>
            <a:bodyPr/>
            <a:lstStyle/>
            <a:p>
              <a:endParaRPr/>
            </a:p>
          </p:txBody>
        </p:sp>
        <p:sp>
          <p:nvSpPr>
            <p:cNvPr id="35" name="pt35"/>
            <p:cNvSpPr/>
            <p:nvPr/>
          </p:nvSpPr>
          <p:spPr>
            <a:xfrm>
              <a:off x="668676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596460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589238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632568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639790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654233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632568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618125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03682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54233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610903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574795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545909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538687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25347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610903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610903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574795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545909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538687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25347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10903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74795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545909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538687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25347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45909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53130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24244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38687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82017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67573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74795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38687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495357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09800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03682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31465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444806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408697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35814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387032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459249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37258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10903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18125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495357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430362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610903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96460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89238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574795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31465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538687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75898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53130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74795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38687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495357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09800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03682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31465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632568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502579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444806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473692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488135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408697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545909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495357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466471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459249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560352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444806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6628501"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4" name="pt114"/>
            <p:cNvSpPr/>
            <p:nvPr/>
          </p:nvSpPr>
          <p:spPr>
            <a:xfrm>
              <a:off x="720623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5" name="pt115"/>
            <p:cNvSpPr/>
            <p:nvPr/>
          </p:nvSpPr>
          <p:spPr>
            <a:xfrm>
              <a:off x="633963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6" name="pt116"/>
            <p:cNvSpPr/>
            <p:nvPr/>
          </p:nvSpPr>
          <p:spPr>
            <a:xfrm>
              <a:off x="6484069"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7" name="pt117"/>
            <p:cNvSpPr/>
            <p:nvPr/>
          </p:nvSpPr>
          <p:spPr>
            <a:xfrm>
              <a:off x="7134016"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8" name="pt118"/>
            <p:cNvSpPr/>
            <p:nvPr/>
          </p:nvSpPr>
          <p:spPr>
            <a:xfrm>
              <a:off x="6484069"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9" name="pt119"/>
            <p:cNvSpPr/>
            <p:nvPr/>
          </p:nvSpPr>
          <p:spPr>
            <a:xfrm>
              <a:off x="605077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0" name="pt120"/>
            <p:cNvSpPr/>
            <p:nvPr/>
          </p:nvSpPr>
          <p:spPr>
            <a:xfrm>
              <a:off x="6195203"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1" name="pt121"/>
            <p:cNvSpPr/>
            <p:nvPr/>
          </p:nvSpPr>
          <p:spPr>
            <a:xfrm>
              <a:off x="6050770"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2" name="pt122"/>
            <p:cNvSpPr/>
            <p:nvPr/>
          </p:nvSpPr>
          <p:spPr>
            <a:xfrm>
              <a:off x="6050770"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3" name="pt123"/>
            <p:cNvSpPr/>
            <p:nvPr/>
          </p:nvSpPr>
          <p:spPr>
            <a:xfrm>
              <a:off x="6195203"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4" name="pt124"/>
            <p:cNvSpPr/>
            <p:nvPr/>
          </p:nvSpPr>
          <p:spPr>
            <a:xfrm>
              <a:off x="6050770"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5" name="pt125"/>
            <p:cNvSpPr/>
            <p:nvPr/>
          </p:nvSpPr>
          <p:spPr>
            <a:xfrm>
              <a:off x="6050770"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6" name="pt126"/>
            <p:cNvSpPr/>
            <p:nvPr/>
          </p:nvSpPr>
          <p:spPr>
            <a:xfrm>
              <a:off x="6195203"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7" name="pt127"/>
            <p:cNvSpPr/>
            <p:nvPr/>
          </p:nvSpPr>
          <p:spPr>
            <a:xfrm>
              <a:off x="605077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8" name="pt128"/>
            <p:cNvSpPr/>
            <p:nvPr/>
          </p:nvSpPr>
          <p:spPr>
            <a:xfrm>
              <a:off x="5400822"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9" name="pt129"/>
            <p:cNvSpPr/>
            <p:nvPr/>
          </p:nvSpPr>
          <p:spPr>
            <a:xfrm>
              <a:off x="5761905"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0" name="pt130"/>
            <p:cNvSpPr/>
            <p:nvPr/>
          </p:nvSpPr>
          <p:spPr>
            <a:xfrm>
              <a:off x="561747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1" name="pt131"/>
            <p:cNvSpPr/>
            <p:nvPr/>
          </p:nvSpPr>
          <p:spPr>
            <a:xfrm>
              <a:off x="568968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2" name="pt132"/>
            <p:cNvSpPr/>
            <p:nvPr/>
          </p:nvSpPr>
          <p:spPr>
            <a:xfrm>
              <a:off x="597855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3" name="pt133"/>
            <p:cNvSpPr/>
            <p:nvPr/>
          </p:nvSpPr>
          <p:spPr>
            <a:xfrm>
              <a:off x="525639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4" name="pt134"/>
            <p:cNvSpPr/>
            <p:nvPr/>
          </p:nvSpPr>
          <p:spPr>
            <a:xfrm>
              <a:off x="4389793"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5" name="pt135"/>
            <p:cNvSpPr/>
            <p:nvPr/>
          </p:nvSpPr>
          <p:spPr>
            <a:xfrm>
              <a:off x="4534226"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6" name="pt136"/>
            <p:cNvSpPr/>
            <p:nvPr/>
          </p:nvSpPr>
          <p:spPr>
            <a:xfrm>
              <a:off x="3667629"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7" name="pt137"/>
            <p:cNvSpPr/>
            <p:nvPr/>
          </p:nvSpPr>
          <p:spPr>
            <a:xfrm>
              <a:off x="6050770"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8" name="pt138"/>
            <p:cNvSpPr/>
            <p:nvPr/>
          </p:nvSpPr>
          <p:spPr>
            <a:xfrm>
              <a:off x="6050770"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9" name="pt139"/>
            <p:cNvSpPr/>
            <p:nvPr/>
          </p:nvSpPr>
          <p:spPr>
            <a:xfrm>
              <a:off x="590633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0" name="pt140"/>
            <p:cNvSpPr/>
            <p:nvPr/>
          </p:nvSpPr>
          <p:spPr>
            <a:xfrm>
              <a:off x="5834121"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1" name="pt141"/>
            <p:cNvSpPr/>
            <p:nvPr/>
          </p:nvSpPr>
          <p:spPr>
            <a:xfrm>
              <a:off x="6700718"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2" name="pt142"/>
            <p:cNvSpPr/>
            <p:nvPr/>
          </p:nvSpPr>
          <p:spPr>
            <a:xfrm>
              <a:off x="5473039"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3" name="pt143"/>
            <p:cNvSpPr/>
            <p:nvPr/>
          </p:nvSpPr>
          <p:spPr>
            <a:xfrm>
              <a:off x="5689688"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4" name="pt144"/>
            <p:cNvSpPr/>
            <p:nvPr/>
          </p:nvSpPr>
          <p:spPr>
            <a:xfrm>
              <a:off x="597855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5" name="pt145"/>
            <p:cNvSpPr/>
            <p:nvPr/>
          </p:nvSpPr>
          <p:spPr>
            <a:xfrm>
              <a:off x="525639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6" name="pt146"/>
            <p:cNvSpPr/>
            <p:nvPr/>
          </p:nvSpPr>
          <p:spPr>
            <a:xfrm>
              <a:off x="626741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7" name="pt147"/>
            <p:cNvSpPr/>
            <p:nvPr/>
          </p:nvSpPr>
          <p:spPr>
            <a:xfrm>
              <a:off x="4823091"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8" name="pt148"/>
            <p:cNvSpPr/>
            <p:nvPr/>
          </p:nvSpPr>
          <p:spPr>
            <a:xfrm>
              <a:off x="4028711"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9" name="pt149"/>
            <p:cNvSpPr/>
            <p:nvPr/>
          </p:nvSpPr>
          <p:spPr>
            <a:xfrm>
              <a:off x="5400822"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0" name="pt150"/>
            <p:cNvSpPr/>
            <p:nvPr/>
          </p:nvSpPr>
          <p:spPr>
            <a:xfrm>
              <a:off x="554525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1" name="pt151"/>
            <p:cNvSpPr/>
            <p:nvPr/>
          </p:nvSpPr>
          <p:spPr>
            <a:xfrm>
              <a:off x="438979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2" name="tx152"/>
            <p:cNvSpPr/>
            <p:nvPr/>
          </p:nvSpPr>
          <p:spPr>
            <a:xfrm>
              <a:off x="746885" y="4997551"/>
              <a:ext cx="32109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2894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74" name="tx174"/>
            <p:cNvSpPr/>
            <p:nvPr/>
          </p:nvSpPr>
          <p:spPr>
            <a:xfrm>
              <a:off x="437226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39200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Angola, 2019-2024</a:t>
              </a:r>
            </a:p>
          </p:txBody>
        </p:sp>
        <p:sp>
          <p:nvSpPr>
            <p:cNvPr id="178" name="tx178"/>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79" name="tx179"/>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81" name="tx181"/>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augmenté entre 2019 (70%) et 2023 (79%). La couverture par le DTC1 a diminué en 2024 (70 %) par rapport à 2023, et était la même qu'en 2019. Entre 2019 et 2024, la couverture par le DTC1 a atteint son niveau le plus bas en 2022 (63 %).
En 2023, 1 vaccin avait une couverture plus faible qu'en 2019.
En 2024, 8 vaccins avaient une couverture inférieure à celle de 2019.
En 2024, 13 vaccins avaient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54201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7629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9838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047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3082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49315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1524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37335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59425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1514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3604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2559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48278"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90907"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33536"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76165"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50268"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818794"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87320"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355845"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624371"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92897"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48278" y="2321568"/>
              <a:ext cx="6444618" cy="1402388"/>
            </a:xfrm>
            <a:custGeom>
              <a:avLst/>
              <a:gdLst/>
              <a:ahLst/>
              <a:cxnLst/>
              <a:rect l="0" t="0" r="0" b="0"/>
              <a:pathLst>
                <a:path w="6444618" h="1402388">
                  <a:moveTo>
                    <a:pt x="0" y="1402388"/>
                  </a:moveTo>
                  <a:lnTo>
                    <a:pt x="268525" y="973880"/>
                  </a:lnTo>
                  <a:lnTo>
                    <a:pt x="537051" y="779104"/>
                  </a:lnTo>
                  <a:lnTo>
                    <a:pt x="805577" y="818059"/>
                  </a:lnTo>
                  <a:lnTo>
                    <a:pt x="1074103" y="779104"/>
                  </a:lnTo>
                  <a:lnTo>
                    <a:pt x="1342628" y="779104"/>
                  </a:lnTo>
                  <a:lnTo>
                    <a:pt x="1611154" y="895970"/>
                  </a:lnTo>
                  <a:lnTo>
                    <a:pt x="1879680" y="934925"/>
                  </a:lnTo>
                  <a:lnTo>
                    <a:pt x="2148206" y="857015"/>
                  </a:lnTo>
                  <a:lnTo>
                    <a:pt x="2416732" y="779104"/>
                  </a:lnTo>
                  <a:lnTo>
                    <a:pt x="2685257" y="701194"/>
                  </a:lnTo>
                  <a:lnTo>
                    <a:pt x="2953783" y="662239"/>
                  </a:lnTo>
                  <a:lnTo>
                    <a:pt x="3222309" y="584328"/>
                  </a:lnTo>
                  <a:lnTo>
                    <a:pt x="3490835" y="506418"/>
                  </a:lnTo>
                  <a:lnTo>
                    <a:pt x="3759360" y="467462"/>
                  </a:lnTo>
                  <a:lnTo>
                    <a:pt x="4027886" y="389552"/>
                  </a:lnTo>
                  <a:lnTo>
                    <a:pt x="4296412" y="311641"/>
                  </a:lnTo>
                  <a:lnTo>
                    <a:pt x="4564938" y="350597"/>
                  </a:lnTo>
                  <a:lnTo>
                    <a:pt x="4833464" y="0"/>
                  </a:lnTo>
                  <a:lnTo>
                    <a:pt x="5101989" y="116865"/>
                  </a:lnTo>
                  <a:lnTo>
                    <a:pt x="5370515" y="311641"/>
                  </a:lnTo>
                  <a:lnTo>
                    <a:pt x="5639041" y="467462"/>
                  </a:lnTo>
                  <a:lnTo>
                    <a:pt x="5907567" y="506418"/>
                  </a:lnTo>
                  <a:lnTo>
                    <a:pt x="6176092" y="38955"/>
                  </a:lnTo>
                  <a:lnTo>
                    <a:pt x="6444618" y="116865"/>
                  </a:lnTo>
                </a:path>
              </a:pathLst>
            </a:custGeom>
            <a:ln w="27101" cap="flat">
              <a:solidFill>
                <a:srgbClr val="F8766D">
                  <a:alpha val="100000"/>
                </a:srgbClr>
              </a:solidFill>
              <a:prstDash val="solid"/>
              <a:round/>
            </a:ln>
          </p:spPr>
          <p:txBody>
            <a:bodyPr/>
            <a:lstStyle/>
            <a:p>
              <a:endParaRPr/>
            </a:p>
          </p:txBody>
        </p:sp>
        <p:sp>
          <p:nvSpPr>
            <p:cNvPr id="27" name="pl27"/>
            <p:cNvSpPr/>
            <p:nvPr/>
          </p:nvSpPr>
          <p:spPr>
            <a:xfrm>
              <a:off x="5476165" y="3256493"/>
              <a:ext cx="2416732" cy="1051791"/>
            </a:xfrm>
            <a:custGeom>
              <a:avLst/>
              <a:gdLst/>
              <a:ahLst/>
              <a:cxnLst/>
              <a:rect l="0" t="0" r="0" b="0"/>
              <a:pathLst>
                <a:path w="2416732" h="1051791">
                  <a:moveTo>
                    <a:pt x="0" y="1012836"/>
                  </a:moveTo>
                  <a:lnTo>
                    <a:pt x="268525" y="1051791"/>
                  </a:lnTo>
                  <a:lnTo>
                    <a:pt x="537051" y="857015"/>
                  </a:lnTo>
                  <a:lnTo>
                    <a:pt x="805577" y="701194"/>
                  </a:lnTo>
                  <a:lnTo>
                    <a:pt x="1074103" y="77910"/>
                  </a:lnTo>
                  <a:lnTo>
                    <a:pt x="1342628" y="272686"/>
                  </a:lnTo>
                  <a:lnTo>
                    <a:pt x="1611154" y="545373"/>
                  </a:lnTo>
                  <a:lnTo>
                    <a:pt x="1879680" y="389552"/>
                  </a:lnTo>
                  <a:lnTo>
                    <a:pt x="2148206" y="0"/>
                  </a:lnTo>
                  <a:lnTo>
                    <a:pt x="2416732" y="467462"/>
                  </a:lnTo>
                </a:path>
              </a:pathLst>
            </a:custGeom>
            <a:ln w="27101" cap="flat">
              <a:solidFill>
                <a:srgbClr val="00BA38">
                  <a:alpha val="100000"/>
                </a:srgbClr>
              </a:solidFill>
              <a:prstDash val="solid"/>
              <a:round/>
            </a:ln>
          </p:spPr>
          <p:txBody>
            <a:bodyPr/>
            <a:lstStyle/>
            <a:p>
              <a:endParaRPr/>
            </a:p>
          </p:txBody>
        </p:sp>
        <p:sp>
          <p:nvSpPr>
            <p:cNvPr id="28" name="pl28"/>
            <p:cNvSpPr/>
            <p:nvPr/>
          </p:nvSpPr>
          <p:spPr>
            <a:xfrm>
              <a:off x="4939113" y="2282612"/>
              <a:ext cx="2953783" cy="2298358"/>
            </a:xfrm>
            <a:custGeom>
              <a:avLst/>
              <a:gdLst/>
              <a:ahLst/>
              <a:cxnLst/>
              <a:rect l="0" t="0" r="0" b="0"/>
              <a:pathLst>
                <a:path w="2953783" h="2298358">
                  <a:moveTo>
                    <a:pt x="0" y="2298358"/>
                  </a:moveTo>
                  <a:lnTo>
                    <a:pt x="268525" y="973880"/>
                  </a:lnTo>
                  <a:lnTo>
                    <a:pt x="537051" y="428507"/>
                  </a:lnTo>
                  <a:lnTo>
                    <a:pt x="805577" y="389552"/>
                  </a:lnTo>
                  <a:lnTo>
                    <a:pt x="1074103" y="311641"/>
                  </a:lnTo>
                  <a:lnTo>
                    <a:pt x="1342628" y="0"/>
                  </a:lnTo>
                  <a:lnTo>
                    <a:pt x="1611154" y="155820"/>
                  </a:lnTo>
                  <a:lnTo>
                    <a:pt x="1879680" y="116865"/>
                  </a:lnTo>
                  <a:lnTo>
                    <a:pt x="2148206" y="779104"/>
                  </a:lnTo>
                  <a:lnTo>
                    <a:pt x="2416732" y="1129701"/>
                  </a:lnTo>
                  <a:lnTo>
                    <a:pt x="2685257" y="155820"/>
                  </a:lnTo>
                  <a:lnTo>
                    <a:pt x="2953783" y="233731"/>
                  </a:lnTo>
                </a:path>
              </a:pathLst>
            </a:custGeom>
            <a:ln w="27101" cap="flat">
              <a:solidFill>
                <a:srgbClr val="619CFF">
                  <a:alpha val="100000"/>
                </a:srgbClr>
              </a:solidFill>
              <a:prstDash val="solid"/>
              <a:round/>
            </a:ln>
          </p:spPr>
          <p:txBody>
            <a:bodyPr/>
            <a:lstStyle/>
            <a:p>
              <a:endParaRPr/>
            </a:p>
          </p:txBody>
        </p:sp>
        <p:sp>
          <p:nvSpPr>
            <p:cNvPr id="29" name="pl29"/>
            <p:cNvSpPr/>
            <p:nvPr/>
          </p:nvSpPr>
          <p:spPr>
            <a:xfrm>
              <a:off x="803816" y="142559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0" name="pt30"/>
            <p:cNvSpPr/>
            <p:nvPr/>
          </p:nvSpPr>
          <p:spPr>
            <a:xfrm>
              <a:off x="7854520" y="240005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1" name="pt31"/>
            <p:cNvSpPr/>
            <p:nvPr/>
          </p:nvSpPr>
          <p:spPr>
            <a:xfrm>
              <a:off x="7854520" y="368557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32" name="pt32"/>
            <p:cNvSpPr/>
            <p:nvPr/>
          </p:nvSpPr>
          <p:spPr>
            <a:xfrm>
              <a:off x="7854520" y="247796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3" name="pt33"/>
            <p:cNvSpPr/>
            <p:nvPr/>
          </p:nvSpPr>
          <p:spPr>
            <a:xfrm>
              <a:off x="1409902" y="36855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4" name="pt34"/>
            <p:cNvSpPr/>
            <p:nvPr/>
          </p:nvSpPr>
          <p:spPr>
            <a:xfrm>
              <a:off x="5437788" y="423095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35" name="pt35"/>
            <p:cNvSpPr/>
            <p:nvPr/>
          </p:nvSpPr>
          <p:spPr>
            <a:xfrm>
              <a:off x="4900737" y="454259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6" name="pl36"/>
            <p:cNvSpPr/>
            <p:nvPr/>
          </p:nvSpPr>
          <p:spPr>
            <a:xfrm>
              <a:off x="7909021" y="2353052"/>
              <a:ext cx="252401" cy="80254"/>
            </a:xfrm>
            <a:custGeom>
              <a:avLst/>
              <a:gdLst/>
              <a:ahLst/>
              <a:cxnLst/>
              <a:rect l="0" t="0" r="0" b="0"/>
              <a:pathLst>
                <a:path w="252401" h="80254">
                  <a:moveTo>
                    <a:pt x="252401" y="0"/>
                  </a:moveTo>
                  <a:lnTo>
                    <a:pt x="0" y="80254"/>
                  </a:lnTo>
                </a:path>
              </a:pathLst>
            </a:custGeom>
          </p:spPr>
          <p:txBody>
            <a:bodyPr/>
            <a:lstStyle/>
            <a:p>
              <a:endParaRPr/>
            </a:p>
          </p:txBody>
        </p:sp>
        <p:sp>
          <p:nvSpPr>
            <p:cNvPr id="37" name="pl37"/>
            <p:cNvSpPr/>
            <p:nvPr/>
          </p:nvSpPr>
          <p:spPr>
            <a:xfrm>
              <a:off x="7909430" y="2521108"/>
              <a:ext cx="251992" cy="72620"/>
            </a:xfrm>
            <a:custGeom>
              <a:avLst/>
              <a:gdLst/>
              <a:ahLst/>
              <a:cxnLst/>
              <a:rect l="0" t="0" r="0" b="0"/>
              <a:pathLst>
                <a:path w="251992" h="72620">
                  <a:moveTo>
                    <a:pt x="251992" y="72620"/>
                  </a:moveTo>
                  <a:lnTo>
                    <a:pt x="0" y="0"/>
                  </a:lnTo>
                </a:path>
              </a:pathLst>
            </a:custGeom>
          </p:spPr>
          <p:txBody>
            <a:bodyPr/>
            <a:lstStyle/>
            <a:p>
              <a:endParaRPr/>
            </a:p>
          </p:txBody>
        </p:sp>
        <p:sp>
          <p:nvSpPr>
            <p:cNvPr id="38" name="pl38"/>
            <p:cNvSpPr/>
            <p:nvPr/>
          </p:nvSpPr>
          <p:spPr>
            <a:xfrm>
              <a:off x="7911816" y="3723956"/>
              <a:ext cx="249607" cy="5"/>
            </a:xfrm>
            <a:custGeom>
              <a:avLst/>
              <a:gdLst/>
              <a:ahLst/>
              <a:cxnLst/>
              <a:rect l="0" t="0" r="0" b="0"/>
              <a:pathLst>
                <a:path w="249607" h="5">
                  <a:moveTo>
                    <a:pt x="249607" y="5"/>
                  </a:moveTo>
                  <a:lnTo>
                    <a:pt x="0" y="0"/>
                  </a:lnTo>
                </a:path>
              </a:pathLst>
            </a:custGeom>
          </p:spPr>
          <p:txBody>
            <a:bodyPr/>
            <a:lstStyle/>
            <a:p>
              <a:endParaRPr/>
            </a:p>
          </p:txBody>
        </p:sp>
        <p:sp>
          <p:nvSpPr>
            <p:cNvPr id="39" name="pg39"/>
            <p:cNvSpPr/>
            <p:nvPr/>
          </p:nvSpPr>
          <p:spPr>
            <a:xfrm>
              <a:off x="8092843" y="2244487"/>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0" name="tx40"/>
            <p:cNvSpPr/>
            <p:nvPr/>
          </p:nvSpPr>
          <p:spPr>
            <a:xfrm>
              <a:off x="8115703" y="2285328"/>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64%</a:t>
              </a:r>
            </a:p>
          </p:txBody>
        </p:sp>
        <p:sp>
          <p:nvSpPr>
            <p:cNvPr id="41" name="pg41"/>
            <p:cNvSpPr/>
            <p:nvPr/>
          </p:nvSpPr>
          <p:spPr>
            <a:xfrm>
              <a:off x="8092843" y="2517989"/>
              <a:ext cx="780369" cy="181971"/>
            </a:xfrm>
            <a:custGeom>
              <a:avLst/>
              <a:gdLst/>
              <a:ahLst/>
              <a:cxnLst/>
              <a:rect l="0" t="0" r="0" b="0"/>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a:endParaRPr/>
            </a:p>
          </p:txBody>
        </p:sp>
        <p:sp>
          <p:nvSpPr>
            <p:cNvPr id="42" name="tx42"/>
            <p:cNvSpPr/>
            <p:nvPr/>
          </p:nvSpPr>
          <p:spPr>
            <a:xfrm>
              <a:off x="8115703" y="2558831"/>
              <a:ext cx="68892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PCV3 : 62%</a:t>
              </a:r>
            </a:p>
          </p:txBody>
        </p:sp>
        <p:sp>
          <p:nvSpPr>
            <p:cNvPr id="43" name="pg43"/>
            <p:cNvSpPr/>
            <p:nvPr/>
          </p:nvSpPr>
          <p:spPr>
            <a:xfrm>
              <a:off x="8092843" y="3632976"/>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a:endParaRPr/>
            </a:p>
          </p:txBody>
        </p:sp>
        <p:sp>
          <p:nvSpPr>
            <p:cNvPr id="44" name="tx44"/>
            <p:cNvSpPr/>
            <p:nvPr/>
          </p:nvSpPr>
          <p:spPr>
            <a:xfrm>
              <a:off x="8115703" y="3673817"/>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A38">
                      <a:alpha val="100000"/>
                    </a:srgbClr>
                  </a:solidFill>
                  <a:latin typeface="Arial"/>
                  <a:cs typeface="Arial"/>
                </a:rPr>
                <a:t>MCV2 : 31%</a:t>
              </a:r>
            </a:p>
          </p:txBody>
        </p:sp>
        <p:sp>
          <p:nvSpPr>
            <p:cNvPr id="45" name="pg45"/>
            <p:cNvSpPr/>
            <p:nvPr/>
          </p:nvSpPr>
          <p:spPr>
            <a:xfrm>
              <a:off x="1513898" y="3539583"/>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46" name="tx46"/>
            <p:cNvSpPr/>
            <p:nvPr/>
          </p:nvSpPr>
          <p:spPr>
            <a:xfrm>
              <a:off x="1559618" y="3583327"/>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31</a:t>
              </a:r>
            </a:p>
          </p:txBody>
        </p:sp>
        <p:sp>
          <p:nvSpPr>
            <p:cNvPr id="47" name="pg47"/>
            <p:cNvSpPr/>
            <p:nvPr/>
          </p:nvSpPr>
          <p:spPr>
            <a:xfrm>
              <a:off x="5219614" y="4251616"/>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a:endParaRPr/>
            </a:p>
          </p:txBody>
        </p:sp>
        <p:sp>
          <p:nvSpPr>
            <p:cNvPr id="48" name="tx48"/>
            <p:cNvSpPr/>
            <p:nvPr/>
          </p:nvSpPr>
          <p:spPr>
            <a:xfrm>
              <a:off x="5265334" y="429696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A38">
                      <a:alpha val="100000"/>
                    </a:srgbClr>
                  </a:solidFill>
                  <a:latin typeface="Arial"/>
                  <a:cs typeface="Arial"/>
                </a:rPr>
                <a:t>17</a:t>
              </a:r>
            </a:p>
          </p:txBody>
        </p:sp>
        <p:sp>
          <p:nvSpPr>
            <p:cNvPr id="49" name="pg49"/>
            <p:cNvSpPr/>
            <p:nvPr/>
          </p:nvSpPr>
          <p:spPr>
            <a:xfrm>
              <a:off x="4997987" y="4416295"/>
              <a:ext cx="161777" cy="181971"/>
            </a:xfrm>
            <a:custGeom>
              <a:avLst/>
              <a:gdLst/>
              <a:ahLst/>
              <a:cxnLst/>
              <a:rect l="0" t="0" r="0" b="0"/>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a:endParaRPr/>
            </a:p>
          </p:txBody>
        </p:sp>
        <p:sp>
          <p:nvSpPr>
            <p:cNvPr id="50" name="tx50"/>
            <p:cNvSpPr/>
            <p:nvPr/>
          </p:nvSpPr>
          <p:spPr>
            <a:xfrm>
              <a:off x="5043707" y="4460101"/>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9</a:t>
              </a:r>
            </a:p>
          </p:txBody>
        </p:sp>
        <p:sp>
          <p:nvSpPr>
            <p:cNvPr id="51" name="tx51"/>
            <p:cNvSpPr/>
            <p:nvPr/>
          </p:nvSpPr>
          <p:spPr>
            <a:xfrm>
              <a:off x="663492" y="487945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95211" y="291825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902820" y="5982442"/>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0" name="pl70"/>
            <p:cNvSpPr/>
            <p:nvPr/>
          </p:nvSpPr>
          <p:spPr>
            <a:xfrm>
              <a:off x="4618549" y="5982442"/>
              <a:ext cx="175564" cy="0"/>
            </a:xfrm>
            <a:custGeom>
              <a:avLst/>
              <a:gdLst/>
              <a:ahLst/>
              <a:cxnLst/>
              <a:rect l="0" t="0" r="0" b="0"/>
              <a:pathLst>
                <a:path w="175564">
                  <a:moveTo>
                    <a:pt x="0" y="0"/>
                  </a:moveTo>
                  <a:lnTo>
                    <a:pt x="175564" y="0"/>
                  </a:lnTo>
                </a:path>
              </a:pathLst>
            </a:custGeom>
            <a:ln w="27101" cap="flat">
              <a:solidFill>
                <a:srgbClr val="00BA38">
                  <a:alpha val="100000"/>
                </a:srgbClr>
              </a:solidFill>
              <a:prstDash val="solid"/>
              <a:round/>
            </a:ln>
          </p:spPr>
          <p:txBody>
            <a:bodyPr/>
            <a:lstStyle/>
            <a:p>
              <a:endParaRPr/>
            </a:p>
          </p:txBody>
        </p:sp>
        <p:sp>
          <p:nvSpPr>
            <p:cNvPr id="71" name="pl71"/>
            <p:cNvSpPr/>
            <p:nvPr/>
          </p:nvSpPr>
          <p:spPr>
            <a:xfrm>
              <a:off x="5365314" y="5982442"/>
              <a:ext cx="175564" cy="0"/>
            </a:xfrm>
            <a:custGeom>
              <a:avLst/>
              <a:gdLst/>
              <a:ahLst/>
              <a:cxnLst/>
              <a:rect l="0" t="0" r="0" b="0"/>
              <a:pathLst>
                <a:path w="175564">
                  <a:moveTo>
                    <a:pt x="0" y="0"/>
                  </a:moveTo>
                  <a:lnTo>
                    <a:pt x="175564" y="0"/>
                  </a:lnTo>
                </a:path>
              </a:pathLst>
            </a:custGeom>
            <a:ln w="27101" cap="flat">
              <a:solidFill>
                <a:srgbClr val="619CFF">
                  <a:alpha val="100000"/>
                </a:srgbClr>
              </a:solidFill>
              <a:prstDash val="solid"/>
              <a:round/>
            </a:ln>
          </p:spPr>
          <p:txBody>
            <a:bodyPr/>
            <a:lstStyle/>
            <a:p>
              <a:endParaRPr/>
            </a:p>
          </p:txBody>
        </p:sp>
        <p:sp>
          <p:nvSpPr>
            <p:cNvPr id="72" name="tx72"/>
            <p:cNvSpPr/>
            <p:nvPr/>
          </p:nvSpPr>
          <p:spPr>
            <a:xfrm>
              <a:off x="4169920" y="5930259"/>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1933954" y="399905"/>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6" name="tx76"/>
            <p:cNvSpPr/>
            <p:nvPr/>
          </p:nvSpPr>
          <p:spPr>
            <a:xfrm>
              <a:off x="3070558" y="580629"/>
              <a:ext cx="3737111"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Angola, 2000-2024</a:t>
              </a:r>
            </a:p>
          </p:txBody>
        </p:sp>
        <p:sp>
          <p:nvSpPr>
            <p:cNvPr id="77" name="tx77"/>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8" name="tx78"/>
            <p:cNvSpPr/>
            <p:nvPr/>
          </p:nvSpPr>
          <p:spPr>
            <a:xfrm>
              <a:off x="1872111" y="6328420"/>
              <a:ext cx="7202298"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79" name="tx79"/>
            <p:cNvSpPr/>
            <p:nvPr/>
          </p:nvSpPr>
          <p:spPr>
            <a:xfrm>
              <a:off x="2161389" y="6447866"/>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0" name="tx80"/>
            <p:cNvSpPr/>
            <p:nvPr/>
          </p:nvSpPr>
          <p:spPr>
            <a:xfrm>
              <a:off x="2055086" y="6568567"/>
              <a:ext cx="70193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L'Angola dispose de 3 des 4 vaccins SDG.
En 2024, l'Angola aura atteint une couverture d'au moins 90 %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du DTC1 a diminué de 9 points de pourcentage, passant de 79 % en 2023 à 70 % en 2024.
- La couverture du DTC3 a diminué de 2 points de pourcentage, passant de 66 % en 2023 à 64 % en 2024.
- Il y avait 127 000 enfants supplémentaires ne recevant aucune dose en 2024. Il reste donc 406 000 enfants non vaccinés, vulnérables aux maladies évitables par la vaccination, et 81 000 autres avec une protection incomplète.
- L'Angola représentait 14,3 % des enfants n'ayant reçu aucune dose de vaccin en Afrique orientale et australe (ESAR) et 2,8 % des enfants n'ayant reçu aucune dose de vaccin dans le monde.
- La couverture par le MCV1 a diminué de 10 points de pourcentage, passant de 63 % en 2023 à 53 % en 2024. Six cent trente-six mille enfants n'ont pas été vaccinés contre la rougeole.
- La couverture par le MCV2 a baissé de 12 points de pourcentage, passant de 43 % en 2023 à 31 % en 2024.
- Le vaccin contre le papillomavirus humain (HPV) n'a pas été introduit.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2024</a:t>
            </a:r>
          </a:p>
        </p:txBody>
      </p:sp>
      <p:graphicFrame>
        <p:nvGraphicFramePr>
          <p:cNvPr id="3" name="Table 2"/>
          <p:cNvGraphicFramePr>
            <a:graphicFrameLocks noGrp="1"/>
          </p:cNvGraphicFramePr>
          <p:nvPr/>
        </p:nvGraphicFramePr>
        <p:xfrm>
          <a:off x="548640" y="1371600"/>
          <a:ext cx="6309360" cy="324104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(pediatric)</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0"/>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 calendrier national de vaccination 2024 pour les services de routine dans Angola,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27432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 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2006</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2006</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(all strains)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4"/>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indique l'année d'introduction de chaque vaccin dans Angola.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Rupture des stocks de vaccins</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182880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1188720">
                  <a:extLst>
                    <a:ext uri="{9D8B030D-6E8A-4147-A177-3AD203B41FA5}">
                      <a16:colId xmlns:a16="http://schemas.microsoft.com/office/drawing/2014/main" val="20004"/>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Vaccines / supplies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2020</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DTP-Hib-HepB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DTP-containing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Measles-Rubella (MR)</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2"/>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2024, aucun des 14 vaccins du calendrier n'a atteint une couverture de 90 % ou plus. La couverture vaccinale se situait entre 31 % et 70 %.
Depuis 2007, des estimations ont été faites pour 8 nouveaux vaccins. Le VPI2 est le vaccin le plus récent déclaré (2022), qui a atteint une couverture de 42 % en 2024.
En 2024, l'Angola n'a signalé aucune rupture de stock de vaccins ou de fournitures.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DAPMHHIV-502652578-1607573</_dlc_DocId>
    <_dlc_DocIdUrl xmlns="9e17fbd9-fb4c-4d20-9ec4-18aa77a91b0d">
      <Url>https://unicef.sharepoint.com/teams/DAPM-Health-HIV/_layouts/15/DocIdRedir.aspx?ID=DAPMHHIV-502652578-1607573</Url>
      <Description>DAPMHHIV-502652578-1607573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7126</Words>
  <Application>Microsoft Office PowerPoint</Application>
  <PresentationFormat>Widescreen</PresentationFormat>
  <Paragraphs>1540</Paragraphs>
  <Slides>39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Aptos</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2025-07-14T19:09:16Z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ec94fdc6-5411-4e75-9537-1ba31f414314</vt:lpwstr>
  </property>
  <property fmtid="{D5CDD505-2E9C-101B-9397-08002B2CF9AE}" pid="4" name="MediaServiceImageTags">
    <vt:lpwstr/>
  </property>
</Properties>
</file>