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5a5ab7579ad3ca82f0b48537158e96169e45d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14 vaccines in the schedule achieved coverage of 90% or more. Vaccine coverage ranged from 31% to 70%.
Since 2007, estimates have been made for 8 new vaccines. IPV2 is the newest vaccine reported (2022), which achieved 42% coverage in 2024.
In 2024, Angola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116667"/>
              <a:ext cx="6444618" cy="1396595"/>
            </a:xfrm>
            <a:custGeom>
              <a:avLst/>
              <a:pathLst>
                <a:path w="6444618" h="1396595">
                  <a:moveTo>
                    <a:pt x="0" y="1396595"/>
                  </a:moveTo>
                  <a:lnTo>
                    <a:pt x="268525" y="917762"/>
                  </a:lnTo>
                  <a:lnTo>
                    <a:pt x="537051" y="598540"/>
                  </a:lnTo>
                  <a:lnTo>
                    <a:pt x="805577" y="518735"/>
                  </a:lnTo>
                  <a:lnTo>
                    <a:pt x="1074103" y="239416"/>
                  </a:lnTo>
                  <a:lnTo>
                    <a:pt x="1342628" y="798054"/>
                  </a:lnTo>
                  <a:lnTo>
                    <a:pt x="1611154" y="638443"/>
                  </a:lnTo>
                  <a:lnTo>
                    <a:pt x="1879680" y="518735"/>
                  </a:lnTo>
                  <a:lnTo>
                    <a:pt x="2148206" y="518735"/>
                  </a:lnTo>
                  <a:lnTo>
                    <a:pt x="2416732" y="518735"/>
                  </a:lnTo>
                  <a:lnTo>
                    <a:pt x="2685257" y="478832"/>
                  </a:lnTo>
                  <a:lnTo>
                    <a:pt x="2953783" y="478832"/>
                  </a:lnTo>
                  <a:lnTo>
                    <a:pt x="3222309" y="478832"/>
                  </a:lnTo>
                  <a:lnTo>
                    <a:pt x="3490835" y="478832"/>
                  </a:lnTo>
                  <a:lnTo>
                    <a:pt x="3759360" y="399027"/>
                  </a:lnTo>
                  <a:lnTo>
                    <a:pt x="4027886" y="478832"/>
                  </a:lnTo>
                  <a:lnTo>
                    <a:pt x="4296412" y="279319"/>
                  </a:lnTo>
                  <a:lnTo>
                    <a:pt x="4564938" y="438929"/>
                  </a:lnTo>
                  <a:lnTo>
                    <a:pt x="4833464" y="159610"/>
                  </a:lnTo>
                  <a:lnTo>
                    <a:pt x="5101989" y="359124"/>
                  </a:lnTo>
                  <a:lnTo>
                    <a:pt x="5370515" y="478832"/>
                  </a:lnTo>
                  <a:lnTo>
                    <a:pt x="5639041" y="558638"/>
                  </a:lnTo>
                  <a:lnTo>
                    <a:pt x="5907567" y="638443"/>
                  </a:lnTo>
                  <a:lnTo>
                    <a:pt x="6176092" y="0"/>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2595499"/>
              <a:ext cx="6444618" cy="1436498"/>
            </a:xfrm>
            <a:custGeom>
              <a:avLst/>
              <a:pathLst>
                <a:path w="6444618" h="1436498">
                  <a:moveTo>
                    <a:pt x="0" y="1436498"/>
                  </a:moveTo>
                  <a:lnTo>
                    <a:pt x="268525" y="997568"/>
                  </a:lnTo>
                  <a:lnTo>
                    <a:pt x="537051" y="798054"/>
                  </a:lnTo>
                  <a:lnTo>
                    <a:pt x="805577" y="837957"/>
                  </a:lnTo>
                  <a:lnTo>
                    <a:pt x="1074103" y="798054"/>
                  </a:lnTo>
                  <a:lnTo>
                    <a:pt x="1342628" y="798054"/>
                  </a:lnTo>
                  <a:lnTo>
                    <a:pt x="1611154" y="917762"/>
                  </a:lnTo>
                  <a:lnTo>
                    <a:pt x="1879680" y="957665"/>
                  </a:lnTo>
                  <a:lnTo>
                    <a:pt x="2148206" y="877859"/>
                  </a:lnTo>
                  <a:lnTo>
                    <a:pt x="2416732" y="798054"/>
                  </a:lnTo>
                  <a:lnTo>
                    <a:pt x="2685257" y="718249"/>
                  </a:lnTo>
                  <a:lnTo>
                    <a:pt x="2953783" y="678346"/>
                  </a:lnTo>
                  <a:lnTo>
                    <a:pt x="3222309" y="598540"/>
                  </a:lnTo>
                  <a:lnTo>
                    <a:pt x="3490835" y="518735"/>
                  </a:lnTo>
                  <a:lnTo>
                    <a:pt x="3759360" y="478832"/>
                  </a:lnTo>
                  <a:lnTo>
                    <a:pt x="4027886" y="399027"/>
                  </a:lnTo>
                  <a:lnTo>
                    <a:pt x="4296412" y="319221"/>
                  </a:lnTo>
                  <a:lnTo>
                    <a:pt x="4564938" y="359124"/>
                  </a:lnTo>
                  <a:lnTo>
                    <a:pt x="4833464" y="0"/>
                  </a:lnTo>
                  <a:lnTo>
                    <a:pt x="5101989" y="119708"/>
                  </a:lnTo>
                  <a:lnTo>
                    <a:pt x="5370515" y="319221"/>
                  </a:lnTo>
                  <a:lnTo>
                    <a:pt x="5639041" y="478832"/>
                  </a:lnTo>
                  <a:lnTo>
                    <a:pt x="5907567" y="518735"/>
                  </a:lnTo>
                  <a:lnTo>
                    <a:pt x="6176092" y="39902"/>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2316180"/>
              <a:ext cx="6444618" cy="1316789"/>
            </a:xfrm>
            <a:custGeom>
              <a:avLst/>
              <a:pathLst>
                <a:path w="6444618" h="1316789">
                  <a:moveTo>
                    <a:pt x="0" y="1316789"/>
                  </a:moveTo>
                  <a:lnTo>
                    <a:pt x="268525" y="79805"/>
                  </a:lnTo>
                  <a:lnTo>
                    <a:pt x="537051" y="0"/>
                  </a:lnTo>
                  <a:lnTo>
                    <a:pt x="805577" y="478832"/>
                  </a:lnTo>
                  <a:lnTo>
                    <a:pt x="1074103" y="399027"/>
                  </a:lnTo>
                  <a:lnTo>
                    <a:pt x="1342628" y="1157178"/>
                  </a:lnTo>
                  <a:lnTo>
                    <a:pt x="1611154" y="1037470"/>
                  </a:lnTo>
                  <a:lnTo>
                    <a:pt x="1879680" y="638443"/>
                  </a:lnTo>
                  <a:lnTo>
                    <a:pt x="2148206" y="638443"/>
                  </a:lnTo>
                  <a:lnTo>
                    <a:pt x="2416732" y="638443"/>
                  </a:lnTo>
                  <a:lnTo>
                    <a:pt x="2685257" y="598540"/>
                  </a:lnTo>
                  <a:lnTo>
                    <a:pt x="2953783" y="598540"/>
                  </a:lnTo>
                  <a:lnTo>
                    <a:pt x="3222309" y="598540"/>
                  </a:lnTo>
                  <a:lnTo>
                    <a:pt x="3490835" y="598540"/>
                  </a:lnTo>
                  <a:lnTo>
                    <a:pt x="3759360" y="718249"/>
                  </a:lnTo>
                  <a:lnTo>
                    <a:pt x="4027886" y="877859"/>
                  </a:lnTo>
                  <a:lnTo>
                    <a:pt x="4296412" y="997568"/>
                  </a:lnTo>
                  <a:lnTo>
                    <a:pt x="4564938" y="1077373"/>
                  </a:lnTo>
                  <a:lnTo>
                    <a:pt x="4833464" y="718249"/>
                  </a:lnTo>
                  <a:lnTo>
                    <a:pt x="5101989" y="598540"/>
                  </a:lnTo>
                  <a:lnTo>
                    <a:pt x="5370515" y="798054"/>
                  </a:lnTo>
                  <a:lnTo>
                    <a:pt x="5639041" y="1037470"/>
                  </a:lnTo>
                  <a:lnTo>
                    <a:pt x="5907567" y="957665"/>
                  </a:lnTo>
                  <a:lnTo>
                    <a:pt x="6176092" y="438929"/>
                  </a:lnTo>
                  <a:lnTo>
                    <a:pt x="6444618" y="837957"/>
                  </a:lnTo>
                </a:path>
              </a:pathLst>
            </a:custGeom>
            <a:ln w="27101" cap="flat">
              <a:solidFill>
                <a:srgbClr val="00BFC4">
                  <a:alpha val="100000"/>
                </a:srgbClr>
              </a:solidFill>
              <a:prstDash val="solid"/>
              <a:round/>
            </a:ln>
          </p:spPr>
          <p:txBody>
            <a:bodyPr/>
            <a:lstStyle/>
            <a:p/>
          </p:txBody>
        </p:sp>
        <p:sp>
          <p:nvSpPr>
            <p:cNvPr id="30" name="pl30"/>
            <p:cNvSpPr/>
            <p:nvPr/>
          </p:nvSpPr>
          <p:spPr>
            <a:xfrm>
              <a:off x="5476165" y="3553165"/>
              <a:ext cx="2416732" cy="1077373"/>
            </a:xfrm>
            <a:custGeom>
              <a:avLst/>
              <a:pathLst>
                <a:path w="2416732" h="1077373">
                  <a:moveTo>
                    <a:pt x="0" y="1037470"/>
                  </a:moveTo>
                  <a:lnTo>
                    <a:pt x="268525" y="1077373"/>
                  </a:lnTo>
                  <a:lnTo>
                    <a:pt x="537051" y="877859"/>
                  </a:lnTo>
                  <a:lnTo>
                    <a:pt x="805577" y="718249"/>
                  </a:lnTo>
                  <a:lnTo>
                    <a:pt x="1074103" y="79805"/>
                  </a:lnTo>
                  <a:lnTo>
                    <a:pt x="1342628" y="279319"/>
                  </a:lnTo>
                  <a:lnTo>
                    <a:pt x="1611154" y="558638"/>
                  </a:lnTo>
                  <a:lnTo>
                    <a:pt x="1879680" y="399027"/>
                  </a:lnTo>
                  <a:lnTo>
                    <a:pt x="2148206" y="0"/>
                  </a:lnTo>
                  <a:lnTo>
                    <a:pt x="2416732" y="47883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437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1157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34748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9936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594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437788"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274" y="2458546"/>
              <a:ext cx="250148" cy="16064"/>
            </a:xfrm>
            <a:custGeom>
              <a:avLst/>
              <a:pathLst>
                <a:path w="250148" h="16064">
                  <a:moveTo>
                    <a:pt x="250148" y="0"/>
                  </a:moveTo>
                  <a:lnTo>
                    <a:pt x="0" y="16064"/>
                  </a:lnTo>
                </a:path>
              </a:pathLst>
            </a:custGeom>
          </p:spPr>
          <p:txBody>
            <a:bodyPr/>
            <a:lstStyle/>
            <a:p/>
          </p:txBody>
        </p:sp>
        <p:sp>
          <p:nvSpPr>
            <p:cNvPr id="41" name="pl41"/>
            <p:cNvSpPr/>
            <p:nvPr/>
          </p:nvSpPr>
          <p:spPr>
            <a:xfrm>
              <a:off x="7911280" y="2716356"/>
              <a:ext cx="250142" cy="15628"/>
            </a:xfrm>
            <a:custGeom>
              <a:avLst/>
              <a:pathLst>
                <a:path w="250142" h="15628">
                  <a:moveTo>
                    <a:pt x="250142" y="15628"/>
                  </a:moveTo>
                  <a:lnTo>
                    <a:pt x="0" y="0"/>
                  </a:lnTo>
                </a:path>
              </a:pathLst>
            </a:custGeom>
          </p:spPr>
          <p:txBody>
            <a:bodyPr/>
            <a:lstStyle/>
            <a:p/>
          </p:txBody>
        </p:sp>
        <p:sp>
          <p:nvSpPr>
            <p:cNvPr id="42" name="pl42"/>
            <p:cNvSpPr/>
            <p:nvPr/>
          </p:nvSpPr>
          <p:spPr>
            <a:xfrm>
              <a:off x="7911385" y="3154135"/>
              <a:ext cx="250038" cy="2"/>
            </a:xfrm>
            <a:custGeom>
              <a:avLst/>
              <a:pathLst>
                <a:path w="250038" h="2">
                  <a:moveTo>
                    <a:pt x="250038" y="0"/>
                  </a:moveTo>
                  <a:lnTo>
                    <a:pt x="0" y="2"/>
                  </a:lnTo>
                </a:path>
              </a:pathLst>
            </a:custGeom>
          </p:spPr>
          <p:txBody>
            <a:bodyPr/>
            <a:lstStyle/>
            <a:p/>
          </p:txBody>
        </p:sp>
        <p:sp>
          <p:nvSpPr>
            <p:cNvPr id="43" name="pl43"/>
            <p:cNvSpPr/>
            <p:nvPr/>
          </p:nvSpPr>
          <p:spPr>
            <a:xfrm>
              <a:off x="7911385" y="4031998"/>
              <a:ext cx="250038" cy="1"/>
            </a:xfrm>
            <a:custGeom>
              <a:avLst/>
              <a:pathLst>
                <a:path w="250038" h="1">
                  <a:moveTo>
                    <a:pt x="250038" y="1"/>
                  </a:moveTo>
                  <a:lnTo>
                    <a:pt x="0" y="0"/>
                  </a:lnTo>
                </a:path>
              </a:pathLst>
            </a:custGeom>
          </p:spPr>
          <p:txBody>
            <a:bodyPr/>
            <a:lstStyle/>
            <a:p/>
          </p:txBody>
        </p:sp>
        <p:sp>
          <p:nvSpPr>
            <p:cNvPr id="44" name="pg44"/>
            <p:cNvSpPr/>
            <p:nvPr/>
          </p:nvSpPr>
          <p:spPr>
            <a:xfrm>
              <a:off x="8092843" y="23674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4082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70%</a:t>
              </a:r>
            </a:p>
          </p:txBody>
        </p:sp>
        <p:sp>
          <p:nvSpPr>
            <p:cNvPr id="46" name="pg46"/>
            <p:cNvSpPr/>
            <p:nvPr/>
          </p:nvSpPr>
          <p:spPr>
            <a:xfrm>
              <a:off x="8092843" y="26410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6819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64%</a:t>
              </a:r>
            </a:p>
          </p:txBody>
        </p:sp>
        <p:sp>
          <p:nvSpPr>
            <p:cNvPr id="48" name="pg48"/>
            <p:cNvSpPr/>
            <p:nvPr/>
          </p:nvSpPr>
          <p:spPr>
            <a:xfrm>
              <a:off x="8092843" y="30631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31039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53%</a:t>
              </a:r>
            </a:p>
          </p:txBody>
        </p:sp>
        <p:sp>
          <p:nvSpPr>
            <p:cNvPr id="50" name="pg50"/>
            <p:cNvSpPr/>
            <p:nvPr/>
          </p:nvSpPr>
          <p:spPr>
            <a:xfrm>
              <a:off x="8092843" y="39410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9818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01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Angola,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53%.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9794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44655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49516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92225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97086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01947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137933"/>
              <a:ext cx="245185" cy="735706"/>
            </a:xfrm>
            <a:prstGeom prst="rect">
              <a:avLst/>
            </a:prstGeom>
            <a:solidFill>
              <a:srgbClr val="1CABE2">
                <a:alpha val="100000"/>
              </a:srgbClr>
            </a:solidFill>
          </p:spPr>
          <p:txBody>
            <a:bodyPr/>
            <a:lstStyle/>
            <a:p/>
          </p:txBody>
        </p:sp>
        <p:sp>
          <p:nvSpPr>
            <p:cNvPr id="23" name="rc23"/>
            <p:cNvSpPr/>
            <p:nvPr/>
          </p:nvSpPr>
          <p:spPr>
            <a:xfrm>
              <a:off x="1694694" y="3275150"/>
              <a:ext cx="245185" cy="598489"/>
            </a:xfrm>
            <a:prstGeom prst="rect">
              <a:avLst/>
            </a:prstGeom>
            <a:solidFill>
              <a:srgbClr val="1CABE2">
                <a:alpha val="100000"/>
              </a:srgbClr>
            </a:solidFill>
          </p:spPr>
          <p:txBody>
            <a:bodyPr/>
            <a:lstStyle/>
            <a:p/>
          </p:txBody>
        </p:sp>
        <p:sp>
          <p:nvSpPr>
            <p:cNvPr id="24" name="rc24"/>
            <p:cNvSpPr/>
            <p:nvPr/>
          </p:nvSpPr>
          <p:spPr>
            <a:xfrm>
              <a:off x="1967123" y="3367217"/>
              <a:ext cx="245185" cy="506422"/>
            </a:xfrm>
            <a:prstGeom prst="rect">
              <a:avLst/>
            </a:prstGeom>
            <a:solidFill>
              <a:srgbClr val="1CABE2">
                <a:alpha val="100000"/>
              </a:srgbClr>
            </a:solidFill>
          </p:spPr>
          <p:txBody>
            <a:bodyPr/>
            <a:lstStyle/>
            <a:p/>
          </p:txBody>
        </p:sp>
        <p:sp>
          <p:nvSpPr>
            <p:cNvPr id="25" name="rc25"/>
            <p:cNvSpPr/>
            <p:nvPr/>
          </p:nvSpPr>
          <p:spPr>
            <a:xfrm>
              <a:off x="2239552" y="3377317"/>
              <a:ext cx="245185" cy="496322"/>
            </a:xfrm>
            <a:prstGeom prst="rect">
              <a:avLst/>
            </a:prstGeom>
            <a:solidFill>
              <a:srgbClr val="1CABE2">
                <a:alpha val="100000"/>
              </a:srgbClr>
            </a:solidFill>
          </p:spPr>
          <p:txBody>
            <a:bodyPr/>
            <a:lstStyle/>
            <a:p/>
          </p:txBody>
        </p:sp>
        <p:sp>
          <p:nvSpPr>
            <p:cNvPr id="26" name="rc26"/>
            <p:cNvSpPr/>
            <p:nvPr/>
          </p:nvSpPr>
          <p:spPr>
            <a:xfrm>
              <a:off x="2511980" y="3464586"/>
              <a:ext cx="245185" cy="409053"/>
            </a:xfrm>
            <a:prstGeom prst="rect">
              <a:avLst/>
            </a:prstGeom>
            <a:solidFill>
              <a:srgbClr val="1CABE2">
                <a:alpha val="100000"/>
              </a:srgbClr>
            </a:solidFill>
          </p:spPr>
          <p:txBody>
            <a:bodyPr/>
            <a:lstStyle/>
            <a:p/>
          </p:txBody>
        </p:sp>
        <p:sp>
          <p:nvSpPr>
            <p:cNvPr id="27" name="rc27"/>
            <p:cNvSpPr/>
            <p:nvPr/>
          </p:nvSpPr>
          <p:spPr>
            <a:xfrm>
              <a:off x="2784409" y="3228866"/>
              <a:ext cx="245185" cy="644773"/>
            </a:xfrm>
            <a:prstGeom prst="rect">
              <a:avLst/>
            </a:prstGeom>
            <a:solidFill>
              <a:srgbClr val="1CABE2">
                <a:alpha val="100000"/>
              </a:srgbClr>
            </a:solidFill>
          </p:spPr>
          <p:txBody>
            <a:bodyPr/>
            <a:lstStyle/>
            <a:p/>
          </p:txBody>
        </p:sp>
        <p:sp>
          <p:nvSpPr>
            <p:cNvPr id="28" name="rc28"/>
            <p:cNvSpPr/>
            <p:nvPr/>
          </p:nvSpPr>
          <p:spPr>
            <a:xfrm>
              <a:off x="3056838" y="3270762"/>
              <a:ext cx="245185" cy="602877"/>
            </a:xfrm>
            <a:prstGeom prst="rect">
              <a:avLst/>
            </a:prstGeom>
            <a:solidFill>
              <a:srgbClr val="1CABE2">
                <a:alpha val="100000"/>
              </a:srgbClr>
            </a:solidFill>
          </p:spPr>
          <p:txBody>
            <a:bodyPr/>
            <a:lstStyle/>
            <a:p/>
          </p:txBody>
        </p:sp>
        <p:sp>
          <p:nvSpPr>
            <p:cNvPr id="29" name="rc29"/>
            <p:cNvSpPr/>
            <p:nvPr/>
          </p:nvSpPr>
          <p:spPr>
            <a:xfrm>
              <a:off x="3329266" y="3299867"/>
              <a:ext cx="245185" cy="573772"/>
            </a:xfrm>
            <a:prstGeom prst="rect">
              <a:avLst/>
            </a:prstGeom>
            <a:solidFill>
              <a:srgbClr val="1CABE2">
                <a:alpha val="100000"/>
              </a:srgbClr>
            </a:solidFill>
          </p:spPr>
          <p:txBody>
            <a:bodyPr/>
            <a:lstStyle/>
            <a:p/>
          </p:txBody>
        </p:sp>
        <p:sp>
          <p:nvSpPr>
            <p:cNvPr id="30" name="rc30"/>
            <p:cNvSpPr/>
            <p:nvPr/>
          </p:nvSpPr>
          <p:spPr>
            <a:xfrm>
              <a:off x="3601695" y="3279853"/>
              <a:ext cx="245185" cy="593786"/>
            </a:xfrm>
            <a:prstGeom prst="rect">
              <a:avLst/>
            </a:prstGeom>
            <a:solidFill>
              <a:srgbClr val="1CABE2">
                <a:alpha val="100000"/>
              </a:srgbClr>
            </a:solidFill>
          </p:spPr>
          <p:txBody>
            <a:bodyPr/>
            <a:lstStyle/>
            <a:p/>
          </p:txBody>
        </p:sp>
        <p:sp>
          <p:nvSpPr>
            <p:cNvPr id="31" name="rc31"/>
            <p:cNvSpPr/>
            <p:nvPr/>
          </p:nvSpPr>
          <p:spPr>
            <a:xfrm>
              <a:off x="3874124" y="3259107"/>
              <a:ext cx="245185" cy="614532"/>
            </a:xfrm>
            <a:prstGeom prst="rect">
              <a:avLst/>
            </a:prstGeom>
            <a:solidFill>
              <a:srgbClr val="1CABE2">
                <a:alpha val="100000"/>
              </a:srgbClr>
            </a:solidFill>
          </p:spPr>
          <p:txBody>
            <a:bodyPr/>
            <a:lstStyle/>
            <a:p/>
          </p:txBody>
        </p:sp>
        <p:sp>
          <p:nvSpPr>
            <p:cNvPr id="32" name="rc32"/>
            <p:cNvSpPr/>
            <p:nvPr/>
          </p:nvSpPr>
          <p:spPr>
            <a:xfrm>
              <a:off x="4146552" y="3258641"/>
              <a:ext cx="245185" cy="614998"/>
            </a:xfrm>
            <a:prstGeom prst="rect">
              <a:avLst/>
            </a:prstGeom>
            <a:solidFill>
              <a:srgbClr val="1CABE2">
                <a:alpha val="100000"/>
              </a:srgbClr>
            </a:solidFill>
          </p:spPr>
          <p:txBody>
            <a:bodyPr/>
            <a:lstStyle/>
            <a:p/>
          </p:txBody>
        </p:sp>
        <p:sp>
          <p:nvSpPr>
            <p:cNvPr id="33" name="rc33"/>
            <p:cNvSpPr/>
            <p:nvPr/>
          </p:nvSpPr>
          <p:spPr>
            <a:xfrm>
              <a:off x="4418981" y="3239689"/>
              <a:ext cx="245185" cy="633950"/>
            </a:xfrm>
            <a:prstGeom prst="rect">
              <a:avLst/>
            </a:prstGeom>
            <a:solidFill>
              <a:srgbClr val="1CABE2">
                <a:alpha val="100000"/>
              </a:srgbClr>
            </a:solidFill>
          </p:spPr>
          <p:txBody>
            <a:bodyPr/>
            <a:lstStyle/>
            <a:p/>
          </p:txBody>
        </p:sp>
        <p:sp>
          <p:nvSpPr>
            <p:cNvPr id="34" name="rc34"/>
            <p:cNvSpPr/>
            <p:nvPr/>
          </p:nvSpPr>
          <p:spPr>
            <a:xfrm>
              <a:off x="4691410" y="3221042"/>
              <a:ext cx="245185" cy="652597"/>
            </a:xfrm>
            <a:prstGeom prst="rect">
              <a:avLst/>
            </a:prstGeom>
            <a:solidFill>
              <a:srgbClr val="1CABE2">
                <a:alpha val="100000"/>
              </a:srgbClr>
            </a:solidFill>
          </p:spPr>
          <p:txBody>
            <a:bodyPr/>
            <a:lstStyle/>
            <a:p/>
          </p:txBody>
        </p:sp>
        <p:sp>
          <p:nvSpPr>
            <p:cNvPr id="35" name="rc35"/>
            <p:cNvSpPr/>
            <p:nvPr/>
          </p:nvSpPr>
          <p:spPr>
            <a:xfrm>
              <a:off x="4963838" y="3202652"/>
              <a:ext cx="245185" cy="670987"/>
            </a:xfrm>
            <a:prstGeom prst="rect">
              <a:avLst/>
            </a:prstGeom>
            <a:solidFill>
              <a:srgbClr val="1CABE2">
                <a:alpha val="100000"/>
              </a:srgbClr>
            </a:solidFill>
          </p:spPr>
          <p:txBody>
            <a:bodyPr/>
            <a:lstStyle/>
            <a:p/>
          </p:txBody>
        </p:sp>
        <p:sp>
          <p:nvSpPr>
            <p:cNvPr id="36" name="rc36"/>
            <p:cNvSpPr/>
            <p:nvPr/>
          </p:nvSpPr>
          <p:spPr>
            <a:xfrm>
              <a:off x="5236267" y="3226754"/>
              <a:ext cx="245185" cy="646885"/>
            </a:xfrm>
            <a:prstGeom prst="rect">
              <a:avLst/>
            </a:prstGeom>
            <a:solidFill>
              <a:srgbClr val="1CABE2">
                <a:alpha val="100000"/>
              </a:srgbClr>
            </a:solidFill>
          </p:spPr>
          <p:txBody>
            <a:bodyPr/>
            <a:lstStyle/>
            <a:p/>
          </p:txBody>
        </p:sp>
        <p:sp>
          <p:nvSpPr>
            <p:cNvPr id="37" name="rc37"/>
            <p:cNvSpPr/>
            <p:nvPr/>
          </p:nvSpPr>
          <p:spPr>
            <a:xfrm>
              <a:off x="5508696" y="3169625"/>
              <a:ext cx="245185" cy="704014"/>
            </a:xfrm>
            <a:prstGeom prst="rect">
              <a:avLst/>
            </a:prstGeom>
            <a:solidFill>
              <a:srgbClr val="1CABE2">
                <a:alpha val="100000"/>
              </a:srgbClr>
            </a:solidFill>
          </p:spPr>
          <p:txBody>
            <a:bodyPr/>
            <a:lstStyle/>
            <a:p/>
          </p:txBody>
        </p:sp>
        <p:sp>
          <p:nvSpPr>
            <p:cNvPr id="38" name="rc38"/>
            <p:cNvSpPr/>
            <p:nvPr/>
          </p:nvSpPr>
          <p:spPr>
            <a:xfrm>
              <a:off x="5781125" y="3263455"/>
              <a:ext cx="245185" cy="610184"/>
            </a:xfrm>
            <a:prstGeom prst="rect">
              <a:avLst/>
            </a:prstGeom>
            <a:solidFill>
              <a:srgbClr val="1CABE2">
                <a:alpha val="100000"/>
              </a:srgbClr>
            </a:solidFill>
          </p:spPr>
          <p:txBody>
            <a:bodyPr/>
            <a:lstStyle/>
            <a:p/>
          </p:txBody>
        </p:sp>
        <p:sp>
          <p:nvSpPr>
            <p:cNvPr id="39" name="rc39"/>
            <p:cNvSpPr/>
            <p:nvPr/>
          </p:nvSpPr>
          <p:spPr>
            <a:xfrm>
              <a:off x="6053553" y="3160460"/>
              <a:ext cx="245185" cy="713179"/>
            </a:xfrm>
            <a:prstGeom prst="rect">
              <a:avLst/>
            </a:prstGeom>
            <a:solidFill>
              <a:srgbClr val="1CABE2">
                <a:alpha val="100000"/>
              </a:srgbClr>
            </a:solidFill>
          </p:spPr>
          <p:txBody>
            <a:bodyPr/>
            <a:lstStyle/>
            <a:p/>
          </p:txBody>
        </p:sp>
        <p:sp>
          <p:nvSpPr>
            <p:cNvPr id="40" name="rc40"/>
            <p:cNvSpPr/>
            <p:nvPr/>
          </p:nvSpPr>
          <p:spPr>
            <a:xfrm>
              <a:off x="6325982" y="3303800"/>
              <a:ext cx="245185" cy="569839"/>
            </a:xfrm>
            <a:prstGeom prst="rect">
              <a:avLst/>
            </a:prstGeom>
            <a:solidFill>
              <a:srgbClr val="1CABE2">
                <a:alpha val="100000"/>
              </a:srgbClr>
            </a:solidFill>
          </p:spPr>
          <p:txBody>
            <a:bodyPr/>
            <a:lstStyle/>
            <a:p/>
          </p:txBody>
        </p:sp>
        <p:sp>
          <p:nvSpPr>
            <p:cNvPr id="41" name="rc41"/>
            <p:cNvSpPr/>
            <p:nvPr/>
          </p:nvSpPr>
          <p:spPr>
            <a:xfrm>
              <a:off x="6598411" y="3174592"/>
              <a:ext cx="245185" cy="699047"/>
            </a:xfrm>
            <a:prstGeom prst="rect">
              <a:avLst/>
            </a:prstGeom>
            <a:solidFill>
              <a:srgbClr val="1CABE2">
                <a:alpha val="100000"/>
              </a:srgbClr>
            </a:solidFill>
          </p:spPr>
          <p:txBody>
            <a:bodyPr/>
            <a:lstStyle/>
            <a:p/>
          </p:txBody>
        </p:sp>
        <p:sp>
          <p:nvSpPr>
            <p:cNvPr id="42" name="rc42"/>
            <p:cNvSpPr/>
            <p:nvPr/>
          </p:nvSpPr>
          <p:spPr>
            <a:xfrm>
              <a:off x="6870839" y="3086514"/>
              <a:ext cx="245185" cy="787125"/>
            </a:xfrm>
            <a:prstGeom prst="rect">
              <a:avLst/>
            </a:prstGeom>
            <a:solidFill>
              <a:srgbClr val="1CABE2">
                <a:alpha val="100000"/>
              </a:srgbClr>
            </a:solidFill>
          </p:spPr>
          <p:txBody>
            <a:bodyPr/>
            <a:lstStyle/>
            <a:p/>
          </p:txBody>
        </p:sp>
        <p:sp>
          <p:nvSpPr>
            <p:cNvPr id="43" name="rc43"/>
            <p:cNvSpPr/>
            <p:nvPr/>
          </p:nvSpPr>
          <p:spPr>
            <a:xfrm>
              <a:off x="7143268" y="3020982"/>
              <a:ext cx="245185" cy="852657"/>
            </a:xfrm>
            <a:prstGeom prst="rect">
              <a:avLst/>
            </a:prstGeom>
            <a:solidFill>
              <a:srgbClr val="1CABE2">
                <a:alpha val="100000"/>
              </a:srgbClr>
            </a:solidFill>
          </p:spPr>
          <p:txBody>
            <a:bodyPr/>
            <a:lstStyle/>
            <a:p/>
          </p:txBody>
        </p:sp>
        <p:sp>
          <p:nvSpPr>
            <p:cNvPr id="44" name="rc44"/>
            <p:cNvSpPr/>
            <p:nvPr/>
          </p:nvSpPr>
          <p:spPr>
            <a:xfrm>
              <a:off x="7415697" y="2956183"/>
              <a:ext cx="245185" cy="917456"/>
            </a:xfrm>
            <a:prstGeom prst="rect">
              <a:avLst/>
            </a:prstGeom>
            <a:solidFill>
              <a:srgbClr val="1CABE2">
                <a:alpha val="100000"/>
              </a:srgbClr>
            </a:solidFill>
          </p:spPr>
          <p:txBody>
            <a:bodyPr/>
            <a:lstStyle/>
            <a:p/>
          </p:txBody>
        </p:sp>
        <p:sp>
          <p:nvSpPr>
            <p:cNvPr id="45" name="rc45"/>
            <p:cNvSpPr/>
            <p:nvPr/>
          </p:nvSpPr>
          <p:spPr>
            <a:xfrm>
              <a:off x="7688125" y="3343322"/>
              <a:ext cx="245185" cy="530317"/>
            </a:xfrm>
            <a:prstGeom prst="rect">
              <a:avLst/>
            </a:prstGeom>
            <a:solidFill>
              <a:srgbClr val="1CABE2">
                <a:alpha val="100000"/>
              </a:srgbClr>
            </a:solidFill>
          </p:spPr>
          <p:txBody>
            <a:bodyPr/>
            <a:lstStyle/>
            <a:p/>
          </p:txBody>
        </p:sp>
        <p:sp>
          <p:nvSpPr>
            <p:cNvPr id="46" name="rc46"/>
            <p:cNvSpPr/>
            <p:nvPr/>
          </p:nvSpPr>
          <p:spPr>
            <a:xfrm>
              <a:off x="7960554" y="3101082"/>
              <a:ext cx="245185" cy="772557"/>
            </a:xfrm>
            <a:prstGeom prst="rect">
              <a:avLst/>
            </a:prstGeom>
            <a:solidFill>
              <a:srgbClr val="1CABE2">
                <a:alpha val="100000"/>
              </a:srgbClr>
            </a:solidFill>
          </p:spPr>
          <p:txBody>
            <a:bodyPr/>
            <a:lstStyle/>
            <a:p/>
          </p:txBody>
        </p:sp>
        <p:sp>
          <p:nvSpPr>
            <p:cNvPr id="47" name="rc47"/>
            <p:cNvSpPr/>
            <p:nvPr/>
          </p:nvSpPr>
          <p:spPr>
            <a:xfrm>
              <a:off x="1422266" y="2967143"/>
              <a:ext cx="245185" cy="170789"/>
            </a:xfrm>
            <a:prstGeom prst="rect">
              <a:avLst/>
            </a:prstGeom>
            <a:solidFill>
              <a:srgbClr val="B3B3B3">
                <a:alpha val="100000"/>
              </a:srgbClr>
            </a:solidFill>
          </p:spPr>
          <p:txBody>
            <a:bodyPr/>
            <a:lstStyle/>
            <a:p/>
          </p:txBody>
        </p:sp>
        <p:sp>
          <p:nvSpPr>
            <p:cNvPr id="48" name="rc48"/>
            <p:cNvSpPr/>
            <p:nvPr/>
          </p:nvSpPr>
          <p:spPr>
            <a:xfrm>
              <a:off x="1694694" y="3084722"/>
              <a:ext cx="245185" cy="190428"/>
            </a:xfrm>
            <a:prstGeom prst="rect">
              <a:avLst/>
            </a:prstGeom>
            <a:solidFill>
              <a:srgbClr val="B3B3B3">
                <a:alpha val="100000"/>
              </a:srgbClr>
            </a:solidFill>
          </p:spPr>
          <p:txBody>
            <a:bodyPr/>
            <a:lstStyle/>
            <a:p/>
          </p:txBody>
        </p:sp>
        <p:sp>
          <p:nvSpPr>
            <p:cNvPr id="49" name="rc49"/>
            <p:cNvSpPr/>
            <p:nvPr/>
          </p:nvSpPr>
          <p:spPr>
            <a:xfrm>
              <a:off x="1967123" y="3128074"/>
              <a:ext cx="245185" cy="239142"/>
            </a:xfrm>
            <a:prstGeom prst="rect">
              <a:avLst/>
            </a:prstGeom>
            <a:solidFill>
              <a:srgbClr val="B3B3B3">
                <a:alpha val="100000"/>
              </a:srgbClr>
            </a:solidFill>
          </p:spPr>
          <p:txBody>
            <a:bodyPr/>
            <a:lstStyle/>
            <a:p/>
          </p:txBody>
        </p:sp>
        <p:sp>
          <p:nvSpPr>
            <p:cNvPr id="50" name="rc50"/>
            <p:cNvSpPr/>
            <p:nvPr/>
          </p:nvSpPr>
          <p:spPr>
            <a:xfrm>
              <a:off x="2239552" y="3085363"/>
              <a:ext cx="245185" cy="291954"/>
            </a:xfrm>
            <a:prstGeom prst="rect">
              <a:avLst/>
            </a:prstGeom>
            <a:solidFill>
              <a:srgbClr val="B3B3B3">
                <a:alpha val="100000"/>
              </a:srgbClr>
            </a:solidFill>
          </p:spPr>
          <p:txBody>
            <a:bodyPr/>
            <a:lstStyle/>
            <a:p/>
          </p:txBody>
        </p:sp>
        <p:sp>
          <p:nvSpPr>
            <p:cNvPr id="51" name="rc51"/>
            <p:cNvSpPr/>
            <p:nvPr/>
          </p:nvSpPr>
          <p:spPr>
            <a:xfrm>
              <a:off x="2511980" y="3070683"/>
              <a:ext cx="245185" cy="393903"/>
            </a:xfrm>
            <a:prstGeom prst="rect">
              <a:avLst/>
            </a:prstGeom>
            <a:solidFill>
              <a:srgbClr val="B3B3B3">
                <a:alpha val="100000"/>
              </a:srgbClr>
            </a:solidFill>
          </p:spPr>
          <p:txBody>
            <a:bodyPr/>
            <a:lstStyle/>
            <a:p/>
          </p:txBody>
        </p:sp>
        <p:sp>
          <p:nvSpPr>
            <p:cNvPr id="52" name="rc52"/>
            <p:cNvSpPr/>
            <p:nvPr/>
          </p:nvSpPr>
          <p:spPr>
            <a:xfrm>
              <a:off x="2784409" y="3040151"/>
              <a:ext cx="245185" cy="188715"/>
            </a:xfrm>
            <a:prstGeom prst="rect">
              <a:avLst/>
            </a:prstGeom>
            <a:solidFill>
              <a:srgbClr val="B3B3B3">
                <a:alpha val="100000"/>
              </a:srgbClr>
            </a:solidFill>
          </p:spPr>
          <p:txBody>
            <a:bodyPr/>
            <a:lstStyle/>
            <a:p/>
          </p:txBody>
        </p:sp>
        <p:sp>
          <p:nvSpPr>
            <p:cNvPr id="53" name="rc53"/>
            <p:cNvSpPr/>
            <p:nvPr/>
          </p:nvSpPr>
          <p:spPr>
            <a:xfrm>
              <a:off x="3056838" y="2961176"/>
              <a:ext cx="245185" cy="309585"/>
            </a:xfrm>
            <a:prstGeom prst="rect">
              <a:avLst/>
            </a:prstGeom>
            <a:solidFill>
              <a:srgbClr val="B3B3B3">
                <a:alpha val="100000"/>
              </a:srgbClr>
            </a:solidFill>
          </p:spPr>
          <p:txBody>
            <a:bodyPr/>
            <a:lstStyle/>
            <a:p/>
          </p:txBody>
        </p:sp>
        <p:sp>
          <p:nvSpPr>
            <p:cNvPr id="54" name="rc54"/>
            <p:cNvSpPr/>
            <p:nvPr/>
          </p:nvSpPr>
          <p:spPr>
            <a:xfrm>
              <a:off x="3329266" y="2911727"/>
              <a:ext cx="245185" cy="388139"/>
            </a:xfrm>
            <a:prstGeom prst="rect">
              <a:avLst/>
            </a:prstGeom>
            <a:solidFill>
              <a:srgbClr val="B3B3B3">
                <a:alpha val="100000"/>
              </a:srgbClr>
            </a:solidFill>
          </p:spPr>
          <p:txBody>
            <a:bodyPr/>
            <a:lstStyle/>
            <a:p/>
          </p:txBody>
        </p:sp>
        <p:sp>
          <p:nvSpPr>
            <p:cNvPr id="55" name="rc55"/>
            <p:cNvSpPr/>
            <p:nvPr/>
          </p:nvSpPr>
          <p:spPr>
            <a:xfrm>
              <a:off x="3601695" y="2913102"/>
              <a:ext cx="245185" cy="366750"/>
            </a:xfrm>
            <a:prstGeom prst="rect">
              <a:avLst/>
            </a:prstGeom>
            <a:solidFill>
              <a:srgbClr val="B3B3B3">
                <a:alpha val="100000"/>
              </a:srgbClr>
            </a:solidFill>
          </p:spPr>
          <p:txBody>
            <a:bodyPr/>
            <a:lstStyle/>
            <a:p/>
          </p:txBody>
        </p:sp>
        <p:sp>
          <p:nvSpPr>
            <p:cNvPr id="56" name="rc56"/>
            <p:cNvSpPr/>
            <p:nvPr/>
          </p:nvSpPr>
          <p:spPr>
            <a:xfrm>
              <a:off x="3874124" y="2915690"/>
              <a:ext cx="245185" cy="343417"/>
            </a:xfrm>
            <a:prstGeom prst="rect">
              <a:avLst/>
            </a:prstGeom>
            <a:solidFill>
              <a:srgbClr val="B3B3B3">
                <a:alpha val="100000"/>
              </a:srgbClr>
            </a:solidFill>
          </p:spPr>
          <p:txBody>
            <a:bodyPr/>
            <a:lstStyle/>
            <a:p/>
          </p:txBody>
        </p:sp>
        <p:sp>
          <p:nvSpPr>
            <p:cNvPr id="57" name="rc57"/>
            <p:cNvSpPr/>
            <p:nvPr/>
          </p:nvSpPr>
          <p:spPr>
            <a:xfrm>
              <a:off x="4146552" y="2923189"/>
              <a:ext cx="245185" cy="335451"/>
            </a:xfrm>
            <a:prstGeom prst="rect">
              <a:avLst/>
            </a:prstGeom>
            <a:solidFill>
              <a:srgbClr val="B3B3B3">
                <a:alpha val="100000"/>
              </a:srgbClr>
            </a:solidFill>
          </p:spPr>
          <p:txBody>
            <a:bodyPr/>
            <a:lstStyle/>
            <a:p/>
          </p:txBody>
        </p:sp>
        <p:sp>
          <p:nvSpPr>
            <p:cNvPr id="58" name="rc58"/>
            <p:cNvSpPr/>
            <p:nvPr/>
          </p:nvSpPr>
          <p:spPr>
            <a:xfrm>
              <a:off x="4418981" y="2913108"/>
              <a:ext cx="245185" cy="326581"/>
            </a:xfrm>
            <a:prstGeom prst="rect">
              <a:avLst/>
            </a:prstGeom>
            <a:solidFill>
              <a:srgbClr val="B3B3B3">
                <a:alpha val="100000"/>
              </a:srgbClr>
            </a:solidFill>
          </p:spPr>
          <p:txBody>
            <a:bodyPr/>
            <a:lstStyle/>
            <a:p/>
          </p:txBody>
        </p:sp>
        <p:sp>
          <p:nvSpPr>
            <p:cNvPr id="59" name="rc59"/>
            <p:cNvSpPr/>
            <p:nvPr/>
          </p:nvSpPr>
          <p:spPr>
            <a:xfrm>
              <a:off x="4691410" y="2924407"/>
              <a:ext cx="245185" cy="296635"/>
            </a:xfrm>
            <a:prstGeom prst="rect">
              <a:avLst/>
            </a:prstGeom>
            <a:solidFill>
              <a:srgbClr val="B3B3B3">
                <a:alpha val="100000"/>
              </a:srgbClr>
            </a:solidFill>
          </p:spPr>
          <p:txBody>
            <a:bodyPr/>
            <a:lstStyle/>
            <a:p/>
          </p:txBody>
        </p:sp>
        <p:sp>
          <p:nvSpPr>
            <p:cNvPr id="60" name="rc60"/>
            <p:cNvSpPr/>
            <p:nvPr/>
          </p:nvSpPr>
          <p:spPr>
            <a:xfrm>
              <a:off x="4963838" y="2938324"/>
              <a:ext cx="245185" cy="264328"/>
            </a:xfrm>
            <a:prstGeom prst="rect">
              <a:avLst/>
            </a:prstGeom>
            <a:solidFill>
              <a:srgbClr val="B3B3B3">
                <a:alpha val="100000"/>
              </a:srgbClr>
            </a:solidFill>
          </p:spPr>
          <p:txBody>
            <a:bodyPr/>
            <a:lstStyle/>
            <a:p/>
          </p:txBody>
        </p:sp>
        <p:sp>
          <p:nvSpPr>
            <p:cNvPr id="61" name="rc61"/>
            <p:cNvSpPr/>
            <p:nvPr/>
          </p:nvSpPr>
          <p:spPr>
            <a:xfrm>
              <a:off x="5236267" y="2934613"/>
              <a:ext cx="245185" cy="292140"/>
            </a:xfrm>
            <a:prstGeom prst="rect">
              <a:avLst/>
            </a:prstGeom>
            <a:solidFill>
              <a:srgbClr val="B3B3B3">
                <a:alpha val="100000"/>
              </a:srgbClr>
            </a:solidFill>
          </p:spPr>
          <p:txBody>
            <a:bodyPr/>
            <a:lstStyle/>
            <a:p/>
          </p:txBody>
        </p:sp>
        <p:sp>
          <p:nvSpPr>
            <p:cNvPr id="62" name="rc62"/>
            <p:cNvSpPr/>
            <p:nvPr/>
          </p:nvSpPr>
          <p:spPr>
            <a:xfrm>
              <a:off x="5508696" y="2956286"/>
              <a:ext cx="245185" cy="213339"/>
            </a:xfrm>
            <a:prstGeom prst="rect">
              <a:avLst/>
            </a:prstGeom>
            <a:solidFill>
              <a:srgbClr val="B3B3B3">
                <a:alpha val="100000"/>
              </a:srgbClr>
            </a:solidFill>
          </p:spPr>
          <p:txBody>
            <a:bodyPr/>
            <a:lstStyle/>
            <a:p/>
          </p:txBody>
        </p:sp>
        <p:sp>
          <p:nvSpPr>
            <p:cNvPr id="63" name="rc63"/>
            <p:cNvSpPr/>
            <p:nvPr/>
          </p:nvSpPr>
          <p:spPr>
            <a:xfrm>
              <a:off x="5781125" y="2980156"/>
              <a:ext cx="245185" cy="283298"/>
            </a:xfrm>
            <a:prstGeom prst="rect">
              <a:avLst/>
            </a:prstGeom>
            <a:solidFill>
              <a:srgbClr val="B3B3B3">
                <a:alpha val="100000"/>
              </a:srgbClr>
            </a:solidFill>
          </p:spPr>
          <p:txBody>
            <a:bodyPr/>
            <a:lstStyle/>
            <a:p/>
          </p:txBody>
        </p:sp>
        <p:sp>
          <p:nvSpPr>
            <p:cNvPr id="64" name="rc64"/>
            <p:cNvSpPr/>
            <p:nvPr/>
          </p:nvSpPr>
          <p:spPr>
            <a:xfrm>
              <a:off x="6053553" y="2937591"/>
              <a:ext cx="245185" cy="222868"/>
            </a:xfrm>
            <a:prstGeom prst="rect">
              <a:avLst/>
            </a:prstGeom>
            <a:solidFill>
              <a:srgbClr val="B3B3B3">
                <a:alpha val="100000"/>
              </a:srgbClr>
            </a:solidFill>
          </p:spPr>
          <p:txBody>
            <a:bodyPr/>
            <a:lstStyle/>
            <a:p/>
          </p:txBody>
        </p:sp>
        <p:sp>
          <p:nvSpPr>
            <p:cNvPr id="65" name="rc65"/>
            <p:cNvSpPr/>
            <p:nvPr/>
          </p:nvSpPr>
          <p:spPr>
            <a:xfrm>
              <a:off x="6325982" y="3121451"/>
              <a:ext cx="245185" cy="182348"/>
            </a:xfrm>
            <a:prstGeom prst="rect">
              <a:avLst/>
            </a:prstGeom>
            <a:solidFill>
              <a:srgbClr val="B3B3B3">
                <a:alpha val="100000"/>
              </a:srgbClr>
            </a:solidFill>
          </p:spPr>
          <p:txBody>
            <a:bodyPr/>
            <a:lstStyle/>
            <a:p/>
          </p:txBody>
        </p:sp>
        <p:sp>
          <p:nvSpPr>
            <p:cNvPr id="66" name="rc66"/>
            <p:cNvSpPr/>
            <p:nvPr/>
          </p:nvSpPr>
          <p:spPr>
            <a:xfrm>
              <a:off x="6598411" y="3034781"/>
              <a:ext cx="245185" cy="139810"/>
            </a:xfrm>
            <a:prstGeom prst="rect">
              <a:avLst/>
            </a:prstGeom>
            <a:solidFill>
              <a:srgbClr val="B3B3B3">
                <a:alpha val="100000"/>
              </a:srgbClr>
            </a:solidFill>
          </p:spPr>
          <p:txBody>
            <a:bodyPr/>
            <a:lstStyle/>
            <a:p/>
          </p:txBody>
        </p:sp>
        <p:sp>
          <p:nvSpPr>
            <p:cNvPr id="67" name="rc67"/>
            <p:cNvSpPr/>
            <p:nvPr/>
          </p:nvSpPr>
          <p:spPr>
            <a:xfrm>
              <a:off x="6870839" y="2895696"/>
              <a:ext cx="245185" cy="190818"/>
            </a:xfrm>
            <a:prstGeom prst="rect">
              <a:avLst/>
            </a:prstGeom>
            <a:solidFill>
              <a:srgbClr val="B3B3B3">
                <a:alpha val="100000"/>
              </a:srgbClr>
            </a:solidFill>
          </p:spPr>
          <p:txBody>
            <a:bodyPr/>
            <a:lstStyle/>
            <a:p/>
          </p:txBody>
        </p:sp>
        <p:sp>
          <p:nvSpPr>
            <p:cNvPr id="68" name="rc68"/>
            <p:cNvSpPr/>
            <p:nvPr/>
          </p:nvSpPr>
          <p:spPr>
            <a:xfrm>
              <a:off x="7143268" y="2777366"/>
              <a:ext cx="245185" cy="243616"/>
            </a:xfrm>
            <a:prstGeom prst="rect">
              <a:avLst/>
            </a:prstGeom>
            <a:solidFill>
              <a:srgbClr val="B3B3B3">
                <a:alpha val="100000"/>
              </a:srgbClr>
            </a:solidFill>
          </p:spPr>
          <p:txBody>
            <a:bodyPr/>
            <a:lstStyle/>
            <a:p/>
          </p:txBody>
        </p:sp>
        <p:sp>
          <p:nvSpPr>
            <p:cNvPr id="69" name="rc69"/>
            <p:cNvSpPr/>
            <p:nvPr/>
          </p:nvSpPr>
          <p:spPr>
            <a:xfrm>
              <a:off x="7415697" y="2733020"/>
              <a:ext cx="245185" cy="223163"/>
            </a:xfrm>
            <a:prstGeom prst="rect">
              <a:avLst/>
            </a:prstGeom>
            <a:solidFill>
              <a:srgbClr val="B3B3B3">
                <a:alpha val="100000"/>
              </a:srgbClr>
            </a:solidFill>
          </p:spPr>
          <p:txBody>
            <a:bodyPr/>
            <a:lstStyle/>
            <a:p/>
          </p:txBody>
        </p:sp>
        <p:sp>
          <p:nvSpPr>
            <p:cNvPr id="70" name="rc70"/>
            <p:cNvSpPr/>
            <p:nvPr/>
          </p:nvSpPr>
          <p:spPr>
            <a:xfrm>
              <a:off x="7688125" y="3015030"/>
              <a:ext cx="245185" cy="328291"/>
            </a:xfrm>
            <a:prstGeom prst="rect">
              <a:avLst/>
            </a:prstGeom>
            <a:solidFill>
              <a:srgbClr val="B3B3B3">
                <a:alpha val="100000"/>
              </a:srgbClr>
            </a:solidFill>
          </p:spPr>
          <p:txBody>
            <a:bodyPr/>
            <a:lstStyle/>
            <a:p/>
          </p:txBody>
        </p:sp>
        <p:sp>
          <p:nvSpPr>
            <p:cNvPr id="71" name="rc71"/>
            <p:cNvSpPr/>
            <p:nvPr/>
          </p:nvSpPr>
          <p:spPr>
            <a:xfrm>
              <a:off x="7960554" y="2946570"/>
              <a:ext cx="245185" cy="154511"/>
            </a:xfrm>
            <a:prstGeom prst="rect">
              <a:avLst/>
            </a:prstGeom>
            <a:solidFill>
              <a:srgbClr val="B3B3B3">
                <a:alpha val="100000"/>
              </a:srgbClr>
            </a:solidFill>
          </p:spPr>
          <p:txBody>
            <a:bodyPr/>
            <a:lstStyle/>
            <a:p/>
          </p:txBody>
        </p:sp>
        <p:sp>
          <p:nvSpPr>
            <p:cNvPr id="72" name="pl72"/>
            <p:cNvSpPr/>
            <p:nvPr/>
          </p:nvSpPr>
          <p:spPr>
            <a:xfrm>
              <a:off x="1544859" y="1620916"/>
              <a:ext cx="6538288" cy="998042"/>
            </a:xfrm>
            <a:custGeom>
              <a:avLst/>
              <a:pathLst>
                <a:path w="6538288" h="998042">
                  <a:moveTo>
                    <a:pt x="0" y="998042"/>
                  </a:moveTo>
                  <a:lnTo>
                    <a:pt x="272428" y="655856"/>
                  </a:lnTo>
                  <a:lnTo>
                    <a:pt x="544857" y="427732"/>
                  </a:lnTo>
                  <a:lnTo>
                    <a:pt x="817286" y="370701"/>
                  </a:lnTo>
                  <a:lnTo>
                    <a:pt x="1089714" y="171092"/>
                  </a:lnTo>
                  <a:lnTo>
                    <a:pt x="1362143" y="570309"/>
                  </a:lnTo>
                  <a:lnTo>
                    <a:pt x="1634572" y="456247"/>
                  </a:lnTo>
                  <a:lnTo>
                    <a:pt x="1907000" y="370701"/>
                  </a:lnTo>
                  <a:lnTo>
                    <a:pt x="2179429" y="370701"/>
                  </a:lnTo>
                  <a:lnTo>
                    <a:pt x="2451858" y="370701"/>
                  </a:lnTo>
                  <a:lnTo>
                    <a:pt x="2724286" y="342185"/>
                  </a:lnTo>
                  <a:lnTo>
                    <a:pt x="2996715" y="342185"/>
                  </a:lnTo>
                  <a:lnTo>
                    <a:pt x="3269144" y="342185"/>
                  </a:lnTo>
                  <a:lnTo>
                    <a:pt x="3541572" y="342185"/>
                  </a:lnTo>
                  <a:lnTo>
                    <a:pt x="3814001" y="285154"/>
                  </a:lnTo>
                  <a:lnTo>
                    <a:pt x="4086430" y="342185"/>
                  </a:lnTo>
                  <a:lnTo>
                    <a:pt x="4358858" y="199608"/>
                  </a:lnTo>
                  <a:lnTo>
                    <a:pt x="4631287" y="313670"/>
                  </a:lnTo>
                  <a:lnTo>
                    <a:pt x="4903716" y="114061"/>
                  </a:lnTo>
                  <a:lnTo>
                    <a:pt x="5176144" y="256639"/>
                  </a:lnTo>
                  <a:lnTo>
                    <a:pt x="5448573" y="342185"/>
                  </a:lnTo>
                  <a:lnTo>
                    <a:pt x="5721002" y="399216"/>
                  </a:lnTo>
                  <a:lnTo>
                    <a:pt x="5993430" y="456247"/>
                  </a:lnTo>
                  <a:lnTo>
                    <a:pt x="6265859" y="0"/>
                  </a:lnTo>
                  <a:lnTo>
                    <a:pt x="6538288" y="256639"/>
                  </a:lnTo>
                </a:path>
              </a:pathLst>
            </a:custGeom>
            <a:ln w="27101" cap="flat">
              <a:solidFill>
                <a:srgbClr val="0058AB">
                  <a:alpha val="50196"/>
                </a:srgbClr>
              </a:solidFill>
              <a:prstDash val="solid"/>
              <a:round/>
            </a:ln>
          </p:spPr>
          <p:txBody>
            <a:bodyPr/>
            <a:lstStyle/>
            <a:p/>
          </p:txBody>
        </p:sp>
        <p:sp>
          <p:nvSpPr>
            <p:cNvPr id="73" name="pl73"/>
            <p:cNvSpPr/>
            <p:nvPr/>
          </p:nvSpPr>
          <p:spPr>
            <a:xfrm>
              <a:off x="1544859" y="1963102"/>
              <a:ext cx="6538288" cy="1026557"/>
            </a:xfrm>
            <a:custGeom>
              <a:avLst/>
              <a:pathLst>
                <a:path w="6538288" h="1026557">
                  <a:moveTo>
                    <a:pt x="0" y="1026557"/>
                  </a:moveTo>
                  <a:lnTo>
                    <a:pt x="272428" y="712887"/>
                  </a:lnTo>
                  <a:lnTo>
                    <a:pt x="544857" y="570309"/>
                  </a:lnTo>
                  <a:lnTo>
                    <a:pt x="817286" y="598825"/>
                  </a:lnTo>
                  <a:lnTo>
                    <a:pt x="1089714" y="570309"/>
                  </a:lnTo>
                  <a:lnTo>
                    <a:pt x="1362143" y="570309"/>
                  </a:lnTo>
                  <a:lnTo>
                    <a:pt x="1634572" y="655856"/>
                  </a:lnTo>
                  <a:lnTo>
                    <a:pt x="1907000" y="684371"/>
                  </a:lnTo>
                  <a:lnTo>
                    <a:pt x="2179429" y="627340"/>
                  </a:lnTo>
                  <a:lnTo>
                    <a:pt x="2451858" y="570309"/>
                  </a:lnTo>
                  <a:lnTo>
                    <a:pt x="2724286" y="513278"/>
                  </a:lnTo>
                  <a:lnTo>
                    <a:pt x="2996715" y="484763"/>
                  </a:lnTo>
                  <a:lnTo>
                    <a:pt x="3269144" y="427732"/>
                  </a:lnTo>
                  <a:lnTo>
                    <a:pt x="3541572" y="370701"/>
                  </a:lnTo>
                  <a:lnTo>
                    <a:pt x="3814001" y="342185"/>
                  </a:lnTo>
                  <a:lnTo>
                    <a:pt x="4086430" y="285154"/>
                  </a:lnTo>
                  <a:lnTo>
                    <a:pt x="4358858" y="228123"/>
                  </a:lnTo>
                  <a:lnTo>
                    <a:pt x="4631287" y="256639"/>
                  </a:lnTo>
                  <a:lnTo>
                    <a:pt x="4903716" y="0"/>
                  </a:lnTo>
                  <a:lnTo>
                    <a:pt x="5176144" y="85546"/>
                  </a:lnTo>
                  <a:lnTo>
                    <a:pt x="5448573" y="228123"/>
                  </a:lnTo>
                  <a:lnTo>
                    <a:pt x="5721002" y="342185"/>
                  </a:lnTo>
                  <a:lnTo>
                    <a:pt x="5993430" y="370701"/>
                  </a:lnTo>
                  <a:lnTo>
                    <a:pt x="6265859" y="28515"/>
                  </a:lnTo>
                  <a:lnTo>
                    <a:pt x="6538288" y="85546"/>
                  </a:lnTo>
                </a:path>
              </a:pathLst>
            </a:custGeom>
            <a:ln w="27101" cap="flat">
              <a:solidFill>
                <a:srgbClr val="333333">
                  <a:alpha val="50196"/>
                </a:srgbClr>
              </a:solidFill>
              <a:prstDash val="solid"/>
              <a:round/>
            </a:ln>
          </p:spPr>
          <p:txBody>
            <a:bodyPr/>
            <a:lstStyle/>
            <a:p/>
          </p:txBody>
        </p:sp>
        <p:sp>
          <p:nvSpPr>
            <p:cNvPr id="74" name="tx74"/>
            <p:cNvSpPr/>
            <p:nvPr/>
          </p:nvSpPr>
          <p:spPr>
            <a:xfrm>
              <a:off x="6660714"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5" name="tx75"/>
            <p:cNvSpPr/>
            <p:nvPr/>
          </p:nvSpPr>
          <p:spPr>
            <a:xfrm>
              <a:off x="6933142"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7205571"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7" name="tx77"/>
            <p:cNvSpPr/>
            <p:nvPr/>
          </p:nvSpPr>
          <p:spPr>
            <a:xfrm>
              <a:off x="7478000" y="19202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8" name="tx78"/>
            <p:cNvSpPr/>
            <p:nvPr/>
          </p:nvSpPr>
          <p:spPr>
            <a:xfrm>
              <a:off x="7750428"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8022857"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6660714" y="21013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64</a:t>
              </a:r>
            </a:p>
          </p:txBody>
        </p:sp>
        <p:sp>
          <p:nvSpPr>
            <p:cNvPr id="81" name="tx81"/>
            <p:cNvSpPr/>
            <p:nvPr/>
          </p:nvSpPr>
          <p:spPr>
            <a:xfrm>
              <a:off x="6933142"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2" name="tx82"/>
            <p:cNvSpPr/>
            <p:nvPr/>
          </p:nvSpPr>
          <p:spPr>
            <a:xfrm>
              <a:off x="7205571" y="23593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55</a:t>
              </a:r>
            </a:p>
          </p:txBody>
        </p:sp>
        <p:sp>
          <p:nvSpPr>
            <p:cNvPr id="83" name="tx83"/>
            <p:cNvSpPr/>
            <p:nvPr/>
          </p:nvSpPr>
          <p:spPr>
            <a:xfrm>
              <a:off x="7478000" y="23867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4" name="tx84"/>
            <p:cNvSpPr/>
            <p:nvPr/>
          </p:nvSpPr>
          <p:spPr>
            <a:xfrm>
              <a:off x="7750428"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5" name="tx85"/>
            <p:cNvSpPr/>
            <p:nvPr/>
          </p:nvSpPr>
          <p:spPr>
            <a:xfrm>
              <a:off x="8022857" y="21013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64</a:t>
              </a:r>
            </a:p>
          </p:txBody>
        </p:sp>
        <p:sp>
          <p:nvSpPr>
            <p:cNvPr id="86" name="tx86"/>
            <p:cNvSpPr/>
            <p:nvPr/>
          </p:nvSpPr>
          <p:spPr>
            <a:xfrm>
              <a:off x="1454424" y="34652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387</a:t>
              </a:r>
            </a:p>
          </p:txBody>
        </p:sp>
        <p:sp>
          <p:nvSpPr>
            <p:cNvPr id="87" name="tx87"/>
            <p:cNvSpPr/>
            <p:nvPr/>
          </p:nvSpPr>
          <p:spPr>
            <a:xfrm>
              <a:off x="2816567" y="35107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88" name="tx88"/>
            <p:cNvSpPr/>
            <p:nvPr/>
          </p:nvSpPr>
          <p:spPr>
            <a:xfrm>
              <a:off x="4178711" y="35256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89" name="tx89"/>
            <p:cNvSpPr/>
            <p:nvPr/>
          </p:nvSpPr>
          <p:spPr>
            <a:xfrm>
              <a:off x="5540854" y="34811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a:t>
              </a:r>
            </a:p>
          </p:txBody>
        </p:sp>
        <p:sp>
          <p:nvSpPr>
            <p:cNvPr id="90" name="tx90"/>
            <p:cNvSpPr/>
            <p:nvPr/>
          </p:nvSpPr>
          <p:spPr>
            <a:xfrm>
              <a:off x="6630569" y="348362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367</a:t>
              </a:r>
            </a:p>
          </p:txBody>
        </p:sp>
        <p:sp>
          <p:nvSpPr>
            <p:cNvPr id="91" name="tx91"/>
            <p:cNvSpPr/>
            <p:nvPr/>
          </p:nvSpPr>
          <p:spPr>
            <a:xfrm>
              <a:off x="6902998" y="344096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92" name="tx92"/>
            <p:cNvSpPr/>
            <p:nvPr/>
          </p:nvSpPr>
          <p:spPr>
            <a:xfrm>
              <a:off x="7175426" y="34068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a:t>
              </a:r>
            </a:p>
          </p:txBody>
        </p:sp>
        <p:sp>
          <p:nvSpPr>
            <p:cNvPr id="93" name="tx93"/>
            <p:cNvSpPr/>
            <p:nvPr/>
          </p:nvSpPr>
          <p:spPr>
            <a:xfrm>
              <a:off x="7447855" y="33744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482</a:t>
              </a:r>
            </a:p>
          </p:txBody>
        </p:sp>
        <p:sp>
          <p:nvSpPr>
            <p:cNvPr id="94" name="tx94"/>
            <p:cNvSpPr/>
            <p:nvPr/>
          </p:nvSpPr>
          <p:spPr>
            <a:xfrm>
              <a:off x="7720284" y="35680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95" name="tx95"/>
            <p:cNvSpPr/>
            <p:nvPr/>
          </p:nvSpPr>
          <p:spPr>
            <a:xfrm>
              <a:off x="7992712" y="3446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96" name="tx96"/>
            <p:cNvSpPr/>
            <p:nvPr/>
          </p:nvSpPr>
          <p:spPr>
            <a:xfrm>
              <a:off x="1484569" y="3012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97" name="tx97"/>
            <p:cNvSpPr/>
            <p:nvPr/>
          </p:nvSpPr>
          <p:spPr>
            <a:xfrm>
              <a:off x="2846712" y="30940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8" name="tx98"/>
            <p:cNvSpPr/>
            <p:nvPr/>
          </p:nvSpPr>
          <p:spPr>
            <a:xfrm>
              <a:off x="4178711" y="30504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9" name="tx99"/>
            <p:cNvSpPr/>
            <p:nvPr/>
          </p:nvSpPr>
          <p:spPr>
            <a:xfrm>
              <a:off x="5540854" y="302383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6660714" y="30641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1" name="tx101"/>
            <p:cNvSpPr/>
            <p:nvPr/>
          </p:nvSpPr>
          <p:spPr>
            <a:xfrm>
              <a:off x="6902998" y="29506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2" name="tx102"/>
            <p:cNvSpPr/>
            <p:nvPr/>
          </p:nvSpPr>
          <p:spPr>
            <a:xfrm>
              <a:off x="7175426" y="28587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3" name="tx103"/>
            <p:cNvSpPr/>
            <p:nvPr/>
          </p:nvSpPr>
          <p:spPr>
            <a:xfrm>
              <a:off x="7447855" y="28054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4" name="tx104"/>
            <p:cNvSpPr/>
            <p:nvPr/>
          </p:nvSpPr>
          <p:spPr>
            <a:xfrm>
              <a:off x="7720284" y="31386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5" name="tx105"/>
            <p:cNvSpPr/>
            <p:nvPr/>
          </p:nvSpPr>
          <p:spPr>
            <a:xfrm>
              <a:off x="8022857" y="29833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6" name="tx106"/>
            <p:cNvSpPr/>
            <p:nvPr/>
          </p:nvSpPr>
          <p:spPr>
            <a:xfrm>
              <a:off x="1454424" y="28491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476</a:t>
              </a:r>
            </a:p>
          </p:txBody>
        </p:sp>
        <p:sp>
          <p:nvSpPr>
            <p:cNvPr id="107" name="tx107"/>
            <p:cNvSpPr/>
            <p:nvPr/>
          </p:nvSpPr>
          <p:spPr>
            <a:xfrm>
              <a:off x="2816567" y="292205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438</a:t>
              </a:r>
            </a:p>
          </p:txBody>
        </p:sp>
        <p:sp>
          <p:nvSpPr>
            <p:cNvPr id="108" name="tx108"/>
            <p:cNvSpPr/>
            <p:nvPr/>
          </p:nvSpPr>
          <p:spPr>
            <a:xfrm>
              <a:off x="4178711" y="28051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a:t>
              </a:r>
            </a:p>
          </p:txBody>
        </p:sp>
        <p:sp>
          <p:nvSpPr>
            <p:cNvPr id="109" name="tx109"/>
            <p:cNvSpPr/>
            <p:nvPr/>
          </p:nvSpPr>
          <p:spPr>
            <a:xfrm>
              <a:off x="5540854" y="28382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482</a:t>
              </a:r>
            </a:p>
          </p:txBody>
        </p:sp>
        <p:sp>
          <p:nvSpPr>
            <p:cNvPr id="110" name="tx110"/>
            <p:cNvSpPr/>
            <p:nvPr/>
          </p:nvSpPr>
          <p:spPr>
            <a:xfrm>
              <a:off x="6630569" y="291806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a:t>
              </a:r>
            </a:p>
          </p:txBody>
        </p:sp>
        <p:sp>
          <p:nvSpPr>
            <p:cNvPr id="111" name="tx111"/>
            <p:cNvSpPr/>
            <p:nvPr/>
          </p:nvSpPr>
          <p:spPr>
            <a:xfrm>
              <a:off x="6902998" y="27776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514</a:t>
              </a:r>
            </a:p>
          </p:txBody>
        </p:sp>
        <p:sp>
          <p:nvSpPr>
            <p:cNvPr id="112" name="tx112"/>
            <p:cNvSpPr/>
            <p:nvPr/>
          </p:nvSpPr>
          <p:spPr>
            <a:xfrm>
              <a:off x="7175426" y="26593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576</a:t>
              </a:r>
            </a:p>
          </p:txBody>
        </p:sp>
        <p:sp>
          <p:nvSpPr>
            <p:cNvPr id="113" name="tx113"/>
            <p:cNvSpPr/>
            <p:nvPr/>
          </p:nvSpPr>
          <p:spPr>
            <a:xfrm>
              <a:off x="7447855"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599</a:t>
              </a:r>
            </a:p>
          </p:txBody>
        </p:sp>
        <p:sp>
          <p:nvSpPr>
            <p:cNvPr id="114" name="tx114"/>
            <p:cNvSpPr/>
            <p:nvPr/>
          </p:nvSpPr>
          <p:spPr>
            <a:xfrm>
              <a:off x="7720284" y="2896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451</a:t>
              </a:r>
            </a:p>
          </p:txBody>
        </p:sp>
        <p:sp>
          <p:nvSpPr>
            <p:cNvPr id="115" name="tx115"/>
            <p:cNvSpPr/>
            <p:nvPr/>
          </p:nvSpPr>
          <p:spPr>
            <a:xfrm>
              <a:off x="7992712" y="28285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487</a:t>
              </a:r>
            </a:p>
          </p:txBody>
        </p:sp>
        <p:sp>
          <p:nvSpPr>
            <p:cNvPr id="116" name="tx116"/>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94200" y="287013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8" name="tx118"/>
            <p:cNvSpPr/>
            <p:nvPr/>
          </p:nvSpPr>
          <p:spPr>
            <a:xfrm>
              <a:off x="577692" y="191874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96735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778716"/>
              <a:ext cx="201456" cy="201456"/>
            </a:xfrm>
            <a:prstGeom prst="rect">
              <a:avLst/>
            </a:prstGeom>
            <a:solidFill>
              <a:srgbClr val="B3B3B3">
                <a:alpha val="100000"/>
              </a:srgbClr>
            </a:solidFill>
          </p:spPr>
          <p:txBody>
            <a:bodyPr/>
            <a:lstStyle/>
            <a:p/>
          </p:txBody>
        </p:sp>
        <p:sp>
          <p:nvSpPr>
            <p:cNvPr id="142" name="rc142"/>
            <p:cNvSpPr/>
            <p:nvPr/>
          </p:nvSpPr>
          <p:spPr>
            <a:xfrm>
              <a:off x="5631320" y="4778716"/>
              <a:ext cx="201456" cy="201456"/>
            </a:xfrm>
            <a:prstGeom prst="rect">
              <a:avLst/>
            </a:prstGeom>
            <a:solidFill>
              <a:srgbClr val="1CABE2">
                <a:alpha val="100000"/>
              </a:srgbClr>
            </a:solidFill>
          </p:spPr>
          <p:txBody>
            <a:bodyPr/>
            <a:lstStyle/>
            <a:p/>
          </p:txBody>
        </p:sp>
        <p:sp>
          <p:nvSpPr>
            <p:cNvPr id="143" name="tx143"/>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7611"/>
              <a:ext cx="73246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Angola, 2000-2024</a:t>
              </a:r>
            </a:p>
          </p:txBody>
        </p:sp>
        <p:sp>
          <p:nvSpPr>
            <p:cNvPr id="146" name="pl146"/>
            <p:cNvSpPr/>
            <p:nvPr/>
          </p:nvSpPr>
          <p:spPr>
            <a:xfrm>
              <a:off x="211840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5106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9029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29526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68754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8145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2068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5991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9914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836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422266" y="5650800"/>
              <a:ext cx="5115016" cy="164676"/>
            </a:xfrm>
            <a:prstGeom prst="rect">
              <a:avLst/>
            </a:prstGeom>
            <a:solidFill>
              <a:srgbClr val="1CABE2">
                <a:alpha val="100000"/>
              </a:srgbClr>
            </a:solidFill>
          </p:spPr>
          <p:txBody>
            <a:bodyPr/>
            <a:lstStyle/>
            <a:p/>
          </p:txBody>
        </p:sp>
        <p:sp>
          <p:nvSpPr>
            <p:cNvPr id="161" name="rc161"/>
            <p:cNvSpPr/>
            <p:nvPr/>
          </p:nvSpPr>
          <p:spPr>
            <a:xfrm>
              <a:off x="1422266" y="5444954"/>
              <a:ext cx="3880394" cy="164676"/>
            </a:xfrm>
            <a:prstGeom prst="rect">
              <a:avLst/>
            </a:prstGeom>
            <a:solidFill>
              <a:srgbClr val="1CABE2">
                <a:alpha val="100000"/>
              </a:srgbClr>
            </a:solidFill>
          </p:spPr>
          <p:txBody>
            <a:bodyPr/>
            <a:lstStyle/>
            <a:p/>
          </p:txBody>
        </p:sp>
        <p:sp>
          <p:nvSpPr>
            <p:cNvPr id="162" name="rc162"/>
            <p:cNvSpPr/>
            <p:nvPr/>
          </p:nvSpPr>
          <p:spPr>
            <a:xfrm>
              <a:off x="1422266" y="5239108"/>
              <a:ext cx="5652897" cy="164676"/>
            </a:xfrm>
            <a:prstGeom prst="rect">
              <a:avLst/>
            </a:prstGeom>
            <a:solidFill>
              <a:srgbClr val="1CABE2">
                <a:alpha val="100000"/>
              </a:srgbClr>
            </a:solidFill>
          </p:spPr>
          <p:txBody>
            <a:bodyPr/>
            <a:lstStyle/>
            <a:p/>
          </p:txBody>
        </p:sp>
        <p:sp>
          <p:nvSpPr>
            <p:cNvPr id="163" name="rc163"/>
            <p:cNvSpPr/>
            <p:nvPr/>
          </p:nvSpPr>
          <p:spPr>
            <a:xfrm>
              <a:off x="6537282" y="5650800"/>
              <a:ext cx="1023008" cy="164676"/>
            </a:xfrm>
            <a:prstGeom prst="rect">
              <a:avLst/>
            </a:prstGeom>
            <a:solidFill>
              <a:srgbClr val="B3B3B3">
                <a:alpha val="100000"/>
              </a:srgbClr>
            </a:solidFill>
          </p:spPr>
          <p:txBody>
            <a:bodyPr/>
            <a:lstStyle/>
            <a:p/>
          </p:txBody>
        </p:sp>
        <p:sp>
          <p:nvSpPr>
            <p:cNvPr id="164" name="rc164"/>
            <p:cNvSpPr/>
            <p:nvPr/>
          </p:nvSpPr>
          <p:spPr>
            <a:xfrm>
              <a:off x="5302660" y="5444954"/>
              <a:ext cx="2402150" cy="164676"/>
            </a:xfrm>
            <a:prstGeom prst="rect">
              <a:avLst/>
            </a:prstGeom>
            <a:solidFill>
              <a:srgbClr val="B3B3B3">
                <a:alpha val="100000"/>
              </a:srgbClr>
            </a:solidFill>
          </p:spPr>
          <p:txBody>
            <a:bodyPr/>
            <a:lstStyle/>
            <a:p/>
          </p:txBody>
        </p:sp>
        <p:sp>
          <p:nvSpPr>
            <p:cNvPr id="165" name="rc165"/>
            <p:cNvSpPr/>
            <p:nvPr/>
          </p:nvSpPr>
          <p:spPr>
            <a:xfrm>
              <a:off x="7075163" y="5239108"/>
              <a:ext cx="1130576" cy="164676"/>
            </a:xfrm>
            <a:prstGeom prst="rect">
              <a:avLst/>
            </a:prstGeom>
            <a:solidFill>
              <a:srgbClr val="B3B3B3">
                <a:alpha val="100000"/>
              </a:srgbClr>
            </a:solidFill>
          </p:spPr>
          <p:txBody>
            <a:bodyPr/>
            <a:lstStyle/>
            <a:p/>
          </p:txBody>
        </p:sp>
        <p:sp>
          <p:nvSpPr>
            <p:cNvPr id="166" name="tx166"/>
            <p:cNvSpPr/>
            <p:nvPr/>
          </p:nvSpPr>
          <p:spPr>
            <a:xfrm>
              <a:off x="7704972"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440.9</a:t>
              </a:r>
            </a:p>
          </p:txBody>
        </p:sp>
        <p:sp>
          <p:nvSpPr>
            <p:cNvPr id="167" name="tx167"/>
            <p:cNvSpPr/>
            <p:nvPr/>
          </p:nvSpPr>
          <p:spPr>
            <a:xfrm>
              <a:off x="784949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451.2</a:t>
              </a:r>
            </a:p>
          </p:txBody>
        </p:sp>
        <p:sp>
          <p:nvSpPr>
            <p:cNvPr id="168" name="tx168"/>
            <p:cNvSpPr/>
            <p:nvPr/>
          </p:nvSpPr>
          <p:spPr>
            <a:xfrm>
              <a:off x="835042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487.2</a:t>
              </a:r>
            </a:p>
          </p:txBody>
        </p:sp>
        <p:sp>
          <p:nvSpPr>
            <p:cNvPr id="169" name="tx169"/>
            <p:cNvSpPr/>
            <p:nvPr/>
          </p:nvSpPr>
          <p:spPr>
            <a:xfrm>
              <a:off x="3835093"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367.4</a:t>
              </a:r>
            </a:p>
          </p:txBody>
        </p:sp>
        <p:sp>
          <p:nvSpPr>
            <p:cNvPr id="170" name="tx170"/>
            <p:cNvSpPr/>
            <p:nvPr/>
          </p:nvSpPr>
          <p:spPr>
            <a:xfrm>
              <a:off x="321778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278.7</a:t>
              </a:r>
            </a:p>
          </p:txBody>
        </p:sp>
        <p:sp>
          <p:nvSpPr>
            <p:cNvPr id="171" name="tx171"/>
            <p:cNvSpPr/>
            <p:nvPr/>
          </p:nvSpPr>
          <p:spPr>
            <a:xfrm>
              <a:off x="4152251" y="5278310"/>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406</a:t>
              </a:r>
            </a:p>
          </p:txBody>
        </p:sp>
        <p:sp>
          <p:nvSpPr>
            <p:cNvPr id="172" name="tx172"/>
            <p:cNvSpPr/>
            <p:nvPr/>
          </p:nvSpPr>
          <p:spPr>
            <a:xfrm>
              <a:off x="693626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73.5</a:t>
              </a:r>
            </a:p>
          </p:txBody>
        </p:sp>
        <p:sp>
          <p:nvSpPr>
            <p:cNvPr id="173" name="tx173"/>
            <p:cNvSpPr/>
            <p:nvPr/>
          </p:nvSpPr>
          <p:spPr>
            <a:xfrm>
              <a:off x="6359054"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172.5</a:t>
              </a:r>
            </a:p>
          </p:txBody>
        </p:sp>
        <p:sp>
          <p:nvSpPr>
            <p:cNvPr id="174" name="tx174"/>
            <p:cNvSpPr/>
            <p:nvPr/>
          </p:nvSpPr>
          <p:spPr>
            <a:xfrm>
              <a:off x="752792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81.2</a:t>
              </a:r>
            </a:p>
          </p:txBody>
        </p:sp>
        <p:sp>
          <p:nvSpPr>
            <p:cNvPr id="175" name="tx175"/>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65141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404370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1" name="tx181"/>
            <p:cNvSpPr/>
            <p:nvPr/>
          </p:nvSpPr>
          <p:spPr>
            <a:xfrm>
              <a:off x="5435988"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2" name="tx182"/>
            <p:cNvSpPr/>
            <p:nvPr/>
          </p:nvSpPr>
          <p:spPr>
            <a:xfrm>
              <a:off x="682827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3" name="tx183"/>
            <p:cNvSpPr/>
            <p:nvPr/>
          </p:nvSpPr>
          <p:spPr>
            <a:xfrm>
              <a:off x="822055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84" name="tx184"/>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Angola.
In 2024, DTP1 coverage in Angola declined at 70%. The number of children missing out on any DTP vaccination (zero-dose children) increased from 279,000 in 2023 to 406,000 in 2024.
DTP3 coverage declined at 64% in 2024, leaving 487,000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08510"/>
              <a:ext cx="3397293" cy="999958"/>
            </a:xfrm>
            <a:custGeom>
              <a:avLst/>
              <a:pathLst>
                <a:path w="3397293" h="999958">
                  <a:moveTo>
                    <a:pt x="0" y="999958"/>
                  </a:moveTo>
                  <a:lnTo>
                    <a:pt x="141553" y="657115"/>
                  </a:lnTo>
                  <a:lnTo>
                    <a:pt x="283107" y="428553"/>
                  </a:lnTo>
                  <a:lnTo>
                    <a:pt x="424661" y="371413"/>
                  </a:lnTo>
                  <a:lnTo>
                    <a:pt x="566215" y="171421"/>
                  </a:lnTo>
                  <a:lnTo>
                    <a:pt x="707769" y="571405"/>
                  </a:lnTo>
                  <a:lnTo>
                    <a:pt x="849323" y="457124"/>
                  </a:lnTo>
                  <a:lnTo>
                    <a:pt x="990877" y="371413"/>
                  </a:lnTo>
                  <a:lnTo>
                    <a:pt x="1132431" y="371413"/>
                  </a:lnTo>
                  <a:lnTo>
                    <a:pt x="1273984" y="371413"/>
                  </a:lnTo>
                  <a:lnTo>
                    <a:pt x="1415538" y="342843"/>
                  </a:lnTo>
                  <a:lnTo>
                    <a:pt x="1557092" y="342843"/>
                  </a:lnTo>
                  <a:lnTo>
                    <a:pt x="1698646" y="342843"/>
                  </a:lnTo>
                  <a:lnTo>
                    <a:pt x="1840200" y="342843"/>
                  </a:lnTo>
                  <a:lnTo>
                    <a:pt x="1981754" y="285702"/>
                  </a:lnTo>
                  <a:lnTo>
                    <a:pt x="2123308" y="342843"/>
                  </a:lnTo>
                  <a:lnTo>
                    <a:pt x="2264862" y="199991"/>
                  </a:lnTo>
                  <a:lnTo>
                    <a:pt x="2406416" y="314272"/>
                  </a:lnTo>
                  <a:lnTo>
                    <a:pt x="2547969" y="114281"/>
                  </a:lnTo>
                  <a:lnTo>
                    <a:pt x="2689523" y="257132"/>
                  </a:lnTo>
                  <a:lnTo>
                    <a:pt x="2831077" y="342843"/>
                  </a:lnTo>
                  <a:lnTo>
                    <a:pt x="2972631" y="399983"/>
                  </a:lnTo>
                  <a:lnTo>
                    <a:pt x="3114185" y="457124"/>
                  </a:lnTo>
                  <a:lnTo>
                    <a:pt x="3255739" y="0"/>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08510"/>
              <a:ext cx="3397293" cy="999958"/>
            </a:xfrm>
            <a:custGeom>
              <a:avLst/>
              <a:pathLst>
                <a:path w="3397293" h="999958">
                  <a:moveTo>
                    <a:pt x="0" y="999958"/>
                  </a:moveTo>
                  <a:lnTo>
                    <a:pt x="141553" y="657115"/>
                  </a:lnTo>
                  <a:lnTo>
                    <a:pt x="283107" y="428553"/>
                  </a:lnTo>
                  <a:lnTo>
                    <a:pt x="424661" y="371413"/>
                  </a:lnTo>
                  <a:lnTo>
                    <a:pt x="566215" y="171421"/>
                  </a:lnTo>
                  <a:lnTo>
                    <a:pt x="707769" y="571405"/>
                  </a:lnTo>
                  <a:lnTo>
                    <a:pt x="849323" y="457124"/>
                  </a:lnTo>
                  <a:lnTo>
                    <a:pt x="990877" y="371413"/>
                  </a:lnTo>
                  <a:lnTo>
                    <a:pt x="1132431" y="371413"/>
                  </a:lnTo>
                  <a:lnTo>
                    <a:pt x="1273984" y="371413"/>
                  </a:lnTo>
                  <a:lnTo>
                    <a:pt x="1415538" y="342843"/>
                  </a:lnTo>
                  <a:lnTo>
                    <a:pt x="1557092" y="342843"/>
                  </a:lnTo>
                  <a:lnTo>
                    <a:pt x="1698646" y="342843"/>
                  </a:lnTo>
                  <a:lnTo>
                    <a:pt x="1840200" y="342843"/>
                  </a:lnTo>
                  <a:lnTo>
                    <a:pt x="1981754" y="285702"/>
                  </a:lnTo>
                  <a:lnTo>
                    <a:pt x="2123308" y="342843"/>
                  </a:lnTo>
                  <a:lnTo>
                    <a:pt x="2264862" y="199991"/>
                  </a:lnTo>
                  <a:lnTo>
                    <a:pt x="2406416" y="314272"/>
                  </a:lnTo>
                  <a:lnTo>
                    <a:pt x="2547969" y="114281"/>
                  </a:lnTo>
                  <a:lnTo>
                    <a:pt x="2689523" y="257132"/>
                  </a:lnTo>
                  <a:lnTo>
                    <a:pt x="2831077" y="342843"/>
                  </a:lnTo>
                  <a:lnTo>
                    <a:pt x="2972631" y="399983"/>
                  </a:lnTo>
                  <a:lnTo>
                    <a:pt x="3114185" y="457124"/>
                  </a:lnTo>
                  <a:lnTo>
                    <a:pt x="3255739" y="0"/>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2" name="pl32"/>
            <p:cNvSpPr/>
            <p:nvPr/>
          </p:nvSpPr>
          <p:spPr>
            <a:xfrm>
              <a:off x="1120965" y="1608510"/>
              <a:ext cx="3397293" cy="999958"/>
            </a:xfrm>
            <a:custGeom>
              <a:avLst/>
              <a:pathLst>
                <a:path w="3397293" h="999958">
                  <a:moveTo>
                    <a:pt x="0" y="999958"/>
                  </a:moveTo>
                  <a:lnTo>
                    <a:pt x="141553" y="657115"/>
                  </a:lnTo>
                  <a:lnTo>
                    <a:pt x="283107" y="428553"/>
                  </a:lnTo>
                  <a:lnTo>
                    <a:pt x="424661" y="371413"/>
                  </a:lnTo>
                  <a:lnTo>
                    <a:pt x="566215" y="171421"/>
                  </a:lnTo>
                  <a:lnTo>
                    <a:pt x="707769" y="571405"/>
                  </a:lnTo>
                  <a:lnTo>
                    <a:pt x="849323" y="457124"/>
                  </a:lnTo>
                  <a:lnTo>
                    <a:pt x="990877" y="371413"/>
                  </a:lnTo>
                  <a:lnTo>
                    <a:pt x="1132431" y="371413"/>
                  </a:lnTo>
                  <a:lnTo>
                    <a:pt x="1273984" y="371413"/>
                  </a:lnTo>
                  <a:lnTo>
                    <a:pt x="1415538" y="342843"/>
                  </a:lnTo>
                  <a:lnTo>
                    <a:pt x="1557092" y="342843"/>
                  </a:lnTo>
                  <a:lnTo>
                    <a:pt x="1698646" y="342843"/>
                  </a:lnTo>
                  <a:lnTo>
                    <a:pt x="1840200" y="342843"/>
                  </a:lnTo>
                  <a:lnTo>
                    <a:pt x="1981754" y="285702"/>
                  </a:lnTo>
                  <a:lnTo>
                    <a:pt x="2123308" y="342843"/>
                  </a:lnTo>
                  <a:lnTo>
                    <a:pt x="2264862" y="199991"/>
                  </a:lnTo>
                  <a:lnTo>
                    <a:pt x="2406416" y="314272"/>
                  </a:lnTo>
                  <a:lnTo>
                    <a:pt x="2547969" y="114281"/>
                  </a:lnTo>
                  <a:lnTo>
                    <a:pt x="2689523" y="257132"/>
                  </a:lnTo>
                  <a:lnTo>
                    <a:pt x="2831077" y="342843"/>
                  </a:lnTo>
                  <a:lnTo>
                    <a:pt x="2972631" y="399983"/>
                  </a:lnTo>
                  <a:lnTo>
                    <a:pt x="3114185" y="457124"/>
                  </a:lnTo>
                  <a:lnTo>
                    <a:pt x="3255739" y="0"/>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7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80401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834" y="472419"/>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Angola, 2000-2024</a:t>
              </a:r>
            </a:p>
          </p:txBody>
        </p:sp>
        <p:sp>
          <p:nvSpPr>
            <p:cNvPr id="63" name="pl63"/>
            <p:cNvSpPr/>
            <p:nvPr/>
          </p:nvSpPr>
          <p:spPr>
            <a:xfrm>
              <a:off x="5267799" y="37988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22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65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98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323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98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322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990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2333237"/>
            </a:xfrm>
            <a:custGeom>
              <a:avLst/>
              <a:pathLst>
                <a:path w="3397293" h="2333237">
                  <a:moveTo>
                    <a:pt x="0" y="2333237"/>
                  </a:moveTo>
                  <a:lnTo>
                    <a:pt x="141553" y="1533270"/>
                  </a:lnTo>
                  <a:lnTo>
                    <a:pt x="283107" y="999958"/>
                  </a:lnTo>
                  <a:lnTo>
                    <a:pt x="424661" y="866630"/>
                  </a:lnTo>
                  <a:lnTo>
                    <a:pt x="566215" y="399983"/>
                  </a:lnTo>
                  <a:lnTo>
                    <a:pt x="707769" y="1333278"/>
                  </a:lnTo>
                  <a:lnTo>
                    <a:pt x="849323" y="1066622"/>
                  </a:lnTo>
                  <a:lnTo>
                    <a:pt x="990877" y="866630"/>
                  </a:lnTo>
                  <a:lnTo>
                    <a:pt x="1132431" y="866630"/>
                  </a:lnTo>
                  <a:lnTo>
                    <a:pt x="1273984" y="866630"/>
                  </a:lnTo>
                  <a:lnTo>
                    <a:pt x="1415538" y="799967"/>
                  </a:lnTo>
                  <a:lnTo>
                    <a:pt x="1557092" y="799967"/>
                  </a:lnTo>
                  <a:lnTo>
                    <a:pt x="1698646" y="799967"/>
                  </a:lnTo>
                  <a:lnTo>
                    <a:pt x="1840200" y="799967"/>
                  </a:lnTo>
                  <a:lnTo>
                    <a:pt x="1981754" y="666639"/>
                  </a:lnTo>
                  <a:lnTo>
                    <a:pt x="2123308" y="799967"/>
                  </a:lnTo>
                  <a:lnTo>
                    <a:pt x="2264862" y="466647"/>
                  </a:lnTo>
                  <a:lnTo>
                    <a:pt x="2406416" y="733303"/>
                  </a:lnTo>
                  <a:lnTo>
                    <a:pt x="2547969" y="266655"/>
                  </a:lnTo>
                  <a:lnTo>
                    <a:pt x="2689523" y="599975"/>
                  </a:lnTo>
                  <a:lnTo>
                    <a:pt x="2831077" y="799967"/>
                  </a:lnTo>
                  <a:lnTo>
                    <a:pt x="2972631" y="933294"/>
                  </a:lnTo>
                  <a:lnTo>
                    <a:pt x="3114185" y="1066622"/>
                  </a:lnTo>
                  <a:lnTo>
                    <a:pt x="3255739" y="0"/>
                  </a:lnTo>
                  <a:lnTo>
                    <a:pt x="3397293" y="59997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32298"/>
              <a:ext cx="3397293" cy="533311"/>
            </a:xfrm>
            <a:custGeom>
              <a:avLst/>
              <a:pathLst>
                <a:path w="3397293" h="533311">
                  <a:moveTo>
                    <a:pt x="0" y="533311"/>
                  </a:moveTo>
                  <a:lnTo>
                    <a:pt x="141553" y="466647"/>
                  </a:lnTo>
                  <a:lnTo>
                    <a:pt x="283107" y="466647"/>
                  </a:lnTo>
                  <a:lnTo>
                    <a:pt x="424661" y="399983"/>
                  </a:lnTo>
                  <a:lnTo>
                    <a:pt x="566215" y="333319"/>
                  </a:lnTo>
                  <a:lnTo>
                    <a:pt x="707769" y="266655"/>
                  </a:lnTo>
                  <a:lnTo>
                    <a:pt x="849323" y="199991"/>
                  </a:lnTo>
                  <a:lnTo>
                    <a:pt x="990877" y="199991"/>
                  </a:lnTo>
                  <a:lnTo>
                    <a:pt x="1132431" y="133327"/>
                  </a:lnTo>
                  <a:lnTo>
                    <a:pt x="1273984" y="66663"/>
                  </a:lnTo>
                  <a:lnTo>
                    <a:pt x="1415538" y="66663"/>
                  </a:lnTo>
                  <a:lnTo>
                    <a:pt x="1557092" y="66663"/>
                  </a:lnTo>
                  <a:lnTo>
                    <a:pt x="1698646" y="66663"/>
                  </a:lnTo>
                  <a:lnTo>
                    <a:pt x="1840200" y="66663"/>
                  </a:lnTo>
                  <a:lnTo>
                    <a:pt x="1981754" y="66663"/>
                  </a:lnTo>
                  <a:lnTo>
                    <a:pt x="2123308" y="66663"/>
                  </a:lnTo>
                  <a:lnTo>
                    <a:pt x="2264862" y="0"/>
                  </a:lnTo>
                  <a:lnTo>
                    <a:pt x="2406416" y="0"/>
                  </a:lnTo>
                  <a:lnTo>
                    <a:pt x="2547969" y="0"/>
                  </a:lnTo>
                  <a:lnTo>
                    <a:pt x="2689523" y="0"/>
                  </a:lnTo>
                  <a:lnTo>
                    <a:pt x="2831077" y="133327"/>
                  </a:lnTo>
                  <a:lnTo>
                    <a:pt x="2972631" y="199991"/>
                  </a:lnTo>
                  <a:lnTo>
                    <a:pt x="3114185" y="66663"/>
                  </a:lnTo>
                  <a:lnTo>
                    <a:pt x="3255739" y="66663"/>
                  </a:lnTo>
                  <a:lnTo>
                    <a:pt x="3397293" y="6666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65634"/>
              <a:ext cx="3397293" cy="866630"/>
            </a:xfrm>
            <a:custGeom>
              <a:avLst/>
              <a:pathLst>
                <a:path w="3397293" h="866630">
                  <a:moveTo>
                    <a:pt x="0" y="866630"/>
                  </a:moveTo>
                  <a:lnTo>
                    <a:pt x="141553" y="733303"/>
                  </a:lnTo>
                  <a:lnTo>
                    <a:pt x="283107" y="599975"/>
                  </a:lnTo>
                  <a:lnTo>
                    <a:pt x="424661" y="466647"/>
                  </a:lnTo>
                  <a:lnTo>
                    <a:pt x="566215" y="399983"/>
                  </a:lnTo>
                  <a:lnTo>
                    <a:pt x="707769" y="399983"/>
                  </a:lnTo>
                  <a:lnTo>
                    <a:pt x="849323" y="266655"/>
                  </a:lnTo>
                  <a:lnTo>
                    <a:pt x="990877" y="199991"/>
                  </a:lnTo>
                  <a:lnTo>
                    <a:pt x="1132431" y="199991"/>
                  </a:lnTo>
                  <a:lnTo>
                    <a:pt x="1273984" y="133327"/>
                  </a:lnTo>
                  <a:lnTo>
                    <a:pt x="1415538" y="66663"/>
                  </a:lnTo>
                  <a:lnTo>
                    <a:pt x="1557092" y="0"/>
                  </a:lnTo>
                  <a:lnTo>
                    <a:pt x="1698646" y="66663"/>
                  </a:lnTo>
                  <a:lnTo>
                    <a:pt x="1840200" y="199991"/>
                  </a:lnTo>
                  <a:lnTo>
                    <a:pt x="1981754" y="66663"/>
                  </a:lnTo>
                  <a:lnTo>
                    <a:pt x="2123308" y="66663"/>
                  </a:lnTo>
                  <a:lnTo>
                    <a:pt x="2264862" y="66663"/>
                  </a:lnTo>
                  <a:lnTo>
                    <a:pt x="2406416" y="133327"/>
                  </a:lnTo>
                  <a:lnTo>
                    <a:pt x="2547969" y="66663"/>
                  </a:lnTo>
                  <a:lnTo>
                    <a:pt x="2689523" y="66663"/>
                  </a:lnTo>
                  <a:lnTo>
                    <a:pt x="2831077" y="133327"/>
                  </a:lnTo>
                  <a:lnTo>
                    <a:pt x="2972631" y="133327"/>
                  </a:lnTo>
                  <a:lnTo>
                    <a:pt x="3114185" y="133327"/>
                  </a:lnTo>
                  <a:lnTo>
                    <a:pt x="3255739" y="66663"/>
                  </a:lnTo>
                  <a:lnTo>
                    <a:pt x="3397293" y="6666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3229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2333237"/>
            </a:xfrm>
            <a:custGeom>
              <a:avLst/>
              <a:pathLst>
                <a:path w="3397293" h="2333237">
                  <a:moveTo>
                    <a:pt x="0" y="2333237"/>
                  </a:moveTo>
                  <a:lnTo>
                    <a:pt x="141553" y="1533270"/>
                  </a:lnTo>
                  <a:lnTo>
                    <a:pt x="283107" y="999958"/>
                  </a:lnTo>
                  <a:lnTo>
                    <a:pt x="424661" y="866630"/>
                  </a:lnTo>
                  <a:lnTo>
                    <a:pt x="566215" y="399983"/>
                  </a:lnTo>
                  <a:lnTo>
                    <a:pt x="707769" y="1333278"/>
                  </a:lnTo>
                  <a:lnTo>
                    <a:pt x="849323" y="1066622"/>
                  </a:lnTo>
                  <a:lnTo>
                    <a:pt x="990877" y="866630"/>
                  </a:lnTo>
                  <a:lnTo>
                    <a:pt x="1132431" y="866630"/>
                  </a:lnTo>
                  <a:lnTo>
                    <a:pt x="1273984" y="866630"/>
                  </a:lnTo>
                  <a:lnTo>
                    <a:pt x="1415538" y="799967"/>
                  </a:lnTo>
                  <a:lnTo>
                    <a:pt x="1557092" y="799967"/>
                  </a:lnTo>
                  <a:lnTo>
                    <a:pt x="1698646" y="799967"/>
                  </a:lnTo>
                  <a:lnTo>
                    <a:pt x="1840200" y="799967"/>
                  </a:lnTo>
                  <a:lnTo>
                    <a:pt x="1981754" y="666639"/>
                  </a:lnTo>
                  <a:lnTo>
                    <a:pt x="2123308" y="799967"/>
                  </a:lnTo>
                  <a:lnTo>
                    <a:pt x="2264862" y="466647"/>
                  </a:lnTo>
                  <a:lnTo>
                    <a:pt x="2406416" y="733303"/>
                  </a:lnTo>
                  <a:lnTo>
                    <a:pt x="2547969" y="266655"/>
                  </a:lnTo>
                  <a:lnTo>
                    <a:pt x="2689523" y="599975"/>
                  </a:lnTo>
                  <a:lnTo>
                    <a:pt x="2831077" y="799967"/>
                  </a:lnTo>
                  <a:lnTo>
                    <a:pt x="2972631" y="933294"/>
                  </a:lnTo>
                  <a:lnTo>
                    <a:pt x="3114185" y="1066622"/>
                  </a:lnTo>
                  <a:lnTo>
                    <a:pt x="3255739" y="0"/>
                  </a:lnTo>
                  <a:lnTo>
                    <a:pt x="3397293" y="59997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025677"/>
              <a:ext cx="0" cy="2839882"/>
            </a:xfrm>
            <a:custGeom>
              <a:avLst/>
              <a:pathLst>
                <a:path w="0" h="2839882">
                  <a:moveTo>
                    <a:pt x="0" y="28398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025677"/>
              <a:ext cx="0" cy="1839924"/>
            </a:xfrm>
            <a:custGeom>
              <a:avLst/>
              <a:pathLst>
                <a:path w="0" h="1839924">
                  <a:moveTo>
                    <a:pt x="0" y="18399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025677"/>
              <a:ext cx="0" cy="1306612"/>
            </a:xfrm>
            <a:custGeom>
              <a:avLst/>
              <a:pathLst>
                <a:path w="0" h="1306612">
                  <a:moveTo>
                    <a:pt x="0" y="130661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025677"/>
              <a:ext cx="0" cy="1306612"/>
            </a:xfrm>
            <a:custGeom>
              <a:avLst/>
              <a:pathLst>
                <a:path w="0" h="1306612">
                  <a:moveTo>
                    <a:pt x="0" y="130661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025677"/>
              <a:ext cx="0" cy="1106621"/>
            </a:xfrm>
            <a:custGeom>
              <a:avLst/>
              <a:pathLst>
                <a:path w="0" h="1106621">
                  <a:moveTo>
                    <a:pt x="0" y="1106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025677"/>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025677"/>
              <a:ext cx="0" cy="1106621"/>
            </a:xfrm>
            <a:custGeom>
              <a:avLst/>
              <a:pathLst>
                <a:path w="0" h="1106621">
                  <a:moveTo>
                    <a:pt x="0" y="11066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2333237"/>
            </a:xfrm>
            <a:custGeom>
              <a:avLst/>
              <a:pathLst>
                <a:path w="3397293" h="2333237">
                  <a:moveTo>
                    <a:pt x="0" y="2333237"/>
                  </a:moveTo>
                  <a:lnTo>
                    <a:pt x="141553" y="1533270"/>
                  </a:lnTo>
                  <a:lnTo>
                    <a:pt x="283107" y="999958"/>
                  </a:lnTo>
                  <a:lnTo>
                    <a:pt x="424661" y="866630"/>
                  </a:lnTo>
                  <a:lnTo>
                    <a:pt x="566215" y="399983"/>
                  </a:lnTo>
                  <a:lnTo>
                    <a:pt x="707769" y="1333278"/>
                  </a:lnTo>
                  <a:lnTo>
                    <a:pt x="849323" y="1066622"/>
                  </a:lnTo>
                  <a:lnTo>
                    <a:pt x="990877" y="866630"/>
                  </a:lnTo>
                  <a:lnTo>
                    <a:pt x="1132431" y="866630"/>
                  </a:lnTo>
                  <a:lnTo>
                    <a:pt x="1273984" y="866630"/>
                  </a:lnTo>
                  <a:lnTo>
                    <a:pt x="1415538" y="799967"/>
                  </a:lnTo>
                  <a:lnTo>
                    <a:pt x="1557092" y="799967"/>
                  </a:lnTo>
                  <a:lnTo>
                    <a:pt x="1698646" y="799967"/>
                  </a:lnTo>
                  <a:lnTo>
                    <a:pt x="1840200" y="799967"/>
                  </a:lnTo>
                  <a:lnTo>
                    <a:pt x="1981754" y="666639"/>
                  </a:lnTo>
                  <a:lnTo>
                    <a:pt x="2123308" y="799967"/>
                  </a:lnTo>
                  <a:lnTo>
                    <a:pt x="2264862" y="466647"/>
                  </a:lnTo>
                  <a:lnTo>
                    <a:pt x="2406416" y="733303"/>
                  </a:lnTo>
                  <a:lnTo>
                    <a:pt x="2547969" y="266655"/>
                  </a:lnTo>
                  <a:lnTo>
                    <a:pt x="2689523" y="599975"/>
                  </a:lnTo>
                  <a:lnTo>
                    <a:pt x="2831077" y="799967"/>
                  </a:lnTo>
                  <a:lnTo>
                    <a:pt x="2972631" y="933294"/>
                  </a:lnTo>
                  <a:lnTo>
                    <a:pt x="3114185" y="1066622"/>
                  </a:lnTo>
                  <a:lnTo>
                    <a:pt x="3255739" y="0"/>
                  </a:lnTo>
                  <a:lnTo>
                    <a:pt x="3397293" y="599975"/>
                  </a:lnTo>
                </a:path>
              </a:pathLst>
            </a:custGeom>
            <a:ln w="27101" cap="flat">
              <a:solidFill>
                <a:srgbClr val="0058AB">
                  <a:alpha val="100000"/>
                </a:srgbClr>
              </a:solidFill>
              <a:prstDash val="solid"/>
              <a:round/>
            </a:ln>
          </p:spPr>
          <p:txBody>
            <a:bodyPr/>
            <a:lstStyle/>
            <a:p/>
          </p:txBody>
        </p:sp>
        <p:sp>
          <p:nvSpPr>
            <p:cNvPr id="93" name="tx93"/>
            <p:cNvSpPr/>
            <p:nvPr/>
          </p:nvSpPr>
          <p:spPr>
            <a:xfrm>
              <a:off x="5359324" y="95857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4" name="tx94"/>
            <p:cNvSpPr/>
            <p:nvPr/>
          </p:nvSpPr>
          <p:spPr>
            <a:xfrm>
              <a:off x="6067093" y="95989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6805008" y="95851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12777" y="95851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9585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9585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804812" y="9585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1598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091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7468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0801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746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54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54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91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15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2580" y="480401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20" name="tx120"/>
            <p:cNvSpPr/>
            <p:nvPr/>
          </p:nvSpPr>
          <p:spPr>
            <a:xfrm>
              <a:off x="71062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66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188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220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253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286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204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237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269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302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6624907" cy="149993"/>
            </a:xfrm>
            <a:prstGeom prst="rect">
              <a:avLst/>
            </a:prstGeom>
            <a:solidFill>
              <a:srgbClr val="1CABE2">
                <a:alpha val="80000"/>
              </a:srgbClr>
            </a:solidFill>
          </p:spPr>
          <p:txBody>
            <a:bodyPr/>
            <a:lstStyle/>
            <a:p/>
          </p:txBody>
        </p:sp>
        <p:sp>
          <p:nvSpPr>
            <p:cNvPr id="136" name="rc136"/>
            <p:cNvSpPr/>
            <p:nvPr/>
          </p:nvSpPr>
          <p:spPr>
            <a:xfrm>
              <a:off x="1317178" y="5637654"/>
              <a:ext cx="5025839"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743267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367,000</a:t>
              </a:r>
            </a:p>
          </p:txBody>
        </p:sp>
        <p:sp>
          <p:nvSpPr>
            <p:cNvPr id="139" name="tx139"/>
            <p:cNvSpPr/>
            <p:nvPr/>
          </p:nvSpPr>
          <p:spPr>
            <a:xfrm>
              <a:off x="583360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279,000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1546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41873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22200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802527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Angola (70%) was 19 percentage points lower than the global average (89%) and 15 percentage points lower than the average across all ESAR countries (85%).
National DTP1 coverage was the same as in 2019 (70%).
This equates to 406,000 zero-dose children in 2024 compared to 367,000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F26A21">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Angola ranked number 1 out of 21 countries for lowest DTP1 coverage (based on tied ranks).
Angola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F26A21">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Angola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F26A21">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Angola ranked number 2 out of 21 countries with 448,000 zero-dose children.
In 2024, Angola ranked number 2 out of 21 countries with 406,000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8086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69153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40220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33620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04687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4349569"/>
              <a:ext cx="200644" cy="275965"/>
            </a:xfrm>
            <a:prstGeom prst="rect">
              <a:avLst/>
            </a:prstGeom>
            <a:solidFill>
              <a:srgbClr val="80BD41">
                <a:alpha val="100000"/>
              </a:srgbClr>
            </a:solidFill>
          </p:spPr>
          <p:txBody>
            <a:bodyPr/>
            <a:lstStyle/>
            <a:p/>
          </p:txBody>
        </p:sp>
        <p:sp>
          <p:nvSpPr>
            <p:cNvPr id="24" name="rc24"/>
            <p:cNvSpPr/>
            <p:nvPr/>
          </p:nvSpPr>
          <p:spPr>
            <a:xfrm>
              <a:off x="1423662" y="3735323"/>
              <a:ext cx="200644" cy="498518"/>
            </a:xfrm>
            <a:prstGeom prst="rect">
              <a:avLst/>
            </a:prstGeom>
            <a:solidFill>
              <a:srgbClr val="0058AB">
                <a:alpha val="100000"/>
              </a:srgbClr>
            </a:solidFill>
          </p:spPr>
          <p:txBody>
            <a:bodyPr/>
            <a:lstStyle/>
            <a:p/>
          </p:txBody>
        </p:sp>
        <p:sp>
          <p:nvSpPr>
            <p:cNvPr id="25" name="rc25"/>
            <p:cNvSpPr/>
            <p:nvPr/>
          </p:nvSpPr>
          <p:spPr>
            <a:xfrm>
              <a:off x="1423662" y="4233841"/>
              <a:ext cx="200644" cy="115727"/>
            </a:xfrm>
            <a:prstGeom prst="rect">
              <a:avLst/>
            </a:prstGeom>
            <a:solidFill>
              <a:srgbClr val="1CABE2">
                <a:alpha val="100000"/>
              </a:srgbClr>
            </a:solidFill>
          </p:spPr>
          <p:txBody>
            <a:bodyPr/>
            <a:lstStyle/>
            <a:p/>
          </p:txBody>
        </p:sp>
        <p:sp>
          <p:nvSpPr>
            <p:cNvPr id="26" name="rc26"/>
            <p:cNvSpPr/>
            <p:nvPr/>
          </p:nvSpPr>
          <p:spPr>
            <a:xfrm>
              <a:off x="1646600" y="4238429"/>
              <a:ext cx="200644" cy="387106"/>
            </a:xfrm>
            <a:prstGeom prst="rect">
              <a:avLst/>
            </a:prstGeom>
            <a:solidFill>
              <a:srgbClr val="80BD41">
                <a:alpha val="100000"/>
              </a:srgbClr>
            </a:solidFill>
          </p:spPr>
          <p:txBody>
            <a:bodyPr/>
            <a:lstStyle/>
            <a:p/>
          </p:txBody>
        </p:sp>
        <p:sp>
          <p:nvSpPr>
            <p:cNvPr id="27" name="rc27"/>
            <p:cNvSpPr/>
            <p:nvPr/>
          </p:nvSpPr>
          <p:spPr>
            <a:xfrm>
              <a:off x="1646600" y="3703854"/>
              <a:ext cx="200644" cy="405539"/>
            </a:xfrm>
            <a:prstGeom prst="rect">
              <a:avLst/>
            </a:prstGeom>
            <a:solidFill>
              <a:srgbClr val="0058AB">
                <a:alpha val="100000"/>
              </a:srgbClr>
            </a:solidFill>
          </p:spPr>
          <p:txBody>
            <a:bodyPr/>
            <a:lstStyle/>
            <a:p/>
          </p:txBody>
        </p:sp>
        <p:sp>
          <p:nvSpPr>
            <p:cNvPr id="28" name="rc28"/>
            <p:cNvSpPr/>
            <p:nvPr/>
          </p:nvSpPr>
          <p:spPr>
            <a:xfrm>
              <a:off x="1646600" y="4109394"/>
              <a:ext cx="200644" cy="129034"/>
            </a:xfrm>
            <a:prstGeom prst="rect">
              <a:avLst/>
            </a:prstGeom>
            <a:solidFill>
              <a:srgbClr val="1CABE2">
                <a:alpha val="100000"/>
              </a:srgbClr>
            </a:solidFill>
          </p:spPr>
          <p:txBody>
            <a:bodyPr/>
            <a:lstStyle/>
            <a:p/>
          </p:txBody>
        </p:sp>
        <p:sp>
          <p:nvSpPr>
            <p:cNvPr id="29" name="rc29"/>
            <p:cNvSpPr/>
            <p:nvPr/>
          </p:nvSpPr>
          <p:spPr>
            <a:xfrm>
              <a:off x="1869538" y="4177529"/>
              <a:ext cx="200644" cy="448006"/>
            </a:xfrm>
            <a:prstGeom prst="rect">
              <a:avLst/>
            </a:prstGeom>
            <a:solidFill>
              <a:srgbClr val="80BD41">
                <a:alpha val="100000"/>
              </a:srgbClr>
            </a:solidFill>
          </p:spPr>
          <p:txBody>
            <a:bodyPr/>
            <a:lstStyle/>
            <a:p/>
          </p:txBody>
        </p:sp>
        <p:sp>
          <p:nvSpPr>
            <p:cNvPr id="30" name="rc30"/>
            <p:cNvSpPr/>
            <p:nvPr/>
          </p:nvSpPr>
          <p:spPr>
            <a:xfrm>
              <a:off x="1869538" y="3672330"/>
              <a:ext cx="200644" cy="343154"/>
            </a:xfrm>
            <a:prstGeom prst="rect">
              <a:avLst/>
            </a:prstGeom>
            <a:solidFill>
              <a:srgbClr val="0058AB">
                <a:alpha val="100000"/>
              </a:srgbClr>
            </a:solidFill>
          </p:spPr>
          <p:txBody>
            <a:bodyPr/>
            <a:lstStyle/>
            <a:p/>
          </p:txBody>
        </p:sp>
        <p:sp>
          <p:nvSpPr>
            <p:cNvPr id="31" name="rc31"/>
            <p:cNvSpPr/>
            <p:nvPr/>
          </p:nvSpPr>
          <p:spPr>
            <a:xfrm>
              <a:off x="1869538" y="4015484"/>
              <a:ext cx="200644" cy="162044"/>
            </a:xfrm>
            <a:prstGeom prst="rect">
              <a:avLst/>
            </a:prstGeom>
            <a:solidFill>
              <a:srgbClr val="1CABE2">
                <a:alpha val="100000"/>
              </a:srgbClr>
            </a:solidFill>
          </p:spPr>
          <p:txBody>
            <a:bodyPr/>
            <a:lstStyle/>
            <a:p/>
          </p:txBody>
        </p:sp>
        <p:sp>
          <p:nvSpPr>
            <p:cNvPr id="32" name="rc32"/>
            <p:cNvSpPr/>
            <p:nvPr/>
          </p:nvSpPr>
          <p:spPr>
            <a:xfrm>
              <a:off x="2092476" y="4170526"/>
              <a:ext cx="200644" cy="455008"/>
            </a:xfrm>
            <a:prstGeom prst="rect">
              <a:avLst/>
            </a:prstGeom>
            <a:solidFill>
              <a:srgbClr val="80BD41">
                <a:alpha val="100000"/>
              </a:srgbClr>
            </a:solidFill>
          </p:spPr>
          <p:txBody>
            <a:bodyPr/>
            <a:lstStyle/>
            <a:p/>
          </p:txBody>
        </p:sp>
        <p:sp>
          <p:nvSpPr>
            <p:cNvPr id="33" name="rc33"/>
            <p:cNvSpPr/>
            <p:nvPr/>
          </p:nvSpPr>
          <p:spPr>
            <a:xfrm>
              <a:off x="2092476" y="3636386"/>
              <a:ext cx="200644" cy="336310"/>
            </a:xfrm>
            <a:prstGeom prst="rect">
              <a:avLst/>
            </a:prstGeom>
            <a:solidFill>
              <a:srgbClr val="0058AB">
                <a:alpha val="100000"/>
              </a:srgbClr>
            </a:solidFill>
          </p:spPr>
          <p:txBody>
            <a:bodyPr/>
            <a:lstStyle/>
            <a:p/>
          </p:txBody>
        </p:sp>
        <p:sp>
          <p:nvSpPr>
            <p:cNvPr id="34" name="rc34"/>
            <p:cNvSpPr/>
            <p:nvPr/>
          </p:nvSpPr>
          <p:spPr>
            <a:xfrm>
              <a:off x="2092476" y="3972696"/>
              <a:ext cx="200644" cy="197829"/>
            </a:xfrm>
            <a:prstGeom prst="rect">
              <a:avLst/>
            </a:prstGeom>
            <a:solidFill>
              <a:srgbClr val="1CABE2">
                <a:alpha val="100000"/>
              </a:srgbClr>
            </a:solidFill>
          </p:spPr>
          <p:txBody>
            <a:bodyPr/>
            <a:lstStyle/>
            <a:p/>
          </p:txBody>
        </p:sp>
        <p:sp>
          <p:nvSpPr>
            <p:cNvPr id="35" name="rc35"/>
            <p:cNvSpPr/>
            <p:nvPr/>
          </p:nvSpPr>
          <p:spPr>
            <a:xfrm>
              <a:off x="2315413" y="4143041"/>
              <a:ext cx="200644" cy="482493"/>
            </a:xfrm>
            <a:prstGeom prst="rect">
              <a:avLst/>
            </a:prstGeom>
            <a:solidFill>
              <a:srgbClr val="80BD41">
                <a:alpha val="100000"/>
              </a:srgbClr>
            </a:solidFill>
          </p:spPr>
          <p:txBody>
            <a:bodyPr/>
            <a:lstStyle/>
            <a:p/>
          </p:txBody>
        </p:sp>
        <p:sp>
          <p:nvSpPr>
            <p:cNvPr id="36" name="rc36"/>
            <p:cNvSpPr/>
            <p:nvPr/>
          </p:nvSpPr>
          <p:spPr>
            <a:xfrm>
              <a:off x="2315413" y="3598954"/>
              <a:ext cx="200644" cy="277176"/>
            </a:xfrm>
            <a:prstGeom prst="rect">
              <a:avLst/>
            </a:prstGeom>
            <a:solidFill>
              <a:srgbClr val="0058AB">
                <a:alpha val="100000"/>
              </a:srgbClr>
            </a:solidFill>
          </p:spPr>
          <p:txBody>
            <a:bodyPr/>
            <a:lstStyle/>
            <a:p/>
          </p:txBody>
        </p:sp>
        <p:sp>
          <p:nvSpPr>
            <p:cNvPr id="37" name="rc37"/>
            <p:cNvSpPr/>
            <p:nvPr/>
          </p:nvSpPr>
          <p:spPr>
            <a:xfrm>
              <a:off x="2315413" y="3876131"/>
              <a:ext cx="200644" cy="266910"/>
            </a:xfrm>
            <a:prstGeom prst="rect">
              <a:avLst/>
            </a:prstGeom>
            <a:solidFill>
              <a:srgbClr val="1CABE2">
                <a:alpha val="100000"/>
              </a:srgbClr>
            </a:solidFill>
          </p:spPr>
          <p:txBody>
            <a:bodyPr/>
            <a:lstStyle/>
            <a:p/>
          </p:txBody>
        </p:sp>
        <p:sp>
          <p:nvSpPr>
            <p:cNvPr id="38" name="rc38"/>
            <p:cNvSpPr/>
            <p:nvPr/>
          </p:nvSpPr>
          <p:spPr>
            <a:xfrm>
              <a:off x="2538351" y="4124697"/>
              <a:ext cx="200644" cy="500838"/>
            </a:xfrm>
            <a:prstGeom prst="rect">
              <a:avLst/>
            </a:prstGeom>
            <a:solidFill>
              <a:srgbClr val="80BD41">
                <a:alpha val="100000"/>
              </a:srgbClr>
            </a:solidFill>
          </p:spPr>
          <p:txBody>
            <a:bodyPr/>
            <a:lstStyle/>
            <a:p/>
          </p:txBody>
        </p:sp>
        <p:sp>
          <p:nvSpPr>
            <p:cNvPr id="39" name="rc39"/>
            <p:cNvSpPr/>
            <p:nvPr/>
          </p:nvSpPr>
          <p:spPr>
            <a:xfrm>
              <a:off x="2538351" y="3559921"/>
              <a:ext cx="200644" cy="436901"/>
            </a:xfrm>
            <a:prstGeom prst="rect">
              <a:avLst/>
            </a:prstGeom>
            <a:solidFill>
              <a:srgbClr val="0058AB">
                <a:alpha val="100000"/>
              </a:srgbClr>
            </a:solidFill>
          </p:spPr>
          <p:txBody>
            <a:bodyPr/>
            <a:lstStyle/>
            <a:p/>
          </p:txBody>
        </p:sp>
        <p:sp>
          <p:nvSpPr>
            <p:cNvPr id="40" name="rc40"/>
            <p:cNvSpPr/>
            <p:nvPr/>
          </p:nvSpPr>
          <p:spPr>
            <a:xfrm>
              <a:off x="2538351" y="3996822"/>
              <a:ext cx="200644" cy="127874"/>
            </a:xfrm>
            <a:prstGeom prst="rect">
              <a:avLst/>
            </a:prstGeom>
            <a:solidFill>
              <a:srgbClr val="1CABE2">
                <a:alpha val="100000"/>
              </a:srgbClr>
            </a:solidFill>
          </p:spPr>
          <p:txBody>
            <a:bodyPr/>
            <a:lstStyle/>
            <a:p/>
          </p:txBody>
        </p:sp>
        <p:sp>
          <p:nvSpPr>
            <p:cNvPr id="41" name="rc41"/>
            <p:cNvSpPr/>
            <p:nvPr/>
          </p:nvSpPr>
          <p:spPr>
            <a:xfrm>
              <a:off x="2761289" y="4139737"/>
              <a:ext cx="200644" cy="485798"/>
            </a:xfrm>
            <a:prstGeom prst="rect">
              <a:avLst/>
            </a:prstGeom>
            <a:solidFill>
              <a:srgbClr val="80BD41">
                <a:alpha val="100000"/>
              </a:srgbClr>
            </a:solidFill>
          </p:spPr>
          <p:txBody>
            <a:bodyPr/>
            <a:lstStyle/>
            <a:p/>
          </p:txBody>
        </p:sp>
        <p:sp>
          <p:nvSpPr>
            <p:cNvPr id="42" name="rc42"/>
            <p:cNvSpPr/>
            <p:nvPr/>
          </p:nvSpPr>
          <p:spPr>
            <a:xfrm>
              <a:off x="2761289" y="3521447"/>
              <a:ext cx="200644" cy="408513"/>
            </a:xfrm>
            <a:prstGeom prst="rect">
              <a:avLst/>
            </a:prstGeom>
            <a:solidFill>
              <a:srgbClr val="0058AB">
                <a:alpha val="100000"/>
              </a:srgbClr>
            </a:solidFill>
          </p:spPr>
          <p:txBody>
            <a:bodyPr/>
            <a:lstStyle/>
            <a:p/>
          </p:txBody>
        </p:sp>
        <p:sp>
          <p:nvSpPr>
            <p:cNvPr id="43" name="rc43"/>
            <p:cNvSpPr/>
            <p:nvPr/>
          </p:nvSpPr>
          <p:spPr>
            <a:xfrm>
              <a:off x="2761289" y="3929960"/>
              <a:ext cx="200644" cy="209776"/>
            </a:xfrm>
            <a:prstGeom prst="rect">
              <a:avLst/>
            </a:prstGeom>
            <a:solidFill>
              <a:srgbClr val="1CABE2">
                <a:alpha val="100000"/>
              </a:srgbClr>
            </a:solidFill>
          </p:spPr>
          <p:txBody>
            <a:bodyPr/>
            <a:lstStyle/>
            <a:p/>
          </p:txBody>
        </p:sp>
        <p:sp>
          <p:nvSpPr>
            <p:cNvPr id="44" name="rc44"/>
            <p:cNvSpPr/>
            <p:nvPr/>
          </p:nvSpPr>
          <p:spPr>
            <a:xfrm>
              <a:off x="2984227" y="4133828"/>
              <a:ext cx="200644" cy="491707"/>
            </a:xfrm>
            <a:prstGeom prst="rect">
              <a:avLst/>
            </a:prstGeom>
            <a:solidFill>
              <a:srgbClr val="80BD41">
                <a:alpha val="100000"/>
              </a:srgbClr>
            </a:solidFill>
          </p:spPr>
          <p:txBody>
            <a:bodyPr/>
            <a:lstStyle/>
            <a:p/>
          </p:txBody>
        </p:sp>
        <p:sp>
          <p:nvSpPr>
            <p:cNvPr id="45" name="rc45"/>
            <p:cNvSpPr/>
            <p:nvPr/>
          </p:nvSpPr>
          <p:spPr>
            <a:xfrm>
              <a:off x="2984227" y="3482031"/>
              <a:ext cx="200644" cy="388791"/>
            </a:xfrm>
            <a:prstGeom prst="rect">
              <a:avLst/>
            </a:prstGeom>
            <a:solidFill>
              <a:srgbClr val="0058AB">
                <a:alpha val="100000"/>
              </a:srgbClr>
            </a:solidFill>
          </p:spPr>
          <p:txBody>
            <a:bodyPr/>
            <a:lstStyle/>
            <a:p/>
          </p:txBody>
        </p:sp>
        <p:sp>
          <p:nvSpPr>
            <p:cNvPr id="46" name="rc46"/>
            <p:cNvSpPr/>
            <p:nvPr/>
          </p:nvSpPr>
          <p:spPr>
            <a:xfrm>
              <a:off x="2984227" y="3870822"/>
              <a:ext cx="200644" cy="263005"/>
            </a:xfrm>
            <a:prstGeom prst="rect">
              <a:avLst/>
            </a:prstGeom>
            <a:solidFill>
              <a:srgbClr val="1CABE2">
                <a:alpha val="100000"/>
              </a:srgbClr>
            </a:solidFill>
          </p:spPr>
          <p:txBody>
            <a:bodyPr/>
            <a:lstStyle/>
            <a:p/>
          </p:txBody>
        </p:sp>
        <p:sp>
          <p:nvSpPr>
            <p:cNvPr id="47" name="rc47"/>
            <p:cNvSpPr/>
            <p:nvPr/>
          </p:nvSpPr>
          <p:spPr>
            <a:xfrm>
              <a:off x="3207165" y="4093010"/>
              <a:ext cx="200644" cy="532524"/>
            </a:xfrm>
            <a:prstGeom prst="rect">
              <a:avLst/>
            </a:prstGeom>
            <a:solidFill>
              <a:srgbClr val="80BD41">
                <a:alpha val="100000"/>
              </a:srgbClr>
            </a:solidFill>
          </p:spPr>
          <p:txBody>
            <a:bodyPr/>
            <a:lstStyle/>
            <a:p/>
          </p:txBody>
        </p:sp>
        <p:sp>
          <p:nvSpPr>
            <p:cNvPr id="48" name="rc48"/>
            <p:cNvSpPr/>
            <p:nvPr/>
          </p:nvSpPr>
          <p:spPr>
            <a:xfrm>
              <a:off x="3207165" y="3442145"/>
              <a:ext cx="200644" cy="402352"/>
            </a:xfrm>
            <a:prstGeom prst="rect">
              <a:avLst/>
            </a:prstGeom>
            <a:solidFill>
              <a:srgbClr val="0058AB">
                <a:alpha val="100000"/>
              </a:srgbClr>
            </a:solidFill>
          </p:spPr>
          <p:txBody>
            <a:bodyPr/>
            <a:lstStyle/>
            <a:p/>
          </p:txBody>
        </p:sp>
        <p:sp>
          <p:nvSpPr>
            <p:cNvPr id="49" name="rc49"/>
            <p:cNvSpPr/>
            <p:nvPr/>
          </p:nvSpPr>
          <p:spPr>
            <a:xfrm>
              <a:off x="3207165" y="3844498"/>
              <a:ext cx="200644" cy="248512"/>
            </a:xfrm>
            <a:prstGeom prst="rect">
              <a:avLst/>
            </a:prstGeom>
            <a:solidFill>
              <a:srgbClr val="1CABE2">
                <a:alpha val="100000"/>
              </a:srgbClr>
            </a:solidFill>
          </p:spPr>
          <p:txBody>
            <a:bodyPr/>
            <a:lstStyle/>
            <a:p/>
          </p:txBody>
        </p:sp>
        <p:sp>
          <p:nvSpPr>
            <p:cNvPr id="50" name="rc50"/>
            <p:cNvSpPr/>
            <p:nvPr/>
          </p:nvSpPr>
          <p:spPr>
            <a:xfrm>
              <a:off x="3430103" y="4049909"/>
              <a:ext cx="200644" cy="575625"/>
            </a:xfrm>
            <a:prstGeom prst="rect">
              <a:avLst/>
            </a:prstGeom>
            <a:solidFill>
              <a:srgbClr val="80BD41">
                <a:alpha val="100000"/>
              </a:srgbClr>
            </a:solidFill>
          </p:spPr>
          <p:txBody>
            <a:bodyPr/>
            <a:lstStyle/>
            <a:p/>
          </p:txBody>
        </p:sp>
        <p:sp>
          <p:nvSpPr>
            <p:cNvPr id="51" name="rc51"/>
            <p:cNvSpPr/>
            <p:nvPr/>
          </p:nvSpPr>
          <p:spPr>
            <a:xfrm>
              <a:off x="3430103" y="3400798"/>
              <a:ext cx="200644" cy="416410"/>
            </a:xfrm>
            <a:prstGeom prst="rect">
              <a:avLst/>
            </a:prstGeom>
            <a:solidFill>
              <a:srgbClr val="0058AB">
                <a:alpha val="100000"/>
              </a:srgbClr>
            </a:solidFill>
          </p:spPr>
          <p:txBody>
            <a:bodyPr/>
            <a:lstStyle/>
            <a:p/>
          </p:txBody>
        </p:sp>
        <p:sp>
          <p:nvSpPr>
            <p:cNvPr id="52" name="rc52"/>
            <p:cNvSpPr/>
            <p:nvPr/>
          </p:nvSpPr>
          <p:spPr>
            <a:xfrm>
              <a:off x="3430103" y="3817208"/>
              <a:ext cx="200644" cy="232701"/>
            </a:xfrm>
            <a:prstGeom prst="rect">
              <a:avLst/>
            </a:prstGeom>
            <a:solidFill>
              <a:srgbClr val="1CABE2">
                <a:alpha val="100000"/>
              </a:srgbClr>
            </a:solidFill>
          </p:spPr>
          <p:txBody>
            <a:bodyPr/>
            <a:lstStyle/>
            <a:p/>
          </p:txBody>
        </p:sp>
        <p:sp>
          <p:nvSpPr>
            <p:cNvPr id="53" name="rc53"/>
            <p:cNvSpPr/>
            <p:nvPr/>
          </p:nvSpPr>
          <p:spPr>
            <a:xfrm>
              <a:off x="3653041" y="4006760"/>
              <a:ext cx="200644" cy="618774"/>
            </a:xfrm>
            <a:prstGeom prst="rect">
              <a:avLst/>
            </a:prstGeom>
            <a:solidFill>
              <a:srgbClr val="80BD41">
                <a:alpha val="100000"/>
              </a:srgbClr>
            </a:solidFill>
          </p:spPr>
          <p:txBody>
            <a:bodyPr/>
            <a:lstStyle/>
            <a:p/>
          </p:txBody>
        </p:sp>
        <p:sp>
          <p:nvSpPr>
            <p:cNvPr id="54" name="rc54"/>
            <p:cNvSpPr/>
            <p:nvPr/>
          </p:nvSpPr>
          <p:spPr>
            <a:xfrm>
              <a:off x="3653041" y="3362730"/>
              <a:ext cx="200644" cy="416726"/>
            </a:xfrm>
            <a:prstGeom prst="rect">
              <a:avLst/>
            </a:prstGeom>
            <a:solidFill>
              <a:srgbClr val="0058AB">
                <a:alpha val="100000"/>
              </a:srgbClr>
            </a:solidFill>
          </p:spPr>
          <p:txBody>
            <a:bodyPr/>
            <a:lstStyle/>
            <a:p/>
          </p:txBody>
        </p:sp>
        <p:sp>
          <p:nvSpPr>
            <p:cNvPr id="55" name="rc55"/>
            <p:cNvSpPr/>
            <p:nvPr/>
          </p:nvSpPr>
          <p:spPr>
            <a:xfrm>
              <a:off x="3653041" y="3779456"/>
              <a:ext cx="200644" cy="227303"/>
            </a:xfrm>
            <a:prstGeom prst="rect">
              <a:avLst/>
            </a:prstGeom>
            <a:solidFill>
              <a:srgbClr val="1CABE2">
                <a:alpha val="100000"/>
              </a:srgbClr>
            </a:solidFill>
          </p:spPr>
          <p:txBody>
            <a:bodyPr/>
            <a:lstStyle/>
            <a:p/>
          </p:txBody>
        </p:sp>
        <p:sp>
          <p:nvSpPr>
            <p:cNvPr id="56" name="rc56"/>
            <p:cNvSpPr/>
            <p:nvPr/>
          </p:nvSpPr>
          <p:spPr>
            <a:xfrm>
              <a:off x="3875979" y="3974674"/>
              <a:ext cx="200644" cy="650860"/>
            </a:xfrm>
            <a:prstGeom prst="rect">
              <a:avLst/>
            </a:prstGeom>
            <a:solidFill>
              <a:srgbClr val="80BD41">
                <a:alpha val="100000"/>
              </a:srgbClr>
            </a:solidFill>
          </p:spPr>
          <p:txBody>
            <a:bodyPr/>
            <a:lstStyle/>
            <a:p/>
          </p:txBody>
        </p:sp>
        <p:sp>
          <p:nvSpPr>
            <p:cNvPr id="57" name="rc57"/>
            <p:cNvSpPr/>
            <p:nvPr/>
          </p:nvSpPr>
          <p:spPr>
            <a:xfrm>
              <a:off x="3875979" y="3323813"/>
              <a:ext cx="200644" cy="429567"/>
            </a:xfrm>
            <a:prstGeom prst="rect">
              <a:avLst/>
            </a:prstGeom>
            <a:solidFill>
              <a:srgbClr val="0058AB">
                <a:alpha val="100000"/>
              </a:srgbClr>
            </a:solidFill>
          </p:spPr>
          <p:txBody>
            <a:bodyPr/>
            <a:lstStyle/>
            <a:p/>
          </p:txBody>
        </p:sp>
        <p:sp>
          <p:nvSpPr>
            <p:cNvPr id="58" name="rc58"/>
            <p:cNvSpPr/>
            <p:nvPr/>
          </p:nvSpPr>
          <p:spPr>
            <a:xfrm>
              <a:off x="3875979" y="3753381"/>
              <a:ext cx="200644" cy="221293"/>
            </a:xfrm>
            <a:prstGeom prst="rect">
              <a:avLst/>
            </a:prstGeom>
            <a:solidFill>
              <a:srgbClr val="1CABE2">
                <a:alpha val="100000"/>
              </a:srgbClr>
            </a:solidFill>
          </p:spPr>
          <p:txBody>
            <a:bodyPr/>
            <a:lstStyle/>
            <a:p/>
          </p:txBody>
        </p:sp>
        <p:sp>
          <p:nvSpPr>
            <p:cNvPr id="59" name="rc59"/>
            <p:cNvSpPr/>
            <p:nvPr/>
          </p:nvSpPr>
          <p:spPr>
            <a:xfrm>
              <a:off x="4098916" y="3928729"/>
              <a:ext cx="200644" cy="696806"/>
            </a:xfrm>
            <a:prstGeom prst="rect">
              <a:avLst/>
            </a:prstGeom>
            <a:solidFill>
              <a:srgbClr val="80BD41">
                <a:alpha val="100000"/>
              </a:srgbClr>
            </a:solidFill>
          </p:spPr>
          <p:txBody>
            <a:bodyPr/>
            <a:lstStyle/>
            <a:p/>
          </p:txBody>
        </p:sp>
        <p:sp>
          <p:nvSpPr>
            <p:cNvPr id="60" name="rc60"/>
            <p:cNvSpPr/>
            <p:nvPr/>
          </p:nvSpPr>
          <p:spPr>
            <a:xfrm>
              <a:off x="4098916" y="3285524"/>
              <a:ext cx="200644" cy="442203"/>
            </a:xfrm>
            <a:prstGeom prst="rect">
              <a:avLst/>
            </a:prstGeom>
            <a:solidFill>
              <a:srgbClr val="0058AB">
                <a:alpha val="100000"/>
              </a:srgbClr>
            </a:solidFill>
          </p:spPr>
          <p:txBody>
            <a:bodyPr/>
            <a:lstStyle/>
            <a:p/>
          </p:txBody>
        </p:sp>
        <p:sp>
          <p:nvSpPr>
            <p:cNvPr id="61" name="rc61"/>
            <p:cNvSpPr/>
            <p:nvPr/>
          </p:nvSpPr>
          <p:spPr>
            <a:xfrm>
              <a:off x="4098916" y="3727727"/>
              <a:ext cx="200644" cy="201001"/>
            </a:xfrm>
            <a:prstGeom prst="rect">
              <a:avLst/>
            </a:prstGeom>
            <a:solidFill>
              <a:srgbClr val="1CABE2">
                <a:alpha val="100000"/>
              </a:srgbClr>
            </a:solidFill>
          </p:spPr>
          <p:txBody>
            <a:bodyPr/>
            <a:lstStyle/>
            <a:p/>
          </p:txBody>
        </p:sp>
        <p:sp>
          <p:nvSpPr>
            <p:cNvPr id="62" name="rc62"/>
            <p:cNvSpPr/>
            <p:nvPr/>
          </p:nvSpPr>
          <p:spPr>
            <a:xfrm>
              <a:off x="4321854" y="3881539"/>
              <a:ext cx="200644" cy="743995"/>
            </a:xfrm>
            <a:prstGeom prst="rect">
              <a:avLst/>
            </a:prstGeom>
            <a:solidFill>
              <a:srgbClr val="80BD41">
                <a:alpha val="100000"/>
              </a:srgbClr>
            </a:solidFill>
          </p:spPr>
          <p:txBody>
            <a:bodyPr/>
            <a:lstStyle/>
            <a:p/>
          </p:txBody>
        </p:sp>
        <p:sp>
          <p:nvSpPr>
            <p:cNvPr id="63" name="rc63"/>
            <p:cNvSpPr/>
            <p:nvPr/>
          </p:nvSpPr>
          <p:spPr>
            <a:xfrm>
              <a:off x="4321854" y="3247765"/>
              <a:ext cx="200644" cy="454664"/>
            </a:xfrm>
            <a:prstGeom prst="rect">
              <a:avLst/>
            </a:prstGeom>
            <a:solidFill>
              <a:srgbClr val="0058AB">
                <a:alpha val="100000"/>
              </a:srgbClr>
            </a:solidFill>
          </p:spPr>
          <p:txBody>
            <a:bodyPr/>
            <a:lstStyle/>
            <a:p/>
          </p:txBody>
        </p:sp>
        <p:sp>
          <p:nvSpPr>
            <p:cNvPr id="64" name="rc64"/>
            <p:cNvSpPr/>
            <p:nvPr/>
          </p:nvSpPr>
          <p:spPr>
            <a:xfrm>
              <a:off x="4321854" y="3702429"/>
              <a:ext cx="200644" cy="179110"/>
            </a:xfrm>
            <a:prstGeom prst="rect">
              <a:avLst/>
            </a:prstGeom>
            <a:solidFill>
              <a:srgbClr val="1CABE2">
                <a:alpha val="100000"/>
              </a:srgbClr>
            </a:solidFill>
          </p:spPr>
          <p:txBody>
            <a:bodyPr/>
            <a:lstStyle/>
            <a:p/>
          </p:txBody>
        </p:sp>
        <p:sp>
          <p:nvSpPr>
            <p:cNvPr id="65" name="rc65"/>
            <p:cNvSpPr/>
            <p:nvPr/>
          </p:nvSpPr>
          <p:spPr>
            <a:xfrm>
              <a:off x="4544792" y="3847849"/>
              <a:ext cx="200644" cy="777686"/>
            </a:xfrm>
            <a:prstGeom prst="rect">
              <a:avLst/>
            </a:prstGeom>
            <a:solidFill>
              <a:srgbClr val="80BD41">
                <a:alpha val="100000"/>
              </a:srgbClr>
            </a:solidFill>
          </p:spPr>
          <p:txBody>
            <a:bodyPr/>
            <a:lstStyle/>
            <a:p/>
          </p:txBody>
        </p:sp>
        <p:sp>
          <p:nvSpPr>
            <p:cNvPr id="66" name="rc66"/>
            <p:cNvSpPr/>
            <p:nvPr/>
          </p:nvSpPr>
          <p:spPr>
            <a:xfrm>
              <a:off x="4544792" y="3211560"/>
              <a:ext cx="200644" cy="438332"/>
            </a:xfrm>
            <a:prstGeom prst="rect">
              <a:avLst/>
            </a:prstGeom>
            <a:solidFill>
              <a:srgbClr val="0058AB">
                <a:alpha val="100000"/>
              </a:srgbClr>
            </a:solidFill>
          </p:spPr>
          <p:txBody>
            <a:bodyPr/>
            <a:lstStyle/>
            <a:p/>
          </p:txBody>
        </p:sp>
        <p:sp>
          <p:nvSpPr>
            <p:cNvPr id="67" name="rc67"/>
            <p:cNvSpPr/>
            <p:nvPr/>
          </p:nvSpPr>
          <p:spPr>
            <a:xfrm>
              <a:off x="4544792" y="3649893"/>
              <a:ext cx="200644" cy="197956"/>
            </a:xfrm>
            <a:prstGeom prst="rect">
              <a:avLst/>
            </a:prstGeom>
            <a:solidFill>
              <a:srgbClr val="1CABE2">
                <a:alpha val="100000"/>
              </a:srgbClr>
            </a:solidFill>
          </p:spPr>
          <p:txBody>
            <a:bodyPr/>
            <a:lstStyle/>
            <a:p/>
          </p:txBody>
        </p:sp>
        <p:sp>
          <p:nvSpPr>
            <p:cNvPr id="68" name="rc68"/>
            <p:cNvSpPr/>
            <p:nvPr/>
          </p:nvSpPr>
          <p:spPr>
            <a:xfrm>
              <a:off x="4767730" y="3801550"/>
              <a:ext cx="200644" cy="823984"/>
            </a:xfrm>
            <a:prstGeom prst="rect">
              <a:avLst/>
            </a:prstGeom>
            <a:solidFill>
              <a:srgbClr val="80BD41">
                <a:alpha val="100000"/>
              </a:srgbClr>
            </a:solidFill>
          </p:spPr>
          <p:txBody>
            <a:bodyPr/>
            <a:lstStyle/>
            <a:p/>
          </p:txBody>
        </p:sp>
        <p:sp>
          <p:nvSpPr>
            <p:cNvPr id="69" name="rc69"/>
            <p:cNvSpPr/>
            <p:nvPr/>
          </p:nvSpPr>
          <p:spPr>
            <a:xfrm>
              <a:off x="4767730" y="3179947"/>
              <a:ext cx="200644" cy="477043"/>
            </a:xfrm>
            <a:prstGeom prst="rect">
              <a:avLst/>
            </a:prstGeom>
            <a:solidFill>
              <a:srgbClr val="0058AB">
                <a:alpha val="100000"/>
              </a:srgbClr>
            </a:solidFill>
          </p:spPr>
          <p:txBody>
            <a:bodyPr/>
            <a:lstStyle/>
            <a:p/>
          </p:txBody>
        </p:sp>
        <p:sp>
          <p:nvSpPr>
            <p:cNvPr id="70" name="rc70"/>
            <p:cNvSpPr/>
            <p:nvPr/>
          </p:nvSpPr>
          <p:spPr>
            <a:xfrm>
              <a:off x="4767730" y="3656991"/>
              <a:ext cx="200644" cy="144559"/>
            </a:xfrm>
            <a:prstGeom prst="rect">
              <a:avLst/>
            </a:prstGeom>
            <a:solidFill>
              <a:srgbClr val="1CABE2">
                <a:alpha val="100000"/>
              </a:srgbClr>
            </a:solidFill>
          </p:spPr>
          <p:txBody>
            <a:bodyPr/>
            <a:lstStyle/>
            <a:p/>
          </p:txBody>
        </p:sp>
        <p:sp>
          <p:nvSpPr>
            <p:cNvPr id="71" name="rc71"/>
            <p:cNvSpPr/>
            <p:nvPr/>
          </p:nvSpPr>
          <p:spPr>
            <a:xfrm>
              <a:off x="4990668" y="3754308"/>
              <a:ext cx="200644" cy="871227"/>
            </a:xfrm>
            <a:prstGeom prst="rect">
              <a:avLst/>
            </a:prstGeom>
            <a:solidFill>
              <a:srgbClr val="80BD41">
                <a:alpha val="100000"/>
              </a:srgbClr>
            </a:solidFill>
          </p:spPr>
          <p:txBody>
            <a:bodyPr/>
            <a:lstStyle/>
            <a:p/>
          </p:txBody>
        </p:sp>
        <p:sp>
          <p:nvSpPr>
            <p:cNvPr id="72" name="rc72"/>
            <p:cNvSpPr/>
            <p:nvPr/>
          </p:nvSpPr>
          <p:spPr>
            <a:xfrm>
              <a:off x="4990668" y="3148879"/>
              <a:ext cx="200644" cy="413464"/>
            </a:xfrm>
            <a:prstGeom prst="rect">
              <a:avLst/>
            </a:prstGeom>
            <a:solidFill>
              <a:srgbClr val="0058AB">
                <a:alpha val="100000"/>
              </a:srgbClr>
            </a:solidFill>
          </p:spPr>
          <p:txBody>
            <a:bodyPr/>
            <a:lstStyle/>
            <a:p/>
          </p:txBody>
        </p:sp>
        <p:sp>
          <p:nvSpPr>
            <p:cNvPr id="73" name="rc73"/>
            <p:cNvSpPr/>
            <p:nvPr/>
          </p:nvSpPr>
          <p:spPr>
            <a:xfrm>
              <a:off x="4990668" y="3562343"/>
              <a:ext cx="200644" cy="191964"/>
            </a:xfrm>
            <a:prstGeom prst="rect">
              <a:avLst/>
            </a:prstGeom>
            <a:solidFill>
              <a:srgbClr val="1CABE2">
                <a:alpha val="100000"/>
              </a:srgbClr>
            </a:solidFill>
          </p:spPr>
          <p:txBody>
            <a:bodyPr/>
            <a:lstStyle/>
            <a:p/>
          </p:txBody>
        </p:sp>
        <p:sp>
          <p:nvSpPr>
            <p:cNvPr id="74" name="rc74"/>
            <p:cNvSpPr/>
            <p:nvPr/>
          </p:nvSpPr>
          <p:spPr>
            <a:xfrm>
              <a:off x="5213606" y="3749638"/>
              <a:ext cx="200644" cy="875896"/>
            </a:xfrm>
            <a:prstGeom prst="rect">
              <a:avLst/>
            </a:prstGeom>
            <a:solidFill>
              <a:srgbClr val="80BD41">
                <a:alpha val="100000"/>
              </a:srgbClr>
            </a:solidFill>
          </p:spPr>
          <p:txBody>
            <a:bodyPr/>
            <a:lstStyle/>
            <a:p/>
          </p:txBody>
        </p:sp>
        <p:sp>
          <p:nvSpPr>
            <p:cNvPr id="75" name="rc75"/>
            <p:cNvSpPr/>
            <p:nvPr/>
          </p:nvSpPr>
          <p:spPr>
            <a:xfrm>
              <a:off x="5213606" y="3115367"/>
              <a:ext cx="200644" cy="483254"/>
            </a:xfrm>
            <a:prstGeom prst="rect">
              <a:avLst/>
            </a:prstGeom>
            <a:solidFill>
              <a:srgbClr val="0058AB">
                <a:alpha val="100000"/>
              </a:srgbClr>
            </a:solidFill>
          </p:spPr>
          <p:txBody>
            <a:bodyPr/>
            <a:lstStyle/>
            <a:p/>
          </p:txBody>
        </p:sp>
        <p:sp>
          <p:nvSpPr>
            <p:cNvPr id="76" name="rc76"/>
            <p:cNvSpPr/>
            <p:nvPr/>
          </p:nvSpPr>
          <p:spPr>
            <a:xfrm>
              <a:off x="5213606" y="3598621"/>
              <a:ext cx="200644" cy="151016"/>
            </a:xfrm>
            <a:prstGeom prst="rect">
              <a:avLst/>
            </a:prstGeom>
            <a:solidFill>
              <a:srgbClr val="1CABE2">
                <a:alpha val="100000"/>
              </a:srgbClr>
            </a:solidFill>
          </p:spPr>
          <p:txBody>
            <a:bodyPr/>
            <a:lstStyle/>
            <a:p/>
          </p:txBody>
        </p:sp>
        <p:sp>
          <p:nvSpPr>
            <p:cNvPr id="77" name="rc77"/>
            <p:cNvSpPr/>
            <p:nvPr/>
          </p:nvSpPr>
          <p:spPr>
            <a:xfrm>
              <a:off x="5436544" y="3590718"/>
              <a:ext cx="200644" cy="1034817"/>
            </a:xfrm>
            <a:prstGeom prst="rect">
              <a:avLst/>
            </a:prstGeom>
            <a:solidFill>
              <a:srgbClr val="80BD41">
                <a:alpha val="100000"/>
              </a:srgbClr>
            </a:solidFill>
          </p:spPr>
          <p:txBody>
            <a:bodyPr/>
            <a:lstStyle/>
            <a:p/>
          </p:txBody>
        </p:sp>
        <p:sp>
          <p:nvSpPr>
            <p:cNvPr id="78" name="rc78"/>
            <p:cNvSpPr/>
            <p:nvPr/>
          </p:nvSpPr>
          <p:spPr>
            <a:xfrm>
              <a:off x="5436544" y="3081031"/>
              <a:ext cx="200644" cy="386126"/>
            </a:xfrm>
            <a:prstGeom prst="rect">
              <a:avLst/>
            </a:prstGeom>
            <a:solidFill>
              <a:srgbClr val="0058AB">
                <a:alpha val="100000"/>
              </a:srgbClr>
            </a:solidFill>
          </p:spPr>
          <p:txBody>
            <a:bodyPr/>
            <a:lstStyle/>
            <a:p/>
          </p:txBody>
        </p:sp>
        <p:sp>
          <p:nvSpPr>
            <p:cNvPr id="79" name="rc79"/>
            <p:cNvSpPr/>
            <p:nvPr/>
          </p:nvSpPr>
          <p:spPr>
            <a:xfrm>
              <a:off x="5436544" y="3467157"/>
              <a:ext cx="200644" cy="123560"/>
            </a:xfrm>
            <a:prstGeom prst="rect">
              <a:avLst/>
            </a:prstGeom>
            <a:solidFill>
              <a:srgbClr val="1CABE2">
                <a:alpha val="100000"/>
              </a:srgbClr>
            </a:solidFill>
          </p:spPr>
          <p:txBody>
            <a:bodyPr/>
            <a:lstStyle/>
            <a:p/>
          </p:txBody>
        </p:sp>
        <p:sp>
          <p:nvSpPr>
            <p:cNvPr id="80" name="rc80"/>
            <p:cNvSpPr/>
            <p:nvPr/>
          </p:nvSpPr>
          <p:spPr>
            <a:xfrm>
              <a:off x="5659482" y="3615022"/>
              <a:ext cx="200644" cy="1010513"/>
            </a:xfrm>
            <a:prstGeom prst="rect">
              <a:avLst/>
            </a:prstGeom>
            <a:solidFill>
              <a:srgbClr val="80BD41">
                <a:alpha val="100000"/>
              </a:srgbClr>
            </a:solidFill>
          </p:spPr>
          <p:txBody>
            <a:bodyPr/>
            <a:lstStyle/>
            <a:p/>
          </p:txBody>
        </p:sp>
        <p:sp>
          <p:nvSpPr>
            <p:cNvPr id="81" name="rc81"/>
            <p:cNvSpPr/>
            <p:nvPr/>
          </p:nvSpPr>
          <p:spPr>
            <a:xfrm>
              <a:off x="5659482" y="3046607"/>
              <a:ext cx="200644" cy="473678"/>
            </a:xfrm>
            <a:prstGeom prst="rect">
              <a:avLst/>
            </a:prstGeom>
            <a:solidFill>
              <a:srgbClr val="0058AB">
                <a:alpha val="100000"/>
              </a:srgbClr>
            </a:solidFill>
          </p:spPr>
          <p:txBody>
            <a:bodyPr/>
            <a:lstStyle/>
            <a:p/>
          </p:txBody>
        </p:sp>
        <p:sp>
          <p:nvSpPr>
            <p:cNvPr id="82" name="rc82"/>
            <p:cNvSpPr/>
            <p:nvPr/>
          </p:nvSpPr>
          <p:spPr>
            <a:xfrm>
              <a:off x="5659482" y="3520285"/>
              <a:ext cx="200644" cy="94736"/>
            </a:xfrm>
            <a:prstGeom prst="rect">
              <a:avLst/>
            </a:prstGeom>
            <a:solidFill>
              <a:srgbClr val="1CABE2">
                <a:alpha val="100000"/>
              </a:srgbClr>
            </a:solidFill>
          </p:spPr>
          <p:txBody>
            <a:bodyPr/>
            <a:lstStyle/>
            <a:p/>
          </p:txBody>
        </p:sp>
        <p:sp>
          <p:nvSpPr>
            <p:cNvPr id="83" name="rc83"/>
            <p:cNvSpPr/>
            <p:nvPr/>
          </p:nvSpPr>
          <p:spPr>
            <a:xfrm>
              <a:off x="5882419" y="3671951"/>
              <a:ext cx="200644" cy="953584"/>
            </a:xfrm>
            <a:prstGeom prst="rect">
              <a:avLst/>
            </a:prstGeom>
            <a:solidFill>
              <a:srgbClr val="80BD41">
                <a:alpha val="100000"/>
              </a:srgbClr>
            </a:solidFill>
          </p:spPr>
          <p:txBody>
            <a:bodyPr/>
            <a:lstStyle/>
            <a:p/>
          </p:txBody>
        </p:sp>
        <p:sp>
          <p:nvSpPr>
            <p:cNvPr id="84" name="rc84"/>
            <p:cNvSpPr/>
            <p:nvPr/>
          </p:nvSpPr>
          <p:spPr>
            <a:xfrm>
              <a:off x="5882419" y="3009291"/>
              <a:ext cx="200644" cy="533360"/>
            </a:xfrm>
            <a:prstGeom prst="rect">
              <a:avLst/>
            </a:prstGeom>
            <a:solidFill>
              <a:srgbClr val="0058AB">
                <a:alpha val="100000"/>
              </a:srgbClr>
            </a:solidFill>
          </p:spPr>
          <p:txBody>
            <a:bodyPr/>
            <a:lstStyle/>
            <a:p/>
          </p:txBody>
        </p:sp>
        <p:sp>
          <p:nvSpPr>
            <p:cNvPr id="85" name="rc85"/>
            <p:cNvSpPr/>
            <p:nvPr/>
          </p:nvSpPr>
          <p:spPr>
            <a:xfrm>
              <a:off x="5882419" y="3542651"/>
              <a:ext cx="200644" cy="129299"/>
            </a:xfrm>
            <a:prstGeom prst="rect">
              <a:avLst/>
            </a:prstGeom>
            <a:solidFill>
              <a:srgbClr val="1CABE2">
                <a:alpha val="100000"/>
              </a:srgbClr>
            </a:solidFill>
          </p:spPr>
          <p:txBody>
            <a:bodyPr/>
            <a:lstStyle/>
            <a:p/>
          </p:txBody>
        </p:sp>
        <p:sp>
          <p:nvSpPr>
            <p:cNvPr id="86" name="rc86"/>
            <p:cNvSpPr/>
            <p:nvPr/>
          </p:nvSpPr>
          <p:spPr>
            <a:xfrm>
              <a:off x="6105357" y="3717619"/>
              <a:ext cx="200644" cy="907916"/>
            </a:xfrm>
            <a:prstGeom prst="rect">
              <a:avLst/>
            </a:prstGeom>
            <a:solidFill>
              <a:srgbClr val="80BD41">
                <a:alpha val="100000"/>
              </a:srgbClr>
            </a:solidFill>
          </p:spPr>
          <p:txBody>
            <a:bodyPr/>
            <a:lstStyle/>
            <a:p/>
          </p:txBody>
        </p:sp>
        <p:sp>
          <p:nvSpPr>
            <p:cNvPr id="87" name="rc87"/>
            <p:cNvSpPr/>
            <p:nvPr/>
          </p:nvSpPr>
          <p:spPr>
            <a:xfrm>
              <a:off x="6105357" y="2974778"/>
              <a:ext cx="200644" cy="577764"/>
            </a:xfrm>
            <a:prstGeom prst="rect">
              <a:avLst/>
            </a:prstGeom>
            <a:solidFill>
              <a:srgbClr val="0058AB">
                <a:alpha val="100000"/>
              </a:srgbClr>
            </a:solidFill>
          </p:spPr>
          <p:txBody>
            <a:bodyPr/>
            <a:lstStyle/>
            <a:p/>
          </p:txBody>
        </p:sp>
        <p:sp>
          <p:nvSpPr>
            <p:cNvPr id="88" name="rc88"/>
            <p:cNvSpPr/>
            <p:nvPr/>
          </p:nvSpPr>
          <p:spPr>
            <a:xfrm>
              <a:off x="6105357" y="3552543"/>
              <a:ext cx="200644" cy="165075"/>
            </a:xfrm>
            <a:prstGeom prst="rect">
              <a:avLst/>
            </a:prstGeom>
            <a:solidFill>
              <a:srgbClr val="1CABE2">
                <a:alpha val="100000"/>
              </a:srgbClr>
            </a:solidFill>
          </p:spPr>
          <p:txBody>
            <a:bodyPr/>
            <a:lstStyle/>
            <a:p/>
          </p:txBody>
        </p:sp>
        <p:sp>
          <p:nvSpPr>
            <p:cNvPr id="89" name="rc89"/>
            <p:cNvSpPr/>
            <p:nvPr/>
          </p:nvSpPr>
          <p:spPr>
            <a:xfrm>
              <a:off x="6328295" y="3718229"/>
              <a:ext cx="200644" cy="907306"/>
            </a:xfrm>
            <a:prstGeom prst="rect">
              <a:avLst/>
            </a:prstGeom>
            <a:solidFill>
              <a:srgbClr val="80BD41">
                <a:alpha val="100000"/>
              </a:srgbClr>
            </a:solidFill>
          </p:spPr>
          <p:txBody>
            <a:bodyPr/>
            <a:lstStyle/>
            <a:p/>
          </p:txBody>
        </p:sp>
        <p:sp>
          <p:nvSpPr>
            <p:cNvPr id="90" name="rc90"/>
            <p:cNvSpPr/>
            <p:nvPr/>
          </p:nvSpPr>
          <p:spPr>
            <a:xfrm>
              <a:off x="6328295" y="2945339"/>
              <a:ext cx="200644" cy="621673"/>
            </a:xfrm>
            <a:prstGeom prst="rect">
              <a:avLst/>
            </a:prstGeom>
            <a:solidFill>
              <a:srgbClr val="0058AB">
                <a:alpha val="100000"/>
              </a:srgbClr>
            </a:solidFill>
          </p:spPr>
          <p:txBody>
            <a:bodyPr/>
            <a:lstStyle/>
            <a:p/>
          </p:txBody>
        </p:sp>
        <p:sp>
          <p:nvSpPr>
            <p:cNvPr id="91" name="rc91"/>
            <p:cNvSpPr/>
            <p:nvPr/>
          </p:nvSpPr>
          <p:spPr>
            <a:xfrm>
              <a:off x="6328295" y="3567012"/>
              <a:ext cx="200644" cy="151216"/>
            </a:xfrm>
            <a:prstGeom prst="rect">
              <a:avLst/>
            </a:prstGeom>
            <a:solidFill>
              <a:srgbClr val="1CABE2">
                <a:alpha val="100000"/>
              </a:srgbClr>
            </a:solidFill>
          </p:spPr>
          <p:txBody>
            <a:bodyPr/>
            <a:lstStyle/>
            <a:p/>
          </p:txBody>
        </p:sp>
        <p:sp>
          <p:nvSpPr>
            <p:cNvPr id="92" name="rc92"/>
            <p:cNvSpPr/>
            <p:nvPr/>
          </p:nvSpPr>
          <p:spPr>
            <a:xfrm>
              <a:off x="6551233" y="3496163"/>
              <a:ext cx="200644" cy="1129371"/>
            </a:xfrm>
            <a:prstGeom prst="rect">
              <a:avLst/>
            </a:prstGeom>
            <a:solidFill>
              <a:srgbClr val="80BD41">
                <a:alpha val="100000"/>
              </a:srgbClr>
            </a:solidFill>
          </p:spPr>
          <p:txBody>
            <a:bodyPr/>
            <a:lstStyle/>
            <a:p/>
          </p:txBody>
        </p:sp>
        <p:sp>
          <p:nvSpPr>
            <p:cNvPr id="93" name="rc93"/>
            <p:cNvSpPr/>
            <p:nvPr/>
          </p:nvSpPr>
          <p:spPr>
            <a:xfrm>
              <a:off x="6551233" y="2914365"/>
              <a:ext cx="200644" cy="359345"/>
            </a:xfrm>
            <a:prstGeom prst="rect">
              <a:avLst/>
            </a:prstGeom>
            <a:solidFill>
              <a:srgbClr val="0058AB">
                <a:alpha val="100000"/>
              </a:srgbClr>
            </a:solidFill>
          </p:spPr>
          <p:txBody>
            <a:bodyPr/>
            <a:lstStyle/>
            <a:p/>
          </p:txBody>
        </p:sp>
        <p:sp>
          <p:nvSpPr>
            <p:cNvPr id="94" name="rc94"/>
            <p:cNvSpPr/>
            <p:nvPr/>
          </p:nvSpPr>
          <p:spPr>
            <a:xfrm>
              <a:off x="6551233" y="3273711"/>
              <a:ext cx="200644" cy="222452"/>
            </a:xfrm>
            <a:prstGeom prst="rect">
              <a:avLst/>
            </a:prstGeom>
            <a:solidFill>
              <a:srgbClr val="1CABE2">
                <a:alpha val="100000"/>
              </a:srgbClr>
            </a:solidFill>
          </p:spPr>
          <p:txBody>
            <a:bodyPr/>
            <a:lstStyle/>
            <a:p/>
          </p:txBody>
        </p:sp>
        <p:sp>
          <p:nvSpPr>
            <p:cNvPr id="95" name="rc95"/>
            <p:cNvSpPr/>
            <p:nvPr/>
          </p:nvSpPr>
          <p:spPr>
            <a:xfrm>
              <a:off x="6774171" y="3508759"/>
              <a:ext cx="200644" cy="1116776"/>
            </a:xfrm>
            <a:prstGeom prst="rect">
              <a:avLst/>
            </a:prstGeom>
            <a:solidFill>
              <a:srgbClr val="80BD41">
                <a:alpha val="100000"/>
              </a:srgbClr>
            </a:solidFill>
          </p:spPr>
          <p:txBody>
            <a:bodyPr/>
            <a:lstStyle/>
            <a:p/>
          </p:txBody>
        </p:sp>
        <p:sp>
          <p:nvSpPr>
            <p:cNvPr id="96" name="rc96"/>
            <p:cNvSpPr/>
            <p:nvPr/>
          </p:nvSpPr>
          <p:spPr>
            <a:xfrm>
              <a:off x="6774171" y="2880572"/>
              <a:ext cx="200644" cy="523489"/>
            </a:xfrm>
            <a:prstGeom prst="rect">
              <a:avLst/>
            </a:prstGeom>
            <a:solidFill>
              <a:srgbClr val="0058AB">
                <a:alpha val="100000"/>
              </a:srgbClr>
            </a:solidFill>
          </p:spPr>
          <p:txBody>
            <a:bodyPr/>
            <a:lstStyle/>
            <a:p/>
          </p:txBody>
        </p:sp>
        <p:sp>
          <p:nvSpPr>
            <p:cNvPr id="97" name="rc97"/>
            <p:cNvSpPr/>
            <p:nvPr/>
          </p:nvSpPr>
          <p:spPr>
            <a:xfrm>
              <a:off x="6774171" y="3404061"/>
              <a:ext cx="200644" cy="104697"/>
            </a:xfrm>
            <a:prstGeom prst="rect">
              <a:avLst/>
            </a:prstGeom>
            <a:solidFill>
              <a:srgbClr val="1CABE2">
                <a:alpha val="100000"/>
              </a:srgbClr>
            </a:solidFill>
          </p:spPr>
          <p:txBody>
            <a:bodyPr/>
            <a:lstStyle/>
            <a:p/>
          </p:txBody>
        </p:sp>
        <p:sp>
          <p:nvSpPr>
            <p:cNvPr id="98" name="rc98"/>
            <p:cNvSpPr/>
            <p:nvPr/>
          </p:nvSpPr>
          <p:spPr>
            <a:xfrm>
              <a:off x="6997109" y="2852151"/>
              <a:ext cx="200644" cy="458668"/>
            </a:xfrm>
            <a:prstGeom prst="rect">
              <a:avLst/>
            </a:prstGeom>
            <a:solidFill>
              <a:srgbClr val="F26A21">
                <a:alpha val="100000"/>
              </a:srgbClr>
            </a:solidFill>
          </p:spPr>
          <p:txBody>
            <a:bodyPr/>
            <a:lstStyle/>
            <a:p/>
          </p:txBody>
        </p:sp>
        <p:sp>
          <p:nvSpPr>
            <p:cNvPr id="99" name="rc99"/>
            <p:cNvSpPr/>
            <p:nvPr/>
          </p:nvSpPr>
          <p:spPr>
            <a:xfrm>
              <a:off x="6997109" y="3310820"/>
              <a:ext cx="200644" cy="1314715"/>
            </a:xfrm>
            <a:prstGeom prst="rect">
              <a:avLst/>
            </a:prstGeom>
            <a:solidFill>
              <a:srgbClr val="FFC20E">
                <a:alpha val="100000"/>
              </a:srgbClr>
            </a:solidFill>
          </p:spPr>
          <p:txBody>
            <a:bodyPr/>
            <a:lstStyle/>
            <a:p/>
          </p:txBody>
        </p:sp>
        <p:sp>
          <p:nvSpPr>
            <p:cNvPr id="100" name="rc100"/>
            <p:cNvSpPr/>
            <p:nvPr/>
          </p:nvSpPr>
          <p:spPr>
            <a:xfrm>
              <a:off x="7220047" y="2812249"/>
              <a:ext cx="200644" cy="401873"/>
            </a:xfrm>
            <a:prstGeom prst="rect">
              <a:avLst/>
            </a:prstGeom>
            <a:solidFill>
              <a:srgbClr val="F26A21">
                <a:alpha val="100000"/>
              </a:srgbClr>
            </a:solidFill>
          </p:spPr>
          <p:txBody>
            <a:bodyPr/>
            <a:lstStyle/>
            <a:p/>
          </p:txBody>
        </p:sp>
        <p:sp>
          <p:nvSpPr>
            <p:cNvPr id="101" name="rc101"/>
            <p:cNvSpPr/>
            <p:nvPr/>
          </p:nvSpPr>
          <p:spPr>
            <a:xfrm>
              <a:off x="7220047" y="3214123"/>
              <a:ext cx="200644" cy="1411412"/>
            </a:xfrm>
            <a:prstGeom prst="rect">
              <a:avLst/>
            </a:prstGeom>
            <a:solidFill>
              <a:srgbClr val="FFC20E">
                <a:alpha val="100000"/>
              </a:srgbClr>
            </a:solidFill>
          </p:spPr>
          <p:txBody>
            <a:bodyPr/>
            <a:lstStyle/>
            <a:p/>
          </p:txBody>
        </p:sp>
        <p:sp>
          <p:nvSpPr>
            <p:cNvPr id="102" name="rc102"/>
            <p:cNvSpPr/>
            <p:nvPr/>
          </p:nvSpPr>
          <p:spPr>
            <a:xfrm>
              <a:off x="7442985" y="2777692"/>
              <a:ext cx="200644" cy="352111"/>
            </a:xfrm>
            <a:prstGeom prst="rect">
              <a:avLst/>
            </a:prstGeom>
            <a:solidFill>
              <a:srgbClr val="F26A21">
                <a:alpha val="100000"/>
              </a:srgbClr>
            </a:solidFill>
          </p:spPr>
          <p:txBody>
            <a:bodyPr/>
            <a:lstStyle/>
            <a:p/>
          </p:txBody>
        </p:sp>
        <p:sp>
          <p:nvSpPr>
            <p:cNvPr id="103" name="rc103"/>
            <p:cNvSpPr/>
            <p:nvPr/>
          </p:nvSpPr>
          <p:spPr>
            <a:xfrm>
              <a:off x="7442985" y="3129804"/>
              <a:ext cx="200644" cy="1495730"/>
            </a:xfrm>
            <a:prstGeom prst="rect">
              <a:avLst/>
            </a:prstGeom>
            <a:solidFill>
              <a:srgbClr val="FFC20E">
                <a:alpha val="100000"/>
              </a:srgbClr>
            </a:solidFill>
          </p:spPr>
          <p:txBody>
            <a:bodyPr/>
            <a:lstStyle/>
            <a:p/>
          </p:txBody>
        </p:sp>
        <p:sp>
          <p:nvSpPr>
            <p:cNvPr id="104" name="rc104"/>
            <p:cNvSpPr/>
            <p:nvPr/>
          </p:nvSpPr>
          <p:spPr>
            <a:xfrm>
              <a:off x="7665922" y="2737554"/>
              <a:ext cx="200644" cy="308511"/>
            </a:xfrm>
            <a:prstGeom prst="rect">
              <a:avLst/>
            </a:prstGeom>
            <a:solidFill>
              <a:srgbClr val="F26A21">
                <a:alpha val="100000"/>
              </a:srgbClr>
            </a:solidFill>
          </p:spPr>
          <p:txBody>
            <a:bodyPr/>
            <a:lstStyle/>
            <a:p/>
          </p:txBody>
        </p:sp>
        <p:sp>
          <p:nvSpPr>
            <p:cNvPr id="105" name="rc105"/>
            <p:cNvSpPr/>
            <p:nvPr/>
          </p:nvSpPr>
          <p:spPr>
            <a:xfrm>
              <a:off x="7665922" y="3046066"/>
              <a:ext cx="200644" cy="1579469"/>
            </a:xfrm>
            <a:prstGeom prst="rect">
              <a:avLst/>
            </a:prstGeom>
            <a:solidFill>
              <a:srgbClr val="FFC20E">
                <a:alpha val="100000"/>
              </a:srgbClr>
            </a:solidFill>
          </p:spPr>
          <p:txBody>
            <a:bodyPr/>
            <a:lstStyle/>
            <a:p/>
          </p:txBody>
        </p:sp>
        <p:sp>
          <p:nvSpPr>
            <p:cNvPr id="106" name="rc106"/>
            <p:cNvSpPr/>
            <p:nvPr/>
          </p:nvSpPr>
          <p:spPr>
            <a:xfrm>
              <a:off x="7888860" y="2699297"/>
              <a:ext cx="200644" cy="270310"/>
            </a:xfrm>
            <a:prstGeom prst="rect">
              <a:avLst/>
            </a:prstGeom>
            <a:solidFill>
              <a:srgbClr val="F26A21">
                <a:alpha val="100000"/>
              </a:srgbClr>
            </a:solidFill>
          </p:spPr>
          <p:txBody>
            <a:bodyPr/>
            <a:lstStyle/>
            <a:p/>
          </p:txBody>
        </p:sp>
        <p:sp>
          <p:nvSpPr>
            <p:cNvPr id="107" name="rc107"/>
            <p:cNvSpPr/>
            <p:nvPr/>
          </p:nvSpPr>
          <p:spPr>
            <a:xfrm>
              <a:off x="7888860" y="2969608"/>
              <a:ext cx="200644" cy="1655927"/>
            </a:xfrm>
            <a:prstGeom prst="rect">
              <a:avLst/>
            </a:prstGeom>
            <a:solidFill>
              <a:srgbClr val="FFC20E">
                <a:alpha val="100000"/>
              </a:srgbClr>
            </a:solidFill>
          </p:spPr>
          <p:txBody>
            <a:bodyPr/>
            <a:lstStyle/>
            <a:p/>
          </p:txBody>
        </p:sp>
        <p:sp>
          <p:nvSpPr>
            <p:cNvPr id="108" name="rc108"/>
            <p:cNvSpPr/>
            <p:nvPr/>
          </p:nvSpPr>
          <p:spPr>
            <a:xfrm>
              <a:off x="8111798" y="2672475"/>
              <a:ext cx="200644" cy="236839"/>
            </a:xfrm>
            <a:prstGeom prst="rect">
              <a:avLst/>
            </a:prstGeom>
            <a:solidFill>
              <a:srgbClr val="F26A21">
                <a:alpha val="100000"/>
              </a:srgbClr>
            </a:solidFill>
          </p:spPr>
          <p:txBody>
            <a:bodyPr/>
            <a:lstStyle/>
            <a:p/>
          </p:txBody>
        </p:sp>
        <p:sp>
          <p:nvSpPr>
            <p:cNvPr id="109" name="rc109"/>
            <p:cNvSpPr/>
            <p:nvPr/>
          </p:nvSpPr>
          <p:spPr>
            <a:xfrm>
              <a:off x="8111798" y="2909314"/>
              <a:ext cx="200644" cy="1716220"/>
            </a:xfrm>
            <a:prstGeom prst="rect">
              <a:avLst/>
            </a:prstGeom>
            <a:solidFill>
              <a:srgbClr val="FFC20E">
                <a:alpha val="100000"/>
              </a:srgbClr>
            </a:solidFill>
          </p:spPr>
          <p:txBody>
            <a:bodyPr/>
            <a:lstStyle/>
            <a:p/>
          </p:txBody>
        </p:sp>
        <p:sp>
          <p:nvSpPr>
            <p:cNvPr id="110" name="pl110"/>
            <p:cNvSpPr/>
            <p:nvPr/>
          </p:nvSpPr>
          <p:spPr>
            <a:xfrm>
              <a:off x="1523984" y="1913906"/>
              <a:ext cx="5350508" cy="1201354"/>
            </a:xfrm>
            <a:custGeom>
              <a:avLst/>
              <a:pathLst>
                <a:path w="5350508" h="1201354">
                  <a:moveTo>
                    <a:pt x="0" y="1201354"/>
                  </a:moveTo>
                  <a:lnTo>
                    <a:pt x="222937" y="789461"/>
                  </a:lnTo>
                  <a:lnTo>
                    <a:pt x="445875" y="514866"/>
                  </a:lnTo>
                  <a:lnTo>
                    <a:pt x="668813" y="446217"/>
                  </a:lnTo>
                  <a:lnTo>
                    <a:pt x="891751" y="205946"/>
                  </a:lnTo>
                  <a:lnTo>
                    <a:pt x="1114689" y="686488"/>
                  </a:lnTo>
                  <a:lnTo>
                    <a:pt x="1337627" y="549190"/>
                  </a:lnTo>
                  <a:lnTo>
                    <a:pt x="1560565" y="446217"/>
                  </a:lnTo>
                  <a:lnTo>
                    <a:pt x="1783502" y="446217"/>
                  </a:lnTo>
                  <a:lnTo>
                    <a:pt x="2006440" y="446217"/>
                  </a:lnTo>
                  <a:lnTo>
                    <a:pt x="2229378" y="411892"/>
                  </a:lnTo>
                  <a:lnTo>
                    <a:pt x="2452316" y="411892"/>
                  </a:lnTo>
                  <a:lnTo>
                    <a:pt x="2675254" y="411892"/>
                  </a:lnTo>
                  <a:lnTo>
                    <a:pt x="2898192" y="411892"/>
                  </a:lnTo>
                  <a:lnTo>
                    <a:pt x="3121130" y="343244"/>
                  </a:lnTo>
                  <a:lnTo>
                    <a:pt x="3344068" y="411892"/>
                  </a:lnTo>
                  <a:lnTo>
                    <a:pt x="3567005" y="240270"/>
                  </a:lnTo>
                  <a:lnTo>
                    <a:pt x="3789943" y="377568"/>
                  </a:lnTo>
                  <a:lnTo>
                    <a:pt x="4012881" y="137297"/>
                  </a:lnTo>
                  <a:lnTo>
                    <a:pt x="4235819" y="308919"/>
                  </a:lnTo>
                  <a:lnTo>
                    <a:pt x="4458757" y="411892"/>
                  </a:lnTo>
                  <a:lnTo>
                    <a:pt x="4681695" y="480541"/>
                  </a:lnTo>
                  <a:lnTo>
                    <a:pt x="4904633" y="549190"/>
                  </a:lnTo>
                  <a:lnTo>
                    <a:pt x="5127571" y="0"/>
                  </a:lnTo>
                  <a:lnTo>
                    <a:pt x="5350508" y="308919"/>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2325799"/>
              <a:ext cx="5350508" cy="1235678"/>
            </a:xfrm>
            <a:custGeom>
              <a:avLst/>
              <a:pathLst>
                <a:path w="5350508" h="1235678">
                  <a:moveTo>
                    <a:pt x="0" y="1235678"/>
                  </a:moveTo>
                  <a:lnTo>
                    <a:pt x="222937" y="858110"/>
                  </a:lnTo>
                  <a:lnTo>
                    <a:pt x="445875" y="686488"/>
                  </a:lnTo>
                  <a:lnTo>
                    <a:pt x="668813" y="720812"/>
                  </a:lnTo>
                  <a:lnTo>
                    <a:pt x="891751" y="686488"/>
                  </a:lnTo>
                  <a:lnTo>
                    <a:pt x="1114689" y="686488"/>
                  </a:lnTo>
                  <a:lnTo>
                    <a:pt x="1337627" y="789461"/>
                  </a:lnTo>
                  <a:lnTo>
                    <a:pt x="1560565" y="823785"/>
                  </a:lnTo>
                  <a:lnTo>
                    <a:pt x="1783502" y="755137"/>
                  </a:lnTo>
                  <a:lnTo>
                    <a:pt x="2006440" y="686488"/>
                  </a:lnTo>
                  <a:lnTo>
                    <a:pt x="2229378" y="617839"/>
                  </a:lnTo>
                  <a:lnTo>
                    <a:pt x="2452316" y="583515"/>
                  </a:lnTo>
                  <a:lnTo>
                    <a:pt x="2675254" y="514866"/>
                  </a:lnTo>
                  <a:lnTo>
                    <a:pt x="2898192" y="446217"/>
                  </a:lnTo>
                  <a:lnTo>
                    <a:pt x="3121130" y="411892"/>
                  </a:lnTo>
                  <a:lnTo>
                    <a:pt x="3344068" y="343244"/>
                  </a:lnTo>
                  <a:lnTo>
                    <a:pt x="3567005" y="274595"/>
                  </a:lnTo>
                  <a:lnTo>
                    <a:pt x="3789943" y="308919"/>
                  </a:lnTo>
                  <a:lnTo>
                    <a:pt x="4012881" y="0"/>
                  </a:lnTo>
                  <a:lnTo>
                    <a:pt x="4235819" y="102973"/>
                  </a:lnTo>
                  <a:lnTo>
                    <a:pt x="4458757" y="274595"/>
                  </a:lnTo>
                  <a:lnTo>
                    <a:pt x="4681695" y="411892"/>
                  </a:lnTo>
                  <a:lnTo>
                    <a:pt x="4904633" y="446217"/>
                  </a:lnTo>
                  <a:lnTo>
                    <a:pt x="5127571" y="34324"/>
                  </a:lnTo>
                  <a:lnTo>
                    <a:pt x="5350508" y="102973"/>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291298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13" name="tx113"/>
            <p:cNvSpPr/>
            <p:nvPr/>
          </p:nvSpPr>
          <p:spPr>
            <a:xfrm>
              <a:off x="2570345" y="23962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4" name="tx114"/>
            <p:cNvSpPr/>
            <p:nvPr/>
          </p:nvSpPr>
          <p:spPr>
            <a:xfrm>
              <a:off x="3685034"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5" name="tx115"/>
            <p:cNvSpPr/>
            <p:nvPr/>
          </p:nvSpPr>
          <p:spPr>
            <a:xfrm>
              <a:off x="4799724"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6" name="tx116"/>
            <p:cNvSpPr/>
            <p:nvPr/>
          </p:nvSpPr>
          <p:spPr>
            <a:xfrm>
              <a:off x="5691475"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7" name="tx117"/>
            <p:cNvSpPr/>
            <p:nvPr/>
          </p:nvSpPr>
          <p:spPr>
            <a:xfrm>
              <a:off x="5914413"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8" name="tx118"/>
            <p:cNvSpPr/>
            <p:nvPr/>
          </p:nvSpPr>
          <p:spPr>
            <a:xfrm>
              <a:off x="6137351"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19" name="tx119"/>
            <p:cNvSpPr/>
            <p:nvPr/>
          </p:nvSpPr>
          <p:spPr>
            <a:xfrm>
              <a:off x="6360289" y="225890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0" name="tx120"/>
            <p:cNvSpPr/>
            <p:nvPr/>
          </p:nvSpPr>
          <p:spPr>
            <a:xfrm>
              <a:off x="6583227"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806165"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2" name="tx122"/>
            <p:cNvSpPr/>
            <p:nvPr/>
          </p:nvSpPr>
          <p:spPr>
            <a:xfrm>
              <a:off x="1455656" y="362991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31</a:t>
              </a:r>
            </a:p>
          </p:txBody>
        </p:sp>
        <p:sp>
          <p:nvSpPr>
            <p:cNvPr id="123" name="tx123"/>
            <p:cNvSpPr/>
            <p:nvPr/>
          </p:nvSpPr>
          <p:spPr>
            <a:xfrm>
              <a:off x="2570345" y="3082644"/>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47</a:t>
              </a:r>
            </a:p>
          </p:txBody>
        </p:sp>
        <p:sp>
          <p:nvSpPr>
            <p:cNvPr id="124" name="tx124"/>
            <p:cNvSpPr/>
            <p:nvPr/>
          </p:nvSpPr>
          <p:spPr>
            <a:xfrm>
              <a:off x="3685034" y="30121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5" name="tx125"/>
            <p:cNvSpPr/>
            <p:nvPr/>
          </p:nvSpPr>
          <p:spPr>
            <a:xfrm>
              <a:off x="4799724" y="273904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26" name="tx126"/>
            <p:cNvSpPr/>
            <p:nvPr/>
          </p:nvSpPr>
          <p:spPr>
            <a:xfrm>
              <a:off x="5691475"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5914413"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8" name="tx128"/>
            <p:cNvSpPr/>
            <p:nvPr/>
          </p:nvSpPr>
          <p:spPr>
            <a:xfrm>
              <a:off x="6137351"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29" name="tx129"/>
            <p:cNvSpPr/>
            <p:nvPr/>
          </p:nvSpPr>
          <p:spPr>
            <a:xfrm>
              <a:off x="6360289"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6583227"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1" name="tx131"/>
            <p:cNvSpPr/>
            <p:nvPr/>
          </p:nvSpPr>
          <p:spPr>
            <a:xfrm>
              <a:off x="6806165"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7877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4" name="tx134"/>
            <p:cNvSpPr/>
            <p:nvPr/>
          </p:nvSpPr>
          <p:spPr>
            <a:xfrm>
              <a:off x="508103" y="198944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80629"/>
              <a:ext cx="419411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Angola</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Angola is projected to have a  large increase (&gt;=50,000) in the number of surviving infants by 2030. Maintaining current coverage requires vaccinating an increasing number of children.
To achieve the IA2030 ZD target, considerably more (~5.83%)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630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0770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523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99695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14158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3538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28001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2464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56926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71389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1683469"/>
              <a:ext cx="214223" cy="3307290"/>
            </a:xfrm>
            <a:prstGeom prst="rect">
              <a:avLst/>
            </a:prstGeom>
            <a:solidFill>
              <a:srgbClr val="0058AB">
                <a:alpha val="100000"/>
              </a:srgbClr>
            </a:solidFill>
          </p:spPr>
          <p:txBody>
            <a:bodyPr/>
            <a:lstStyle/>
            <a:p/>
          </p:txBody>
        </p:sp>
        <p:sp>
          <p:nvSpPr>
            <p:cNvPr id="43" name="rc43"/>
            <p:cNvSpPr/>
            <p:nvPr/>
          </p:nvSpPr>
          <p:spPr>
            <a:xfrm>
              <a:off x="1589675" y="2300312"/>
              <a:ext cx="214223" cy="2690447"/>
            </a:xfrm>
            <a:prstGeom prst="rect">
              <a:avLst/>
            </a:prstGeom>
            <a:solidFill>
              <a:srgbClr val="0058AB">
                <a:alpha val="100000"/>
              </a:srgbClr>
            </a:solidFill>
          </p:spPr>
          <p:txBody>
            <a:bodyPr/>
            <a:lstStyle/>
            <a:p/>
          </p:txBody>
        </p:sp>
        <p:sp>
          <p:nvSpPr>
            <p:cNvPr id="44" name="rc44"/>
            <p:cNvSpPr/>
            <p:nvPr/>
          </p:nvSpPr>
          <p:spPr>
            <a:xfrm>
              <a:off x="1827702" y="2714193"/>
              <a:ext cx="214223" cy="2276566"/>
            </a:xfrm>
            <a:prstGeom prst="rect">
              <a:avLst/>
            </a:prstGeom>
            <a:solidFill>
              <a:srgbClr val="0058AB">
                <a:alpha val="100000"/>
              </a:srgbClr>
            </a:solidFill>
          </p:spPr>
          <p:txBody>
            <a:bodyPr/>
            <a:lstStyle/>
            <a:p/>
          </p:txBody>
        </p:sp>
        <p:sp>
          <p:nvSpPr>
            <p:cNvPr id="45" name="rc45"/>
            <p:cNvSpPr/>
            <p:nvPr/>
          </p:nvSpPr>
          <p:spPr>
            <a:xfrm>
              <a:off x="2065728" y="2759596"/>
              <a:ext cx="214223" cy="2231163"/>
            </a:xfrm>
            <a:prstGeom prst="rect">
              <a:avLst/>
            </a:prstGeom>
            <a:solidFill>
              <a:srgbClr val="0058AB">
                <a:alpha val="100000"/>
              </a:srgbClr>
            </a:solidFill>
          </p:spPr>
          <p:txBody>
            <a:bodyPr/>
            <a:lstStyle/>
            <a:p/>
          </p:txBody>
        </p:sp>
        <p:sp>
          <p:nvSpPr>
            <p:cNvPr id="46" name="rc46"/>
            <p:cNvSpPr/>
            <p:nvPr/>
          </p:nvSpPr>
          <p:spPr>
            <a:xfrm>
              <a:off x="2303754" y="3151905"/>
              <a:ext cx="214223" cy="1838855"/>
            </a:xfrm>
            <a:prstGeom prst="rect">
              <a:avLst/>
            </a:prstGeom>
            <a:solidFill>
              <a:srgbClr val="0058AB">
                <a:alpha val="100000"/>
              </a:srgbClr>
            </a:solidFill>
          </p:spPr>
          <p:txBody>
            <a:bodyPr/>
            <a:lstStyle/>
            <a:p/>
          </p:txBody>
        </p:sp>
        <p:sp>
          <p:nvSpPr>
            <p:cNvPr id="47" name="rc47"/>
            <p:cNvSpPr/>
            <p:nvPr/>
          </p:nvSpPr>
          <p:spPr>
            <a:xfrm>
              <a:off x="2541780" y="2092252"/>
              <a:ext cx="214223" cy="2898508"/>
            </a:xfrm>
            <a:prstGeom prst="rect">
              <a:avLst/>
            </a:prstGeom>
            <a:solidFill>
              <a:srgbClr val="0058AB">
                <a:alpha val="100000"/>
              </a:srgbClr>
            </a:solidFill>
          </p:spPr>
          <p:txBody>
            <a:bodyPr/>
            <a:lstStyle/>
            <a:p/>
          </p:txBody>
        </p:sp>
        <p:sp>
          <p:nvSpPr>
            <p:cNvPr id="48" name="rc48"/>
            <p:cNvSpPr/>
            <p:nvPr/>
          </p:nvSpPr>
          <p:spPr>
            <a:xfrm>
              <a:off x="2779807" y="2280588"/>
              <a:ext cx="214223" cy="2710172"/>
            </a:xfrm>
            <a:prstGeom prst="rect">
              <a:avLst/>
            </a:prstGeom>
            <a:solidFill>
              <a:srgbClr val="0058AB">
                <a:alpha val="100000"/>
              </a:srgbClr>
            </a:solidFill>
          </p:spPr>
          <p:txBody>
            <a:bodyPr/>
            <a:lstStyle/>
            <a:p/>
          </p:txBody>
        </p:sp>
        <p:sp>
          <p:nvSpPr>
            <p:cNvPr id="49" name="rc49"/>
            <p:cNvSpPr/>
            <p:nvPr/>
          </p:nvSpPr>
          <p:spPr>
            <a:xfrm>
              <a:off x="3017833" y="2411425"/>
              <a:ext cx="214223" cy="2579334"/>
            </a:xfrm>
            <a:prstGeom prst="rect">
              <a:avLst/>
            </a:prstGeom>
            <a:solidFill>
              <a:srgbClr val="0058AB">
                <a:alpha val="100000"/>
              </a:srgbClr>
            </a:solidFill>
          </p:spPr>
          <p:txBody>
            <a:bodyPr/>
            <a:lstStyle/>
            <a:p/>
          </p:txBody>
        </p:sp>
        <p:sp>
          <p:nvSpPr>
            <p:cNvPr id="50" name="rc50"/>
            <p:cNvSpPr/>
            <p:nvPr/>
          </p:nvSpPr>
          <p:spPr>
            <a:xfrm>
              <a:off x="3255859" y="2321457"/>
              <a:ext cx="214223" cy="2669302"/>
            </a:xfrm>
            <a:prstGeom prst="rect">
              <a:avLst/>
            </a:prstGeom>
            <a:solidFill>
              <a:srgbClr val="0058AB">
                <a:alpha val="100000"/>
              </a:srgbClr>
            </a:solidFill>
          </p:spPr>
          <p:txBody>
            <a:bodyPr/>
            <a:lstStyle/>
            <a:p/>
          </p:txBody>
        </p:sp>
        <p:sp>
          <p:nvSpPr>
            <p:cNvPr id="51" name="rc51"/>
            <p:cNvSpPr/>
            <p:nvPr/>
          </p:nvSpPr>
          <p:spPr>
            <a:xfrm>
              <a:off x="3493885" y="2228196"/>
              <a:ext cx="214223" cy="2762563"/>
            </a:xfrm>
            <a:prstGeom prst="rect">
              <a:avLst/>
            </a:prstGeom>
            <a:solidFill>
              <a:srgbClr val="0058AB">
                <a:alpha val="100000"/>
              </a:srgbClr>
            </a:solidFill>
          </p:spPr>
          <p:txBody>
            <a:bodyPr/>
            <a:lstStyle/>
            <a:p/>
          </p:txBody>
        </p:sp>
        <p:sp>
          <p:nvSpPr>
            <p:cNvPr id="52" name="rc52"/>
            <p:cNvSpPr/>
            <p:nvPr/>
          </p:nvSpPr>
          <p:spPr>
            <a:xfrm>
              <a:off x="3731911" y="2226100"/>
              <a:ext cx="214223" cy="2764659"/>
            </a:xfrm>
            <a:prstGeom prst="rect">
              <a:avLst/>
            </a:prstGeom>
            <a:solidFill>
              <a:srgbClr val="0058AB">
                <a:alpha val="100000"/>
              </a:srgbClr>
            </a:solidFill>
          </p:spPr>
          <p:txBody>
            <a:bodyPr/>
            <a:lstStyle/>
            <a:p/>
          </p:txBody>
        </p:sp>
        <p:sp>
          <p:nvSpPr>
            <p:cNvPr id="53" name="rc53"/>
            <p:cNvSpPr/>
            <p:nvPr/>
          </p:nvSpPr>
          <p:spPr>
            <a:xfrm>
              <a:off x="3969938" y="2140905"/>
              <a:ext cx="214223" cy="2849854"/>
            </a:xfrm>
            <a:prstGeom prst="rect">
              <a:avLst/>
            </a:prstGeom>
            <a:solidFill>
              <a:srgbClr val="0058AB">
                <a:alpha val="100000"/>
              </a:srgbClr>
            </a:solidFill>
          </p:spPr>
          <p:txBody>
            <a:bodyPr/>
            <a:lstStyle/>
            <a:p/>
          </p:txBody>
        </p:sp>
        <p:sp>
          <p:nvSpPr>
            <p:cNvPr id="54" name="rc54"/>
            <p:cNvSpPr/>
            <p:nvPr/>
          </p:nvSpPr>
          <p:spPr>
            <a:xfrm>
              <a:off x="4207964" y="2057079"/>
              <a:ext cx="214223" cy="2933681"/>
            </a:xfrm>
            <a:prstGeom prst="rect">
              <a:avLst/>
            </a:prstGeom>
            <a:solidFill>
              <a:srgbClr val="0058AB">
                <a:alpha val="100000"/>
              </a:srgbClr>
            </a:solidFill>
          </p:spPr>
          <p:txBody>
            <a:bodyPr/>
            <a:lstStyle/>
            <a:p/>
          </p:txBody>
        </p:sp>
        <p:sp>
          <p:nvSpPr>
            <p:cNvPr id="55" name="rc55"/>
            <p:cNvSpPr/>
            <p:nvPr/>
          </p:nvSpPr>
          <p:spPr>
            <a:xfrm>
              <a:off x="4445990" y="1974407"/>
              <a:ext cx="214223" cy="3016352"/>
            </a:xfrm>
            <a:prstGeom prst="rect">
              <a:avLst/>
            </a:prstGeom>
            <a:solidFill>
              <a:srgbClr val="0058AB">
                <a:alpha val="100000"/>
              </a:srgbClr>
            </a:solidFill>
          </p:spPr>
          <p:txBody>
            <a:bodyPr/>
            <a:lstStyle/>
            <a:p/>
          </p:txBody>
        </p:sp>
        <p:sp>
          <p:nvSpPr>
            <p:cNvPr id="56" name="rc56"/>
            <p:cNvSpPr/>
            <p:nvPr/>
          </p:nvSpPr>
          <p:spPr>
            <a:xfrm>
              <a:off x="4684016" y="2082757"/>
              <a:ext cx="214223" cy="2908002"/>
            </a:xfrm>
            <a:prstGeom prst="rect">
              <a:avLst/>
            </a:prstGeom>
            <a:solidFill>
              <a:srgbClr val="0058AB">
                <a:alpha val="100000"/>
              </a:srgbClr>
            </a:solidFill>
          </p:spPr>
          <p:txBody>
            <a:bodyPr/>
            <a:lstStyle/>
            <a:p/>
          </p:txBody>
        </p:sp>
        <p:sp>
          <p:nvSpPr>
            <p:cNvPr id="57" name="rc57"/>
            <p:cNvSpPr/>
            <p:nvPr/>
          </p:nvSpPr>
          <p:spPr>
            <a:xfrm>
              <a:off x="4922043" y="1825940"/>
              <a:ext cx="214223" cy="3164819"/>
            </a:xfrm>
            <a:prstGeom prst="rect">
              <a:avLst/>
            </a:prstGeom>
            <a:solidFill>
              <a:srgbClr val="0058AB">
                <a:alpha val="100000"/>
              </a:srgbClr>
            </a:solidFill>
          </p:spPr>
          <p:txBody>
            <a:bodyPr/>
            <a:lstStyle/>
            <a:p/>
          </p:txBody>
        </p:sp>
        <p:sp>
          <p:nvSpPr>
            <p:cNvPr id="58" name="rc58"/>
            <p:cNvSpPr/>
            <p:nvPr/>
          </p:nvSpPr>
          <p:spPr>
            <a:xfrm>
              <a:off x="5160069" y="2247741"/>
              <a:ext cx="214223" cy="2743018"/>
            </a:xfrm>
            <a:prstGeom prst="rect">
              <a:avLst/>
            </a:prstGeom>
            <a:solidFill>
              <a:srgbClr val="0058AB">
                <a:alpha val="100000"/>
              </a:srgbClr>
            </a:solidFill>
          </p:spPr>
          <p:txBody>
            <a:bodyPr/>
            <a:lstStyle/>
            <a:p/>
          </p:txBody>
        </p:sp>
        <p:sp>
          <p:nvSpPr>
            <p:cNvPr id="59" name="rc59"/>
            <p:cNvSpPr/>
            <p:nvPr/>
          </p:nvSpPr>
          <p:spPr>
            <a:xfrm>
              <a:off x="5398095" y="1784736"/>
              <a:ext cx="214223" cy="3206023"/>
            </a:xfrm>
            <a:prstGeom prst="rect">
              <a:avLst/>
            </a:prstGeom>
            <a:solidFill>
              <a:srgbClr val="0058AB">
                <a:alpha val="100000"/>
              </a:srgbClr>
            </a:solidFill>
          </p:spPr>
          <p:txBody>
            <a:bodyPr/>
            <a:lstStyle/>
            <a:p/>
          </p:txBody>
        </p:sp>
        <p:sp>
          <p:nvSpPr>
            <p:cNvPr id="60" name="rc60"/>
            <p:cNvSpPr/>
            <p:nvPr/>
          </p:nvSpPr>
          <p:spPr>
            <a:xfrm>
              <a:off x="5636121" y="2429106"/>
              <a:ext cx="214223" cy="2561653"/>
            </a:xfrm>
            <a:prstGeom prst="rect">
              <a:avLst/>
            </a:prstGeom>
            <a:solidFill>
              <a:srgbClr val="0058AB">
                <a:alpha val="100000"/>
              </a:srgbClr>
            </a:solidFill>
          </p:spPr>
          <p:txBody>
            <a:bodyPr/>
            <a:lstStyle/>
            <a:p/>
          </p:txBody>
        </p:sp>
        <p:sp>
          <p:nvSpPr>
            <p:cNvPr id="61" name="rc61"/>
            <p:cNvSpPr/>
            <p:nvPr/>
          </p:nvSpPr>
          <p:spPr>
            <a:xfrm>
              <a:off x="5874148" y="1848265"/>
              <a:ext cx="214223" cy="3142494"/>
            </a:xfrm>
            <a:prstGeom prst="rect">
              <a:avLst/>
            </a:prstGeom>
            <a:solidFill>
              <a:srgbClr val="0058AB">
                <a:alpha val="100000"/>
              </a:srgbClr>
            </a:solidFill>
          </p:spPr>
          <p:txBody>
            <a:bodyPr/>
            <a:lstStyle/>
            <a:p/>
          </p:txBody>
        </p:sp>
        <p:sp>
          <p:nvSpPr>
            <p:cNvPr id="62" name="rc62"/>
            <p:cNvSpPr/>
            <p:nvPr/>
          </p:nvSpPr>
          <p:spPr>
            <a:xfrm>
              <a:off x="6112174" y="1452321"/>
              <a:ext cx="214223" cy="3538438"/>
            </a:xfrm>
            <a:prstGeom prst="rect">
              <a:avLst/>
            </a:prstGeom>
            <a:solidFill>
              <a:srgbClr val="0058AB">
                <a:alpha val="100000"/>
              </a:srgbClr>
            </a:solidFill>
          </p:spPr>
          <p:txBody>
            <a:bodyPr/>
            <a:lstStyle/>
            <a:p/>
          </p:txBody>
        </p:sp>
        <p:sp>
          <p:nvSpPr>
            <p:cNvPr id="63" name="rc63"/>
            <p:cNvSpPr/>
            <p:nvPr/>
          </p:nvSpPr>
          <p:spPr>
            <a:xfrm>
              <a:off x="6350200" y="1157731"/>
              <a:ext cx="214223" cy="3833028"/>
            </a:xfrm>
            <a:prstGeom prst="rect">
              <a:avLst/>
            </a:prstGeom>
            <a:solidFill>
              <a:srgbClr val="0058AB">
                <a:alpha val="100000"/>
              </a:srgbClr>
            </a:solidFill>
          </p:spPr>
          <p:txBody>
            <a:bodyPr/>
            <a:lstStyle/>
            <a:p/>
          </p:txBody>
        </p:sp>
        <p:sp>
          <p:nvSpPr>
            <p:cNvPr id="64" name="rc64"/>
            <p:cNvSpPr/>
            <p:nvPr/>
          </p:nvSpPr>
          <p:spPr>
            <a:xfrm>
              <a:off x="6588226" y="866434"/>
              <a:ext cx="214223" cy="4124325"/>
            </a:xfrm>
            <a:prstGeom prst="rect">
              <a:avLst/>
            </a:prstGeom>
            <a:solidFill>
              <a:srgbClr val="0058AB">
                <a:alpha val="100000"/>
              </a:srgbClr>
            </a:solidFill>
          </p:spPr>
          <p:txBody>
            <a:bodyPr/>
            <a:lstStyle/>
            <a:p/>
          </p:txBody>
        </p:sp>
        <p:sp>
          <p:nvSpPr>
            <p:cNvPr id="65" name="rc65"/>
            <p:cNvSpPr/>
            <p:nvPr/>
          </p:nvSpPr>
          <p:spPr>
            <a:xfrm>
              <a:off x="6826253" y="2606775"/>
              <a:ext cx="214223" cy="2383984"/>
            </a:xfrm>
            <a:prstGeom prst="rect">
              <a:avLst/>
            </a:prstGeom>
            <a:solidFill>
              <a:srgbClr val="0058AB">
                <a:alpha val="100000"/>
              </a:srgbClr>
            </a:solidFill>
          </p:spPr>
          <p:txBody>
            <a:bodyPr/>
            <a:lstStyle/>
            <a:p/>
          </p:txBody>
        </p:sp>
        <p:sp>
          <p:nvSpPr>
            <p:cNvPr id="66" name="rc66"/>
            <p:cNvSpPr/>
            <p:nvPr/>
          </p:nvSpPr>
          <p:spPr>
            <a:xfrm>
              <a:off x="7064279" y="1517809"/>
              <a:ext cx="214223" cy="3472950"/>
            </a:xfrm>
            <a:prstGeom prst="rect">
              <a:avLst/>
            </a:prstGeom>
            <a:solidFill>
              <a:srgbClr val="0058AB">
                <a:alpha val="100000"/>
              </a:srgbClr>
            </a:solidFill>
          </p:spPr>
          <p:txBody>
            <a:bodyPr/>
            <a:lstStyle/>
            <a:p/>
          </p:txBody>
        </p:sp>
        <p:sp>
          <p:nvSpPr>
            <p:cNvPr id="67" name="rc67"/>
            <p:cNvSpPr/>
            <p:nvPr/>
          </p:nvSpPr>
          <p:spPr>
            <a:xfrm>
              <a:off x="8492436" y="3419508"/>
              <a:ext cx="214223" cy="1571251"/>
            </a:xfrm>
            <a:prstGeom prst="rect">
              <a:avLst/>
            </a:prstGeom>
            <a:solidFill>
              <a:srgbClr val="69DBFF">
                <a:alpha val="100000"/>
              </a:srgbClr>
            </a:solidFill>
          </p:spPr>
          <p:txBody>
            <a:bodyPr/>
            <a:lstStyle/>
            <a:p/>
          </p:txBody>
        </p:sp>
        <p:sp>
          <p:nvSpPr>
            <p:cNvPr id="68" name="pl68"/>
            <p:cNvSpPr/>
            <p:nvPr/>
          </p:nvSpPr>
          <p:spPr>
            <a:xfrm>
              <a:off x="6219286" y="1848265"/>
              <a:ext cx="2380262" cy="1571247"/>
            </a:xfrm>
            <a:custGeom>
              <a:avLst/>
              <a:pathLst>
                <a:path w="2380262" h="1571247">
                  <a:moveTo>
                    <a:pt x="0" y="0"/>
                  </a:moveTo>
                  <a:lnTo>
                    <a:pt x="238026" y="157124"/>
                  </a:lnTo>
                  <a:lnTo>
                    <a:pt x="476052" y="314249"/>
                  </a:lnTo>
                  <a:lnTo>
                    <a:pt x="714078" y="471374"/>
                  </a:lnTo>
                  <a:lnTo>
                    <a:pt x="952104" y="628498"/>
                  </a:lnTo>
                  <a:lnTo>
                    <a:pt x="1190131" y="785623"/>
                  </a:lnTo>
                  <a:lnTo>
                    <a:pt x="1428157" y="942748"/>
                  </a:lnTo>
                  <a:lnTo>
                    <a:pt x="1666183" y="1099873"/>
                  </a:lnTo>
                  <a:lnTo>
                    <a:pt x="1904209" y="1256997"/>
                  </a:lnTo>
                  <a:lnTo>
                    <a:pt x="2142236" y="1414122"/>
                  </a:lnTo>
                  <a:lnTo>
                    <a:pt x="2380262" y="1571247"/>
                  </a:lnTo>
                </a:path>
              </a:pathLst>
            </a:custGeom>
            <a:ln w="13550" cap="flat">
              <a:solidFill>
                <a:srgbClr val="000000">
                  <a:alpha val="100000"/>
                </a:srgbClr>
              </a:solidFill>
              <a:prstDash val="solid"/>
              <a:round/>
            </a:ln>
          </p:spPr>
          <p:txBody>
            <a:bodyPr/>
            <a:lstStyle/>
            <a:p/>
          </p:txBody>
        </p:sp>
        <p:sp>
          <p:nvSpPr>
            <p:cNvPr id="69" name="pt69"/>
            <p:cNvSpPr/>
            <p:nvPr/>
          </p:nvSpPr>
          <p:spPr>
            <a:xfrm>
              <a:off x="6194460" y="18234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1980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2137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2294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24519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26090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2766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29233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30804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2375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394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0779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32225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3" name="tx83"/>
            <p:cNvSpPr/>
            <p:nvPr/>
          </p:nvSpPr>
          <p:spPr>
            <a:xfrm>
              <a:off x="508103" y="23672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4" name="tx84"/>
            <p:cNvSpPr/>
            <p:nvPr/>
          </p:nvSpPr>
          <p:spPr>
            <a:xfrm>
              <a:off x="508103" y="15118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5" name="tx85"/>
            <p:cNvSpPr/>
            <p:nvPr/>
          </p:nvSpPr>
          <p:spPr>
            <a:xfrm>
              <a:off x="508103" y="6564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6" name="tx86"/>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881714"/>
              <a:ext cx="201456" cy="201456"/>
            </a:xfrm>
            <a:prstGeom prst="rect">
              <a:avLst/>
            </a:prstGeom>
            <a:solidFill>
              <a:srgbClr val="0058AB">
                <a:alpha val="100000"/>
              </a:srgbClr>
            </a:solidFill>
          </p:spPr>
          <p:txBody>
            <a:bodyPr/>
            <a:lstStyle/>
            <a:p/>
          </p:txBody>
        </p:sp>
        <p:sp>
          <p:nvSpPr>
            <p:cNvPr id="115" name="rc115"/>
            <p:cNvSpPr/>
            <p:nvPr/>
          </p:nvSpPr>
          <p:spPr>
            <a:xfrm>
              <a:off x="4595254" y="5881714"/>
              <a:ext cx="201456" cy="201456"/>
            </a:xfrm>
            <a:prstGeom prst="rect">
              <a:avLst/>
            </a:prstGeom>
            <a:solidFill>
              <a:srgbClr val="69DBFF">
                <a:alpha val="100000"/>
              </a:srgbClr>
            </a:solidFill>
          </p:spPr>
          <p:txBody>
            <a:bodyPr/>
            <a:lstStyle/>
            <a:p/>
          </p:txBody>
        </p:sp>
        <p:sp>
          <p:nvSpPr>
            <p:cNvPr id="116" name="tx116"/>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65618" y="398022"/>
              <a:ext cx="5927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Angola</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38%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Angola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79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98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28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3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63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777765"/>
              <a:ext cx="249522" cy="324932"/>
            </a:xfrm>
            <a:prstGeom prst="rect">
              <a:avLst/>
            </a:prstGeom>
            <a:solidFill>
              <a:srgbClr val="80BD41">
                <a:alpha val="100000"/>
              </a:srgbClr>
            </a:solidFill>
          </p:spPr>
          <p:txBody>
            <a:bodyPr/>
            <a:lstStyle/>
            <a:p/>
          </p:txBody>
        </p:sp>
        <p:sp>
          <p:nvSpPr>
            <p:cNvPr id="22" name="rc22"/>
            <p:cNvSpPr/>
            <p:nvPr/>
          </p:nvSpPr>
          <p:spPr>
            <a:xfrm>
              <a:off x="1296273" y="3364215"/>
              <a:ext cx="249522" cy="413549"/>
            </a:xfrm>
            <a:prstGeom prst="rect">
              <a:avLst/>
            </a:prstGeom>
            <a:solidFill>
              <a:srgbClr val="1CABE2">
                <a:alpha val="100000"/>
              </a:srgbClr>
            </a:solidFill>
          </p:spPr>
          <p:txBody>
            <a:bodyPr/>
            <a:lstStyle/>
            <a:p/>
          </p:txBody>
        </p:sp>
        <p:sp>
          <p:nvSpPr>
            <p:cNvPr id="23" name="rc23"/>
            <p:cNvSpPr/>
            <p:nvPr/>
          </p:nvSpPr>
          <p:spPr>
            <a:xfrm>
              <a:off x="1573521" y="3674528"/>
              <a:ext cx="249522" cy="428168"/>
            </a:xfrm>
            <a:prstGeom prst="rect">
              <a:avLst/>
            </a:prstGeom>
            <a:solidFill>
              <a:srgbClr val="80BD41">
                <a:alpha val="100000"/>
              </a:srgbClr>
            </a:solidFill>
          </p:spPr>
          <p:txBody>
            <a:bodyPr/>
            <a:lstStyle/>
            <a:p/>
          </p:txBody>
        </p:sp>
        <p:sp>
          <p:nvSpPr>
            <p:cNvPr id="24" name="rc24"/>
            <p:cNvSpPr/>
            <p:nvPr/>
          </p:nvSpPr>
          <p:spPr>
            <a:xfrm>
              <a:off x="1573521" y="3338110"/>
              <a:ext cx="249522" cy="336418"/>
            </a:xfrm>
            <a:prstGeom prst="rect">
              <a:avLst/>
            </a:prstGeom>
            <a:solidFill>
              <a:srgbClr val="1CABE2">
                <a:alpha val="100000"/>
              </a:srgbClr>
            </a:solidFill>
          </p:spPr>
          <p:txBody>
            <a:bodyPr/>
            <a:lstStyle/>
            <a:p/>
          </p:txBody>
        </p:sp>
        <p:sp>
          <p:nvSpPr>
            <p:cNvPr id="25" name="rc25"/>
            <p:cNvSpPr/>
            <p:nvPr/>
          </p:nvSpPr>
          <p:spPr>
            <a:xfrm>
              <a:off x="1850769" y="3596625"/>
              <a:ext cx="249522" cy="506072"/>
            </a:xfrm>
            <a:prstGeom prst="rect">
              <a:avLst/>
            </a:prstGeom>
            <a:solidFill>
              <a:srgbClr val="80BD41">
                <a:alpha val="100000"/>
              </a:srgbClr>
            </a:solidFill>
          </p:spPr>
          <p:txBody>
            <a:bodyPr/>
            <a:lstStyle/>
            <a:p/>
          </p:txBody>
        </p:sp>
        <p:sp>
          <p:nvSpPr>
            <p:cNvPr id="26" name="rc26"/>
            <p:cNvSpPr/>
            <p:nvPr/>
          </p:nvSpPr>
          <p:spPr>
            <a:xfrm>
              <a:off x="1850769" y="3311959"/>
              <a:ext cx="249522" cy="284665"/>
            </a:xfrm>
            <a:prstGeom prst="rect">
              <a:avLst/>
            </a:prstGeom>
            <a:solidFill>
              <a:srgbClr val="1CABE2">
                <a:alpha val="100000"/>
              </a:srgbClr>
            </a:solidFill>
          </p:spPr>
          <p:txBody>
            <a:bodyPr/>
            <a:lstStyle/>
            <a:p/>
          </p:txBody>
        </p:sp>
        <p:sp>
          <p:nvSpPr>
            <p:cNvPr id="27" name="rc27"/>
            <p:cNvSpPr/>
            <p:nvPr/>
          </p:nvSpPr>
          <p:spPr>
            <a:xfrm>
              <a:off x="2128016" y="3561130"/>
              <a:ext cx="249522" cy="541566"/>
            </a:xfrm>
            <a:prstGeom prst="rect">
              <a:avLst/>
            </a:prstGeom>
            <a:solidFill>
              <a:srgbClr val="80BD41">
                <a:alpha val="100000"/>
              </a:srgbClr>
            </a:solidFill>
          </p:spPr>
          <p:txBody>
            <a:bodyPr/>
            <a:lstStyle/>
            <a:p/>
          </p:txBody>
        </p:sp>
        <p:sp>
          <p:nvSpPr>
            <p:cNvPr id="28" name="rc28"/>
            <p:cNvSpPr/>
            <p:nvPr/>
          </p:nvSpPr>
          <p:spPr>
            <a:xfrm>
              <a:off x="2128016" y="3282141"/>
              <a:ext cx="249522" cy="278988"/>
            </a:xfrm>
            <a:prstGeom prst="rect">
              <a:avLst/>
            </a:prstGeom>
            <a:solidFill>
              <a:srgbClr val="1CABE2">
                <a:alpha val="100000"/>
              </a:srgbClr>
            </a:solidFill>
          </p:spPr>
          <p:txBody>
            <a:bodyPr/>
            <a:lstStyle/>
            <a:p/>
          </p:txBody>
        </p:sp>
        <p:sp>
          <p:nvSpPr>
            <p:cNvPr id="29" name="rc29"/>
            <p:cNvSpPr/>
            <p:nvPr/>
          </p:nvSpPr>
          <p:spPr>
            <a:xfrm>
              <a:off x="2405264" y="3481023"/>
              <a:ext cx="249522" cy="621673"/>
            </a:xfrm>
            <a:prstGeom prst="rect">
              <a:avLst/>
            </a:prstGeom>
            <a:solidFill>
              <a:srgbClr val="80BD41">
                <a:alpha val="100000"/>
              </a:srgbClr>
            </a:solidFill>
          </p:spPr>
          <p:txBody>
            <a:bodyPr/>
            <a:lstStyle/>
            <a:p/>
          </p:txBody>
        </p:sp>
        <p:sp>
          <p:nvSpPr>
            <p:cNvPr id="30" name="rc30"/>
            <p:cNvSpPr/>
            <p:nvPr/>
          </p:nvSpPr>
          <p:spPr>
            <a:xfrm>
              <a:off x="2405264" y="3251089"/>
              <a:ext cx="249522" cy="229933"/>
            </a:xfrm>
            <a:prstGeom prst="rect">
              <a:avLst/>
            </a:prstGeom>
            <a:solidFill>
              <a:srgbClr val="1CABE2">
                <a:alpha val="100000"/>
              </a:srgbClr>
            </a:solidFill>
          </p:spPr>
          <p:txBody>
            <a:bodyPr/>
            <a:lstStyle/>
            <a:p/>
          </p:txBody>
        </p:sp>
        <p:sp>
          <p:nvSpPr>
            <p:cNvPr id="31" name="rc31"/>
            <p:cNvSpPr/>
            <p:nvPr/>
          </p:nvSpPr>
          <p:spPr>
            <a:xfrm>
              <a:off x="2682512" y="3581144"/>
              <a:ext cx="249522" cy="521553"/>
            </a:xfrm>
            <a:prstGeom prst="rect">
              <a:avLst/>
            </a:prstGeom>
            <a:solidFill>
              <a:srgbClr val="80BD41">
                <a:alpha val="100000"/>
              </a:srgbClr>
            </a:solidFill>
          </p:spPr>
          <p:txBody>
            <a:bodyPr/>
            <a:lstStyle/>
            <a:p/>
          </p:txBody>
        </p:sp>
        <p:sp>
          <p:nvSpPr>
            <p:cNvPr id="32" name="rc32"/>
            <p:cNvSpPr/>
            <p:nvPr/>
          </p:nvSpPr>
          <p:spPr>
            <a:xfrm>
              <a:off x="2682512" y="3218709"/>
              <a:ext cx="249522" cy="362434"/>
            </a:xfrm>
            <a:prstGeom prst="rect">
              <a:avLst/>
            </a:prstGeom>
            <a:solidFill>
              <a:srgbClr val="1CABE2">
                <a:alpha val="100000"/>
              </a:srgbClr>
            </a:solidFill>
          </p:spPr>
          <p:txBody>
            <a:bodyPr/>
            <a:lstStyle/>
            <a:p/>
          </p:txBody>
        </p:sp>
        <p:sp>
          <p:nvSpPr>
            <p:cNvPr id="33" name="rc33"/>
            <p:cNvSpPr/>
            <p:nvPr/>
          </p:nvSpPr>
          <p:spPr>
            <a:xfrm>
              <a:off x="2959759" y="3525678"/>
              <a:ext cx="249522" cy="577018"/>
            </a:xfrm>
            <a:prstGeom prst="rect">
              <a:avLst/>
            </a:prstGeom>
            <a:solidFill>
              <a:srgbClr val="80BD41">
                <a:alpha val="100000"/>
              </a:srgbClr>
            </a:solidFill>
          </p:spPr>
          <p:txBody>
            <a:bodyPr/>
            <a:lstStyle/>
            <a:p/>
          </p:txBody>
        </p:sp>
        <p:sp>
          <p:nvSpPr>
            <p:cNvPr id="34" name="rc34"/>
            <p:cNvSpPr/>
            <p:nvPr/>
          </p:nvSpPr>
          <p:spPr>
            <a:xfrm>
              <a:off x="2959759" y="3186793"/>
              <a:ext cx="249522" cy="338884"/>
            </a:xfrm>
            <a:prstGeom prst="rect">
              <a:avLst/>
            </a:prstGeom>
            <a:solidFill>
              <a:srgbClr val="1CABE2">
                <a:alpha val="100000"/>
              </a:srgbClr>
            </a:solidFill>
          </p:spPr>
          <p:txBody>
            <a:bodyPr/>
            <a:lstStyle/>
            <a:p/>
          </p:txBody>
        </p:sp>
        <p:sp>
          <p:nvSpPr>
            <p:cNvPr id="35" name="rc35"/>
            <p:cNvSpPr/>
            <p:nvPr/>
          </p:nvSpPr>
          <p:spPr>
            <a:xfrm>
              <a:off x="3237007" y="3476620"/>
              <a:ext cx="249522" cy="626077"/>
            </a:xfrm>
            <a:prstGeom prst="rect">
              <a:avLst/>
            </a:prstGeom>
            <a:solidFill>
              <a:srgbClr val="80BD41">
                <a:alpha val="100000"/>
              </a:srgbClr>
            </a:solidFill>
          </p:spPr>
          <p:txBody>
            <a:bodyPr/>
            <a:lstStyle/>
            <a:p/>
          </p:txBody>
        </p:sp>
        <p:sp>
          <p:nvSpPr>
            <p:cNvPr id="36" name="rc36"/>
            <p:cNvSpPr/>
            <p:nvPr/>
          </p:nvSpPr>
          <p:spPr>
            <a:xfrm>
              <a:off x="3237007" y="3154095"/>
              <a:ext cx="249522" cy="322524"/>
            </a:xfrm>
            <a:prstGeom prst="rect">
              <a:avLst/>
            </a:prstGeom>
            <a:solidFill>
              <a:srgbClr val="1CABE2">
                <a:alpha val="100000"/>
              </a:srgbClr>
            </a:solidFill>
          </p:spPr>
          <p:txBody>
            <a:bodyPr/>
            <a:lstStyle/>
            <a:p/>
          </p:txBody>
        </p:sp>
        <p:sp>
          <p:nvSpPr>
            <p:cNvPr id="37" name="rc37"/>
            <p:cNvSpPr/>
            <p:nvPr/>
          </p:nvSpPr>
          <p:spPr>
            <a:xfrm>
              <a:off x="3514255" y="3454782"/>
              <a:ext cx="249522" cy="647914"/>
            </a:xfrm>
            <a:prstGeom prst="rect">
              <a:avLst/>
            </a:prstGeom>
            <a:solidFill>
              <a:srgbClr val="80BD41">
                <a:alpha val="100000"/>
              </a:srgbClr>
            </a:solidFill>
          </p:spPr>
          <p:txBody>
            <a:bodyPr/>
            <a:lstStyle/>
            <a:p/>
          </p:txBody>
        </p:sp>
        <p:sp>
          <p:nvSpPr>
            <p:cNvPr id="38" name="rc38"/>
            <p:cNvSpPr/>
            <p:nvPr/>
          </p:nvSpPr>
          <p:spPr>
            <a:xfrm>
              <a:off x="3514255" y="3121008"/>
              <a:ext cx="249522" cy="333774"/>
            </a:xfrm>
            <a:prstGeom prst="rect">
              <a:avLst/>
            </a:prstGeom>
            <a:solidFill>
              <a:srgbClr val="1CABE2">
                <a:alpha val="100000"/>
              </a:srgbClr>
            </a:solidFill>
          </p:spPr>
          <p:txBody>
            <a:bodyPr/>
            <a:lstStyle/>
            <a:p/>
          </p:txBody>
        </p:sp>
        <p:sp>
          <p:nvSpPr>
            <p:cNvPr id="39" name="rc39"/>
            <p:cNvSpPr/>
            <p:nvPr/>
          </p:nvSpPr>
          <p:spPr>
            <a:xfrm>
              <a:off x="3791502" y="3432144"/>
              <a:ext cx="249522" cy="670553"/>
            </a:xfrm>
            <a:prstGeom prst="rect">
              <a:avLst/>
            </a:prstGeom>
            <a:solidFill>
              <a:srgbClr val="80BD41">
                <a:alpha val="100000"/>
              </a:srgbClr>
            </a:solidFill>
          </p:spPr>
          <p:txBody>
            <a:bodyPr/>
            <a:lstStyle/>
            <a:p/>
          </p:txBody>
        </p:sp>
        <p:sp>
          <p:nvSpPr>
            <p:cNvPr id="40" name="rc40"/>
            <p:cNvSpPr/>
            <p:nvPr/>
          </p:nvSpPr>
          <p:spPr>
            <a:xfrm>
              <a:off x="3791502" y="3086708"/>
              <a:ext cx="249522" cy="345435"/>
            </a:xfrm>
            <a:prstGeom prst="rect">
              <a:avLst/>
            </a:prstGeom>
            <a:solidFill>
              <a:srgbClr val="1CABE2">
                <a:alpha val="100000"/>
              </a:srgbClr>
            </a:solidFill>
          </p:spPr>
          <p:txBody>
            <a:bodyPr/>
            <a:lstStyle/>
            <a:p/>
          </p:txBody>
        </p:sp>
        <p:sp>
          <p:nvSpPr>
            <p:cNvPr id="41" name="rc41"/>
            <p:cNvSpPr/>
            <p:nvPr/>
          </p:nvSpPr>
          <p:spPr>
            <a:xfrm>
              <a:off x="4068750" y="3400826"/>
              <a:ext cx="249522" cy="701870"/>
            </a:xfrm>
            <a:prstGeom prst="rect">
              <a:avLst/>
            </a:prstGeom>
            <a:solidFill>
              <a:srgbClr val="80BD41">
                <a:alpha val="100000"/>
              </a:srgbClr>
            </a:solidFill>
          </p:spPr>
          <p:txBody>
            <a:bodyPr/>
            <a:lstStyle/>
            <a:p/>
          </p:txBody>
        </p:sp>
        <p:sp>
          <p:nvSpPr>
            <p:cNvPr id="42" name="rc42"/>
            <p:cNvSpPr/>
            <p:nvPr/>
          </p:nvSpPr>
          <p:spPr>
            <a:xfrm>
              <a:off x="4068750" y="3055128"/>
              <a:ext cx="249522" cy="345697"/>
            </a:xfrm>
            <a:prstGeom prst="rect">
              <a:avLst/>
            </a:prstGeom>
            <a:solidFill>
              <a:srgbClr val="1CABE2">
                <a:alpha val="100000"/>
              </a:srgbClr>
            </a:solidFill>
          </p:spPr>
          <p:txBody>
            <a:bodyPr/>
            <a:lstStyle/>
            <a:p/>
          </p:txBody>
        </p:sp>
        <p:sp>
          <p:nvSpPr>
            <p:cNvPr id="43" name="rc43"/>
            <p:cNvSpPr/>
            <p:nvPr/>
          </p:nvSpPr>
          <p:spPr>
            <a:xfrm>
              <a:off x="4345998" y="3379195"/>
              <a:ext cx="249522" cy="723501"/>
            </a:xfrm>
            <a:prstGeom prst="rect">
              <a:avLst/>
            </a:prstGeom>
            <a:solidFill>
              <a:srgbClr val="80BD41">
                <a:alpha val="100000"/>
              </a:srgbClr>
            </a:solidFill>
          </p:spPr>
          <p:txBody>
            <a:bodyPr/>
            <a:lstStyle/>
            <a:p/>
          </p:txBody>
        </p:sp>
        <p:sp>
          <p:nvSpPr>
            <p:cNvPr id="44" name="rc44"/>
            <p:cNvSpPr/>
            <p:nvPr/>
          </p:nvSpPr>
          <p:spPr>
            <a:xfrm>
              <a:off x="4345998" y="3022844"/>
              <a:ext cx="249522" cy="356350"/>
            </a:xfrm>
            <a:prstGeom prst="rect">
              <a:avLst/>
            </a:prstGeom>
            <a:solidFill>
              <a:srgbClr val="1CABE2">
                <a:alpha val="100000"/>
              </a:srgbClr>
            </a:solidFill>
          </p:spPr>
          <p:txBody>
            <a:bodyPr/>
            <a:lstStyle/>
            <a:p/>
          </p:txBody>
        </p:sp>
        <p:sp>
          <p:nvSpPr>
            <p:cNvPr id="45" name="rc45"/>
            <p:cNvSpPr/>
            <p:nvPr/>
          </p:nvSpPr>
          <p:spPr>
            <a:xfrm>
              <a:off x="4623245" y="3357914"/>
              <a:ext cx="249522" cy="744782"/>
            </a:xfrm>
            <a:prstGeom prst="rect">
              <a:avLst/>
            </a:prstGeom>
            <a:solidFill>
              <a:srgbClr val="80BD41">
                <a:alpha val="100000"/>
              </a:srgbClr>
            </a:solidFill>
          </p:spPr>
          <p:txBody>
            <a:bodyPr/>
            <a:lstStyle/>
            <a:p/>
          </p:txBody>
        </p:sp>
        <p:sp>
          <p:nvSpPr>
            <p:cNvPr id="46" name="rc46"/>
            <p:cNvSpPr/>
            <p:nvPr/>
          </p:nvSpPr>
          <p:spPr>
            <a:xfrm>
              <a:off x="4623245" y="2991081"/>
              <a:ext cx="249522" cy="366832"/>
            </a:xfrm>
            <a:prstGeom prst="rect">
              <a:avLst/>
            </a:prstGeom>
            <a:solidFill>
              <a:srgbClr val="1CABE2">
                <a:alpha val="100000"/>
              </a:srgbClr>
            </a:solidFill>
          </p:spPr>
          <p:txBody>
            <a:bodyPr/>
            <a:lstStyle/>
            <a:p/>
          </p:txBody>
        </p:sp>
        <p:sp>
          <p:nvSpPr>
            <p:cNvPr id="47" name="rc47"/>
            <p:cNvSpPr/>
            <p:nvPr/>
          </p:nvSpPr>
          <p:spPr>
            <a:xfrm>
              <a:off x="4900493" y="3336928"/>
              <a:ext cx="249522" cy="765768"/>
            </a:xfrm>
            <a:prstGeom prst="rect">
              <a:avLst/>
            </a:prstGeom>
            <a:solidFill>
              <a:srgbClr val="80BD41">
                <a:alpha val="100000"/>
              </a:srgbClr>
            </a:solidFill>
          </p:spPr>
          <p:txBody>
            <a:bodyPr/>
            <a:lstStyle/>
            <a:p/>
          </p:txBody>
        </p:sp>
        <p:sp>
          <p:nvSpPr>
            <p:cNvPr id="48" name="rc48"/>
            <p:cNvSpPr/>
            <p:nvPr/>
          </p:nvSpPr>
          <p:spPr>
            <a:xfrm>
              <a:off x="4900493" y="2959758"/>
              <a:ext cx="249522" cy="377170"/>
            </a:xfrm>
            <a:prstGeom prst="rect">
              <a:avLst/>
            </a:prstGeom>
            <a:solidFill>
              <a:srgbClr val="1CABE2">
                <a:alpha val="100000"/>
              </a:srgbClr>
            </a:solidFill>
          </p:spPr>
          <p:txBody>
            <a:bodyPr/>
            <a:lstStyle/>
            <a:p/>
          </p:txBody>
        </p:sp>
        <p:sp>
          <p:nvSpPr>
            <p:cNvPr id="49" name="rc49"/>
            <p:cNvSpPr/>
            <p:nvPr/>
          </p:nvSpPr>
          <p:spPr>
            <a:xfrm>
              <a:off x="5177741" y="3293346"/>
              <a:ext cx="249522" cy="809350"/>
            </a:xfrm>
            <a:prstGeom prst="rect">
              <a:avLst/>
            </a:prstGeom>
            <a:solidFill>
              <a:srgbClr val="80BD41">
                <a:alpha val="100000"/>
              </a:srgbClr>
            </a:solidFill>
          </p:spPr>
          <p:txBody>
            <a:bodyPr/>
            <a:lstStyle/>
            <a:p/>
          </p:txBody>
        </p:sp>
        <p:sp>
          <p:nvSpPr>
            <p:cNvPr id="50" name="rc50"/>
            <p:cNvSpPr/>
            <p:nvPr/>
          </p:nvSpPr>
          <p:spPr>
            <a:xfrm>
              <a:off x="5177741" y="2929724"/>
              <a:ext cx="249522" cy="363621"/>
            </a:xfrm>
            <a:prstGeom prst="rect">
              <a:avLst/>
            </a:prstGeom>
            <a:solidFill>
              <a:srgbClr val="1CABE2">
                <a:alpha val="100000"/>
              </a:srgbClr>
            </a:solidFill>
          </p:spPr>
          <p:txBody>
            <a:bodyPr/>
            <a:lstStyle/>
            <a:p/>
          </p:txBody>
        </p:sp>
        <p:sp>
          <p:nvSpPr>
            <p:cNvPr id="51" name="rc51"/>
            <p:cNvSpPr/>
            <p:nvPr/>
          </p:nvSpPr>
          <p:spPr>
            <a:xfrm>
              <a:off x="5454988" y="3299234"/>
              <a:ext cx="249522" cy="803462"/>
            </a:xfrm>
            <a:prstGeom prst="rect">
              <a:avLst/>
            </a:prstGeom>
            <a:solidFill>
              <a:srgbClr val="80BD41">
                <a:alpha val="100000"/>
              </a:srgbClr>
            </a:solidFill>
          </p:spPr>
          <p:txBody>
            <a:bodyPr/>
            <a:lstStyle/>
            <a:p/>
          </p:txBody>
        </p:sp>
        <p:sp>
          <p:nvSpPr>
            <p:cNvPr id="52" name="rc52"/>
            <p:cNvSpPr/>
            <p:nvPr/>
          </p:nvSpPr>
          <p:spPr>
            <a:xfrm>
              <a:off x="5454988" y="2903499"/>
              <a:ext cx="249522" cy="395734"/>
            </a:xfrm>
            <a:prstGeom prst="rect">
              <a:avLst/>
            </a:prstGeom>
            <a:solidFill>
              <a:srgbClr val="1CABE2">
                <a:alpha val="100000"/>
              </a:srgbClr>
            </a:solidFill>
          </p:spPr>
          <p:txBody>
            <a:bodyPr/>
            <a:lstStyle/>
            <a:p/>
          </p:txBody>
        </p:sp>
        <p:sp>
          <p:nvSpPr>
            <p:cNvPr id="53" name="rc53"/>
            <p:cNvSpPr/>
            <p:nvPr/>
          </p:nvSpPr>
          <p:spPr>
            <a:xfrm>
              <a:off x="5732236" y="3220719"/>
              <a:ext cx="249522" cy="881977"/>
            </a:xfrm>
            <a:prstGeom prst="rect">
              <a:avLst/>
            </a:prstGeom>
            <a:solidFill>
              <a:srgbClr val="80BD41">
                <a:alpha val="100000"/>
              </a:srgbClr>
            </a:solidFill>
          </p:spPr>
          <p:txBody>
            <a:bodyPr/>
            <a:lstStyle/>
            <a:p/>
          </p:txBody>
        </p:sp>
        <p:sp>
          <p:nvSpPr>
            <p:cNvPr id="54" name="rc54"/>
            <p:cNvSpPr/>
            <p:nvPr/>
          </p:nvSpPr>
          <p:spPr>
            <a:xfrm>
              <a:off x="5732236" y="2877727"/>
              <a:ext cx="249522" cy="342991"/>
            </a:xfrm>
            <a:prstGeom prst="rect">
              <a:avLst/>
            </a:prstGeom>
            <a:solidFill>
              <a:srgbClr val="1CABE2">
                <a:alpha val="100000"/>
              </a:srgbClr>
            </a:solidFill>
          </p:spPr>
          <p:txBody>
            <a:bodyPr/>
            <a:lstStyle/>
            <a:p/>
          </p:txBody>
        </p:sp>
        <p:sp>
          <p:nvSpPr>
            <p:cNvPr id="55" name="rc55"/>
            <p:cNvSpPr/>
            <p:nvPr/>
          </p:nvSpPr>
          <p:spPr>
            <a:xfrm>
              <a:off x="6009484" y="3250813"/>
              <a:ext cx="249522" cy="851883"/>
            </a:xfrm>
            <a:prstGeom prst="rect">
              <a:avLst/>
            </a:prstGeom>
            <a:solidFill>
              <a:srgbClr val="80BD41">
                <a:alpha val="100000"/>
              </a:srgbClr>
            </a:solidFill>
          </p:spPr>
          <p:txBody>
            <a:bodyPr/>
            <a:lstStyle/>
            <a:p/>
          </p:txBody>
        </p:sp>
        <p:sp>
          <p:nvSpPr>
            <p:cNvPr id="56" name="rc56"/>
            <p:cNvSpPr/>
            <p:nvPr/>
          </p:nvSpPr>
          <p:spPr>
            <a:xfrm>
              <a:off x="6009484" y="2849926"/>
              <a:ext cx="249522" cy="400886"/>
            </a:xfrm>
            <a:prstGeom prst="rect">
              <a:avLst/>
            </a:prstGeom>
            <a:solidFill>
              <a:srgbClr val="1CABE2">
                <a:alpha val="100000"/>
              </a:srgbClr>
            </a:solidFill>
          </p:spPr>
          <p:txBody>
            <a:bodyPr/>
            <a:lstStyle/>
            <a:p/>
          </p:txBody>
        </p:sp>
        <p:sp>
          <p:nvSpPr>
            <p:cNvPr id="57" name="rc57"/>
            <p:cNvSpPr/>
            <p:nvPr/>
          </p:nvSpPr>
          <p:spPr>
            <a:xfrm>
              <a:off x="6286731" y="3141756"/>
              <a:ext cx="249522" cy="960940"/>
            </a:xfrm>
            <a:prstGeom prst="rect">
              <a:avLst/>
            </a:prstGeom>
            <a:solidFill>
              <a:srgbClr val="80BD41">
                <a:alpha val="100000"/>
              </a:srgbClr>
            </a:solidFill>
          </p:spPr>
          <p:txBody>
            <a:bodyPr/>
            <a:lstStyle/>
            <a:p/>
          </p:txBody>
        </p:sp>
        <p:sp>
          <p:nvSpPr>
            <p:cNvPr id="58" name="rc58"/>
            <p:cNvSpPr/>
            <p:nvPr/>
          </p:nvSpPr>
          <p:spPr>
            <a:xfrm>
              <a:off x="6286731" y="2821443"/>
              <a:ext cx="249522" cy="320313"/>
            </a:xfrm>
            <a:prstGeom prst="rect">
              <a:avLst/>
            </a:prstGeom>
            <a:solidFill>
              <a:srgbClr val="1CABE2">
                <a:alpha val="100000"/>
              </a:srgbClr>
            </a:solidFill>
          </p:spPr>
          <p:txBody>
            <a:bodyPr/>
            <a:lstStyle/>
            <a:p/>
          </p:txBody>
        </p:sp>
        <p:sp>
          <p:nvSpPr>
            <p:cNvPr id="59" name="rc59"/>
            <p:cNvSpPr/>
            <p:nvPr/>
          </p:nvSpPr>
          <p:spPr>
            <a:xfrm>
              <a:off x="6563979" y="3185829"/>
              <a:ext cx="249522" cy="916867"/>
            </a:xfrm>
            <a:prstGeom prst="rect">
              <a:avLst/>
            </a:prstGeom>
            <a:solidFill>
              <a:srgbClr val="80BD41">
                <a:alpha val="100000"/>
              </a:srgbClr>
            </a:solidFill>
          </p:spPr>
          <p:txBody>
            <a:bodyPr/>
            <a:lstStyle/>
            <a:p/>
          </p:txBody>
        </p:sp>
        <p:sp>
          <p:nvSpPr>
            <p:cNvPr id="60" name="rc60"/>
            <p:cNvSpPr/>
            <p:nvPr/>
          </p:nvSpPr>
          <p:spPr>
            <a:xfrm>
              <a:off x="6563979" y="2792886"/>
              <a:ext cx="249522" cy="392943"/>
            </a:xfrm>
            <a:prstGeom prst="rect">
              <a:avLst/>
            </a:prstGeom>
            <a:solidFill>
              <a:srgbClr val="1CABE2">
                <a:alpha val="100000"/>
              </a:srgbClr>
            </a:solidFill>
          </p:spPr>
          <p:txBody>
            <a:bodyPr/>
            <a:lstStyle/>
            <a:p/>
          </p:txBody>
        </p:sp>
        <p:sp>
          <p:nvSpPr>
            <p:cNvPr id="61" name="rc61"/>
            <p:cNvSpPr/>
            <p:nvPr/>
          </p:nvSpPr>
          <p:spPr>
            <a:xfrm>
              <a:off x="6841227" y="3204383"/>
              <a:ext cx="249522" cy="898313"/>
            </a:xfrm>
            <a:prstGeom prst="rect">
              <a:avLst/>
            </a:prstGeom>
            <a:solidFill>
              <a:srgbClr val="80BD41">
                <a:alpha val="100000"/>
              </a:srgbClr>
            </a:solidFill>
          </p:spPr>
          <p:txBody>
            <a:bodyPr/>
            <a:lstStyle/>
            <a:p/>
          </p:txBody>
        </p:sp>
        <p:sp>
          <p:nvSpPr>
            <p:cNvPr id="62" name="rc62"/>
            <p:cNvSpPr/>
            <p:nvPr/>
          </p:nvSpPr>
          <p:spPr>
            <a:xfrm>
              <a:off x="6841227" y="2761931"/>
              <a:ext cx="249522" cy="442452"/>
            </a:xfrm>
            <a:prstGeom prst="rect">
              <a:avLst/>
            </a:prstGeom>
            <a:solidFill>
              <a:srgbClr val="1CABE2">
                <a:alpha val="100000"/>
              </a:srgbClr>
            </a:solidFill>
          </p:spPr>
          <p:txBody>
            <a:bodyPr/>
            <a:lstStyle/>
            <a:p/>
          </p:txBody>
        </p:sp>
        <p:sp>
          <p:nvSpPr>
            <p:cNvPr id="63" name="rc63"/>
            <p:cNvSpPr/>
            <p:nvPr/>
          </p:nvSpPr>
          <p:spPr>
            <a:xfrm>
              <a:off x="7118474" y="3212589"/>
              <a:ext cx="249522" cy="890107"/>
            </a:xfrm>
            <a:prstGeom prst="rect">
              <a:avLst/>
            </a:prstGeom>
            <a:solidFill>
              <a:srgbClr val="80BD41">
                <a:alpha val="100000"/>
              </a:srgbClr>
            </a:solidFill>
          </p:spPr>
          <p:txBody>
            <a:bodyPr/>
            <a:lstStyle/>
            <a:p/>
          </p:txBody>
        </p:sp>
        <p:sp>
          <p:nvSpPr>
            <p:cNvPr id="64" name="rc64"/>
            <p:cNvSpPr/>
            <p:nvPr/>
          </p:nvSpPr>
          <p:spPr>
            <a:xfrm>
              <a:off x="7118474" y="2733300"/>
              <a:ext cx="249522" cy="479288"/>
            </a:xfrm>
            <a:prstGeom prst="rect">
              <a:avLst/>
            </a:prstGeom>
            <a:solidFill>
              <a:srgbClr val="1CABE2">
                <a:alpha val="100000"/>
              </a:srgbClr>
            </a:solidFill>
          </p:spPr>
          <p:txBody>
            <a:bodyPr/>
            <a:lstStyle/>
            <a:p/>
          </p:txBody>
        </p:sp>
        <p:sp>
          <p:nvSpPr>
            <p:cNvPr id="65" name="rc65"/>
            <p:cNvSpPr/>
            <p:nvPr/>
          </p:nvSpPr>
          <p:spPr>
            <a:xfrm>
              <a:off x="7395722" y="3224592"/>
              <a:ext cx="249522" cy="878105"/>
            </a:xfrm>
            <a:prstGeom prst="rect">
              <a:avLst/>
            </a:prstGeom>
            <a:solidFill>
              <a:srgbClr val="80BD41">
                <a:alpha val="100000"/>
              </a:srgbClr>
            </a:solidFill>
          </p:spPr>
          <p:txBody>
            <a:bodyPr/>
            <a:lstStyle/>
            <a:p/>
          </p:txBody>
        </p:sp>
        <p:sp>
          <p:nvSpPr>
            <p:cNvPr id="66" name="rc66"/>
            <p:cNvSpPr/>
            <p:nvPr/>
          </p:nvSpPr>
          <p:spPr>
            <a:xfrm>
              <a:off x="7395722" y="2708879"/>
              <a:ext cx="249522" cy="515713"/>
            </a:xfrm>
            <a:prstGeom prst="rect">
              <a:avLst/>
            </a:prstGeom>
            <a:solidFill>
              <a:srgbClr val="1CABE2">
                <a:alpha val="100000"/>
              </a:srgbClr>
            </a:solidFill>
          </p:spPr>
          <p:txBody>
            <a:bodyPr/>
            <a:lstStyle/>
            <a:p/>
          </p:txBody>
        </p:sp>
        <p:sp>
          <p:nvSpPr>
            <p:cNvPr id="67" name="rc67"/>
            <p:cNvSpPr/>
            <p:nvPr/>
          </p:nvSpPr>
          <p:spPr>
            <a:xfrm>
              <a:off x="7672970" y="2981282"/>
              <a:ext cx="249522" cy="1121414"/>
            </a:xfrm>
            <a:prstGeom prst="rect">
              <a:avLst/>
            </a:prstGeom>
            <a:solidFill>
              <a:srgbClr val="80BD41">
                <a:alpha val="100000"/>
              </a:srgbClr>
            </a:solidFill>
          </p:spPr>
          <p:txBody>
            <a:bodyPr/>
            <a:lstStyle/>
            <a:p/>
          </p:txBody>
        </p:sp>
        <p:sp>
          <p:nvSpPr>
            <p:cNvPr id="68" name="rc68"/>
            <p:cNvSpPr/>
            <p:nvPr/>
          </p:nvSpPr>
          <p:spPr>
            <a:xfrm>
              <a:off x="7672970" y="2683184"/>
              <a:ext cx="249522" cy="298097"/>
            </a:xfrm>
            <a:prstGeom prst="rect">
              <a:avLst/>
            </a:prstGeom>
            <a:solidFill>
              <a:srgbClr val="1CABE2">
                <a:alpha val="100000"/>
              </a:srgbClr>
            </a:solidFill>
          </p:spPr>
          <p:txBody>
            <a:bodyPr/>
            <a:lstStyle/>
            <a:p/>
          </p:txBody>
        </p:sp>
        <p:sp>
          <p:nvSpPr>
            <p:cNvPr id="69" name="rc69"/>
            <p:cNvSpPr/>
            <p:nvPr/>
          </p:nvSpPr>
          <p:spPr>
            <a:xfrm>
              <a:off x="7950217" y="3089415"/>
              <a:ext cx="249522" cy="1013282"/>
            </a:xfrm>
            <a:prstGeom prst="rect">
              <a:avLst/>
            </a:prstGeom>
            <a:solidFill>
              <a:srgbClr val="80BD41">
                <a:alpha val="100000"/>
              </a:srgbClr>
            </a:solidFill>
          </p:spPr>
          <p:txBody>
            <a:bodyPr/>
            <a:lstStyle/>
            <a:p/>
          </p:txBody>
        </p:sp>
        <p:sp>
          <p:nvSpPr>
            <p:cNvPr id="70" name="rc70"/>
            <p:cNvSpPr/>
            <p:nvPr/>
          </p:nvSpPr>
          <p:spPr>
            <a:xfrm>
              <a:off x="7950217" y="2655151"/>
              <a:ext cx="249522" cy="434264"/>
            </a:xfrm>
            <a:prstGeom prst="rect">
              <a:avLst/>
            </a:prstGeom>
            <a:solidFill>
              <a:srgbClr val="1CABE2">
                <a:alpha val="100000"/>
              </a:srgbClr>
            </a:solidFill>
          </p:spPr>
          <p:txBody>
            <a:bodyPr/>
            <a:lstStyle/>
            <a:p/>
          </p:txBody>
        </p:sp>
        <p:sp>
          <p:nvSpPr>
            <p:cNvPr id="71" name="pl71"/>
            <p:cNvSpPr/>
            <p:nvPr/>
          </p:nvSpPr>
          <p:spPr>
            <a:xfrm>
              <a:off x="1421035" y="1815574"/>
              <a:ext cx="6653943" cy="1013282"/>
            </a:xfrm>
            <a:custGeom>
              <a:avLst/>
              <a:pathLst>
                <a:path w="6653943" h="1013282">
                  <a:moveTo>
                    <a:pt x="0" y="1013282"/>
                  </a:moveTo>
                  <a:lnTo>
                    <a:pt x="277247" y="665871"/>
                  </a:lnTo>
                  <a:lnTo>
                    <a:pt x="554495" y="434263"/>
                  </a:lnTo>
                  <a:lnTo>
                    <a:pt x="831742" y="376361"/>
                  </a:lnTo>
                  <a:lnTo>
                    <a:pt x="1108990" y="173705"/>
                  </a:lnTo>
                  <a:lnTo>
                    <a:pt x="1386238" y="579018"/>
                  </a:lnTo>
                  <a:lnTo>
                    <a:pt x="1663485" y="463214"/>
                  </a:lnTo>
                  <a:lnTo>
                    <a:pt x="1940733" y="376361"/>
                  </a:lnTo>
                  <a:lnTo>
                    <a:pt x="2217981" y="376361"/>
                  </a:lnTo>
                  <a:lnTo>
                    <a:pt x="2495228" y="376361"/>
                  </a:lnTo>
                  <a:lnTo>
                    <a:pt x="2772476" y="347411"/>
                  </a:lnTo>
                  <a:lnTo>
                    <a:pt x="3049724" y="347411"/>
                  </a:lnTo>
                  <a:lnTo>
                    <a:pt x="3326971" y="347411"/>
                  </a:lnTo>
                  <a:lnTo>
                    <a:pt x="3604219" y="347411"/>
                  </a:lnTo>
                  <a:lnTo>
                    <a:pt x="3881467" y="289509"/>
                  </a:lnTo>
                  <a:lnTo>
                    <a:pt x="4158714" y="347411"/>
                  </a:lnTo>
                  <a:lnTo>
                    <a:pt x="4435962" y="202656"/>
                  </a:lnTo>
                  <a:lnTo>
                    <a:pt x="4713210" y="318460"/>
                  </a:lnTo>
                  <a:lnTo>
                    <a:pt x="4990457" y="115803"/>
                  </a:lnTo>
                  <a:lnTo>
                    <a:pt x="5267705" y="260558"/>
                  </a:lnTo>
                  <a:lnTo>
                    <a:pt x="5544953" y="347411"/>
                  </a:lnTo>
                  <a:lnTo>
                    <a:pt x="5822200" y="405312"/>
                  </a:lnTo>
                  <a:lnTo>
                    <a:pt x="6099448" y="463214"/>
                  </a:lnTo>
                  <a:lnTo>
                    <a:pt x="6376696" y="0"/>
                  </a:lnTo>
                  <a:lnTo>
                    <a:pt x="6653943" y="260558"/>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1329607" y="3228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3" name="tx83"/>
            <p:cNvSpPr/>
            <p:nvPr/>
          </p:nvSpPr>
          <p:spPr>
            <a:xfrm>
              <a:off x="2715845" y="3082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4" name="tx84"/>
            <p:cNvSpPr/>
            <p:nvPr/>
          </p:nvSpPr>
          <p:spPr>
            <a:xfrm>
              <a:off x="4102084" y="2919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5" name="tx85"/>
            <p:cNvSpPr/>
            <p:nvPr/>
          </p:nvSpPr>
          <p:spPr>
            <a:xfrm>
              <a:off x="5488322" y="27687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6" name="tx86"/>
            <p:cNvSpPr/>
            <p:nvPr/>
          </p:nvSpPr>
          <p:spPr>
            <a:xfrm>
              <a:off x="6597312" y="26581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626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7151808" y="2597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7455181" y="25729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706303" y="25472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1" name="tx91"/>
            <p:cNvSpPr/>
            <p:nvPr/>
          </p:nvSpPr>
          <p:spPr>
            <a:xfrm>
              <a:off x="7983551" y="2519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2" name="pl92"/>
            <p:cNvSpPr/>
            <p:nvPr/>
          </p:nvSpPr>
          <p:spPr>
            <a:xfrm>
              <a:off x="1421035"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186987"/>
            </a:xfrm>
            <a:custGeom>
              <a:avLst/>
              <a:pathLst>
                <a:path w="0" h="1186987">
                  <a:moveTo>
                    <a:pt x="0" y="118698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9051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03" name="tx103"/>
            <p:cNvSpPr/>
            <p:nvPr/>
          </p:nvSpPr>
          <p:spPr>
            <a:xfrm>
              <a:off x="1329607" y="35358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4" name="tx104"/>
            <p:cNvSpPr/>
            <p:nvPr/>
          </p:nvSpPr>
          <p:spPr>
            <a:xfrm>
              <a:off x="2715845" y="3806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05" name="tx105"/>
            <p:cNvSpPr/>
            <p:nvPr/>
          </p:nvSpPr>
          <p:spPr>
            <a:xfrm>
              <a:off x="2715845" y="33648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06" name="tx106"/>
            <p:cNvSpPr/>
            <p:nvPr/>
          </p:nvSpPr>
          <p:spPr>
            <a:xfrm>
              <a:off x="4102084" y="3716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07" name="tx107"/>
            <p:cNvSpPr/>
            <p:nvPr/>
          </p:nvSpPr>
          <p:spPr>
            <a:xfrm>
              <a:off x="4102084" y="3192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08" name="tx108"/>
            <p:cNvSpPr/>
            <p:nvPr/>
          </p:nvSpPr>
          <p:spPr>
            <a:xfrm>
              <a:off x="5488322" y="3665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09" name="tx109"/>
            <p:cNvSpPr/>
            <p:nvPr/>
          </p:nvSpPr>
          <p:spPr>
            <a:xfrm>
              <a:off x="5488322" y="30662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0" name="tx110"/>
            <p:cNvSpPr/>
            <p:nvPr/>
          </p:nvSpPr>
          <p:spPr>
            <a:xfrm>
              <a:off x="6597312" y="3609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1" name="tx111"/>
            <p:cNvSpPr/>
            <p:nvPr/>
          </p:nvSpPr>
          <p:spPr>
            <a:xfrm>
              <a:off x="6597312" y="29542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2" name="tx112"/>
            <p:cNvSpPr/>
            <p:nvPr/>
          </p:nvSpPr>
          <p:spPr>
            <a:xfrm>
              <a:off x="6874560" y="3618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3" name="tx113"/>
            <p:cNvSpPr/>
            <p:nvPr/>
          </p:nvSpPr>
          <p:spPr>
            <a:xfrm>
              <a:off x="6874560" y="2948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14" name="tx114"/>
            <p:cNvSpPr/>
            <p:nvPr/>
          </p:nvSpPr>
          <p:spPr>
            <a:xfrm>
              <a:off x="7151808" y="36225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5" name="tx115"/>
            <p:cNvSpPr/>
            <p:nvPr/>
          </p:nvSpPr>
          <p:spPr>
            <a:xfrm>
              <a:off x="7151808" y="29378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6" name="tx116"/>
            <p:cNvSpPr/>
            <p:nvPr/>
          </p:nvSpPr>
          <p:spPr>
            <a:xfrm>
              <a:off x="7429055" y="3628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7" name="tx117"/>
            <p:cNvSpPr/>
            <p:nvPr/>
          </p:nvSpPr>
          <p:spPr>
            <a:xfrm>
              <a:off x="7429055" y="2931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8" name="tx118"/>
            <p:cNvSpPr/>
            <p:nvPr/>
          </p:nvSpPr>
          <p:spPr>
            <a:xfrm>
              <a:off x="7706303" y="3506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9" name="tx119"/>
            <p:cNvSpPr/>
            <p:nvPr/>
          </p:nvSpPr>
          <p:spPr>
            <a:xfrm>
              <a:off x="7706303" y="2797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0" name="tx120"/>
            <p:cNvSpPr/>
            <p:nvPr/>
          </p:nvSpPr>
          <p:spPr>
            <a:xfrm>
              <a:off x="7983551" y="3561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21" name="tx121"/>
            <p:cNvSpPr/>
            <p:nvPr/>
          </p:nvSpPr>
          <p:spPr>
            <a:xfrm>
              <a:off x="7983551" y="2837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8271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91314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50" name="pl150"/>
            <p:cNvSpPr/>
            <p:nvPr/>
          </p:nvSpPr>
          <p:spPr>
            <a:xfrm>
              <a:off x="25107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397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687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252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542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4164396" cy="167191"/>
            </a:xfrm>
            <a:prstGeom prst="rect">
              <a:avLst/>
            </a:prstGeom>
            <a:solidFill>
              <a:srgbClr val="80BD41">
                <a:alpha val="100000"/>
              </a:srgbClr>
            </a:solidFill>
          </p:spPr>
          <p:txBody>
            <a:bodyPr/>
            <a:lstStyle/>
            <a:p/>
          </p:txBody>
        </p:sp>
        <p:sp>
          <p:nvSpPr>
            <p:cNvPr id="160" name="rc160"/>
            <p:cNvSpPr/>
            <p:nvPr/>
          </p:nvSpPr>
          <p:spPr>
            <a:xfrm>
              <a:off x="5460670" y="5889059"/>
              <a:ext cx="1784741" cy="167191"/>
            </a:xfrm>
            <a:prstGeom prst="rect">
              <a:avLst/>
            </a:prstGeom>
            <a:solidFill>
              <a:srgbClr val="1CABE2">
                <a:alpha val="100000"/>
              </a:srgbClr>
            </a:solidFill>
          </p:spPr>
          <p:txBody>
            <a:bodyPr/>
            <a:lstStyle/>
            <a:p/>
          </p:txBody>
        </p:sp>
        <p:sp>
          <p:nvSpPr>
            <p:cNvPr id="161" name="rc161"/>
            <p:cNvSpPr/>
            <p:nvPr/>
          </p:nvSpPr>
          <p:spPr>
            <a:xfrm>
              <a:off x="1296273" y="5680069"/>
              <a:ext cx="5093447" cy="167191"/>
            </a:xfrm>
            <a:prstGeom prst="rect">
              <a:avLst/>
            </a:prstGeom>
            <a:solidFill>
              <a:srgbClr val="80BD41">
                <a:alpha val="100000"/>
              </a:srgbClr>
            </a:solidFill>
          </p:spPr>
          <p:txBody>
            <a:bodyPr/>
            <a:lstStyle/>
            <a:p/>
          </p:txBody>
        </p:sp>
        <p:sp>
          <p:nvSpPr>
            <p:cNvPr id="162" name="rc162"/>
            <p:cNvSpPr/>
            <p:nvPr/>
          </p:nvSpPr>
          <p:spPr>
            <a:xfrm>
              <a:off x="6389721" y="5680069"/>
              <a:ext cx="1353954" cy="167191"/>
            </a:xfrm>
            <a:prstGeom prst="rect">
              <a:avLst/>
            </a:prstGeom>
            <a:solidFill>
              <a:srgbClr val="1CABE2">
                <a:alpha val="100000"/>
              </a:srgbClr>
            </a:solidFill>
          </p:spPr>
          <p:txBody>
            <a:bodyPr/>
            <a:lstStyle/>
            <a:p/>
          </p:txBody>
        </p:sp>
        <p:sp>
          <p:nvSpPr>
            <p:cNvPr id="163" name="rc163"/>
            <p:cNvSpPr/>
            <p:nvPr/>
          </p:nvSpPr>
          <p:spPr>
            <a:xfrm>
              <a:off x="1296273" y="5471080"/>
              <a:ext cx="4602310" cy="167191"/>
            </a:xfrm>
            <a:prstGeom prst="rect">
              <a:avLst/>
            </a:prstGeom>
            <a:solidFill>
              <a:srgbClr val="80BD41">
                <a:alpha val="100000"/>
              </a:srgbClr>
            </a:solidFill>
          </p:spPr>
          <p:txBody>
            <a:bodyPr/>
            <a:lstStyle/>
            <a:p/>
          </p:txBody>
        </p:sp>
        <p:sp>
          <p:nvSpPr>
            <p:cNvPr id="164" name="rc164"/>
            <p:cNvSpPr/>
            <p:nvPr/>
          </p:nvSpPr>
          <p:spPr>
            <a:xfrm>
              <a:off x="5898584" y="5471080"/>
              <a:ext cx="1972420" cy="167191"/>
            </a:xfrm>
            <a:prstGeom prst="rect">
              <a:avLst/>
            </a:prstGeom>
            <a:solidFill>
              <a:srgbClr val="1CABE2">
                <a:alpha val="100000"/>
              </a:srgbClr>
            </a:solidFill>
          </p:spPr>
          <p:txBody>
            <a:bodyPr/>
            <a:lstStyle/>
            <a:p/>
          </p:txBody>
        </p:sp>
        <p:sp>
          <p:nvSpPr>
            <p:cNvPr id="165" name="tx165"/>
            <p:cNvSpPr/>
            <p:nvPr/>
          </p:nvSpPr>
          <p:spPr>
            <a:xfrm>
              <a:off x="7430342"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795351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a:t>
              </a:r>
            </a:p>
          </p:txBody>
        </p:sp>
        <p:sp>
          <p:nvSpPr>
            <p:cNvPr id="167" name="tx167"/>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8" name="tx168"/>
            <p:cNvSpPr/>
            <p:nvPr/>
          </p:nvSpPr>
          <p:spPr>
            <a:xfrm>
              <a:off x="327297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69" name="tx169"/>
            <p:cNvSpPr/>
            <p:nvPr/>
          </p:nvSpPr>
          <p:spPr>
            <a:xfrm>
              <a:off x="624754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70" name="tx170"/>
            <p:cNvSpPr/>
            <p:nvPr/>
          </p:nvSpPr>
          <p:spPr>
            <a:xfrm>
              <a:off x="373750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71" name="tx171"/>
            <p:cNvSpPr/>
            <p:nvPr/>
          </p:nvSpPr>
          <p:spPr>
            <a:xfrm>
              <a:off x="696120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0.28</a:t>
              </a:r>
            </a:p>
          </p:txBody>
        </p:sp>
        <p:sp>
          <p:nvSpPr>
            <p:cNvPr id="172" name="tx172"/>
            <p:cNvSpPr/>
            <p:nvPr/>
          </p:nvSpPr>
          <p:spPr>
            <a:xfrm>
              <a:off x="349193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73" name="tx173"/>
            <p:cNvSpPr/>
            <p:nvPr/>
          </p:nvSpPr>
          <p:spPr>
            <a:xfrm>
              <a:off x="677930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0.41</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5057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79566"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(70%) was the same as in 2019 (70%).
The number of children vaccinated with DTP1 increased 11% compared to in 2019.
The number of surviving infants increased approximately 11%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51353"/>
              <a:ext cx="3397293" cy="1028529"/>
            </a:xfrm>
            <a:custGeom>
              <a:avLst/>
              <a:pathLst>
                <a:path w="3397293" h="1028529">
                  <a:moveTo>
                    <a:pt x="0" y="1028529"/>
                  </a:moveTo>
                  <a:lnTo>
                    <a:pt x="141553" y="714256"/>
                  </a:lnTo>
                  <a:lnTo>
                    <a:pt x="283107" y="571405"/>
                  </a:lnTo>
                  <a:lnTo>
                    <a:pt x="424661" y="599975"/>
                  </a:lnTo>
                  <a:lnTo>
                    <a:pt x="566215" y="571405"/>
                  </a:lnTo>
                  <a:lnTo>
                    <a:pt x="707769" y="571405"/>
                  </a:lnTo>
                  <a:lnTo>
                    <a:pt x="849323" y="657115"/>
                  </a:lnTo>
                  <a:lnTo>
                    <a:pt x="990877" y="685686"/>
                  </a:lnTo>
                  <a:lnTo>
                    <a:pt x="1132431" y="628545"/>
                  </a:lnTo>
                  <a:lnTo>
                    <a:pt x="1273984" y="571405"/>
                  </a:lnTo>
                  <a:lnTo>
                    <a:pt x="1415538" y="514264"/>
                  </a:lnTo>
                  <a:lnTo>
                    <a:pt x="1557092" y="485694"/>
                  </a:lnTo>
                  <a:lnTo>
                    <a:pt x="1698646" y="428553"/>
                  </a:lnTo>
                  <a:lnTo>
                    <a:pt x="1840200" y="371413"/>
                  </a:lnTo>
                  <a:lnTo>
                    <a:pt x="1981754" y="342843"/>
                  </a:lnTo>
                  <a:lnTo>
                    <a:pt x="2123308" y="285702"/>
                  </a:lnTo>
                  <a:lnTo>
                    <a:pt x="2264862" y="228562"/>
                  </a:lnTo>
                  <a:lnTo>
                    <a:pt x="2406416" y="257132"/>
                  </a:lnTo>
                  <a:lnTo>
                    <a:pt x="2547969" y="0"/>
                  </a:lnTo>
                  <a:lnTo>
                    <a:pt x="2689523" y="85710"/>
                  </a:lnTo>
                  <a:lnTo>
                    <a:pt x="2831077" y="228562"/>
                  </a:lnTo>
                  <a:lnTo>
                    <a:pt x="2972631" y="342843"/>
                  </a:lnTo>
                  <a:lnTo>
                    <a:pt x="3114185" y="371413"/>
                  </a:lnTo>
                  <a:lnTo>
                    <a:pt x="3255739" y="2857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51353"/>
              <a:ext cx="3397293" cy="1028529"/>
            </a:xfrm>
            <a:custGeom>
              <a:avLst/>
              <a:pathLst>
                <a:path w="3397293" h="1028529">
                  <a:moveTo>
                    <a:pt x="0" y="1028529"/>
                  </a:moveTo>
                  <a:lnTo>
                    <a:pt x="141553" y="714256"/>
                  </a:lnTo>
                  <a:lnTo>
                    <a:pt x="283107" y="571405"/>
                  </a:lnTo>
                  <a:lnTo>
                    <a:pt x="424661" y="599975"/>
                  </a:lnTo>
                  <a:lnTo>
                    <a:pt x="566215" y="571405"/>
                  </a:lnTo>
                  <a:lnTo>
                    <a:pt x="707769" y="571405"/>
                  </a:lnTo>
                  <a:lnTo>
                    <a:pt x="849323" y="657115"/>
                  </a:lnTo>
                  <a:lnTo>
                    <a:pt x="990877" y="685686"/>
                  </a:lnTo>
                  <a:lnTo>
                    <a:pt x="1132431" y="628545"/>
                  </a:lnTo>
                  <a:lnTo>
                    <a:pt x="1273984" y="571405"/>
                  </a:lnTo>
                  <a:lnTo>
                    <a:pt x="1415538" y="514264"/>
                  </a:lnTo>
                  <a:lnTo>
                    <a:pt x="1557092" y="485694"/>
                  </a:lnTo>
                  <a:lnTo>
                    <a:pt x="1698646" y="428553"/>
                  </a:lnTo>
                  <a:lnTo>
                    <a:pt x="1840200" y="371413"/>
                  </a:lnTo>
                  <a:lnTo>
                    <a:pt x="1981754" y="342843"/>
                  </a:lnTo>
                  <a:lnTo>
                    <a:pt x="2123308" y="285702"/>
                  </a:lnTo>
                  <a:lnTo>
                    <a:pt x="2264862" y="228562"/>
                  </a:lnTo>
                  <a:lnTo>
                    <a:pt x="2406416" y="257132"/>
                  </a:lnTo>
                  <a:lnTo>
                    <a:pt x="2547969" y="0"/>
                  </a:lnTo>
                  <a:lnTo>
                    <a:pt x="2689523" y="85710"/>
                  </a:lnTo>
                  <a:lnTo>
                    <a:pt x="2831077" y="228562"/>
                  </a:lnTo>
                  <a:lnTo>
                    <a:pt x="2972631" y="342843"/>
                  </a:lnTo>
                  <a:lnTo>
                    <a:pt x="3114185" y="371413"/>
                  </a:lnTo>
                  <a:lnTo>
                    <a:pt x="3255739" y="2857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028487"/>
            </a:xfrm>
            <a:custGeom>
              <a:avLst/>
              <a:pathLst>
                <a:path w="0" h="2028487">
                  <a:moveTo>
                    <a:pt x="0" y="0"/>
                  </a:moveTo>
                  <a:lnTo>
                    <a:pt x="0" y="202848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571363"/>
            </a:xfrm>
            <a:custGeom>
              <a:avLst/>
              <a:pathLst>
                <a:path w="0" h="1571363">
                  <a:moveTo>
                    <a:pt x="0" y="0"/>
                  </a:moveTo>
                  <a:lnTo>
                    <a:pt x="0" y="157136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51353"/>
              <a:ext cx="3397293" cy="1028529"/>
            </a:xfrm>
            <a:custGeom>
              <a:avLst/>
              <a:pathLst>
                <a:path w="3397293" h="1028529">
                  <a:moveTo>
                    <a:pt x="0" y="1028529"/>
                  </a:moveTo>
                  <a:lnTo>
                    <a:pt x="141553" y="714256"/>
                  </a:lnTo>
                  <a:lnTo>
                    <a:pt x="283107" y="571405"/>
                  </a:lnTo>
                  <a:lnTo>
                    <a:pt x="424661" y="599975"/>
                  </a:lnTo>
                  <a:lnTo>
                    <a:pt x="566215" y="571405"/>
                  </a:lnTo>
                  <a:lnTo>
                    <a:pt x="707769" y="571405"/>
                  </a:lnTo>
                  <a:lnTo>
                    <a:pt x="849323" y="657115"/>
                  </a:lnTo>
                  <a:lnTo>
                    <a:pt x="990877" y="685686"/>
                  </a:lnTo>
                  <a:lnTo>
                    <a:pt x="1132431" y="628545"/>
                  </a:lnTo>
                  <a:lnTo>
                    <a:pt x="1273984" y="571405"/>
                  </a:lnTo>
                  <a:lnTo>
                    <a:pt x="1415538" y="514264"/>
                  </a:lnTo>
                  <a:lnTo>
                    <a:pt x="1557092" y="485694"/>
                  </a:lnTo>
                  <a:lnTo>
                    <a:pt x="1698646" y="428553"/>
                  </a:lnTo>
                  <a:lnTo>
                    <a:pt x="1840200" y="371413"/>
                  </a:lnTo>
                  <a:lnTo>
                    <a:pt x="1981754" y="342843"/>
                  </a:lnTo>
                  <a:lnTo>
                    <a:pt x="2123308" y="285702"/>
                  </a:lnTo>
                  <a:lnTo>
                    <a:pt x="2264862" y="228562"/>
                  </a:lnTo>
                  <a:lnTo>
                    <a:pt x="2406416" y="257132"/>
                  </a:lnTo>
                  <a:lnTo>
                    <a:pt x="2547969" y="0"/>
                  </a:lnTo>
                  <a:lnTo>
                    <a:pt x="2689523" y="85710"/>
                  </a:lnTo>
                  <a:lnTo>
                    <a:pt x="2831077" y="228562"/>
                  </a:lnTo>
                  <a:lnTo>
                    <a:pt x="2972631" y="342843"/>
                  </a:lnTo>
                  <a:lnTo>
                    <a:pt x="3114185" y="371413"/>
                  </a:lnTo>
                  <a:lnTo>
                    <a:pt x="3255739" y="2857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7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80401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834" y="472419"/>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Angola, 2000-2024</a:t>
              </a:r>
            </a:p>
          </p:txBody>
        </p:sp>
        <p:sp>
          <p:nvSpPr>
            <p:cNvPr id="63" name="pl63"/>
            <p:cNvSpPr/>
            <p:nvPr/>
          </p:nvSpPr>
          <p:spPr>
            <a:xfrm>
              <a:off x="5267799" y="39959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38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91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7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352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69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7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13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613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17831"/>
              <a:ext cx="3397293" cy="2347729"/>
            </a:xfrm>
            <a:custGeom>
              <a:avLst/>
              <a:pathLst>
                <a:path w="3397293" h="2347729">
                  <a:moveTo>
                    <a:pt x="0" y="2347729"/>
                  </a:moveTo>
                  <a:lnTo>
                    <a:pt x="141553" y="1630367"/>
                  </a:lnTo>
                  <a:lnTo>
                    <a:pt x="283107" y="1304294"/>
                  </a:lnTo>
                  <a:lnTo>
                    <a:pt x="424661" y="1369508"/>
                  </a:lnTo>
                  <a:lnTo>
                    <a:pt x="566215" y="1304294"/>
                  </a:lnTo>
                  <a:lnTo>
                    <a:pt x="707769" y="1304294"/>
                  </a:lnTo>
                  <a:lnTo>
                    <a:pt x="849323" y="1499938"/>
                  </a:lnTo>
                  <a:lnTo>
                    <a:pt x="990877" y="1565152"/>
                  </a:lnTo>
                  <a:lnTo>
                    <a:pt x="1132431" y="1434723"/>
                  </a:lnTo>
                  <a:lnTo>
                    <a:pt x="1273984" y="1304294"/>
                  </a:lnTo>
                  <a:lnTo>
                    <a:pt x="1415538" y="1173864"/>
                  </a:lnTo>
                  <a:lnTo>
                    <a:pt x="1557092" y="1108649"/>
                  </a:lnTo>
                  <a:lnTo>
                    <a:pt x="1698646" y="978220"/>
                  </a:lnTo>
                  <a:lnTo>
                    <a:pt x="1840200" y="847791"/>
                  </a:lnTo>
                  <a:lnTo>
                    <a:pt x="1981754" y="782576"/>
                  </a:lnTo>
                  <a:lnTo>
                    <a:pt x="2123308" y="652147"/>
                  </a:lnTo>
                  <a:lnTo>
                    <a:pt x="2264862" y="521717"/>
                  </a:lnTo>
                  <a:lnTo>
                    <a:pt x="2406416" y="586932"/>
                  </a:lnTo>
                  <a:lnTo>
                    <a:pt x="2547969" y="0"/>
                  </a:lnTo>
                  <a:lnTo>
                    <a:pt x="2689523" y="195644"/>
                  </a:lnTo>
                  <a:lnTo>
                    <a:pt x="2831077" y="521717"/>
                  </a:lnTo>
                  <a:lnTo>
                    <a:pt x="2972631" y="782576"/>
                  </a:lnTo>
                  <a:lnTo>
                    <a:pt x="3114185" y="847791"/>
                  </a:lnTo>
                  <a:lnTo>
                    <a:pt x="3255739" y="65214"/>
                  </a:lnTo>
                  <a:lnTo>
                    <a:pt x="3397293" y="195644"/>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13475"/>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13475"/>
              <a:ext cx="3397293" cy="1304294"/>
            </a:xfrm>
            <a:custGeom>
              <a:avLst/>
              <a:pathLst>
                <a:path w="3397293" h="1304294">
                  <a:moveTo>
                    <a:pt x="0" y="1304294"/>
                  </a:moveTo>
                  <a:lnTo>
                    <a:pt x="141553" y="1108649"/>
                  </a:lnTo>
                  <a:lnTo>
                    <a:pt x="283107" y="1043435"/>
                  </a:lnTo>
                  <a:lnTo>
                    <a:pt x="424661" y="913005"/>
                  </a:lnTo>
                  <a:lnTo>
                    <a:pt x="566215" y="847791"/>
                  </a:lnTo>
                  <a:lnTo>
                    <a:pt x="707769" y="717361"/>
                  </a:lnTo>
                  <a:lnTo>
                    <a:pt x="849323" y="586932"/>
                  </a:lnTo>
                  <a:lnTo>
                    <a:pt x="990877" y="521717"/>
                  </a:lnTo>
                  <a:lnTo>
                    <a:pt x="1132431" y="456502"/>
                  </a:lnTo>
                  <a:lnTo>
                    <a:pt x="1273984" y="326073"/>
                  </a:lnTo>
                  <a:lnTo>
                    <a:pt x="1415538" y="195644"/>
                  </a:lnTo>
                  <a:lnTo>
                    <a:pt x="1557092" y="130429"/>
                  </a:lnTo>
                  <a:lnTo>
                    <a:pt x="1698646" y="195644"/>
                  </a:lnTo>
                  <a:lnTo>
                    <a:pt x="1840200" y="195644"/>
                  </a:lnTo>
                  <a:lnTo>
                    <a:pt x="1981754" y="65214"/>
                  </a:lnTo>
                  <a:lnTo>
                    <a:pt x="2123308" y="65214"/>
                  </a:lnTo>
                  <a:lnTo>
                    <a:pt x="2264862" y="65214"/>
                  </a:lnTo>
                  <a:lnTo>
                    <a:pt x="2406416" y="65214"/>
                  </a:lnTo>
                  <a:lnTo>
                    <a:pt x="2547969" y="0"/>
                  </a:lnTo>
                  <a:lnTo>
                    <a:pt x="2689523" y="0"/>
                  </a:lnTo>
                  <a:lnTo>
                    <a:pt x="2831077" y="130429"/>
                  </a:lnTo>
                  <a:lnTo>
                    <a:pt x="2972631" y="195644"/>
                  </a:lnTo>
                  <a:lnTo>
                    <a:pt x="3114185" y="195644"/>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1347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17831"/>
              <a:ext cx="3397293" cy="2347729"/>
            </a:xfrm>
            <a:custGeom>
              <a:avLst/>
              <a:pathLst>
                <a:path w="3397293" h="2347729">
                  <a:moveTo>
                    <a:pt x="0" y="2347729"/>
                  </a:moveTo>
                  <a:lnTo>
                    <a:pt x="141553" y="1630367"/>
                  </a:lnTo>
                  <a:lnTo>
                    <a:pt x="283107" y="1304294"/>
                  </a:lnTo>
                  <a:lnTo>
                    <a:pt x="424661" y="1369508"/>
                  </a:lnTo>
                  <a:lnTo>
                    <a:pt x="566215" y="1304294"/>
                  </a:lnTo>
                  <a:lnTo>
                    <a:pt x="707769" y="1304294"/>
                  </a:lnTo>
                  <a:lnTo>
                    <a:pt x="849323" y="1499938"/>
                  </a:lnTo>
                  <a:lnTo>
                    <a:pt x="990877" y="1565152"/>
                  </a:lnTo>
                  <a:lnTo>
                    <a:pt x="1132431" y="1434723"/>
                  </a:lnTo>
                  <a:lnTo>
                    <a:pt x="1273984" y="1304294"/>
                  </a:lnTo>
                  <a:lnTo>
                    <a:pt x="1415538" y="1173864"/>
                  </a:lnTo>
                  <a:lnTo>
                    <a:pt x="1557092" y="1108649"/>
                  </a:lnTo>
                  <a:lnTo>
                    <a:pt x="1698646" y="978220"/>
                  </a:lnTo>
                  <a:lnTo>
                    <a:pt x="1840200" y="847791"/>
                  </a:lnTo>
                  <a:lnTo>
                    <a:pt x="1981754" y="782576"/>
                  </a:lnTo>
                  <a:lnTo>
                    <a:pt x="2123308" y="652147"/>
                  </a:lnTo>
                  <a:lnTo>
                    <a:pt x="2264862" y="521717"/>
                  </a:lnTo>
                  <a:lnTo>
                    <a:pt x="2406416" y="586932"/>
                  </a:lnTo>
                  <a:lnTo>
                    <a:pt x="2547969" y="0"/>
                  </a:lnTo>
                  <a:lnTo>
                    <a:pt x="2689523" y="195644"/>
                  </a:lnTo>
                  <a:lnTo>
                    <a:pt x="2831077" y="521717"/>
                  </a:lnTo>
                  <a:lnTo>
                    <a:pt x="2972631" y="782576"/>
                  </a:lnTo>
                  <a:lnTo>
                    <a:pt x="3114185" y="847791"/>
                  </a:lnTo>
                  <a:lnTo>
                    <a:pt x="3255739" y="65214"/>
                  </a:lnTo>
                  <a:lnTo>
                    <a:pt x="3397293" y="19564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517831"/>
              <a:ext cx="3397293" cy="2347729"/>
            </a:xfrm>
            <a:custGeom>
              <a:avLst/>
              <a:pathLst>
                <a:path w="3397293" h="2347729">
                  <a:moveTo>
                    <a:pt x="0" y="2347729"/>
                  </a:moveTo>
                  <a:lnTo>
                    <a:pt x="141553" y="1630367"/>
                  </a:lnTo>
                  <a:lnTo>
                    <a:pt x="283107" y="1304294"/>
                  </a:lnTo>
                  <a:lnTo>
                    <a:pt x="424661" y="1369508"/>
                  </a:lnTo>
                  <a:lnTo>
                    <a:pt x="566215" y="1304294"/>
                  </a:lnTo>
                  <a:lnTo>
                    <a:pt x="707769" y="1304294"/>
                  </a:lnTo>
                  <a:lnTo>
                    <a:pt x="849323" y="1499938"/>
                  </a:lnTo>
                  <a:lnTo>
                    <a:pt x="990877" y="1565152"/>
                  </a:lnTo>
                  <a:lnTo>
                    <a:pt x="1132431" y="1434723"/>
                  </a:lnTo>
                  <a:lnTo>
                    <a:pt x="1273984" y="1304294"/>
                  </a:lnTo>
                  <a:lnTo>
                    <a:pt x="1415538" y="1173864"/>
                  </a:lnTo>
                  <a:lnTo>
                    <a:pt x="1557092" y="1108649"/>
                  </a:lnTo>
                  <a:lnTo>
                    <a:pt x="1698646" y="978220"/>
                  </a:lnTo>
                  <a:lnTo>
                    <a:pt x="1840200" y="847791"/>
                  </a:lnTo>
                  <a:lnTo>
                    <a:pt x="1981754" y="782576"/>
                  </a:lnTo>
                  <a:lnTo>
                    <a:pt x="2123308" y="652147"/>
                  </a:lnTo>
                  <a:lnTo>
                    <a:pt x="2264862" y="521717"/>
                  </a:lnTo>
                  <a:lnTo>
                    <a:pt x="2406416" y="586932"/>
                  </a:lnTo>
                  <a:lnTo>
                    <a:pt x="2547969" y="0"/>
                  </a:lnTo>
                  <a:lnTo>
                    <a:pt x="2689523" y="195644"/>
                  </a:lnTo>
                  <a:lnTo>
                    <a:pt x="2831077" y="521717"/>
                  </a:lnTo>
                  <a:lnTo>
                    <a:pt x="2972631" y="782576"/>
                  </a:lnTo>
                  <a:lnTo>
                    <a:pt x="3114185" y="847791"/>
                  </a:lnTo>
                  <a:lnTo>
                    <a:pt x="3255739" y="65214"/>
                  </a:lnTo>
                  <a:lnTo>
                    <a:pt x="3397293" y="195644"/>
                  </a:lnTo>
                </a:path>
              </a:pathLst>
            </a:custGeom>
            <a:ln w="27101" cap="flat">
              <a:solidFill>
                <a:srgbClr val="0058AB">
                  <a:alpha val="100000"/>
                </a:srgbClr>
              </a:solidFill>
              <a:prstDash val="solid"/>
              <a:round/>
            </a:ln>
          </p:spPr>
          <p:txBody>
            <a:bodyPr/>
            <a:lstStyle/>
            <a:p/>
          </p:txBody>
        </p:sp>
        <p:sp>
          <p:nvSpPr>
            <p:cNvPr id="87" name="tx87"/>
            <p:cNvSpPr/>
            <p:nvPr/>
          </p:nvSpPr>
          <p:spPr>
            <a:xfrm>
              <a:off x="8902429" y="17395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877160" y="16730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9" name="tx89"/>
            <p:cNvSpPr/>
            <p:nvPr/>
          </p:nvSpPr>
          <p:spPr>
            <a:xfrm>
              <a:off x="5003259" y="361773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0" name="tx90"/>
            <p:cNvSpPr/>
            <p:nvPr/>
          </p:nvSpPr>
          <p:spPr>
            <a:xfrm>
              <a:off x="5003259" y="29656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a:off x="5003259" y="2313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127474" y="16613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5049780" y="10092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60454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0454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8391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6015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312580" y="480401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07" name="tx107"/>
            <p:cNvSpPr/>
            <p:nvPr/>
          </p:nvSpPr>
          <p:spPr>
            <a:xfrm>
              <a:off x="71062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786866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0685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35712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0739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5767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0794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8199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3226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8253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3280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8308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317178" y="5825146"/>
              <a:ext cx="6624916" cy="149993"/>
            </a:xfrm>
            <a:prstGeom prst="rect">
              <a:avLst/>
            </a:prstGeom>
            <a:solidFill>
              <a:srgbClr val="1CABE2">
                <a:alpha val="80000"/>
              </a:srgbClr>
            </a:solidFill>
          </p:spPr>
          <p:txBody>
            <a:bodyPr/>
            <a:lstStyle/>
            <a:p/>
          </p:txBody>
        </p:sp>
        <p:sp>
          <p:nvSpPr>
            <p:cNvPr id="125" name="rc125"/>
            <p:cNvSpPr/>
            <p:nvPr/>
          </p:nvSpPr>
          <p:spPr>
            <a:xfrm>
              <a:off x="1317178" y="5637654"/>
              <a:ext cx="6780899" cy="149993"/>
            </a:xfrm>
            <a:prstGeom prst="rect">
              <a:avLst/>
            </a:prstGeom>
            <a:solidFill>
              <a:srgbClr val="1CABE2">
                <a:alpha val="80000"/>
              </a:srgbClr>
            </a:solidFill>
          </p:spPr>
          <p:txBody>
            <a:bodyPr/>
            <a:lstStyle/>
            <a:p/>
          </p:txBody>
        </p:sp>
        <p:sp>
          <p:nvSpPr>
            <p:cNvPr id="126" name="rc126"/>
            <p:cNvSpPr/>
            <p:nvPr/>
          </p:nvSpPr>
          <p:spPr>
            <a:xfrm>
              <a:off x="1317178" y="5450161"/>
              <a:ext cx="7321564" cy="149993"/>
            </a:xfrm>
            <a:prstGeom prst="rect">
              <a:avLst/>
            </a:prstGeom>
            <a:solidFill>
              <a:srgbClr val="1CABE2">
                <a:alpha val="80000"/>
              </a:srgbClr>
            </a:solidFill>
          </p:spPr>
          <p:txBody>
            <a:bodyPr/>
            <a:lstStyle/>
            <a:p/>
          </p:txBody>
        </p:sp>
        <p:sp>
          <p:nvSpPr>
            <p:cNvPr id="127" name="tx127"/>
            <p:cNvSpPr/>
            <p:nvPr/>
          </p:nvSpPr>
          <p:spPr>
            <a:xfrm>
              <a:off x="7432681"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441,000</a:t>
              </a:r>
            </a:p>
          </p:txBody>
        </p:sp>
        <p:sp>
          <p:nvSpPr>
            <p:cNvPr id="128" name="tx128"/>
            <p:cNvSpPr/>
            <p:nvPr/>
          </p:nvSpPr>
          <p:spPr>
            <a:xfrm>
              <a:off x="758866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451,000</a:t>
              </a:r>
            </a:p>
          </p:txBody>
        </p:sp>
        <p:sp>
          <p:nvSpPr>
            <p:cNvPr id="129" name="tx129"/>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487,000</a:t>
              </a:r>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231492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5" name="tx135"/>
            <p:cNvSpPr/>
            <p:nvPr/>
          </p:nvSpPr>
          <p:spPr>
            <a:xfrm>
              <a:off x="381765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6" name="tx136"/>
            <p:cNvSpPr/>
            <p:nvPr/>
          </p:nvSpPr>
          <p:spPr>
            <a:xfrm>
              <a:off x="532037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37" name="tx137"/>
            <p:cNvSpPr/>
            <p:nvPr/>
          </p:nvSpPr>
          <p:spPr>
            <a:xfrm>
              <a:off x="682310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8" name="tx138"/>
            <p:cNvSpPr/>
            <p:nvPr/>
          </p:nvSpPr>
          <p:spPr>
            <a:xfrm>
              <a:off x="832582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Angola (64%) was 21 percentage points lower than the global average (85%) and 15 percentage points lower than the average across all ESAR countries (79%).
National DTP3 coverage was the same as in 2019 (64%).
This equates to 487,000 un- and undervaccinated children in 2024 compared to 441,000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F26A21">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Angola ranked number 2 out of 21 countries for lowest DTP3 coverage (based on tied ranks).
Angola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7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505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13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92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318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784642"/>
              <a:ext cx="249522" cy="222043"/>
            </a:xfrm>
            <a:prstGeom prst="rect">
              <a:avLst/>
            </a:prstGeom>
            <a:solidFill>
              <a:srgbClr val="80BD41">
                <a:alpha val="100000"/>
              </a:srgbClr>
            </a:solidFill>
          </p:spPr>
          <p:txBody>
            <a:bodyPr/>
            <a:lstStyle/>
            <a:p/>
          </p:txBody>
        </p:sp>
        <p:sp>
          <p:nvSpPr>
            <p:cNvPr id="22" name="rc22"/>
            <p:cNvSpPr/>
            <p:nvPr/>
          </p:nvSpPr>
          <p:spPr>
            <a:xfrm>
              <a:off x="1296273" y="3290417"/>
              <a:ext cx="249522" cy="494224"/>
            </a:xfrm>
            <a:prstGeom prst="rect">
              <a:avLst/>
            </a:prstGeom>
            <a:solidFill>
              <a:srgbClr val="1CABE2">
                <a:alpha val="100000"/>
              </a:srgbClr>
            </a:solidFill>
          </p:spPr>
          <p:txBody>
            <a:bodyPr/>
            <a:lstStyle/>
            <a:p/>
          </p:txBody>
        </p:sp>
        <p:sp>
          <p:nvSpPr>
            <p:cNvPr id="23" name="rc23"/>
            <p:cNvSpPr/>
            <p:nvPr/>
          </p:nvSpPr>
          <p:spPr>
            <a:xfrm>
              <a:off x="1573521" y="3695218"/>
              <a:ext cx="249522" cy="311467"/>
            </a:xfrm>
            <a:prstGeom prst="rect">
              <a:avLst/>
            </a:prstGeom>
            <a:solidFill>
              <a:srgbClr val="80BD41">
                <a:alpha val="100000"/>
              </a:srgbClr>
            </a:solidFill>
          </p:spPr>
          <p:txBody>
            <a:bodyPr/>
            <a:lstStyle/>
            <a:p/>
          </p:txBody>
        </p:sp>
        <p:sp>
          <p:nvSpPr>
            <p:cNvPr id="24" name="rc24"/>
            <p:cNvSpPr/>
            <p:nvPr/>
          </p:nvSpPr>
          <p:spPr>
            <a:xfrm>
              <a:off x="1573521" y="3265097"/>
              <a:ext cx="249522" cy="430120"/>
            </a:xfrm>
            <a:prstGeom prst="rect">
              <a:avLst/>
            </a:prstGeom>
            <a:solidFill>
              <a:srgbClr val="1CABE2">
                <a:alpha val="100000"/>
              </a:srgbClr>
            </a:solidFill>
          </p:spPr>
          <p:txBody>
            <a:bodyPr/>
            <a:lstStyle/>
            <a:p/>
          </p:txBody>
        </p:sp>
        <p:sp>
          <p:nvSpPr>
            <p:cNvPr id="25" name="rc25"/>
            <p:cNvSpPr/>
            <p:nvPr/>
          </p:nvSpPr>
          <p:spPr>
            <a:xfrm>
              <a:off x="1850769" y="3646217"/>
              <a:ext cx="249522" cy="360467"/>
            </a:xfrm>
            <a:prstGeom prst="rect">
              <a:avLst/>
            </a:prstGeom>
            <a:solidFill>
              <a:srgbClr val="80BD41">
                <a:alpha val="100000"/>
              </a:srgbClr>
            </a:solidFill>
          </p:spPr>
          <p:txBody>
            <a:bodyPr/>
            <a:lstStyle/>
            <a:p/>
          </p:txBody>
        </p:sp>
        <p:sp>
          <p:nvSpPr>
            <p:cNvPr id="26" name="rc26"/>
            <p:cNvSpPr/>
            <p:nvPr/>
          </p:nvSpPr>
          <p:spPr>
            <a:xfrm>
              <a:off x="1850769" y="3239733"/>
              <a:ext cx="249522" cy="406484"/>
            </a:xfrm>
            <a:prstGeom prst="rect">
              <a:avLst/>
            </a:prstGeom>
            <a:solidFill>
              <a:srgbClr val="1CABE2">
                <a:alpha val="100000"/>
              </a:srgbClr>
            </a:solidFill>
          </p:spPr>
          <p:txBody>
            <a:bodyPr/>
            <a:lstStyle/>
            <a:p/>
          </p:txBody>
        </p:sp>
        <p:sp>
          <p:nvSpPr>
            <p:cNvPr id="27" name="rc27"/>
            <p:cNvSpPr/>
            <p:nvPr/>
          </p:nvSpPr>
          <p:spPr>
            <a:xfrm>
              <a:off x="2128016" y="3640583"/>
              <a:ext cx="249522" cy="366101"/>
            </a:xfrm>
            <a:prstGeom prst="rect">
              <a:avLst/>
            </a:prstGeom>
            <a:solidFill>
              <a:srgbClr val="80BD41">
                <a:alpha val="100000"/>
              </a:srgbClr>
            </a:solidFill>
          </p:spPr>
          <p:txBody>
            <a:bodyPr/>
            <a:lstStyle/>
            <a:p/>
          </p:txBody>
        </p:sp>
        <p:sp>
          <p:nvSpPr>
            <p:cNvPr id="28" name="rc28"/>
            <p:cNvSpPr/>
            <p:nvPr/>
          </p:nvSpPr>
          <p:spPr>
            <a:xfrm>
              <a:off x="2128016" y="3210812"/>
              <a:ext cx="249522" cy="429771"/>
            </a:xfrm>
            <a:prstGeom prst="rect">
              <a:avLst/>
            </a:prstGeom>
            <a:solidFill>
              <a:srgbClr val="1CABE2">
                <a:alpha val="100000"/>
              </a:srgbClr>
            </a:solidFill>
          </p:spPr>
          <p:txBody>
            <a:bodyPr/>
            <a:lstStyle/>
            <a:p/>
          </p:txBody>
        </p:sp>
        <p:sp>
          <p:nvSpPr>
            <p:cNvPr id="29" name="rc29"/>
            <p:cNvSpPr/>
            <p:nvPr/>
          </p:nvSpPr>
          <p:spPr>
            <a:xfrm>
              <a:off x="2405264" y="3618469"/>
              <a:ext cx="249522" cy="388215"/>
            </a:xfrm>
            <a:prstGeom prst="rect">
              <a:avLst/>
            </a:prstGeom>
            <a:solidFill>
              <a:srgbClr val="80BD41">
                <a:alpha val="100000"/>
              </a:srgbClr>
            </a:solidFill>
          </p:spPr>
          <p:txBody>
            <a:bodyPr/>
            <a:lstStyle/>
            <a:p/>
          </p:txBody>
        </p:sp>
        <p:sp>
          <p:nvSpPr>
            <p:cNvPr id="30" name="rc30"/>
            <p:cNvSpPr/>
            <p:nvPr/>
          </p:nvSpPr>
          <p:spPr>
            <a:xfrm>
              <a:off x="2405264" y="3180694"/>
              <a:ext cx="249522" cy="437774"/>
            </a:xfrm>
            <a:prstGeom prst="rect">
              <a:avLst/>
            </a:prstGeom>
            <a:solidFill>
              <a:srgbClr val="1CABE2">
                <a:alpha val="100000"/>
              </a:srgbClr>
            </a:solidFill>
          </p:spPr>
          <p:txBody>
            <a:bodyPr/>
            <a:lstStyle/>
            <a:p/>
          </p:txBody>
        </p:sp>
        <p:sp>
          <p:nvSpPr>
            <p:cNvPr id="31" name="rc31"/>
            <p:cNvSpPr/>
            <p:nvPr/>
          </p:nvSpPr>
          <p:spPr>
            <a:xfrm>
              <a:off x="2682512" y="3603709"/>
              <a:ext cx="249522" cy="402976"/>
            </a:xfrm>
            <a:prstGeom prst="rect">
              <a:avLst/>
            </a:prstGeom>
            <a:solidFill>
              <a:srgbClr val="80BD41">
                <a:alpha val="100000"/>
              </a:srgbClr>
            </a:solidFill>
          </p:spPr>
          <p:txBody>
            <a:bodyPr/>
            <a:lstStyle/>
            <a:p/>
          </p:txBody>
        </p:sp>
        <p:sp>
          <p:nvSpPr>
            <p:cNvPr id="32" name="rc32"/>
            <p:cNvSpPr/>
            <p:nvPr/>
          </p:nvSpPr>
          <p:spPr>
            <a:xfrm>
              <a:off x="2682512" y="3149288"/>
              <a:ext cx="249522" cy="454420"/>
            </a:xfrm>
            <a:prstGeom prst="rect">
              <a:avLst/>
            </a:prstGeom>
            <a:solidFill>
              <a:srgbClr val="1CABE2">
                <a:alpha val="100000"/>
              </a:srgbClr>
            </a:solidFill>
          </p:spPr>
          <p:txBody>
            <a:bodyPr/>
            <a:lstStyle/>
            <a:p/>
          </p:txBody>
        </p:sp>
        <p:sp>
          <p:nvSpPr>
            <p:cNvPr id="33" name="rc33"/>
            <p:cNvSpPr/>
            <p:nvPr/>
          </p:nvSpPr>
          <p:spPr>
            <a:xfrm>
              <a:off x="2959759" y="3615810"/>
              <a:ext cx="249522" cy="390874"/>
            </a:xfrm>
            <a:prstGeom prst="rect">
              <a:avLst/>
            </a:prstGeom>
            <a:solidFill>
              <a:srgbClr val="80BD41">
                <a:alpha val="100000"/>
              </a:srgbClr>
            </a:solidFill>
          </p:spPr>
          <p:txBody>
            <a:bodyPr/>
            <a:lstStyle/>
            <a:p/>
          </p:txBody>
        </p:sp>
        <p:sp>
          <p:nvSpPr>
            <p:cNvPr id="34" name="rc34"/>
            <p:cNvSpPr/>
            <p:nvPr/>
          </p:nvSpPr>
          <p:spPr>
            <a:xfrm>
              <a:off x="2959759" y="3118332"/>
              <a:ext cx="249522" cy="497478"/>
            </a:xfrm>
            <a:prstGeom prst="rect">
              <a:avLst/>
            </a:prstGeom>
            <a:solidFill>
              <a:srgbClr val="1CABE2">
                <a:alpha val="100000"/>
              </a:srgbClr>
            </a:solidFill>
          </p:spPr>
          <p:txBody>
            <a:bodyPr/>
            <a:lstStyle/>
            <a:p/>
          </p:txBody>
        </p:sp>
        <p:sp>
          <p:nvSpPr>
            <p:cNvPr id="35" name="rc35"/>
            <p:cNvSpPr/>
            <p:nvPr/>
          </p:nvSpPr>
          <p:spPr>
            <a:xfrm>
              <a:off x="3237007" y="3611056"/>
              <a:ext cx="249522" cy="395629"/>
            </a:xfrm>
            <a:prstGeom prst="rect">
              <a:avLst/>
            </a:prstGeom>
            <a:solidFill>
              <a:srgbClr val="80BD41">
                <a:alpha val="100000"/>
              </a:srgbClr>
            </a:solidFill>
          </p:spPr>
          <p:txBody>
            <a:bodyPr/>
            <a:lstStyle/>
            <a:p/>
          </p:txBody>
        </p:sp>
        <p:sp>
          <p:nvSpPr>
            <p:cNvPr id="36" name="rc36"/>
            <p:cNvSpPr/>
            <p:nvPr/>
          </p:nvSpPr>
          <p:spPr>
            <a:xfrm>
              <a:off x="3237007" y="3086617"/>
              <a:ext cx="249522" cy="524438"/>
            </a:xfrm>
            <a:prstGeom prst="rect">
              <a:avLst/>
            </a:prstGeom>
            <a:solidFill>
              <a:srgbClr val="1CABE2">
                <a:alpha val="100000"/>
              </a:srgbClr>
            </a:solidFill>
          </p:spPr>
          <p:txBody>
            <a:bodyPr/>
            <a:lstStyle/>
            <a:p/>
          </p:txBody>
        </p:sp>
        <p:sp>
          <p:nvSpPr>
            <p:cNvPr id="37" name="rc37"/>
            <p:cNvSpPr/>
            <p:nvPr/>
          </p:nvSpPr>
          <p:spPr>
            <a:xfrm>
              <a:off x="3514255" y="3578214"/>
              <a:ext cx="249522" cy="428471"/>
            </a:xfrm>
            <a:prstGeom prst="rect">
              <a:avLst/>
            </a:prstGeom>
            <a:solidFill>
              <a:srgbClr val="80BD41">
                <a:alpha val="100000"/>
              </a:srgbClr>
            </a:solidFill>
          </p:spPr>
          <p:txBody>
            <a:bodyPr/>
            <a:lstStyle/>
            <a:p/>
          </p:txBody>
        </p:sp>
        <p:sp>
          <p:nvSpPr>
            <p:cNvPr id="38" name="rc38"/>
            <p:cNvSpPr/>
            <p:nvPr/>
          </p:nvSpPr>
          <p:spPr>
            <a:xfrm>
              <a:off x="3514255" y="3054525"/>
              <a:ext cx="249522" cy="523688"/>
            </a:xfrm>
            <a:prstGeom prst="rect">
              <a:avLst/>
            </a:prstGeom>
            <a:solidFill>
              <a:srgbClr val="1CABE2">
                <a:alpha val="100000"/>
              </a:srgbClr>
            </a:solidFill>
          </p:spPr>
          <p:txBody>
            <a:bodyPr/>
            <a:lstStyle/>
            <a:p/>
          </p:txBody>
        </p:sp>
        <p:sp>
          <p:nvSpPr>
            <p:cNvPr id="39" name="rc39"/>
            <p:cNvSpPr/>
            <p:nvPr/>
          </p:nvSpPr>
          <p:spPr>
            <a:xfrm>
              <a:off x="3791502" y="3543534"/>
              <a:ext cx="249522" cy="463150"/>
            </a:xfrm>
            <a:prstGeom prst="rect">
              <a:avLst/>
            </a:prstGeom>
            <a:solidFill>
              <a:srgbClr val="80BD41">
                <a:alpha val="100000"/>
              </a:srgbClr>
            </a:solidFill>
          </p:spPr>
          <p:txBody>
            <a:bodyPr/>
            <a:lstStyle/>
            <a:p/>
          </p:txBody>
        </p:sp>
        <p:sp>
          <p:nvSpPr>
            <p:cNvPr id="40" name="rc40"/>
            <p:cNvSpPr/>
            <p:nvPr/>
          </p:nvSpPr>
          <p:spPr>
            <a:xfrm>
              <a:off x="3791502" y="3021257"/>
              <a:ext cx="249522" cy="522277"/>
            </a:xfrm>
            <a:prstGeom prst="rect">
              <a:avLst/>
            </a:prstGeom>
            <a:solidFill>
              <a:srgbClr val="1CABE2">
                <a:alpha val="100000"/>
              </a:srgbClr>
            </a:solidFill>
          </p:spPr>
          <p:txBody>
            <a:bodyPr/>
            <a:lstStyle/>
            <a:p/>
          </p:txBody>
        </p:sp>
        <p:sp>
          <p:nvSpPr>
            <p:cNvPr id="41" name="rc41"/>
            <p:cNvSpPr/>
            <p:nvPr/>
          </p:nvSpPr>
          <p:spPr>
            <a:xfrm>
              <a:off x="4068750" y="3508817"/>
              <a:ext cx="249522" cy="497868"/>
            </a:xfrm>
            <a:prstGeom prst="rect">
              <a:avLst/>
            </a:prstGeom>
            <a:solidFill>
              <a:srgbClr val="80BD41">
                <a:alpha val="100000"/>
              </a:srgbClr>
            </a:solidFill>
          </p:spPr>
          <p:txBody>
            <a:bodyPr/>
            <a:lstStyle/>
            <a:p/>
          </p:txBody>
        </p:sp>
        <p:sp>
          <p:nvSpPr>
            <p:cNvPr id="42" name="rc42"/>
            <p:cNvSpPr/>
            <p:nvPr/>
          </p:nvSpPr>
          <p:spPr>
            <a:xfrm>
              <a:off x="4068750" y="2990628"/>
              <a:ext cx="249522" cy="518188"/>
            </a:xfrm>
            <a:prstGeom prst="rect">
              <a:avLst/>
            </a:prstGeom>
            <a:solidFill>
              <a:srgbClr val="1CABE2">
                <a:alpha val="100000"/>
              </a:srgbClr>
            </a:solidFill>
          </p:spPr>
          <p:txBody>
            <a:bodyPr/>
            <a:lstStyle/>
            <a:p/>
          </p:txBody>
        </p:sp>
        <p:sp>
          <p:nvSpPr>
            <p:cNvPr id="43" name="rc43"/>
            <p:cNvSpPr/>
            <p:nvPr/>
          </p:nvSpPr>
          <p:spPr>
            <a:xfrm>
              <a:off x="4345998" y="3483000"/>
              <a:ext cx="249522" cy="523684"/>
            </a:xfrm>
            <a:prstGeom prst="rect">
              <a:avLst/>
            </a:prstGeom>
            <a:solidFill>
              <a:srgbClr val="80BD41">
                <a:alpha val="100000"/>
              </a:srgbClr>
            </a:solidFill>
          </p:spPr>
          <p:txBody>
            <a:bodyPr/>
            <a:lstStyle/>
            <a:p/>
          </p:txBody>
        </p:sp>
        <p:sp>
          <p:nvSpPr>
            <p:cNvPr id="44" name="rc44"/>
            <p:cNvSpPr/>
            <p:nvPr/>
          </p:nvSpPr>
          <p:spPr>
            <a:xfrm>
              <a:off x="4345998" y="2959315"/>
              <a:ext cx="249522" cy="523684"/>
            </a:xfrm>
            <a:prstGeom prst="rect">
              <a:avLst/>
            </a:prstGeom>
            <a:solidFill>
              <a:srgbClr val="1CABE2">
                <a:alpha val="100000"/>
              </a:srgbClr>
            </a:solidFill>
          </p:spPr>
          <p:txBody>
            <a:bodyPr/>
            <a:lstStyle/>
            <a:p/>
          </p:txBody>
        </p:sp>
        <p:sp>
          <p:nvSpPr>
            <p:cNvPr id="45" name="rc45"/>
            <p:cNvSpPr/>
            <p:nvPr/>
          </p:nvSpPr>
          <p:spPr>
            <a:xfrm>
              <a:off x="4623245" y="3446032"/>
              <a:ext cx="249522" cy="560652"/>
            </a:xfrm>
            <a:prstGeom prst="rect">
              <a:avLst/>
            </a:prstGeom>
            <a:solidFill>
              <a:srgbClr val="80BD41">
                <a:alpha val="100000"/>
              </a:srgbClr>
            </a:solidFill>
          </p:spPr>
          <p:txBody>
            <a:bodyPr/>
            <a:lstStyle/>
            <a:p/>
          </p:txBody>
        </p:sp>
        <p:sp>
          <p:nvSpPr>
            <p:cNvPr id="46" name="rc46"/>
            <p:cNvSpPr/>
            <p:nvPr/>
          </p:nvSpPr>
          <p:spPr>
            <a:xfrm>
              <a:off x="4623245" y="2928507"/>
              <a:ext cx="249522" cy="517524"/>
            </a:xfrm>
            <a:prstGeom prst="rect">
              <a:avLst/>
            </a:prstGeom>
            <a:solidFill>
              <a:srgbClr val="1CABE2">
                <a:alpha val="100000"/>
              </a:srgbClr>
            </a:solidFill>
          </p:spPr>
          <p:txBody>
            <a:bodyPr/>
            <a:lstStyle/>
            <a:p/>
          </p:txBody>
        </p:sp>
        <p:sp>
          <p:nvSpPr>
            <p:cNvPr id="47" name="rc47"/>
            <p:cNvSpPr/>
            <p:nvPr/>
          </p:nvSpPr>
          <p:spPr>
            <a:xfrm>
              <a:off x="4900493" y="3408063"/>
              <a:ext cx="249522" cy="598621"/>
            </a:xfrm>
            <a:prstGeom prst="rect">
              <a:avLst/>
            </a:prstGeom>
            <a:solidFill>
              <a:srgbClr val="80BD41">
                <a:alpha val="100000"/>
              </a:srgbClr>
            </a:solidFill>
          </p:spPr>
          <p:txBody>
            <a:bodyPr/>
            <a:lstStyle/>
            <a:p/>
          </p:txBody>
        </p:sp>
        <p:sp>
          <p:nvSpPr>
            <p:cNvPr id="48" name="rc48"/>
            <p:cNvSpPr/>
            <p:nvPr/>
          </p:nvSpPr>
          <p:spPr>
            <a:xfrm>
              <a:off x="4900493" y="2898126"/>
              <a:ext cx="249522" cy="509937"/>
            </a:xfrm>
            <a:prstGeom prst="rect">
              <a:avLst/>
            </a:prstGeom>
            <a:solidFill>
              <a:srgbClr val="1CABE2">
                <a:alpha val="100000"/>
              </a:srgbClr>
            </a:solidFill>
          </p:spPr>
          <p:txBody>
            <a:bodyPr/>
            <a:lstStyle/>
            <a:p/>
          </p:txBody>
        </p:sp>
        <p:sp>
          <p:nvSpPr>
            <p:cNvPr id="49" name="rc49"/>
            <p:cNvSpPr/>
            <p:nvPr/>
          </p:nvSpPr>
          <p:spPr>
            <a:xfrm>
              <a:off x="5177741" y="3380956"/>
              <a:ext cx="249522" cy="625728"/>
            </a:xfrm>
            <a:prstGeom prst="rect">
              <a:avLst/>
            </a:prstGeom>
            <a:solidFill>
              <a:srgbClr val="80BD41">
                <a:alpha val="100000"/>
              </a:srgbClr>
            </a:solidFill>
          </p:spPr>
          <p:txBody>
            <a:bodyPr/>
            <a:lstStyle/>
            <a:p/>
          </p:txBody>
        </p:sp>
        <p:sp>
          <p:nvSpPr>
            <p:cNvPr id="50" name="rc50"/>
            <p:cNvSpPr/>
            <p:nvPr/>
          </p:nvSpPr>
          <p:spPr>
            <a:xfrm>
              <a:off x="5177741" y="2868996"/>
              <a:ext cx="249522" cy="511960"/>
            </a:xfrm>
            <a:prstGeom prst="rect">
              <a:avLst/>
            </a:prstGeom>
            <a:solidFill>
              <a:srgbClr val="1CABE2">
                <a:alpha val="100000"/>
              </a:srgbClr>
            </a:solidFill>
          </p:spPr>
          <p:txBody>
            <a:bodyPr/>
            <a:lstStyle/>
            <a:p/>
          </p:txBody>
        </p:sp>
        <p:sp>
          <p:nvSpPr>
            <p:cNvPr id="51" name="rc51"/>
            <p:cNvSpPr/>
            <p:nvPr/>
          </p:nvSpPr>
          <p:spPr>
            <a:xfrm>
              <a:off x="5454988" y="3343704"/>
              <a:ext cx="249522" cy="662980"/>
            </a:xfrm>
            <a:prstGeom prst="rect">
              <a:avLst/>
            </a:prstGeom>
            <a:solidFill>
              <a:srgbClr val="80BD41">
                <a:alpha val="100000"/>
              </a:srgbClr>
            </a:solidFill>
          </p:spPr>
          <p:txBody>
            <a:bodyPr/>
            <a:lstStyle/>
            <a:p/>
          </p:txBody>
        </p:sp>
        <p:sp>
          <p:nvSpPr>
            <p:cNvPr id="52" name="rc52"/>
            <p:cNvSpPr/>
            <p:nvPr/>
          </p:nvSpPr>
          <p:spPr>
            <a:xfrm>
              <a:off x="5454988" y="2843560"/>
              <a:ext cx="249522" cy="500144"/>
            </a:xfrm>
            <a:prstGeom prst="rect">
              <a:avLst/>
            </a:prstGeom>
            <a:solidFill>
              <a:srgbClr val="1CABE2">
                <a:alpha val="100000"/>
              </a:srgbClr>
            </a:solidFill>
          </p:spPr>
          <p:txBody>
            <a:bodyPr/>
            <a:lstStyle/>
            <a:p/>
          </p:txBody>
        </p:sp>
        <p:sp>
          <p:nvSpPr>
            <p:cNvPr id="53" name="rc53"/>
            <p:cNvSpPr/>
            <p:nvPr/>
          </p:nvSpPr>
          <p:spPr>
            <a:xfrm>
              <a:off x="5732236" y="3305693"/>
              <a:ext cx="249522" cy="700992"/>
            </a:xfrm>
            <a:prstGeom prst="rect">
              <a:avLst/>
            </a:prstGeom>
            <a:solidFill>
              <a:srgbClr val="80BD41">
                <a:alpha val="100000"/>
              </a:srgbClr>
            </a:solidFill>
          </p:spPr>
          <p:txBody>
            <a:bodyPr/>
            <a:lstStyle/>
            <a:p/>
          </p:txBody>
        </p:sp>
        <p:sp>
          <p:nvSpPr>
            <p:cNvPr id="54" name="rc54"/>
            <p:cNvSpPr/>
            <p:nvPr/>
          </p:nvSpPr>
          <p:spPr>
            <a:xfrm>
              <a:off x="5732236" y="2818563"/>
              <a:ext cx="249522" cy="487130"/>
            </a:xfrm>
            <a:prstGeom prst="rect">
              <a:avLst/>
            </a:prstGeom>
            <a:solidFill>
              <a:srgbClr val="1CABE2">
                <a:alpha val="100000"/>
              </a:srgbClr>
            </a:solidFill>
          </p:spPr>
          <p:txBody>
            <a:bodyPr/>
            <a:lstStyle/>
            <a:p/>
          </p:txBody>
        </p:sp>
        <p:sp>
          <p:nvSpPr>
            <p:cNvPr id="55" name="rc55"/>
            <p:cNvSpPr/>
            <p:nvPr/>
          </p:nvSpPr>
          <p:spPr>
            <a:xfrm>
              <a:off x="6009484" y="3301935"/>
              <a:ext cx="249522" cy="704749"/>
            </a:xfrm>
            <a:prstGeom prst="rect">
              <a:avLst/>
            </a:prstGeom>
            <a:solidFill>
              <a:srgbClr val="80BD41">
                <a:alpha val="100000"/>
              </a:srgbClr>
            </a:solidFill>
          </p:spPr>
          <p:txBody>
            <a:bodyPr/>
            <a:lstStyle/>
            <a:p/>
          </p:txBody>
        </p:sp>
        <p:sp>
          <p:nvSpPr>
            <p:cNvPr id="56" name="rc56"/>
            <p:cNvSpPr/>
            <p:nvPr/>
          </p:nvSpPr>
          <p:spPr>
            <a:xfrm>
              <a:off x="6009484" y="2791598"/>
              <a:ext cx="249522" cy="510336"/>
            </a:xfrm>
            <a:prstGeom prst="rect">
              <a:avLst/>
            </a:prstGeom>
            <a:solidFill>
              <a:srgbClr val="1CABE2">
                <a:alpha val="100000"/>
              </a:srgbClr>
            </a:solidFill>
          </p:spPr>
          <p:txBody>
            <a:bodyPr/>
            <a:lstStyle/>
            <a:p/>
          </p:txBody>
        </p:sp>
        <p:sp>
          <p:nvSpPr>
            <p:cNvPr id="57" name="rc57"/>
            <p:cNvSpPr/>
            <p:nvPr/>
          </p:nvSpPr>
          <p:spPr>
            <a:xfrm>
              <a:off x="6286731" y="3174067"/>
              <a:ext cx="249522" cy="832617"/>
            </a:xfrm>
            <a:prstGeom prst="rect">
              <a:avLst/>
            </a:prstGeom>
            <a:solidFill>
              <a:srgbClr val="80BD41">
                <a:alpha val="100000"/>
              </a:srgbClr>
            </a:solidFill>
          </p:spPr>
          <p:txBody>
            <a:bodyPr/>
            <a:lstStyle/>
            <a:p/>
          </p:txBody>
        </p:sp>
        <p:sp>
          <p:nvSpPr>
            <p:cNvPr id="58" name="rc58"/>
            <p:cNvSpPr/>
            <p:nvPr/>
          </p:nvSpPr>
          <p:spPr>
            <a:xfrm>
              <a:off x="6286731" y="2763971"/>
              <a:ext cx="249522" cy="410095"/>
            </a:xfrm>
            <a:prstGeom prst="rect">
              <a:avLst/>
            </a:prstGeom>
            <a:solidFill>
              <a:srgbClr val="1CABE2">
                <a:alpha val="100000"/>
              </a:srgbClr>
            </a:solidFill>
          </p:spPr>
          <p:txBody>
            <a:bodyPr/>
            <a:lstStyle/>
            <a:p/>
          </p:txBody>
        </p:sp>
        <p:sp>
          <p:nvSpPr>
            <p:cNvPr id="59" name="rc59"/>
            <p:cNvSpPr/>
            <p:nvPr/>
          </p:nvSpPr>
          <p:spPr>
            <a:xfrm>
              <a:off x="6563979" y="3193622"/>
              <a:ext cx="249522" cy="813062"/>
            </a:xfrm>
            <a:prstGeom prst="rect">
              <a:avLst/>
            </a:prstGeom>
            <a:solidFill>
              <a:srgbClr val="80BD41">
                <a:alpha val="100000"/>
              </a:srgbClr>
            </a:solidFill>
          </p:spPr>
          <p:txBody>
            <a:bodyPr/>
            <a:lstStyle/>
            <a:p/>
          </p:txBody>
        </p:sp>
        <p:sp>
          <p:nvSpPr>
            <p:cNvPr id="60" name="rc60"/>
            <p:cNvSpPr/>
            <p:nvPr/>
          </p:nvSpPr>
          <p:spPr>
            <a:xfrm>
              <a:off x="6563979" y="2736274"/>
              <a:ext cx="249522" cy="457348"/>
            </a:xfrm>
            <a:prstGeom prst="rect">
              <a:avLst/>
            </a:prstGeom>
            <a:solidFill>
              <a:srgbClr val="1CABE2">
                <a:alpha val="100000"/>
              </a:srgbClr>
            </a:solidFill>
          </p:spPr>
          <p:txBody>
            <a:bodyPr/>
            <a:lstStyle/>
            <a:p/>
          </p:txBody>
        </p:sp>
        <p:sp>
          <p:nvSpPr>
            <p:cNvPr id="61" name="rc61"/>
            <p:cNvSpPr/>
            <p:nvPr/>
          </p:nvSpPr>
          <p:spPr>
            <a:xfrm>
              <a:off x="6841227" y="3239428"/>
              <a:ext cx="249522" cy="767257"/>
            </a:xfrm>
            <a:prstGeom prst="rect">
              <a:avLst/>
            </a:prstGeom>
            <a:solidFill>
              <a:srgbClr val="80BD41">
                <a:alpha val="100000"/>
              </a:srgbClr>
            </a:solidFill>
          </p:spPr>
          <p:txBody>
            <a:bodyPr/>
            <a:lstStyle/>
            <a:p/>
          </p:txBody>
        </p:sp>
        <p:sp>
          <p:nvSpPr>
            <p:cNvPr id="62" name="rc62"/>
            <p:cNvSpPr/>
            <p:nvPr/>
          </p:nvSpPr>
          <p:spPr>
            <a:xfrm>
              <a:off x="6841227" y="2706249"/>
              <a:ext cx="249522" cy="533178"/>
            </a:xfrm>
            <a:prstGeom prst="rect">
              <a:avLst/>
            </a:prstGeom>
            <a:solidFill>
              <a:srgbClr val="1CABE2">
                <a:alpha val="100000"/>
              </a:srgbClr>
            </a:solidFill>
          </p:spPr>
          <p:txBody>
            <a:bodyPr/>
            <a:lstStyle/>
            <a:p/>
          </p:txBody>
        </p:sp>
        <p:sp>
          <p:nvSpPr>
            <p:cNvPr id="63" name="rc63"/>
            <p:cNvSpPr/>
            <p:nvPr/>
          </p:nvSpPr>
          <p:spPr>
            <a:xfrm>
              <a:off x="7118474" y="3276172"/>
              <a:ext cx="249522" cy="730512"/>
            </a:xfrm>
            <a:prstGeom prst="rect">
              <a:avLst/>
            </a:prstGeom>
            <a:solidFill>
              <a:srgbClr val="80BD41">
                <a:alpha val="100000"/>
              </a:srgbClr>
            </a:solidFill>
          </p:spPr>
          <p:txBody>
            <a:bodyPr/>
            <a:lstStyle/>
            <a:p/>
          </p:txBody>
        </p:sp>
        <p:sp>
          <p:nvSpPr>
            <p:cNvPr id="64" name="rc64"/>
            <p:cNvSpPr/>
            <p:nvPr/>
          </p:nvSpPr>
          <p:spPr>
            <a:xfrm>
              <a:off x="7118474" y="2678480"/>
              <a:ext cx="249522" cy="597692"/>
            </a:xfrm>
            <a:prstGeom prst="rect">
              <a:avLst/>
            </a:prstGeom>
            <a:solidFill>
              <a:srgbClr val="1CABE2">
                <a:alpha val="100000"/>
              </a:srgbClr>
            </a:solidFill>
          </p:spPr>
          <p:txBody>
            <a:bodyPr/>
            <a:lstStyle/>
            <a:p/>
          </p:txBody>
        </p:sp>
        <p:sp>
          <p:nvSpPr>
            <p:cNvPr id="65" name="rc65"/>
            <p:cNvSpPr/>
            <p:nvPr/>
          </p:nvSpPr>
          <p:spPr>
            <a:xfrm>
              <a:off x="7395722" y="3276663"/>
              <a:ext cx="249522" cy="730021"/>
            </a:xfrm>
            <a:prstGeom prst="rect">
              <a:avLst/>
            </a:prstGeom>
            <a:solidFill>
              <a:srgbClr val="80BD41">
                <a:alpha val="100000"/>
              </a:srgbClr>
            </a:solidFill>
          </p:spPr>
          <p:txBody>
            <a:bodyPr/>
            <a:lstStyle/>
            <a:p/>
          </p:txBody>
        </p:sp>
        <p:sp>
          <p:nvSpPr>
            <p:cNvPr id="66" name="rc66"/>
            <p:cNvSpPr/>
            <p:nvPr/>
          </p:nvSpPr>
          <p:spPr>
            <a:xfrm>
              <a:off x="7395722" y="2654793"/>
              <a:ext cx="249522" cy="621869"/>
            </a:xfrm>
            <a:prstGeom prst="rect">
              <a:avLst/>
            </a:prstGeom>
            <a:solidFill>
              <a:srgbClr val="1CABE2">
                <a:alpha val="100000"/>
              </a:srgbClr>
            </a:solidFill>
          </p:spPr>
          <p:txBody>
            <a:bodyPr/>
            <a:lstStyle/>
            <a:p/>
          </p:txBody>
        </p:sp>
        <p:sp>
          <p:nvSpPr>
            <p:cNvPr id="67" name="rc67"/>
            <p:cNvSpPr/>
            <p:nvPr/>
          </p:nvSpPr>
          <p:spPr>
            <a:xfrm>
              <a:off x="7672970" y="3097988"/>
              <a:ext cx="249522" cy="908696"/>
            </a:xfrm>
            <a:prstGeom prst="rect">
              <a:avLst/>
            </a:prstGeom>
            <a:solidFill>
              <a:srgbClr val="80BD41">
                <a:alpha val="100000"/>
              </a:srgbClr>
            </a:solidFill>
          </p:spPr>
          <p:txBody>
            <a:bodyPr/>
            <a:lstStyle/>
            <a:p/>
          </p:txBody>
        </p:sp>
        <p:sp>
          <p:nvSpPr>
            <p:cNvPr id="68" name="rc68"/>
            <p:cNvSpPr/>
            <p:nvPr/>
          </p:nvSpPr>
          <p:spPr>
            <a:xfrm>
              <a:off x="7672970" y="2629872"/>
              <a:ext cx="249522" cy="468116"/>
            </a:xfrm>
            <a:prstGeom prst="rect">
              <a:avLst/>
            </a:prstGeom>
            <a:solidFill>
              <a:srgbClr val="1CABE2">
                <a:alpha val="100000"/>
              </a:srgbClr>
            </a:solidFill>
          </p:spPr>
          <p:txBody>
            <a:bodyPr/>
            <a:lstStyle/>
            <a:p/>
          </p:txBody>
        </p:sp>
        <p:sp>
          <p:nvSpPr>
            <p:cNvPr id="69" name="rc69"/>
            <p:cNvSpPr/>
            <p:nvPr/>
          </p:nvSpPr>
          <p:spPr>
            <a:xfrm>
              <a:off x="7950217" y="3108123"/>
              <a:ext cx="249522" cy="898562"/>
            </a:xfrm>
            <a:prstGeom prst="rect">
              <a:avLst/>
            </a:prstGeom>
            <a:solidFill>
              <a:srgbClr val="80BD41">
                <a:alpha val="100000"/>
              </a:srgbClr>
            </a:solidFill>
          </p:spPr>
          <p:txBody>
            <a:bodyPr/>
            <a:lstStyle/>
            <a:p/>
          </p:txBody>
        </p:sp>
        <p:sp>
          <p:nvSpPr>
            <p:cNvPr id="70" name="rc70"/>
            <p:cNvSpPr/>
            <p:nvPr/>
          </p:nvSpPr>
          <p:spPr>
            <a:xfrm>
              <a:off x="7950217" y="2602682"/>
              <a:ext cx="249522" cy="505441"/>
            </a:xfrm>
            <a:prstGeom prst="rect">
              <a:avLst/>
            </a:prstGeom>
            <a:solidFill>
              <a:srgbClr val="1CABE2">
                <a:alpha val="100000"/>
              </a:srgbClr>
            </a:solidFill>
          </p:spPr>
          <p:txBody>
            <a:bodyPr/>
            <a:lstStyle/>
            <a:p/>
          </p:txBody>
        </p:sp>
        <p:sp>
          <p:nvSpPr>
            <p:cNvPr id="71" name="pl71"/>
            <p:cNvSpPr/>
            <p:nvPr/>
          </p:nvSpPr>
          <p:spPr>
            <a:xfrm>
              <a:off x="1421035" y="2125320"/>
              <a:ext cx="6653943" cy="1010882"/>
            </a:xfrm>
            <a:custGeom>
              <a:avLst/>
              <a:pathLst>
                <a:path w="6653943" h="1010882">
                  <a:moveTo>
                    <a:pt x="0" y="1010882"/>
                  </a:moveTo>
                  <a:lnTo>
                    <a:pt x="277247" y="702001"/>
                  </a:lnTo>
                  <a:lnTo>
                    <a:pt x="554495" y="561601"/>
                  </a:lnTo>
                  <a:lnTo>
                    <a:pt x="831742" y="589681"/>
                  </a:lnTo>
                  <a:lnTo>
                    <a:pt x="1108990" y="561601"/>
                  </a:lnTo>
                  <a:lnTo>
                    <a:pt x="1386238" y="561601"/>
                  </a:lnTo>
                  <a:lnTo>
                    <a:pt x="1663485" y="645841"/>
                  </a:lnTo>
                  <a:lnTo>
                    <a:pt x="1940733" y="673921"/>
                  </a:lnTo>
                  <a:lnTo>
                    <a:pt x="2217981" y="617761"/>
                  </a:lnTo>
                  <a:lnTo>
                    <a:pt x="2495228" y="561601"/>
                  </a:lnTo>
                  <a:lnTo>
                    <a:pt x="2772476" y="505441"/>
                  </a:lnTo>
                  <a:lnTo>
                    <a:pt x="3049724" y="477361"/>
                  </a:lnTo>
                  <a:lnTo>
                    <a:pt x="3326971" y="421200"/>
                  </a:lnTo>
                  <a:lnTo>
                    <a:pt x="3604219" y="365040"/>
                  </a:lnTo>
                  <a:lnTo>
                    <a:pt x="3881467" y="336960"/>
                  </a:lnTo>
                  <a:lnTo>
                    <a:pt x="4158714" y="280800"/>
                  </a:lnTo>
                  <a:lnTo>
                    <a:pt x="4435962" y="224640"/>
                  </a:lnTo>
                  <a:lnTo>
                    <a:pt x="4713210" y="252720"/>
                  </a:lnTo>
                  <a:lnTo>
                    <a:pt x="4990457" y="0"/>
                  </a:lnTo>
                  <a:lnTo>
                    <a:pt x="5267705" y="84240"/>
                  </a:lnTo>
                  <a:lnTo>
                    <a:pt x="5544953" y="224640"/>
                  </a:lnTo>
                  <a:lnTo>
                    <a:pt x="5822200" y="336960"/>
                  </a:lnTo>
                  <a:lnTo>
                    <a:pt x="6099448" y="365040"/>
                  </a:lnTo>
                  <a:lnTo>
                    <a:pt x="6376696" y="28080"/>
                  </a:lnTo>
                  <a:lnTo>
                    <a:pt x="6653943" y="8424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31</a:t>
              </a:r>
            </a:p>
          </p:txBody>
        </p:sp>
        <p:sp>
          <p:nvSpPr>
            <p:cNvPr id="73" name="tx73"/>
            <p:cNvSpPr/>
            <p:nvPr/>
          </p:nvSpPr>
          <p:spPr>
            <a:xfrm>
              <a:off x="2746983"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5" name="tx75"/>
            <p:cNvSpPr/>
            <p:nvPr/>
          </p:nvSpPr>
          <p:spPr>
            <a:xfrm>
              <a:off x="55194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7182946"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7460194"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1329607" y="3154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3" name="tx83"/>
            <p:cNvSpPr/>
            <p:nvPr/>
          </p:nvSpPr>
          <p:spPr>
            <a:xfrm>
              <a:off x="2715845" y="30133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4" name="tx84"/>
            <p:cNvSpPr/>
            <p:nvPr/>
          </p:nvSpPr>
          <p:spPr>
            <a:xfrm>
              <a:off x="4102084" y="2854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5" name="tx85"/>
            <p:cNvSpPr/>
            <p:nvPr/>
          </p:nvSpPr>
          <p:spPr>
            <a:xfrm>
              <a:off x="5488322" y="27087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6" name="tx86"/>
            <p:cNvSpPr/>
            <p:nvPr/>
          </p:nvSpPr>
          <p:spPr>
            <a:xfrm>
              <a:off x="6597312" y="26014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570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7151808" y="2542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7455181" y="25188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706303" y="24939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1" name="tx91"/>
            <p:cNvSpPr/>
            <p:nvPr/>
          </p:nvSpPr>
          <p:spPr>
            <a:xfrm>
              <a:off x="7983551" y="24667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2" name="pl92"/>
            <p:cNvSpPr/>
            <p:nvPr/>
          </p:nvSpPr>
          <p:spPr>
            <a:xfrm>
              <a:off x="1421035" y="1198678"/>
              <a:ext cx="0" cy="1937524"/>
            </a:xfrm>
            <a:custGeom>
              <a:avLst/>
              <a:pathLst>
                <a:path w="0" h="1937524">
                  <a:moveTo>
                    <a:pt x="0" y="19375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488243"/>
            </a:xfrm>
            <a:custGeom>
              <a:avLst/>
              <a:pathLst>
                <a:path w="0" h="1488243">
                  <a:moveTo>
                    <a:pt x="0" y="148824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432083"/>
            </a:xfrm>
            <a:custGeom>
              <a:avLst/>
              <a:pathLst>
                <a:path w="0" h="1432083">
                  <a:moveTo>
                    <a:pt x="0" y="14320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207442"/>
            </a:xfrm>
            <a:custGeom>
              <a:avLst/>
              <a:pathLst>
                <a:path w="0" h="1207442">
                  <a:moveTo>
                    <a:pt x="0" y="12074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860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3" name="tx103"/>
            <p:cNvSpPr/>
            <p:nvPr/>
          </p:nvSpPr>
          <p:spPr>
            <a:xfrm>
              <a:off x="1329607" y="3502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04" name="tx104"/>
            <p:cNvSpPr/>
            <p:nvPr/>
          </p:nvSpPr>
          <p:spPr>
            <a:xfrm>
              <a:off x="2715845" y="37701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5" name="tx105"/>
            <p:cNvSpPr/>
            <p:nvPr/>
          </p:nvSpPr>
          <p:spPr>
            <a:xfrm>
              <a:off x="2715845" y="3341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06" name="tx106"/>
            <p:cNvSpPr/>
            <p:nvPr/>
          </p:nvSpPr>
          <p:spPr>
            <a:xfrm>
              <a:off x="4102084" y="3722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07" name="tx107"/>
            <p:cNvSpPr/>
            <p:nvPr/>
          </p:nvSpPr>
          <p:spPr>
            <a:xfrm>
              <a:off x="4128209" y="32146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08" name="tx108"/>
            <p:cNvSpPr/>
            <p:nvPr/>
          </p:nvSpPr>
          <p:spPr>
            <a:xfrm>
              <a:off x="5488322" y="3640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09" name="tx109"/>
            <p:cNvSpPr/>
            <p:nvPr/>
          </p:nvSpPr>
          <p:spPr>
            <a:xfrm>
              <a:off x="5488322" y="3058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0" name="tx110"/>
            <p:cNvSpPr/>
            <p:nvPr/>
          </p:nvSpPr>
          <p:spPr>
            <a:xfrm>
              <a:off x="6597312" y="3565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1" name="tx111"/>
            <p:cNvSpPr/>
            <p:nvPr/>
          </p:nvSpPr>
          <p:spPr>
            <a:xfrm>
              <a:off x="6597312" y="2929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2" name="tx112"/>
            <p:cNvSpPr/>
            <p:nvPr/>
          </p:nvSpPr>
          <p:spPr>
            <a:xfrm>
              <a:off x="6874560" y="3588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3" name="tx113"/>
            <p:cNvSpPr/>
            <p:nvPr/>
          </p:nvSpPr>
          <p:spPr>
            <a:xfrm>
              <a:off x="6874560" y="2937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0.51</a:t>
              </a:r>
            </a:p>
          </p:txBody>
        </p:sp>
        <p:sp>
          <p:nvSpPr>
            <p:cNvPr id="114" name="tx114"/>
            <p:cNvSpPr/>
            <p:nvPr/>
          </p:nvSpPr>
          <p:spPr>
            <a:xfrm>
              <a:off x="7177933" y="3606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15" name="tx115"/>
            <p:cNvSpPr/>
            <p:nvPr/>
          </p:nvSpPr>
          <p:spPr>
            <a:xfrm>
              <a:off x="7151808" y="2942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6" name="tx116"/>
            <p:cNvSpPr/>
            <p:nvPr/>
          </p:nvSpPr>
          <p:spPr>
            <a:xfrm>
              <a:off x="7455181" y="36066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17" name="tx117"/>
            <p:cNvSpPr/>
            <p:nvPr/>
          </p:nvSpPr>
          <p:spPr>
            <a:xfrm>
              <a:off x="7455181" y="29306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18" name="tx118"/>
            <p:cNvSpPr/>
            <p:nvPr/>
          </p:nvSpPr>
          <p:spPr>
            <a:xfrm>
              <a:off x="7706303" y="3517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19" name="tx119"/>
            <p:cNvSpPr/>
            <p:nvPr/>
          </p:nvSpPr>
          <p:spPr>
            <a:xfrm>
              <a:off x="7706303" y="2828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0" name="tx120"/>
            <p:cNvSpPr/>
            <p:nvPr/>
          </p:nvSpPr>
          <p:spPr>
            <a:xfrm>
              <a:off x="7983551" y="3522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1" name="tx121"/>
            <p:cNvSpPr/>
            <p:nvPr/>
          </p:nvSpPr>
          <p:spPr>
            <a:xfrm>
              <a:off x="7983551" y="2820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1887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8147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50" name="pl150"/>
            <p:cNvSpPr/>
            <p:nvPr/>
          </p:nvSpPr>
          <p:spPr>
            <a:xfrm>
              <a:off x="25107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397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687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25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542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3807446" cy="162162"/>
            </a:xfrm>
            <a:prstGeom prst="rect">
              <a:avLst/>
            </a:prstGeom>
            <a:solidFill>
              <a:srgbClr val="80BD41">
                <a:alpha val="100000"/>
              </a:srgbClr>
            </a:solidFill>
          </p:spPr>
          <p:txBody>
            <a:bodyPr/>
            <a:lstStyle/>
            <a:p/>
          </p:txBody>
        </p:sp>
        <p:sp>
          <p:nvSpPr>
            <p:cNvPr id="160" name="rc160"/>
            <p:cNvSpPr/>
            <p:nvPr/>
          </p:nvSpPr>
          <p:spPr>
            <a:xfrm>
              <a:off x="5103720" y="5774644"/>
              <a:ext cx="2141691" cy="162162"/>
            </a:xfrm>
            <a:prstGeom prst="rect">
              <a:avLst/>
            </a:prstGeom>
            <a:solidFill>
              <a:srgbClr val="1CABE2">
                <a:alpha val="100000"/>
              </a:srgbClr>
            </a:solidFill>
          </p:spPr>
          <p:txBody>
            <a:bodyPr/>
            <a:lstStyle/>
            <a:p/>
          </p:txBody>
        </p:sp>
        <p:sp>
          <p:nvSpPr>
            <p:cNvPr id="161" name="rc161"/>
            <p:cNvSpPr/>
            <p:nvPr/>
          </p:nvSpPr>
          <p:spPr>
            <a:xfrm>
              <a:off x="1296273" y="5571941"/>
              <a:ext cx="4255284" cy="162162"/>
            </a:xfrm>
            <a:prstGeom prst="rect">
              <a:avLst/>
            </a:prstGeom>
            <a:solidFill>
              <a:srgbClr val="80BD41">
                <a:alpha val="100000"/>
              </a:srgbClr>
            </a:solidFill>
          </p:spPr>
          <p:txBody>
            <a:bodyPr/>
            <a:lstStyle/>
            <a:p/>
          </p:txBody>
        </p:sp>
        <p:sp>
          <p:nvSpPr>
            <p:cNvPr id="162" name="rc162"/>
            <p:cNvSpPr/>
            <p:nvPr/>
          </p:nvSpPr>
          <p:spPr>
            <a:xfrm>
              <a:off x="5551558" y="5571941"/>
              <a:ext cx="2192117" cy="162162"/>
            </a:xfrm>
            <a:prstGeom prst="rect">
              <a:avLst/>
            </a:prstGeom>
            <a:solidFill>
              <a:srgbClr val="1CABE2">
                <a:alpha val="100000"/>
              </a:srgbClr>
            </a:solidFill>
          </p:spPr>
          <p:txBody>
            <a:bodyPr/>
            <a:lstStyle/>
            <a:p/>
          </p:txBody>
        </p:sp>
        <p:sp>
          <p:nvSpPr>
            <p:cNvPr id="163" name="rc163"/>
            <p:cNvSpPr/>
            <p:nvPr/>
          </p:nvSpPr>
          <p:spPr>
            <a:xfrm>
              <a:off x="1296273" y="5369238"/>
              <a:ext cx="4207827" cy="162162"/>
            </a:xfrm>
            <a:prstGeom prst="rect">
              <a:avLst/>
            </a:prstGeom>
            <a:solidFill>
              <a:srgbClr val="80BD41">
                <a:alpha val="100000"/>
              </a:srgbClr>
            </a:solidFill>
          </p:spPr>
          <p:txBody>
            <a:bodyPr/>
            <a:lstStyle/>
            <a:p/>
          </p:txBody>
        </p:sp>
        <p:sp>
          <p:nvSpPr>
            <p:cNvPr id="164" name="rc164"/>
            <p:cNvSpPr/>
            <p:nvPr/>
          </p:nvSpPr>
          <p:spPr>
            <a:xfrm>
              <a:off x="5504101" y="5369238"/>
              <a:ext cx="2366903" cy="162162"/>
            </a:xfrm>
            <a:prstGeom prst="rect">
              <a:avLst/>
            </a:prstGeom>
            <a:solidFill>
              <a:srgbClr val="1CABE2">
                <a:alpha val="100000"/>
              </a:srgbClr>
            </a:solidFill>
          </p:spPr>
          <p:txBody>
            <a:bodyPr/>
            <a:lstStyle/>
            <a:p/>
          </p:txBody>
        </p:sp>
        <p:sp>
          <p:nvSpPr>
            <p:cNvPr id="165" name="tx165"/>
            <p:cNvSpPr/>
            <p:nvPr/>
          </p:nvSpPr>
          <p:spPr>
            <a:xfrm>
              <a:off x="7430342"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795351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a:t>
              </a:r>
            </a:p>
          </p:txBody>
        </p:sp>
        <p:sp>
          <p:nvSpPr>
            <p:cNvPr id="167" name="tx167"/>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8" name="tx168"/>
            <p:cNvSpPr/>
            <p:nvPr/>
          </p:nvSpPr>
          <p:spPr>
            <a:xfrm>
              <a:off x="309450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0.78</a:t>
              </a:r>
            </a:p>
          </p:txBody>
        </p:sp>
        <p:sp>
          <p:nvSpPr>
            <p:cNvPr id="169" name="tx169"/>
            <p:cNvSpPr/>
            <p:nvPr/>
          </p:nvSpPr>
          <p:spPr>
            <a:xfrm>
              <a:off x="606907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70" name="tx170"/>
            <p:cNvSpPr/>
            <p:nvPr/>
          </p:nvSpPr>
          <p:spPr>
            <a:xfrm>
              <a:off x="331842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71" name="tx171"/>
            <p:cNvSpPr/>
            <p:nvPr/>
          </p:nvSpPr>
          <p:spPr>
            <a:xfrm>
              <a:off x="654212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72" name="tx172"/>
            <p:cNvSpPr/>
            <p:nvPr/>
          </p:nvSpPr>
          <p:spPr>
            <a:xfrm>
              <a:off x="329469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0.87</a:t>
              </a:r>
            </a:p>
          </p:txBody>
        </p:sp>
        <p:sp>
          <p:nvSpPr>
            <p:cNvPr id="173" name="tx173"/>
            <p:cNvSpPr/>
            <p:nvPr/>
          </p:nvSpPr>
          <p:spPr>
            <a:xfrm>
              <a:off x="658205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0.49</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5057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79566"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(64%) was the same as in 2019 (64%).
The number of children vaccinated with DTP3 increased 11% compared to in 2019.
The number of surviving infants increased approximately 11%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8887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5324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4176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7819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14635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37105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73542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09979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46417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488822"/>
              <a:ext cx="245185" cy="517863"/>
            </a:xfrm>
            <a:prstGeom prst="rect">
              <a:avLst/>
            </a:prstGeom>
            <a:solidFill>
              <a:srgbClr val="E2231A">
                <a:alpha val="100000"/>
              </a:srgbClr>
            </a:solidFill>
          </p:spPr>
          <p:txBody>
            <a:bodyPr/>
            <a:lstStyle/>
            <a:p/>
          </p:txBody>
        </p:sp>
        <p:sp>
          <p:nvSpPr>
            <p:cNvPr id="26" name="rc26"/>
            <p:cNvSpPr/>
            <p:nvPr/>
          </p:nvSpPr>
          <p:spPr>
            <a:xfrm>
              <a:off x="1694694" y="3752231"/>
              <a:ext cx="245185" cy="254453"/>
            </a:xfrm>
            <a:prstGeom prst="rect">
              <a:avLst/>
            </a:prstGeom>
            <a:solidFill>
              <a:srgbClr val="E2231A">
                <a:alpha val="100000"/>
              </a:srgbClr>
            </a:solidFill>
          </p:spPr>
          <p:txBody>
            <a:bodyPr/>
            <a:lstStyle/>
            <a:p/>
          </p:txBody>
        </p:sp>
        <p:sp>
          <p:nvSpPr>
            <p:cNvPr id="27" name="rc27"/>
            <p:cNvSpPr/>
            <p:nvPr/>
          </p:nvSpPr>
          <p:spPr>
            <a:xfrm>
              <a:off x="1967123" y="3762325"/>
              <a:ext cx="245185" cy="244359"/>
            </a:xfrm>
            <a:prstGeom prst="rect">
              <a:avLst/>
            </a:prstGeom>
            <a:solidFill>
              <a:srgbClr val="E2231A">
                <a:alpha val="100000"/>
              </a:srgbClr>
            </a:solidFill>
          </p:spPr>
          <p:txBody>
            <a:bodyPr/>
            <a:lstStyle/>
            <a:p/>
          </p:txBody>
        </p:sp>
        <p:sp>
          <p:nvSpPr>
            <p:cNvPr id="28" name="rc28"/>
            <p:cNvSpPr/>
            <p:nvPr/>
          </p:nvSpPr>
          <p:spPr>
            <a:xfrm>
              <a:off x="2239552" y="3636078"/>
              <a:ext cx="245185" cy="370607"/>
            </a:xfrm>
            <a:prstGeom prst="rect">
              <a:avLst/>
            </a:prstGeom>
            <a:solidFill>
              <a:srgbClr val="E2231A">
                <a:alpha val="100000"/>
              </a:srgbClr>
            </a:solidFill>
          </p:spPr>
          <p:txBody>
            <a:bodyPr/>
            <a:lstStyle/>
            <a:p/>
          </p:txBody>
        </p:sp>
        <p:sp>
          <p:nvSpPr>
            <p:cNvPr id="29" name="rc29"/>
            <p:cNvSpPr/>
            <p:nvPr/>
          </p:nvSpPr>
          <p:spPr>
            <a:xfrm>
              <a:off x="2511980" y="3642297"/>
              <a:ext cx="245185" cy="364388"/>
            </a:xfrm>
            <a:prstGeom prst="rect">
              <a:avLst/>
            </a:prstGeom>
            <a:solidFill>
              <a:srgbClr val="E2231A">
                <a:alpha val="100000"/>
              </a:srgbClr>
            </a:solidFill>
          </p:spPr>
          <p:txBody>
            <a:bodyPr/>
            <a:lstStyle/>
            <a:p/>
          </p:txBody>
        </p:sp>
        <p:sp>
          <p:nvSpPr>
            <p:cNvPr id="30" name="rc30"/>
            <p:cNvSpPr/>
            <p:nvPr/>
          </p:nvSpPr>
          <p:spPr>
            <a:xfrm>
              <a:off x="2784409" y="3428813"/>
              <a:ext cx="245185" cy="577871"/>
            </a:xfrm>
            <a:prstGeom prst="rect">
              <a:avLst/>
            </a:prstGeom>
            <a:solidFill>
              <a:srgbClr val="E2231A">
                <a:alpha val="100000"/>
              </a:srgbClr>
            </a:solidFill>
          </p:spPr>
          <p:txBody>
            <a:bodyPr/>
            <a:lstStyle/>
            <a:p/>
          </p:txBody>
        </p:sp>
        <p:sp>
          <p:nvSpPr>
            <p:cNvPr id="31" name="rc31"/>
            <p:cNvSpPr/>
            <p:nvPr/>
          </p:nvSpPr>
          <p:spPr>
            <a:xfrm>
              <a:off x="3056838" y="3440607"/>
              <a:ext cx="245185" cy="566078"/>
            </a:xfrm>
            <a:prstGeom prst="rect">
              <a:avLst/>
            </a:prstGeom>
            <a:solidFill>
              <a:srgbClr val="E2231A">
                <a:alpha val="100000"/>
              </a:srgbClr>
            </a:solidFill>
          </p:spPr>
          <p:txBody>
            <a:bodyPr/>
            <a:lstStyle/>
            <a:p/>
          </p:txBody>
        </p:sp>
        <p:sp>
          <p:nvSpPr>
            <p:cNvPr id="32" name="rc32"/>
            <p:cNvSpPr/>
            <p:nvPr/>
          </p:nvSpPr>
          <p:spPr>
            <a:xfrm>
              <a:off x="3329266" y="3533145"/>
              <a:ext cx="245185" cy="473539"/>
            </a:xfrm>
            <a:prstGeom prst="rect">
              <a:avLst/>
            </a:prstGeom>
            <a:solidFill>
              <a:srgbClr val="E2231A">
                <a:alpha val="100000"/>
              </a:srgbClr>
            </a:solidFill>
          </p:spPr>
          <p:txBody>
            <a:bodyPr/>
            <a:lstStyle/>
            <a:p/>
          </p:txBody>
        </p:sp>
        <p:sp>
          <p:nvSpPr>
            <p:cNvPr id="33" name="rc33"/>
            <p:cNvSpPr/>
            <p:nvPr/>
          </p:nvSpPr>
          <p:spPr>
            <a:xfrm>
              <a:off x="3601695" y="3516629"/>
              <a:ext cx="245185" cy="490055"/>
            </a:xfrm>
            <a:prstGeom prst="rect">
              <a:avLst/>
            </a:prstGeom>
            <a:solidFill>
              <a:srgbClr val="E2231A">
                <a:alpha val="100000"/>
              </a:srgbClr>
            </a:solidFill>
          </p:spPr>
          <p:txBody>
            <a:bodyPr/>
            <a:lstStyle/>
            <a:p/>
          </p:txBody>
        </p:sp>
        <p:sp>
          <p:nvSpPr>
            <p:cNvPr id="34" name="rc34"/>
            <p:cNvSpPr/>
            <p:nvPr/>
          </p:nvSpPr>
          <p:spPr>
            <a:xfrm>
              <a:off x="3874124" y="3499507"/>
              <a:ext cx="245185" cy="507178"/>
            </a:xfrm>
            <a:prstGeom prst="rect">
              <a:avLst/>
            </a:prstGeom>
            <a:solidFill>
              <a:srgbClr val="E2231A">
                <a:alpha val="100000"/>
              </a:srgbClr>
            </a:solidFill>
          </p:spPr>
          <p:txBody>
            <a:bodyPr/>
            <a:lstStyle/>
            <a:p/>
          </p:txBody>
        </p:sp>
        <p:sp>
          <p:nvSpPr>
            <p:cNvPr id="35" name="rc35"/>
            <p:cNvSpPr/>
            <p:nvPr/>
          </p:nvSpPr>
          <p:spPr>
            <a:xfrm>
              <a:off x="4146552" y="3496192"/>
              <a:ext cx="245185" cy="510492"/>
            </a:xfrm>
            <a:prstGeom prst="rect">
              <a:avLst/>
            </a:prstGeom>
            <a:solidFill>
              <a:srgbClr val="E2231A">
                <a:alpha val="100000"/>
              </a:srgbClr>
            </a:solidFill>
          </p:spPr>
          <p:txBody>
            <a:bodyPr/>
            <a:lstStyle/>
            <a:p/>
          </p:txBody>
        </p:sp>
        <p:sp>
          <p:nvSpPr>
            <p:cNvPr id="36" name="rc36"/>
            <p:cNvSpPr/>
            <p:nvPr/>
          </p:nvSpPr>
          <p:spPr>
            <a:xfrm>
              <a:off x="4418981" y="3480461"/>
              <a:ext cx="245185" cy="526224"/>
            </a:xfrm>
            <a:prstGeom prst="rect">
              <a:avLst/>
            </a:prstGeom>
            <a:solidFill>
              <a:srgbClr val="E2231A">
                <a:alpha val="100000"/>
              </a:srgbClr>
            </a:solidFill>
          </p:spPr>
          <p:txBody>
            <a:bodyPr/>
            <a:lstStyle/>
            <a:p/>
          </p:txBody>
        </p:sp>
        <p:sp>
          <p:nvSpPr>
            <p:cNvPr id="37" name="rc37"/>
            <p:cNvSpPr/>
            <p:nvPr/>
          </p:nvSpPr>
          <p:spPr>
            <a:xfrm>
              <a:off x="4691410" y="3464982"/>
              <a:ext cx="245185" cy="541702"/>
            </a:xfrm>
            <a:prstGeom prst="rect">
              <a:avLst/>
            </a:prstGeom>
            <a:solidFill>
              <a:srgbClr val="E2231A">
                <a:alpha val="100000"/>
              </a:srgbClr>
            </a:solidFill>
          </p:spPr>
          <p:txBody>
            <a:bodyPr/>
            <a:lstStyle/>
            <a:p/>
          </p:txBody>
        </p:sp>
        <p:sp>
          <p:nvSpPr>
            <p:cNvPr id="38" name="rc38"/>
            <p:cNvSpPr/>
            <p:nvPr/>
          </p:nvSpPr>
          <p:spPr>
            <a:xfrm>
              <a:off x="4963838" y="3449718"/>
              <a:ext cx="245185" cy="556966"/>
            </a:xfrm>
            <a:prstGeom prst="rect">
              <a:avLst/>
            </a:prstGeom>
            <a:solidFill>
              <a:srgbClr val="E2231A">
                <a:alpha val="100000"/>
              </a:srgbClr>
            </a:solidFill>
          </p:spPr>
          <p:txBody>
            <a:bodyPr/>
            <a:lstStyle/>
            <a:p/>
          </p:txBody>
        </p:sp>
        <p:sp>
          <p:nvSpPr>
            <p:cNvPr id="39" name="rc39"/>
            <p:cNvSpPr/>
            <p:nvPr/>
          </p:nvSpPr>
          <p:spPr>
            <a:xfrm>
              <a:off x="5236267" y="3393258"/>
              <a:ext cx="245185" cy="613427"/>
            </a:xfrm>
            <a:prstGeom prst="rect">
              <a:avLst/>
            </a:prstGeom>
            <a:solidFill>
              <a:srgbClr val="E2231A">
                <a:alpha val="100000"/>
              </a:srgbClr>
            </a:solidFill>
          </p:spPr>
          <p:txBody>
            <a:bodyPr/>
            <a:lstStyle/>
            <a:p/>
          </p:txBody>
        </p:sp>
        <p:sp>
          <p:nvSpPr>
            <p:cNvPr id="40" name="rc40"/>
            <p:cNvSpPr/>
            <p:nvPr/>
          </p:nvSpPr>
          <p:spPr>
            <a:xfrm>
              <a:off x="5508696" y="3322530"/>
              <a:ext cx="245185" cy="684154"/>
            </a:xfrm>
            <a:prstGeom prst="rect">
              <a:avLst/>
            </a:prstGeom>
            <a:solidFill>
              <a:srgbClr val="E2231A">
                <a:alpha val="100000"/>
              </a:srgbClr>
            </a:solidFill>
          </p:spPr>
          <p:txBody>
            <a:bodyPr/>
            <a:lstStyle/>
            <a:p/>
          </p:txBody>
        </p:sp>
        <p:sp>
          <p:nvSpPr>
            <p:cNvPr id="41" name="rc41"/>
            <p:cNvSpPr/>
            <p:nvPr/>
          </p:nvSpPr>
          <p:spPr>
            <a:xfrm>
              <a:off x="5781125" y="3264147"/>
              <a:ext cx="245185" cy="742537"/>
            </a:xfrm>
            <a:prstGeom prst="rect">
              <a:avLst/>
            </a:prstGeom>
            <a:solidFill>
              <a:srgbClr val="E2231A">
                <a:alpha val="100000"/>
              </a:srgbClr>
            </a:solidFill>
          </p:spPr>
          <p:txBody>
            <a:bodyPr/>
            <a:lstStyle/>
            <a:p/>
          </p:txBody>
        </p:sp>
        <p:sp>
          <p:nvSpPr>
            <p:cNvPr id="42" name="rc42"/>
            <p:cNvSpPr/>
            <p:nvPr/>
          </p:nvSpPr>
          <p:spPr>
            <a:xfrm>
              <a:off x="6053553" y="3217516"/>
              <a:ext cx="245185" cy="789168"/>
            </a:xfrm>
            <a:prstGeom prst="rect">
              <a:avLst/>
            </a:prstGeom>
            <a:solidFill>
              <a:srgbClr val="E2231A">
                <a:alpha val="100000"/>
              </a:srgbClr>
            </a:solidFill>
          </p:spPr>
          <p:txBody>
            <a:bodyPr/>
            <a:lstStyle/>
            <a:p/>
          </p:txBody>
        </p:sp>
        <p:sp>
          <p:nvSpPr>
            <p:cNvPr id="43" name="rc43"/>
            <p:cNvSpPr/>
            <p:nvPr/>
          </p:nvSpPr>
          <p:spPr>
            <a:xfrm>
              <a:off x="6325982" y="3336629"/>
              <a:ext cx="245185" cy="670055"/>
            </a:xfrm>
            <a:prstGeom prst="rect">
              <a:avLst/>
            </a:prstGeom>
            <a:solidFill>
              <a:srgbClr val="E2231A">
                <a:alpha val="100000"/>
              </a:srgbClr>
            </a:solidFill>
          </p:spPr>
          <p:txBody>
            <a:bodyPr/>
            <a:lstStyle/>
            <a:p/>
          </p:txBody>
        </p:sp>
        <p:sp>
          <p:nvSpPr>
            <p:cNvPr id="44" name="rc44"/>
            <p:cNvSpPr/>
            <p:nvPr/>
          </p:nvSpPr>
          <p:spPr>
            <a:xfrm>
              <a:off x="6598411" y="3368399"/>
              <a:ext cx="245185" cy="638285"/>
            </a:xfrm>
            <a:prstGeom prst="rect">
              <a:avLst/>
            </a:prstGeom>
            <a:solidFill>
              <a:srgbClr val="E2231A">
                <a:alpha val="100000"/>
              </a:srgbClr>
            </a:solidFill>
          </p:spPr>
          <p:txBody>
            <a:bodyPr/>
            <a:lstStyle/>
            <a:p/>
          </p:txBody>
        </p:sp>
        <p:sp>
          <p:nvSpPr>
            <p:cNvPr id="45" name="rc45"/>
            <p:cNvSpPr/>
            <p:nvPr/>
          </p:nvSpPr>
          <p:spPr>
            <a:xfrm>
              <a:off x="6870839" y="3273635"/>
              <a:ext cx="245185" cy="733050"/>
            </a:xfrm>
            <a:prstGeom prst="rect">
              <a:avLst/>
            </a:prstGeom>
            <a:solidFill>
              <a:srgbClr val="E2231A">
                <a:alpha val="100000"/>
              </a:srgbClr>
            </a:solidFill>
          </p:spPr>
          <p:txBody>
            <a:bodyPr/>
            <a:lstStyle/>
            <a:p/>
          </p:txBody>
        </p:sp>
        <p:sp>
          <p:nvSpPr>
            <p:cNvPr id="46" name="rc46"/>
            <p:cNvSpPr/>
            <p:nvPr/>
          </p:nvSpPr>
          <p:spPr>
            <a:xfrm>
              <a:off x="7143268" y="3160325"/>
              <a:ext cx="245185" cy="846359"/>
            </a:xfrm>
            <a:prstGeom prst="rect">
              <a:avLst/>
            </a:prstGeom>
            <a:solidFill>
              <a:srgbClr val="E2231A">
                <a:alpha val="100000"/>
              </a:srgbClr>
            </a:solidFill>
          </p:spPr>
          <p:txBody>
            <a:bodyPr/>
            <a:lstStyle/>
            <a:p/>
          </p:txBody>
        </p:sp>
        <p:sp>
          <p:nvSpPr>
            <p:cNvPr id="47" name="rc47"/>
            <p:cNvSpPr/>
            <p:nvPr/>
          </p:nvSpPr>
          <p:spPr>
            <a:xfrm>
              <a:off x="7415697" y="3178364"/>
              <a:ext cx="245185" cy="828320"/>
            </a:xfrm>
            <a:prstGeom prst="rect">
              <a:avLst/>
            </a:prstGeom>
            <a:solidFill>
              <a:srgbClr val="E2231A">
                <a:alpha val="100000"/>
              </a:srgbClr>
            </a:solidFill>
          </p:spPr>
          <p:txBody>
            <a:bodyPr/>
            <a:lstStyle/>
            <a:p/>
          </p:txBody>
        </p:sp>
        <p:sp>
          <p:nvSpPr>
            <p:cNvPr id="48" name="rc48"/>
            <p:cNvSpPr/>
            <p:nvPr/>
          </p:nvSpPr>
          <p:spPr>
            <a:xfrm>
              <a:off x="7688125" y="3382428"/>
              <a:ext cx="245185" cy="624257"/>
            </a:xfrm>
            <a:prstGeom prst="rect">
              <a:avLst/>
            </a:prstGeom>
            <a:solidFill>
              <a:srgbClr val="E2231A">
                <a:alpha val="100000"/>
              </a:srgbClr>
            </a:solidFill>
          </p:spPr>
          <p:txBody>
            <a:bodyPr/>
            <a:lstStyle/>
            <a:p/>
          </p:txBody>
        </p:sp>
        <p:sp>
          <p:nvSpPr>
            <p:cNvPr id="49" name="rc49"/>
            <p:cNvSpPr/>
            <p:nvPr/>
          </p:nvSpPr>
          <p:spPr>
            <a:xfrm>
              <a:off x="7960554" y="3198050"/>
              <a:ext cx="245185" cy="808635"/>
            </a:xfrm>
            <a:prstGeom prst="rect">
              <a:avLst/>
            </a:prstGeom>
            <a:solidFill>
              <a:srgbClr val="E2231A">
                <a:alpha val="100000"/>
              </a:srgbClr>
            </a:solidFill>
          </p:spPr>
          <p:txBody>
            <a:bodyPr/>
            <a:lstStyle/>
            <a:p/>
          </p:txBody>
        </p:sp>
        <p:sp>
          <p:nvSpPr>
            <p:cNvPr id="50" name="rc50"/>
            <p:cNvSpPr/>
            <p:nvPr/>
          </p:nvSpPr>
          <p:spPr>
            <a:xfrm>
              <a:off x="5508696" y="2928942"/>
              <a:ext cx="245185" cy="393587"/>
            </a:xfrm>
            <a:prstGeom prst="rect">
              <a:avLst/>
            </a:prstGeom>
            <a:solidFill>
              <a:srgbClr val="B3B3B3">
                <a:alpha val="100000"/>
              </a:srgbClr>
            </a:solidFill>
          </p:spPr>
          <p:txBody>
            <a:bodyPr/>
            <a:lstStyle/>
            <a:p/>
          </p:txBody>
        </p:sp>
        <p:sp>
          <p:nvSpPr>
            <p:cNvPr id="51" name="rc51"/>
            <p:cNvSpPr/>
            <p:nvPr/>
          </p:nvSpPr>
          <p:spPr>
            <a:xfrm>
              <a:off x="5781125" y="2883482"/>
              <a:ext cx="245185" cy="380665"/>
            </a:xfrm>
            <a:prstGeom prst="rect">
              <a:avLst/>
            </a:prstGeom>
            <a:solidFill>
              <a:srgbClr val="B3B3B3">
                <a:alpha val="100000"/>
              </a:srgbClr>
            </a:solidFill>
          </p:spPr>
          <p:txBody>
            <a:bodyPr/>
            <a:lstStyle/>
            <a:p/>
          </p:txBody>
        </p:sp>
        <p:sp>
          <p:nvSpPr>
            <p:cNvPr id="52" name="rc52"/>
            <p:cNvSpPr/>
            <p:nvPr/>
          </p:nvSpPr>
          <p:spPr>
            <a:xfrm>
              <a:off x="6053553" y="2922453"/>
              <a:ext cx="245185" cy="295063"/>
            </a:xfrm>
            <a:prstGeom prst="rect">
              <a:avLst/>
            </a:prstGeom>
            <a:solidFill>
              <a:srgbClr val="B3B3B3">
                <a:alpha val="100000"/>
              </a:srgbClr>
            </a:solidFill>
          </p:spPr>
          <p:txBody>
            <a:bodyPr/>
            <a:lstStyle/>
            <a:p/>
          </p:txBody>
        </p:sp>
        <p:sp>
          <p:nvSpPr>
            <p:cNvPr id="53" name="rc53"/>
            <p:cNvSpPr/>
            <p:nvPr/>
          </p:nvSpPr>
          <p:spPr>
            <a:xfrm>
              <a:off x="6325982" y="2952721"/>
              <a:ext cx="245185" cy="383908"/>
            </a:xfrm>
            <a:prstGeom prst="rect">
              <a:avLst/>
            </a:prstGeom>
            <a:solidFill>
              <a:srgbClr val="B3B3B3">
                <a:alpha val="100000"/>
              </a:srgbClr>
            </a:solidFill>
          </p:spPr>
          <p:txBody>
            <a:bodyPr/>
            <a:lstStyle/>
            <a:p/>
          </p:txBody>
        </p:sp>
        <p:sp>
          <p:nvSpPr>
            <p:cNvPr id="54" name="rc54"/>
            <p:cNvSpPr/>
            <p:nvPr/>
          </p:nvSpPr>
          <p:spPr>
            <a:xfrm>
              <a:off x="6598411" y="3157973"/>
              <a:ext cx="245185" cy="210426"/>
            </a:xfrm>
            <a:prstGeom prst="rect">
              <a:avLst/>
            </a:prstGeom>
            <a:solidFill>
              <a:srgbClr val="B3B3B3">
                <a:alpha val="100000"/>
              </a:srgbClr>
            </a:solidFill>
          </p:spPr>
          <p:txBody>
            <a:bodyPr/>
            <a:lstStyle/>
            <a:p/>
          </p:txBody>
        </p:sp>
        <p:sp>
          <p:nvSpPr>
            <p:cNvPr id="55" name="rc55"/>
            <p:cNvSpPr/>
            <p:nvPr/>
          </p:nvSpPr>
          <p:spPr>
            <a:xfrm>
              <a:off x="6870839" y="3064238"/>
              <a:ext cx="245185" cy="209396"/>
            </a:xfrm>
            <a:prstGeom prst="rect">
              <a:avLst/>
            </a:prstGeom>
            <a:solidFill>
              <a:srgbClr val="B3B3B3">
                <a:alpha val="100000"/>
              </a:srgbClr>
            </a:solidFill>
          </p:spPr>
          <p:txBody>
            <a:bodyPr/>
            <a:lstStyle/>
            <a:p/>
          </p:txBody>
        </p:sp>
        <p:sp>
          <p:nvSpPr>
            <p:cNvPr id="56" name="rc56"/>
            <p:cNvSpPr/>
            <p:nvPr/>
          </p:nvSpPr>
          <p:spPr>
            <a:xfrm>
              <a:off x="7143268" y="2936763"/>
              <a:ext cx="245185" cy="223561"/>
            </a:xfrm>
            <a:prstGeom prst="rect">
              <a:avLst/>
            </a:prstGeom>
            <a:solidFill>
              <a:srgbClr val="B3B3B3">
                <a:alpha val="100000"/>
              </a:srgbClr>
            </a:solidFill>
          </p:spPr>
          <p:txBody>
            <a:bodyPr/>
            <a:lstStyle/>
            <a:p/>
          </p:txBody>
        </p:sp>
        <p:sp>
          <p:nvSpPr>
            <p:cNvPr id="57" name="rc57"/>
            <p:cNvSpPr/>
            <p:nvPr/>
          </p:nvSpPr>
          <p:spPr>
            <a:xfrm>
              <a:off x="7415697" y="2973120"/>
              <a:ext cx="245185" cy="205244"/>
            </a:xfrm>
            <a:prstGeom prst="rect">
              <a:avLst/>
            </a:prstGeom>
            <a:solidFill>
              <a:srgbClr val="B3B3B3">
                <a:alpha val="100000"/>
              </a:srgbClr>
            </a:solidFill>
          </p:spPr>
          <p:txBody>
            <a:bodyPr/>
            <a:lstStyle/>
            <a:p/>
          </p:txBody>
        </p:sp>
        <p:sp>
          <p:nvSpPr>
            <p:cNvPr id="58" name="rc58"/>
            <p:cNvSpPr/>
            <p:nvPr/>
          </p:nvSpPr>
          <p:spPr>
            <a:xfrm>
              <a:off x="7688125" y="3106894"/>
              <a:ext cx="245185" cy="275533"/>
            </a:xfrm>
            <a:prstGeom prst="rect">
              <a:avLst/>
            </a:prstGeom>
            <a:solidFill>
              <a:srgbClr val="B3B3B3">
                <a:alpha val="100000"/>
              </a:srgbClr>
            </a:solidFill>
          </p:spPr>
          <p:txBody>
            <a:bodyPr/>
            <a:lstStyle/>
            <a:p/>
          </p:txBody>
        </p:sp>
        <p:sp>
          <p:nvSpPr>
            <p:cNvPr id="59" name="rc59"/>
            <p:cNvSpPr/>
            <p:nvPr/>
          </p:nvSpPr>
          <p:spPr>
            <a:xfrm>
              <a:off x="7960554" y="2895273"/>
              <a:ext cx="245185" cy="302776"/>
            </a:xfrm>
            <a:prstGeom prst="rect">
              <a:avLst/>
            </a:prstGeom>
            <a:solidFill>
              <a:srgbClr val="B3B3B3">
                <a:alpha val="100000"/>
              </a:srgbClr>
            </a:solidFill>
          </p:spPr>
          <p:txBody>
            <a:bodyPr/>
            <a:lstStyle/>
            <a:p/>
          </p:txBody>
        </p:sp>
        <p:sp>
          <p:nvSpPr>
            <p:cNvPr id="60" name="pl60"/>
            <p:cNvSpPr/>
            <p:nvPr/>
          </p:nvSpPr>
          <p:spPr>
            <a:xfrm>
              <a:off x="1544859" y="1928760"/>
              <a:ext cx="6538288" cy="926642"/>
            </a:xfrm>
            <a:custGeom>
              <a:avLst/>
              <a:pathLst>
                <a:path w="6538288" h="926642">
                  <a:moveTo>
                    <a:pt x="0" y="926642"/>
                  </a:moveTo>
                  <a:lnTo>
                    <a:pt x="272428" y="56160"/>
                  </a:lnTo>
                  <a:lnTo>
                    <a:pt x="544857" y="0"/>
                  </a:lnTo>
                  <a:lnTo>
                    <a:pt x="817286" y="336960"/>
                  </a:lnTo>
                  <a:lnTo>
                    <a:pt x="1089714" y="280800"/>
                  </a:lnTo>
                  <a:lnTo>
                    <a:pt x="1362143" y="814321"/>
                  </a:lnTo>
                  <a:lnTo>
                    <a:pt x="1634572" y="730081"/>
                  </a:lnTo>
                  <a:lnTo>
                    <a:pt x="1907000" y="449281"/>
                  </a:lnTo>
                  <a:lnTo>
                    <a:pt x="2179429" y="449281"/>
                  </a:lnTo>
                  <a:lnTo>
                    <a:pt x="2451858" y="449281"/>
                  </a:lnTo>
                  <a:lnTo>
                    <a:pt x="2724286" y="421200"/>
                  </a:lnTo>
                  <a:lnTo>
                    <a:pt x="2996715" y="421200"/>
                  </a:lnTo>
                  <a:lnTo>
                    <a:pt x="3269144" y="421200"/>
                  </a:lnTo>
                  <a:lnTo>
                    <a:pt x="3541572" y="421200"/>
                  </a:lnTo>
                  <a:lnTo>
                    <a:pt x="3814001" y="505441"/>
                  </a:lnTo>
                  <a:lnTo>
                    <a:pt x="4086430" y="617761"/>
                  </a:lnTo>
                  <a:lnTo>
                    <a:pt x="4358858" y="702001"/>
                  </a:lnTo>
                  <a:lnTo>
                    <a:pt x="4631287" y="758161"/>
                  </a:lnTo>
                  <a:lnTo>
                    <a:pt x="4903716" y="505441"/>
                  </a:lnTo>
                  <a:lnTo>
                    <a:pt x="5176144" y="421200"/>
                  </a:lnTo>
                  <a:lnTo>
                    <a:pt x="5448573" y="561601"/>
                  </a:lnTo>
                  <a:lnTo>
                    <a:pt x="5721002" y="730081"/>
                  </a:lnTo>
                  <a:lnTo>
                    <a:pt x="5993430" y="673921"/>
                  </a:lnTo>
                  <a:lnTo>
                    <a:pt x="6265859" y="308880"/>
                  </a:lnTo>
                  <a:lnTo>
                    <a:pt x="6538288" y="589681"/>
                  </a:lnTo>
                </a:path>
              </a:pathLst>
            </a:custGeom>
            <a:ln w="27101" cap="flat">
              <a:solidFill>
                <a:srgbClr val="0058AB">
                  <a:alpha val="100000"/>
                </a:srgbClr>
              </a:solidFill>
              <a:prstDash val="solid"/>
              <a:round/>
            </a:ln>
          </p:spPr>
          <p:txBody>
            <a:bodyPr/>
            <a:lstStyle/>
            <a:p/>
          </p:txBody>
        </p:sp>
        <p:sp>
          <p:nvSpPr>
            <p:cNvPr id="61" name="pl61"/>
            <p:cNvSpPr/>
            <p:nvPr/>
          </p:nvSpPr>
          <p:spPr>
            <a:xfrm>
              <a:off x="5631289" y="2799242"/>
              <a:ext cx="2451858" cy="758161"/>
            </a:xfrm>
            <a:custGeom>
              <a:avLst/>
              <a:pathLst>
                <a:path w="2451858" h="758161">
                  <a:moveTo>
                    <a:pt x="0" y="730081"/>
                  </a:moveTo>
                  <a:lnTo>
                    <a:pt x="272428" y="758161"/>
                  </a:lnTo>
                  <a:lnTo>
                    <a:pt x="544857" y="617761"/>
                  </a:lnTo>
                  <a:lnTo>
                    <a:pt x="817286" y="505441"/>
                  </a:lnTo>
                  <a:lnTo>
                    <a:pt x="1089714" y="56160"/>
                  </a:lnTo>
                  <a:lnTo>
                    <a:pt x="1362143" y="196560"/>
                  </a:lnTo>
                  <a:lnTo>
                    <a:pt x="1634572" y="393120"/>
                  </a:lnTo>
                  <a:lnTo>
                    <a:pt x="1907000" y="280800"/>
                  </a:lnTo>
                  <a:lnTo>
                    <a:pt x="2179429" y="0"/>
                  </a:lnTo>
                  <a:lnTo>
                    <a:pt x="2451858" y="336960"/>
                  </a:lnTo>
                </a:path>
              </a:pathLst>
            </a:custGeom>
            <a:ln w="27101" cap="flat">
              <a:solidFill>
                <a:srgbClr val="333333">
                  <a:alpha val="100000"/>
                </a:srgbClr>
              </a:solidFill>
              <a:prstDash val="solid"/>
              <a:round/>
            </a:ln>
          </p:spPr>
          <p:txBody>
            <a:bodyPr/>
            <a:lstStyle/>
            <a:p/>
          </p:txBody>
        </p:sp>
        <p:sp>
          <p:nvSpPr>
            <p:cNvPr id="62" name="tx62"/>
            <p:cNvSpPr/>
            <p:nvPr/>
          </p:nvSpPr>
          <p:spPr>
            <a:xfrm>
              <a:off x="6650665" y="2166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59</a:t>
              </a:r>
            </a:p>
          </p:txBody>
        </p:sp>
        <p:sp>
          <p:nvSpPr>
            <p:cNvPr id="63" name="tx63"/>
            <p:cNvSpPr/>
            <p:nvPr/>
          </p:nvSpPr>
          <p:spPr>
            <a:xfrm>
              <a:off x="6923094"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54</a:t>
              </a:r>
            </a:p>
          </p:txBody>
        </p:sp>
        <p:sp>
          <p:nvSpPr>
            <p:cNvPr id="64" name="tx64"/>
            <p:cNvSpPr/>
            <p:nvPr/>
          </p:nvSpPr>
          <p:spPr>
            <a:xfrm>
              <a:off x="7195523" y="2475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48</a:t>
              </a:r>
            </a:p>
          </p:txBody>
        </p:sp>
        <p:sp>
          <p:nvSpPr>
            <p:cNvPr id="65" name="tx65"/>
            <p:cNvSpPr/>
            <p:nvPr/>
          </p:nvSpPr>
          <p:spPr>
            <a:xfrm>
              <a:off x="7467952"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66" name="tx66"/>
            <p:cNvSpPr/>
            <p:nvPr/>
          </p:nvSpPr>
          <p:spPr>
            <a:xfrm>
              <a:off x="7740380"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7" name="tx67"/>
            <p:cNvSpPr/>
            <p:nvPr/>
          </p:nvSpPr>
          <p:spPr>
            <a:xfrm>
              <a:off x="8012809"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53</a:t>
              </a:r>
            </a:p>
          </p:txBody>
        </p:sp>
        <p:sp>
          <p:nvSpPr>
            <p:cNvPr id="68" name="tx68"/>
            <p:cNvSpPr/>
            <p:nvPr/>
          </p:nvSpPr>
          <p:spPr>
            <a:xfrm>
              <a:off x="6650665" y="29184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41</a:t>
              </a:r>
            </a:p>
          </p:txBody>
        </p:sp>
        <p:sp>
          <p:nvSpPr>
            <p:cNvPr id="69" name="tx69"/>
            <p:cNvSpPr/>
            <p:nvPr/>
          </p:nvSpPr>
          <p:spPr>
            <a:xfrm>
              <a:off x="6923094"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70" name="tx70"/>
            <p:cNvSpPr/>
            <p:nvPr/>
          </p:nvSpPr>
          <p:spPr>
            <a:xfrm>
              <a:off x="7195523" y="32538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29</a:t>
              </a:r>
            </a:p>
          </p:txBody>
        </p:sp>
        <p:sp>
          <p:nvSpPr>
            <p:cNvPr id="71" name="tx71"/>
            <p:cNvSpPr/>
            <p:nvPr/>
          </p:nvSpPr>
          <p:spPr>
            <a:xfrm>
              <a:off x="7467952" y="31414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33</a:t>
              </a:r>
            </a:p>
          </p:txBody>
        </p:sp>
        <p:sp>
          <p:nvSpPr>
            <p:cNvPr id="72" name="tx72"/>
            <p:cNvSpPr/>
            <p:nvPr/>
          </p:nvSpPr>
          <p:spPr>
            <a:xfrm>
              <a:off x="7740380" y="28606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43</a:t>
              </a:r>
            </a:p>
          </p:txBody>
        </p:sp>
        <p:sp>
          <p:nvSpPr>
            <p:cNvPr id="73" name="tx73"/>
            <p:cNvSpPr/>
            <p:nvPr/>
          </p:nvSpPr>
          <p:spPr>
            <a:xfrm>
              <a:off x="8012809" y="31975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31</a:t>
              </a:r>
            </a:p>
          </p:txBody>
        </p:sp>
        <p:sp>
          <p:nvSpPr>
            <p:cNvPr id="74" name="tx74"/>
            <p:cNvSpPr/>
            <p:nvPr/>
          </p:nvSpPr>
          <p:spPr>
            <a:xfrm>
              <a:off x="1454424" y="37073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75" name="tx75"/>
            <p:cNvSpPr/>
            <p:nvPr/>
          </p:nvSpPr>
          <p:spPr>
            <a:xfrm>
              <a:off x="2816567" y="3677627"/>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455</a:t>
              </a:r>
            </a:p>
          </p:txBody>
        </p:sp>
        <p:sp>
          <p:nvSpPr>
            <p:cNvPr id="76" name="tx76"/>
            <p:cNvSpPr/>
            <p:nvPr/>
          </p:nvSpPr>
          <p:spPr>
            <a:xfrm>
              <a:off x="4178711" y="37109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77" name="tx77"/>
            <p:cNvSpPr/>
            <p:nvPr/>
          </p:nvSpPr>
          <p:spPr>
            <a:xfrm>
              <a:off x="5540854" y="36241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538</a:t>
              </a:r>
            </a:p>
          </p:txBody>
        </p:sp>
        <p:sp>
          <p:nvSpPr>
            <p:cNvPr id="78" name="tx78"/>
            <p:cNvSpPr/>
            <p:nvPr/>
          </p:nvSpPr>
          <p:spPr>
            <a:xfrm>
              <a:off x="6630569" y="36471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502</a:t>
              </a:r>
            </a:p>
          </p:txBody>
        </p:sp>
        <p:sp>
          <p:nvSpPr>
            <p:cNvPr id="79" name="tx79"/>
            <p:cNvSpPr/>
            <p:nvPr/>
          </p:nvSpPr>
          <p:spPr>
            <a:xfrm>
              <a:off x="6902998" y="360104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a:t>
              </a:r>
            </a:p>
          </p:txBody>
        </p:sp>
        <p:sp>
          <p:nvSpPr>
            <p:cNvPr id="80" name="tx80"/>
            <p:cNvSpPr/>
            <p:nvPr/>
          </p:nvSpPr>
          <p:spPr>
            <a:xfrm>
              <a:off x="7175426" y="35430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666</a:t>
              </a:r>
            </a:p>
          </p:txBody>
        </p:sp>
        <p:sp>
          <p:nvSpPr>
            <p:cNvPr id="81" name="tx81"/>
            <p:cNvSpPr/>
            <p:nvPr/>
          </p:nvSpPr>
          <p:spPr>
            <a:xfrm>
              <a:off x="7447855" y="35520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652</a:t>
              </a:r>
            </a:p>
          </p:txBody>
        </p:sp>
        <p:sp>
          <p:nvSpPr>
            <p:cNvPr id="82" name="tx82"/>
            <p:cNvSpPr/>
            <p:nvPr/>
          </p:nvSpPr>
          <p:spPr>
            <a:xfrm>
              <a:off x="7720284" y="36541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a:t>
              </a:r>
            </a:p>
          </p:txBody>
        </p:sp>
        <p:sp>
          <p:nvSpPr>
            <p:cNvPr id="83" name="tx83"/>
            <p:cNvSpPr/>
            <p:nvPr/>
          </p:nvSpPr>
          <p:spPr>
            <a:xfrm>
              <a:off x="7992712" y="35618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a:t>
              </a:r>
            </a:p>
          </p:txBody>
        </p:sp>
        <p:sp>
          <p:nvSpPr>
            <p:cNvPr id="84" name="tx84"/>
            <p:cNvSpPr/>
            <p:nvPr/>
          </p:nvSpPr>
          <p:spPr>
            <a:xfrm>
              <a:off x="5540854" y="30852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310</a:t>
              </a:r>
            </a:p>
          </p:txBody>
        </p:sp>
        <p:sp>
          <p:nvSpPr>
            <p:cNvPr id="85" name="tx85"/>
            <p:cNvSpPr/>
            <p:nvPr/>
          </p:nvSpPr>
          <p:spPr>
            <a:xfrm>
              <a:off x="6630569" y="3222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86" name="tx86"/>
            <p:cNvSpPr/>
            <p:nvPr/>
          </p:nvSpPr>
          <p:spPr>
            <a:xfrm>
              <a:off x="6902998" y="31284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87" name="tx87"/>
            <p:cNvSpPr/>
            <p:nvPr/>
          </p:nvSpPr>
          <p:spPr>
            <a:xfrm>
              <a:off x="7175426" y="30081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88" name="tx88"/>
            <p:cNvSpPr/>
            <p:nvPr/>
          </p:nvSpPr>
          <p:spPr>
            <a:xfrm>
              <a:off x="7447855" y="30353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89" name="tx89"/>
            <p:cNvSpPr/>
            <p:nvPr/>
          </p:nvSpPr>
          <p:spPr>
            <a:xfrm>
              <a:off x="7720284" y="320554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90" name="tx90"/>
            <p:cNvSpPr/>
            <p:nvPr/>
          </p:nvSpPr>
          <p:spPr>
            <a:xfrm>
              <a:off x="7992712" y="30061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91" name="tx91"/>
            <p:cNvSpPr/>
            <p:nvPr/>
          </p:nvSpPr>
          <p:spPr>
            <a:xfrm>
              <a:off x="5549898" y="282270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848</a:t>
              </a:r>
            </a:p>
          </p:txBody>
        </p:sp>
        <p:sp>
          <p:nvSpPr>
            <p:cNvPr id="92" name="tx92"/>
            <p:cNvSpPr/>
            <p:nvPr/>
          </p:nvSpPr>
          <p:spPr>
            <a:xfrm>
              <a:off x="6639612" y="305173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668</a:t>
              </a:r>
            </a:p>
          </p:txBody>
        </p:sp>
        <p:sp>
          <p:nvSpPr>
            <p:cNvPr id="93" name="tx93"/>
            <p:cNvSpPr/>
            <p:nvPr/>
          </p:nvSpPr>
          <p:spPr>
            <a:xfrm>
              <a:off x="6912041" y="295919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741</a:t>
              </a:r>
            </a:p>
          </p:txBody>
        </p:sp>
        <p:sp>
          <p:nvSpPr>
            <p:cNvPr id="94" name="tx94"/>
            <p:cNvSpPr/>
            <p:nvPr/>
          </p:nvSpPr>
          <p:spPr>
            <a:xfrm>
              <a:off x="7184470" y="283052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842</a:t>
              </a:r>
            </a:p>
          </p:txBody>
        </p:sp>
        <p:sp>
          <p:nvSpPr>
            <p:cNvPr id="95" name="tx95"/>
            <p:cNvSpPr/>
            <p:nvPr/>
          </p:nvSpPr>
          <p:spPr>
            <a:xfrm>
              <a:off x="7456898" y="286683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813</a:t>
              </a:r>
            </a:p>
          </p:txBody>
        </p:sp>
        <p:sp>
          <p:nvSpPr>
            <p:cNvPr id="96" name="tx96"/>
            <p:cNvSpPr/>
            <p:nvPr/>
          </p:nvSpPr>
          <p:spPr>
            <a:xfrm>
              <a:off x="7729327" y="300065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708</a:t>
              </a:r>
            </a:p>
          </p:txBody>
        </p:sp>
        <p:sp>
          <p:nvSpPr>
            <p:cNvPr id="97" name="tx97"/>
            <p:cNvSpPr/>
            <p:nvPr/>
          </p:nvSpPr>
          <p:spPr>
            <a:xfrm>
              <a:off x="8001756" y="278903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874</a:t>
              </a:r>
            </a:p>
          </p:txBody>
        </p:sp>
        <p:sp>
          <p:nvSpPr>
            <p:cNvPr id="98" name="tx98"/>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694200" y="33189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0" name="tx100"/>
            <p:cNvSpPr/>
            <p:nvPr/>
          </p:nvSpPr>
          <p:spPr>
            <a:xfrm>
              <a:off x="577692" y="268331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1" name="tx101"/>
            <p:cNvSpPr/>
            <p:nvPr/>
          </p:nvSpPr>
          <p:spPr>
            <a:xfrm>
              <a:off x="577692" y="204768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2" name="tx102"/>
            <p:cNvSpPr/>
            <p:nvPr/>
          </p:nvSpPr>
          <p:spPr>
            <a:xfrm>
              <a:off x="577692" y="141205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3" name="tx10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2" name="tx122"/>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744786" y="4909475"/>
              <a:ext cx="201456" cy="201456"/>
            </a:xfrm>
            <a:prstGeom prst="rect">
              <a:avLst/>
            </a:prstGeom>
            <a:solidFill>
              <a:srgbClr val="E2231A">
                <a:alpha val="100000"/>
              </a:srgbClr>
            </a:solidFill>
          </p:spPr>
          <p:txBody>
            <a:bodyPr/>
            <a:lstStyle/>
            <a:p/>
          </p:txBody>
        </p:sp>
        <p:sp>
          <p:nvSpPr>
            <p:cNvPr id="125" name="rc125"/>
            <p:cNvSpPr/>
            <p:nvPr/>
          </p:nvSpPr>
          <p:spPr>
            <a:xfrm>
              <a:off x="5708946" y="4909475"/>
              <a:ext cx="201456" cy="201456"/>
            </a:xfrm>
            <a:prstGeom prst="rect">
              <a:avLst/>
            </a:prstGeom>
            <a:solidFill>
              <a:srgbClr val="B3B3B3">
                <a:alpha val="100000"/>
              </a:srgbClr>
            </a:solidFill>
          </p:spPr>
          <p:txBody>
            <a:bodyPr/>
            <a:lstStyle/>
            <a:p/>
          </p:txBody>
        </p:sp>
        <p:sp>
          <p:nvSpPr>
            <p:cNvPr id="126" name="tx126"/>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1083092" y="650218"/>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30" name="pl130"/>
            <p:cNvSpPr/>
            <p:nvPr/>
          </p:nvSpPr>
          <p:spPr>
            <a:xfrm>
              <a:off x="23921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3319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716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2114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5" name="pl135"/>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6" name="pl136"/>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7" name="pl137"/>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3620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3018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2415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422266" y="5774644"/>
              <a:ext cx="3895759" cy="162162"/>
            </a:xfrm>
            <a:prstGeom prst="rect">
              <a:avLst/>
            </a:prstGeom>
            <a:solidFill>
              <a:srgbClr val="E2231A">
                <a:alpha val="100000"/>
              </a:srgbClr>
            </a:solidFill>
          </p:spPr>
          <p:txBody>
            <a:bodyPr/>
            <a:lstStyle/>
            <a:p/>
          </p:txBody>
        </p:sp>
        <p:sp>
          <p:nvSpPr>
            <p:cNvPr id="142" name="rc142"/>
            <p:cNvSpPr/>
            <p:nvPr/>
          </p:nvSpPr>
          <p:spPr>
            <a:xfrm>
              <a:off x="1422266" y="5571941"/>
              <a:ext cx="3810137" cy="162162"/>
            </a:xfrm>
            <a:prstGeom prst="rect">
              <a:avLst/>
            </a:prstGeom>
            <a:solidFill>
              <a:srgbClr val="E2231A">
                <a:alpha val="100000"/>
              </a:srgbClr>
            </a:solidFill>
          </p:spPr>
          <p:txBody>
            <a:bodyPr/>
            <a:lstStyle/>
            <a:p/>
          </p:txBody>
        </p:sp>
        <p:sp>
          <p:nvSpPr>
            <p:cNvPr id="143" name="rc143"/>
            <p:cNvSpPr/>
            <p:nvPr/>
          </p:nvSpPr>
          <p:spPr>
            <a:xfrm>
              <a:off x="1422266" y="5369238"/>
              <a:ext cx="4935484" cy="162162"/>
            </a:xfrm>
            <a:prstGeom prst="rect">
              <a:avLst/>
            </a:prstGeom>
            <a:solidFill>
              <a:srgbClr val="E2231A">
                <a:alpha val="100000"/>
              </a:srgbClr>
            </a:solidFill>
          </p:spPr>
          <p:txBody>
            <a:bodyPr/>
            <a:lstStyle/>
            <a:p/>
          </p:txBody>
        </p:sp>
        <p:sp>
          <p:nvSpPr>
            <p:cNvPr id="144" name="rc144"/>
            <p:cNvSpPr/>
            <p:nvPr/>
          </p:nvSpPr>
          <p:spPr>
            <a:xfrm>
              <a:off x="5318025" y="5774644"/>
              <a:ext cx="1284330" cy="162162"/>
            </a:xfrm>
            <a:prstGeom prst="rect">
              <a:avLst/>
            </a:prstGeom>
            <a:solidFill>
              <a:srgbClr val="B3B3B3">
                <a:alpha val="100000"/>
              </a:srgbClr>
            </a:solidFill>
          </p:spPr>
          <p:txBody>
            <a:bodyPr/>
            <a:lstStyle/>
            <a:p/>
          </p:txBody>
        </p:sp>
        <p:sp>
          <p:nvSpPr>
            <p:cNvPr id="145" name="rc145"/>
            <p:cNvSpPr/>
            <p:nvPr/>
          </p:nvSpPr>
          <p:spPr>
            <a:xfrm>
              <a:off x="5232404" y="5571941"/>
              <a:ext cx="1681712" cy="162162"/>
            </a:xfrm>
            <a:prstGeom prst="rect">
              <a:avLst/>
            </a:prstGeom>
            <a:solidFill>
              <a:srgbClr val="B3B3B3">
                <a:alpha val="100000"/>
              </a:srgbClr>
            </a:solidFill>
          </p:spPr>
          <p:txBody>
            <a:bodyPr/>
            <a:lstStyle/>
            <a:p/>
          </p:txBody>
        </p:sp>
        <p:sp>
          <p:nvSpPr>
            <p:cNvPr id="146" name="rc146"/>
            <p:cNvSpPr/>
            <p:nvPr/>
          </p:nvSpPr>
          <p:spPr>
            <a:xfrm>
              <a:off x="6357750" y="5369238"/>
              <a:ext cx="1847989" cy="162162"/>
            </a:xfrm>
            <a:prstGeom prst="rect">
              <a:avLst/>
            </a:prstGeom>
            <a:solidFill>
              <a:srgbClr val="B3B3B3">
                <a:alpha val="100000"/>
              </a:srgbClr>
            </a:solidFill>
          </p:spPr>
          <p:txBody>
            <a:bodyPr/>
            <a:lstStyle/>
            <a:p/>
          </p:txBody>
        </p:sp>
        <p:sp>
          <p:nvSpPr>
            <p:cNvPr id="147" name="tx147"/>
            <p:cNvSpPr/>
            <p:nvPr/>
          </p:nvSpPr>
          <p:spPr>
            <a:xfrm>
              <a:off x="6747037"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667.6</a:t>
              </a:r>
            </a:p>
          </p:txBody>
        </p:sp>
        <p:sp>
          <p:nvSpPr>
            <p:cNvPr id="148" name="tx148"/>
            <p:cNvSpPr/>
            <p:nvPr/>
          </p:nvSpPr>
          <p:spPr>
            <a:xfrm>
              <a:off x="7058797"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707.8</a:t>
              </a:r>
            </a:p>
          </p:txBody>
        </p:sp>
        <p:sp>
          <p:nvSpPr>
            <p:cNvPr id="149" name="tx149"/>
            <p:cNvSpPr/>
            <p:nvPr/>
          </p:nvSpPr>
          <p:spPr>
            <a:xfrm>
              <a:off x="835042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874.3</a:t>
              </a:r>
            </a:p>
          </p:txBody>
        </p:sp>
        <p:sp>
          <p:nvSpPr>
            <p:cNvPr id="150" name="tx150"/>
            <p:cNvSpPr/>
            <p:nvPr/>
          </p:nvSpPr>
          <p:spPr>
            <a:xfrm>
              <a:off x="322546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502.1</a:t>
              </a:r>
            </a:p>
          </p:txBody>
        </p:sp>
        <p:sp>
          <p:nvSpPr>
            <p:cNvPr id="151" name="tx151"/>
            <p:cNvSpPr/>
            <p:nvPr/>
          </p:nvSpPr>
          <p:spPr>
            <a:xfrm>
              <a:off x="318265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491.1</a:t>
              </a:r>
            </a:p>
          </p:txBody>
        </p:sp>
        <p:sp>
          <p:nvSpPr>
            <p:cNvPr id="152" name="tx152"/>
            <p:cNvSpPr/>
            <p:nvPr/>
          </p:nvSpPr>
          <p:spPr>
            <a:xfrm>
              <a:off x="3745327"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636.1</a:t>
              </a:r>
            </a:p>
          </p:txBody>
        </p:sp>
        <p:sp>
          <p:nvSpPr>
            <p:cNvPr id="153" name="tx153"/>
            <p:cNvSpPr/>
            <p:nvPr/>
          </p:nvSpPr>
          <p:spPr>
            <a:xfrm>
              <a:off x="581550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165.5</a:t>
              </a:r>
            </a:p>
          </p:txBody>
        </p:sp>
        <p:sp>
          <p:nvSpPr>
            <p:cNvPr id="154" name="tx154"/>
            <p:cNvSpPr/>
            <p:nvPr/>
          </p:nvSpPr>
          <p:spPr>
            <a:xfrm>
              <a:off x="592857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216.7</a:t>
              </a:r>
            </a:p>
          </p:txBody>
        </p:sp>
        <p:sp>
          <p:nvSpPr>
            <p:cNvPr id="155" name="tx155"/>
            <p:cNvSpPr/>
            <p:nvPr/>
          </p:nvSpPr>
          <p:spPr>
            <a:xfrm>
              <a:off x="713706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238.2</a:t>
              </a:r>
            </a:p>
          </p:txBody>
        </p:sp>
        <p:sp>
          <p:nvSpPr>
            <p:cNvPr id="156" name="tx156"/>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19890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61" name="tx161"/>
            <p:cNvSpPr/>
            <p:nvPr/>
          </p:nvSpPr>
          <p:spPr>
            <a:xfrm>
              <a:off x="513867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62" name="tx162"/>
            <p:cNvSpPr/>
            <p:nvPr/>
          </p:nvSpPr>
          <p:spPr>
            <a:xfrm>
              <a:off x="707844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63" name="tx163"/>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53%. This is lower than in 2019, where coverage was 59%.
636,000 children missed their routine first dose of measles vaccine.
MCV2 is typically administered to children between 18 months and five years old. MCV2 coverage declined at 31%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51362"/>
              <a:ext cx="3397293" cy="942818"/>
            </a:xfrm>
            <a:custGeom>
              <a:avLst/>
              <a:pathLst>
                <a:path w="3397293" h="942818">
                  <a:moveTo>
                    <a:pt x="0" y="942818"/>
                  </a:moveTo>
                  <a:lnTo>
                    <a:pt x="141553" y="57140"/>
                  </a:lnTo>
                  <a:lnTo>
                    <a:pt x="283107" y="0"/>
                  </a:lnTo>
                  <a:lnTo>
                    <a:pt x="424661" y="342843"/>
                  </a:lnTo>
                  <a:lnTo>
                    <a:pt x="566215" y="285702"/>
                  </a:lnTo>
                  <a:lnTo>
                    <a:pt x="707769" y="828537"/>
                  </a:lnTo>
                  <a:lnTo>
                    <a:pt x="849323" y="742826"/>
                  </a:lnTo>
                  <a:lnTo>
                    <a:pt x="990877" y="457124"/>
                  </a:lnTo>
                  <a:lnTo>
                    <a:pt x="1132431" y="457124"/>
                  </a:lnTo>
                  <a:lnTo>
                    <a:pt x="1273984" y="457124"/>
                  </a:lnTo>
                  <a:lnTo>
                    <a:pt x="1415538" y="428553"/>
                  </a:lnTo>
                  <a:lnTo>
                    <a:pt x="1557092" y="428553"/>
                  </a:lnTo>
                  <a:lnTo>
                    <a:pt x="1698646" y="428553"/>
                  </a:lnTo>
                  <a:lnTo>
                    <a:pt x="1840200" y="428553"/>
                  </a:lnTo>
                  <a:lnTo>
                    <a:pt x="1981754" y="514264"/>
                  </a:lnTo>
                  <a:lnTo>
                    <a:pt x="2123308" y="628545"/>
                  </a:lnTo>
                  <a:lnTo>
                    <a:pt x="2264862" y="714256"/>
                  </a:lnTo>
                  <a:lnTo>
                    <a:pt x="2406416" y="771396"/>
                  </a:lnTo>
                  <a:lnTo>
                    <a:pt x="2547969" y="514264"/>
                  </a:lnTo>
                  <a:lnTo>
                    <a:pt x="2689523" y="428553"/>
                  </a:lnTo>
                  <a:lnTo>
                    <a:pt x="2831077" y="571405"/>
                  </a:lnTo>
                  <a:lnTo>
                    <a:pt x="2972631" y="742826"/>
                  </a:lnTo>
                  <a:lnTo>
                    <a:pt x="3114185" y="685686"/>
                  </a:lnTo>
                  <a:lnTo>
                    <a:pt x="3255739" y="314272"/>
                  </a:lnTo>
                  <a:lnTo>
                    <a:pt x="3397293" y="599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51362"/>
              <a:ext cx="3397293" cy="942818"/>
            </a:xfrm>
            <a:custGeom>
              <a:avLst/>
              <a:pathLst>
                <a:path w="3397293" h="942818">
                  <a:moveTo>
                    <a:pt x="0" y="942818"/>
                  </a:moveTo>
                  <a:lnTo>
                    <a:pt x="141553" y="57140"/>
                  </a:lnTo>
                  <a:lnTo>
                    <a:pt x="283107" y="0"/>
                  </a:lnTo>
                  <a:lnTo>
                    <a:pt x="424661" y="342843"/>
                  </a:lnTo>
                  <a:lnTo>
                    <a:pt x="566215" y="285702"/>
                  </a:lnTo>
                  <a:lnTo>
                    <a:pt x="707769" y="828537"/>
                  </a:lnTo>
                  <a:lnTo>
                    <a:pt x="849323" y="742826"/>
                  </a:lnTo>
                  <a:lnTo>
                    <a:pt x="990877" y="457124"/>
                  </a:lnTo>
                  <a:lnTo>
                    <a:pt x="1132431" y="457124"/>
                  </a:lnTo>
                  <a:lnTo>
                    <a:pt x="1273984" y="457124"/>
                  </a:lnTo>
                  <a:lnTo>
                    <a:pt x="1415538" y="428553"/>
                  </a:lnTo>
                  <a:lnTo>
                    <a:pt x="1557092" y="428553"/>
                  </a:lnTo>
                  <a:lnTo>
                    <a:pt x="1698646" y="428553"/>
                  </a:lnTo>
                  <a:lnTo>
                    <a:pt x="1840200" y="428553"/>
                  </a:lnTo>
                  <a:lnTo>
                    <a:pt x="1981754" y="514264"/>
                  </a:lnTo>
                  <a:lnTo>
                    <a:pt x="2123308" y="628545"/>
                  </a:lnTo>
                  <a:lnTo>
                    <a:pt x="2264862" y="714256"/>
                  </a:lnTo>
                  <a:lnTo>
                    <a:pt x="2406416" y="771396"/>
                  </a:lnTo>
                  <a:lnTo>
                    <a:pt x="2547969" y="514264"/>
                  </a:lnTo>
                  <a:lnTo>
                    <a:pt x="2689523" y="428553"/>
                  </a:lnTo>
                  <a:lnTo>
                    <a:pt x="2831077" y="571405"/>
                  </a:lnTo>
                  <a:lnTo>
                    <a:pt x="2972631" y="742826"/>
                  </a:lnTo>
                  <a:lnTo>
                    <a:pt x="3114185" y="685686"/>
                  </a:lnTo>
                  <a:lnTo>
                    <a:pt x="3255739" y="314272"/>
                  </a:lnTo>
                  <a:lnTo>
                    <a:pt x="3397293" y="599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42785"/>
            </a:xfrm>
            <a:custGeom>
              <a:avLst/>
              <a:pathLst>
                <a:path w="0" h="1742785">
                  <a:moveTo>
                    <a:pt x="0" y="0"/>
                  </a:moveTo>
                  <a:lnTo>
                    <a:pt x="0" y="174278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32" name="pl32"/>
            <p:cNvSpPr/>
            <p:nvPr/>
          </p:nvSpPr>
          <p:spPr>
            <a:xfrm>
              <a:off x="1120965" y="1751362"/>
              <a:ext cx="3397293" cy="942818"/>
            </a:xfrm>
            <a:custGeom>
              <a:avLst/>
              <a:pathLst>
                <a:path w="3397293" h="942818">
                  <a:moveTo>
                    <a:pt x="0" y="942818"/>
                  </a:moveTo>
                  <a:lnTo>
                    <a:pt x="141553" y="57140"/>
                  </a:lnTo>
                  <a:lnTo>
                    <a:pt x="283107" y="0"/>
                  </a:lnTo>
                  <a:lnTo>
                    <a:pt x="424661" y="342843"/>
                  </a:lnTo>
                  <a:lnTo>
                    <a:pt x="566215" y="285702"/>
                  </a:lnTo>
                  <a:lnTo>
                    <a:pt x="707769" y="828537"/>
                  </a:lnTo>
                  <a:lnTo>
                    <a:pt x="849323" y="742826"/>
                  </a:lnTo>
                  <a:lnTo>
                    <a:pt x="990877" y="457124"/>
                  </a:lnTo>
                  <a:lnTo>
                    <a:pt x="1132431" y="457124"/>
                  </a:lnTo>
                  <a:lnTo>
                    <a:pt x="1273984" y="457124"/>
                  </a:lnTo>
                  <a:lnTo>
                    <a:pt x="1415538" y="428553"/>
                  </a:lnTo>
                  <a:lnTo>
                    <a:pt x="1557092" y="428553"/>
                  </a:lnTo>
                  <a:lnTo>
                    <a:pt x="1698646" y="428553"/>
                  </a:lnTo>
                  <a:lnTo>
                    <a:pt x="1840200" y="428553"/>
                  </a:lnTo>
                  <a:lnTo>
                    <a:pt x="1981754" y="514264"/>
                  </a:lnTo>
                  <a:lnTo>
                    <a:pt x="2123308" y="628545"/>
                  </a:lnTo>
                  <a:lnTo>
                    <a:pt x="2264862" y="714256"/>
                  </a:lnTo>
                  <a:lnTo>
                    <a:pt x="2406416" y="771396"/>
                  </a:lnTo>
                  <a:lnTo>
                    <a:pt x="2547969" y="514264"/>
                  </a:lnTo>
                  <a:lnTo>
                    <a:pt x="2689523" y="428553"/>
                  </a:lnTo>
                  <a:lnTo>
                    <a:pt x="2831077" y="571405"/>
                  </a:lnTo>
                  <a:lnTo>
                    <a:pt x="2972631" y="742826"/>
                  </a:lnTo>
                  <a:lnTo>
                    <a:pt x="3114185" y="685686"/>
                  </a:lnTo>
                  <a:lnTo>
                    <a:pt x="3255739" y="314272"/>
                  </a:lnTo>
                  <a:lnTo>
                    <a:pt x="3397293" y="599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4" name="tx34"/>
            <p:cNvSpPr/>
            <p:nvPr/>
          </p:nvSpPr>
          <p:spPr>
            <a:xfrm>
              <a:off x="176844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7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7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40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8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5881" y="480401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6905" y="471005"/>
              <a:ext cx="2465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Angola, 2000-2024</a:t>
              </a:r>
            </a:p>
          </p:txBody>
        </p:sp>
        <p:sp>
          <p:nvSpPr>
            <p:cNvPr id="63" name="pl63"/>
            <p:cNvSpPr/>
            <p:nvPr/>
          </p:nvSpPr>
          <p:spPr>
            <a:xfrm>
              <a:off x="5267799" y="36562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8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60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63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5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07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7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121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14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2302230"/>
            </a:xfrm>
            <a:custGeom>
              <a:avLst/>
              <a:pathLst>
                <a:path w="3397293" h="2302230">
                  <a:moveTo>
                    <a:pt x="0" y="2302230"/>
                  </a:moveTo>
                  <a:lnTo>
                    <a:pt x="141553" y="139529"/>
                  </a:lnTo>
                  <a:lnTo>
                    <a:pt x="283107" y="0"/>
                  </a:lnTo>
                  <a:lnTo>
                    <a:pt x="424661" y="837174"/>
                  </a:lnTo>
                  <a:lnTo>
                    <a:pt x="566215" y="697645"/>
                  </a:lnTo>
                  <a:lnTo>
                    <a:pt x="707769" y="2023172"/>
                  </a:lnTo>
                  <a:lnTo>
                    <a:pt x="849323" y="1813878"/>
                  </a:lnTo>
                  <a:lnTo>
                    <a:pt x="990877" y="1116233"/>
                  </a:lnTo>
                  <a:lnTo>
                    <a:pt x="1132431" y="1116233"/>
                  </a:lnTo>
                  <a:lnTo>
                    <a:pt x="1273984" y="1116233"/>
                  </a:lnTo>
                  <a:lnTo>
                    <a:pt x="1415538" y="1046468"/>
                  </a:lnTo>
                  <a:lnTo>
                    <a:pt x="1557092" y="1046468"/>
                  </a:lnTo>
                  <a:lnTo>
                    <a:pt x="1698646" y="1046468"/>
                  </a:lnTo>
                  <a:lnTo>
                    <a:pt x="1840200" y="1046468"/>
                  </a:lnTo>
                  <a:lnTo>
                    <a:pt x="1981754" y="1255762"/>
                  </a:lnTo>
                  <a:lnTo>
                    <a:pt x="2123308" y="1534820"/>
                  </a:lnTo>
                  <a:lnTo>
                    <a:pt x="2264862" y="1744114"/>
                  </a:lnTo>
                  <a:lnTo>
                    <a:pt x="2406416" y="1883643"/>
                  </a:lnTo>
                  <a:lnTo>
                    <a:pt x="2547969" y="1255762"/>
                  </a:lnTo>
                  <a:lnTo>
                    <a:pt x="2689523" y="1046468"/>
                  </a:lnTo>
                  <a:lnTo>
                    <a:pt x="2831077" y="1395291"/>
                  </a:lnTo>
                  <a:lnTo>
                    <a:pt x="2972631" y="1813878"/>
                  </a:lnTo>
                  <a:lnTo>
                    <a:pt x="3114185" y="1674349"/>
                  </a:lnTo>
                  <a:lnTo>
                    <a:pt x="3255739" y="767410"/>
                  </a:lnTo>
                  <a:lnTo>
                    <a:pt x="3397293" y="146505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609798"/>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40034"/>
              <a:ext cx="3397293" cy="1325526"/>
            </a:xfrm>
            <a:custGeom>
              <a:avLst/>
              <a:pathLst>
                <a:path w="3397293" h="1325526">
                  <a:moveTo>
                    <a:pt x="0" y="1325526"/>
                  </a:moveTo>
                  <a:lnTo>
                    <a:pt x="141553" y="1116233"/>
                  </a:lnTo>
                  <a:lnTo>
                    <a:pt x="283107" y="976703"/>
                  </a:lnTo>
                  <a:lnTo>
                    <a:pt x="424661" y="906939"/>
                  </a:lnTo>
                  <a:lnTo>
                    <a:pt x="566215" y="837174"/>
                  </a:lnTo>
                  <a:lnTo>
                    <a:pt x="707769" y="837174"/>
                  </a:lnTo>
                  <a:lnTo>
                    <a:pt x="849323" y="627881"/>
                  </a:lnTo>
                  <a:lnTo>
                    <a:pt x="990877" y="488351"/>
                  </a:lnTo>
                  <a:lnTo>
                    <a:pt x="1132431" y="348822"/>
                  </a:lnTo>
                  <a:lnTo>
                    <a:pt x="1273984" y="139529"/>
                  </a:lnTo>
                  <a:lnTo>
                    <a:pt x="1415538" y="69764"/>
                  </a:lnTo>
                  <a:lnTo>
                    <a:pt x="1557092" y="0"/>
                  </a:lnTo>
                  <a:lnTo>
                    <a:pt x="1698646" y="0"/>
                  </a:lnTo>
                  <a:lnTo>
                    <a:pt x="1840200" y="69764"/>
                  </a:lnTo>
                  <a:lnTo>
                    <a:pt x="1981754" y="69764"/>
                  </a:lnTo>
                  <a:lnTo>
                    <a:pt x="2123308" y="69764"/>
                  </a:lnTo>
                  <a:lnTo>
                    <a:pt x="2264862" y="209293"/>
                  </a:lnTo>
                  <a:lnTo>
                    <a:pt x="2406416" y="209293"/>
                  </a:lnTo>
                  <a:lnTo>
                    <a:pt x="2547969" y="139529"/>
                  </a:lnTo>
                  <a:lnTo>
                    <a:pt x="2689523" y="69764"/>
                  </a:lnTo>
                  <a:lnTo>
                    <a:pt x="2831077" y="209293"/>
                  </a:lnTo>
                  <a:lnTo>
                    <a:pt x="2972631" y="279058"/>
                  </a:lnTo>
                  <a:lnTo>
                    <a:pt x="3114185" y="209293"/>
                  </a:lnTo>
                  <a:lnTo>
                    <a:pt x="3255739" y="69764"/>
                  </a:lnTo>
                  <a:lnTo>
                    <a:pt x="3397293" y="6976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60979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2302230"/>
            </a:xfrm>
            <a:custGeom>
              <a:avLst/>
              <a:pathLst>
                <a:path w="3397293" h="2302230">
                  <a:moveTo>
                    <a:pt x="0" y="2302230"/>
                  </a:moveTo>
                  <a:lnTo>
                    <a:pt x="141553" y="139529"/>
                  </a:lnTo>
                  <a:lnTo>
                    <a:pt x="283107" y="0"/>
                  </a:lnTo>
                  <a:lnTo>
                    <a:pt x="424661" y="837174"/>
                  </a:lnTo>
                  <a:lnTo>
                    <a:pt x="566215" y="697645"/>
                  </a:lnTo>
                  <a:lnTo>
                    <a:pt x="707769" y="2023172"/>
                  </a:lnTo>
                  <a:lnTo>
                    <a:pt x="849323" y="1813878"/>
                  </a:lnTo>
                  <a:lnTo>
                    <a:pt x="990877" y="1116233"/>
                  </a:lnTo>
                  <a:lnTo>
                    <a:pt x="1132431" y="1116233"/>
                  </a:lnTo>
                  <a:lnTo>
                    <a:pt x="1273984" y="1116233"/>
                  </a:lnTo>
                  <a:lnTo>
                    <a:pt x="1415538" y="1046468"/>
                  </a:lnTo>
                  <a:lnTo>
                    <a:pt x="1557092" y="1046468"/>
                  </a:lnTo>
                  <a:lnTo>
                    <a:pt x="1698646" y="1046468"/>
                  </a:lnTo>
                  <a:lnTo>
                    <a:pt x="1840200" y="1046468"/>
                  </a:lnTo>
                  <a:lnTo>
                    <a:pt x="1981754" y="1255762"/>
                  </a:lnTo>
                  <a:lnTo>
                    <a:pt x="2123308" y="1534820"/>
                  </a:lnTo>
                  <a:lnTo>
                    <a:pt x="2264862" y="1744114"/>
                  </a:lnTo>
                  <a:lnTo>
                    <a:pt x="2406416" y="1883643"/>
                  </a:lnTo>
                  <a:lnTo>
                    <a:pt x="2547969" y="1255762"/>
                  </a:lnTo>
                  <a:lnTo>
                    <a:pt x="2689523" y="1046468"/>
                  </a:lnTo>
                  <a:lnTo>
                    <a:pt x="2831077" y="1395291"/>
                  </a:lnTo>
                  <a:lnTo>
                    <a:pt x="2972631" y="1813878"/>
                  </a:lnTo>
                  <a:lnTo>
                    <a:pt x="3114185" y="1674349"/>
                  </a:lnTo>
                  <a:lnTo>
                    <a:pt x="3255739" y="767410"/>
                  </a:lnTo>
                  <a:lnTo>
                    <a:pt x="3397293" y="146505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1706"/>
              <a:ext cx="0" cy="2413854"/>
            </a:xfrm>
            <a:custGeom>
              <a:avLst/>
              <a:pathLst>
                <a:path w="0" h="2413854">
                  <a:moveTo>
                    <a:pt x="0" y="24138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1706"/>
              <a:ext cx="0" cy="2134795"/>
            </a:xfrm>
            <a:custGeom>
              <a:avLst/>
              <a:pathLst>
                <a:path w="0" h="2134795">
                  <a:moveTo>
                    <a:pt x="0" y="21347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1706"/>
              <a:ext cx="0" cy="1158091"/>
            </a:xfrm>
            <a:custGeom>
              <a:avLst/>
              <a:pathLst>
                <a:path w="0" h="1158091">
                  <a:moveTo>
                    <a:pt x="0" y="11580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1706"/>
              <a:ext cx="0" cy="1646443"/>
            </a:xfrm>
            <a:custGeom>
              <a:avLst/>
              <a:pathLst>
                <a:path w="0" h="1646443">
                  <a:moveTo>
                    <a:pt x="0" y="16464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1706"/>
              <a:ext cx="0" cy="1158091"/>
            </a:xfrm>
            <a:custGeom>
              <a:avLst/>
              <a:pathLst>
                <a:path w="0" h="1158091">
                  <a:moveTo>
                    <a:pt x="0" y="11580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1706"/>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1706"/>
              <a:ext cx="0" cy="1576679"/>
            </a:xfrm>
            <a:custGeom>
              <a:avLst/>
              <a:pathLst>
                <a:path w="0" h="1576679">
                  <a:moveTo>
                    <a:pt x="0" y="157667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2302230"/>
            </a:xfrm>
            <a:custGeom>
              <a:avLst/>
              <a:pathLst>
                <a:path w="3397293" h="2302230">
                  <a:moveTo>
                    <a:pt x="0" y="2302230"/>
                  </a:moveTo>
                  <a:lnTo>
                    <a:pt x="141553" y="139529"/>
                  </a:lnTo>
                  <a:lnTo>
                    <a:pt x="283107" y="0"/>
                  </a:lnTo>
                  <a:lnTo>
                    <a:pt x="424661" y="837174"/>
                  </a:lnTo>
                  <a:lnTo>
                    <a:pt x="566215" y="697645"/>
                  </a:lnTo>
                  <a:lnTo>
                    <a:pt x="707769" y="2023172"/>
                  </a:lnTo>
                  <a:lnTo>
                    <a:pt x="849323" y="1813878"/>
                  </a:lnTo>
                  <a:lnTo>
                    <a:pt x="990877" y="1116233"/>
                  </a:lnTo>
                  <a:lnTo>
                    <a:pt x="1132431" y="1116233"/>
                  </a:lnTo>
                  <a:lnTo>
                    <a:pt x="1273984" y="1116233"/>
                  </a:lnTo>
                  <a:lnTo>
                    <a:pt x="1415538" y="1046468"/>
                  </a:lnTo>
                  <a:lnTo>
                    <a:pt x="1557092" y="1046468"/>
                  </a:lnTo>
                  <a:lnTo>
                    <a:pt x="1698646" y="1046468"/>
                  </a:lnTo>
                  <a:lnTo>
                    <a:pt x="1840200" y="1046468"/>
                  </a:lnTo>
                  <a:lnTo>
                    <a:pt x="1981754" y="1255762"/>
                  </a:lnTo>
                  <a:lnTo>
                    <a:pt x="2123308" y="1534820"/>
                  </a:lnTo>
                  <a:lnTo>
                    <a:pt x="2264862" y="1744114"/>
                  </a:lnTo>
                  <a:lnTo>
                    <a:pt x="2406416" y="1883643"/>
                  </a:lnTo>
                  <a:lnTo>
                    <a:pt x="2547969" y="1255762"/>
                  </a:lnTo>
                  <a:lnTo>
                    <a:pt x="2689523" y="1046468"/>
                  </a:lnTo>
                  <a:lnTo>
                    <a:pt x="2831077" y="1395291"/>
                  </a:lnTo>
                  <a:lnTo>
                    <a:pt x="2972631" y="1813878"/>
                  </a:lnTo>
                  <a:lnTo>
                    <a:pt x="3114185" y="1674349"/>
                  </a:lnTo>
                  <a:lnTo>
                    <a:pt x="3255739" y="767410"/>
                  </a:lnTo>
                  <a:lnTo>
                    <a:pt x="3397293" y="1465055"/>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833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067093" y="13846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823058"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12777" y="13860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850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3833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710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5693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9529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553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576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600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1623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54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54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91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15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2580" y="480401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20" name="tx120"/>
            <p:cNvSpPr/>
            <p:nvPr/>
          </p:nvSpPr>
          <p:spPr>
            <a:xfrm>
              <a:off x="71062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66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682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70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723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192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212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233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5779180" cy="149993"/>
            </a:xfrm>
            <a:prstGeom prst="rect">
              <a:avLst/>
            </a:prstGeom>
            <a:solidFill>
              <a:srgbClr val="E2231A">
                <a:alpha val="80000"/>
              </a:srgbClr>
            </a:solidFill>
          </p:spPr>
          <p:txBody>
            <a:bodyPr/>
            <a:lstStyle/>
            <a:p/>
          </p:txBody>
        </p:sp>
        <p:sp>
          <p:nvSpPr>
            <p:cNvPr id="134" name="rc134"/>
            <p:cNvSpPr/>
            <p:nvPr/>
          </p:nvSpPr>
          <p:spPr>
            <a:xfrm>
              <a:off x="1317178" y="5637654"/>
              <a:ext cx="5652164"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658694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502,000</a:t>
              </a:r>
            </a:p>
          </p:txBody>
        </p:sp>
        <p:sp>
          <p:nvSpPr>
            <p:cNvPr id="137" name="tx137"/>
            <p:cNvSpPr/>
            <p:nvPr/>
          </p:nvSpPr>
          <p:spPr>
            <a:xfrm>
              <a:off x="645992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491,000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636,000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1424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41629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771834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Angola (53%) was 31 percentage points lower than the global average (84%) and 23 percentage points lower than the average across all ESAR countries (76%).
National MCV1 coverage was 6 percentage points lower than in 2019 (59%).
This equates to 636,000 unvaccinated children in 2024 compared to 502,000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F26A21">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Angola ranked number 2 out of 21 countries for lowest MCV1 coverage (based on tied ranks).
Angola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79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98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28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3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63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799920"/>
              <a:ext cx="249522" cy="302777"/>
            </a:xfrm>
            <a:prstGeom prst="rect">
              <a:avLst/>
            </a:prstGeom>
            <a:solidFill>
              <a:srgbClr val="80BD41">
                <a:alpha val="100000"/>
              </a:srgbClr>
            </a:solidFill>
          </p:spPr>
          <p:txBody>
            <a:bodyPr/>
            <a:lstStyle/>
            <a:p/>
          </p:txBody>
        </p:sp>
        <p:sp>
          <p:nvSpPr>
            <p:cNvPr id="22" name="rc22"/>
            <p:cNvSpPr/>
            <p:nvPr/>
          </p:nvSpPr>
          <p:spPr>
            <a:xfrm>
              <a:off x="1296273" y="3364215"/>
              <a:ext cx="249522" cy="435704"/>
            </a:xfrm>
            <a:prstGeom prst="rect">
              <a:avLst/>
            </a:prstGeom>
            <a:solidFill>
              <a:srgbClr val="E2231A">
                <a:alpha val="100000"/>
              </a:srgbClr>
            </a:solidFill>
          </p:spPr>
          <p:txBody>
            <a:bodyPr/>
            <a:lstStyle/>
            <a:p/>
          </p:txBody>
        </p:sp>
        <p:sp>
          <p:nvSpPr>
            <p:cNvPr id="23" name="rc23"/>
            <p:cNvSpPr/>
            <p:nvPr/>
          </p:nvSpPr>
          <p:spPr>
            <a:xfrm>
              <a:off x="1573521" y="3552195"/>
              <a:ext cx="249522" cy="550502"/>
            </a:xfrm>
            <a:prstGeom prst="rect">
              <a:avLst/>
            </a:prstGeom>
            <a:solidFill>
              <a:srgbClr val="80BD41">
                <a:alpha val="100000"/>
              </a:srgbClr>
            </a:solidFill>
          </p:spPr>
          <p:txBody>
            <a:bodyPr/>
            <a:lstStyle/>
            <a:p/>
          </p:txBody>
        </p:sp>
        <p:sp>
          <p:nvSpPr>
            <p:cNvPr id="24" name="rc24"/>
            <p:cNvSpPr/>
            <p:nvPr/>
          </p:nvSpPr>
          <p:spPr>
            <a:xfrm>
              <a:off x="1573521" y="3338110"/>
              <a:ext cx="249522" cy="214084"/>
            </a:xfrm>
            <a:prstGeom prst="rect">
              <a:avLst/>
            </a:prstGeom>
            <a:solidFill>
              <a:srgbClr val="E2231A">
                <a:alpha val="100000"/>
              </a:srgbClr>
            </a:solidFill>
          </p:spPr>
          <p:txBody>
            <a:bodyPr/>
            <a:lstStyle/>
            <a:p/>
          </p:txBody>
        </p:sp>
        <p:sp>
          <p:nvSpPr>
            <p:cNvPr id="25" name="rc25"/>
            <p:cNvSpPr/>
            <p:nvPr/>
          </p:nvSpPr>
          <p:spPr>
            <a:xfrm>
              <a:off x="1850769" y="3517551"/>
              <a:ext cx="249522" cy="585145"/>
            </a:xfrm>
            <a:prstGeom prst="rect">
              <a:avLst/>
            </a:prstGeom>
            <a:solidFill>
              <a:srgbClr val="80BD41">
                <a:alpha val="100000"/>
              </a:srgbClr>
            </a:solidFill>
          </p:spPr>
          <p:txBody>
            <a:bodyPr/>
            <a:lstStyle/>
            <a:p/>
          </p:txBody>
        </p:sp>
        <p:sp>
          <p:nvSpPr>
            <p:cNvPr id="26" name="rc26"/>
            <p:cNvSpPr/>
            <p:nvPr/>
          </p:nvSpPr>
          <p:spPr>
            <a:xfrm>
              <a:off x="1850769" y="3311959"/>
              <a:ext cx="249522" cy="205592"/>
            </a:xfrm>
            <a:prstGeom prst="rect">
              <a:avLst/>
            </a:prstGeom>
            <a:solidFill>
              <a:srgbClr val="E2231A">
                <a:alpha val="100000"/>
              </a:srgbClr>
            </a:solidFill>
          </p:spPr>
          <p:txBody>
            <a:bodyPr/>
            <a:lstStyle/>
            <a:p/>
          </p:txBody>
        </p:sp>
        <p:sp>
          <p:nvSpPr>
            <p:cNvPr id="27" name="rc27"/>
            <p:cNvSpPr/>
            <p:nvPr/>
          </p:nvSpPr>
          <p:spPr>
            <a:xfrm>
              <a:off x="2128016" y="3593952"/>
              <a:ext cx="249522" cy="508744"/>
            </a:xfrm>
            <a:prstGeom prst="rect">
              <a:avLst/>
            </a:prstGeom>
            <a:solidFill>
              <a:srgbClr val="80BD41">
                <a:alpha val="100000"/>
              </a:srgbClr>
            </a:solidFill>
          </p:spPr>
          <p:txBody>
            <a:bodyPr/>
            <a:lstStyle/>
            <a:p/>
          </p:txBody>
        </p:sp>
        <p:sp>
          <p:nvSpPr>
            <p:cNvPr id="28" name="rc28"/>
            <p:cNvSpPr/>
            <p:nvPr/>
          </p:nvSpPr>
          <p:spPr>
            <a:xfrm>
              <a:off x="2128016" y="3282141"/>
              <a:ext cx="249522" cy="311810"/>
            </a:xfrm>
            <a:prstGeom prst="rect">
              <a:avLst/>
            </a:prstGeom>
            <a:solidFill>
              <a:srgbClr val="E2231A">
                <a:alpha val="100000"/>
              </a:srgbClr>
            </a:solidFill>
          </p:spPr>
          <p:txBody>
            <a:bodyPr/>
            <a:lstStyle/>
            <a:p/>
          </p:txBody>
        </p:sp>
        <p:sp>
          <p:nvSpPr>
            <p:cNvPr id="29" name="rc29"/>
            <p:cNvSpPr/>
            <p:nvPr/>
          </p:nvSpPr>
          <p:spPr>
            <a:xfrm>
              <a:off x="2405264" y="3557668"/>
              <a:ext cx="249522" cy="545029"/>
            </a:xfrm>
            <a:prstGeom prst="rect">
              <a:avLst/>
            </a:prstGeom>
            <a:solidFill>
              <a:srgbClr val="80BD41">
                <a:alpha val="100000"/>
              </a:srgbClr>
            </a:solidFill>
          </p:spPr>
          <p:txBody>
            <a:bodyPr/>
            <a:lstStyle/>
            <a:p/>
          </p:txBody>
        </p:sp>
        <p:sp>
          <p:nvSpPr>
            <p:cNvPr id="30" name="rc30"/>
            <p:cNvSpPr/>
            <p:nvPr/>
          </p:nvSpPr>
          <p:spPr>
            <a:xfrm>
              <a:off x="2405264" y="3251089"/>
              <a:ext cx="249522" cy="306578"/>
            </a:xfrm>
            <a:prstGeom prst="rect">
              <a:avLst/>
            </a:prstGeom>
            <a:solidFill>
              <a:srgbClr val="E2231A">
                <a:alpha val="100000"/>
              </a:srgbClr>
            </a:solidFill>
          </p:spPr>
          <p:txBody>
            <a:bodyPr/>
            <a:lstStyle/>
            <a:p/>
          </p:txBody>
        </p:sp>
        <p:sp>
          <p:nvSpPr>
            <p:cNvPr id="31" name="rc31"/>
            <p:cNvSpPr/>
            <p:nvPr/>
          </p:nvSpPr>
          <p:spPr>
            <a:xfrm>
              <a:off x="2682512" y="3704902"/>
              <a:ext cx="249522" cy="397794"/>
            </a:xfrm>
            <a:prstGeom prst="rect">
              <a:avLst/>
            </a:prstGeom>
            <a:solidFill>
              <a:srgbClr val="80BD41">
                <a:alpha val="100000"/>
              </a:srgbClr>
            </a:solidFill>
          </p:spPr>
          <p:txBody>
            <a:bodyPr/>
            <a:lstStyle/>
            <a:p/>
          </p:txBody>
        </p:sp>
        <p:sp>
          <p:nvSpPr>
            <p:cNvPr id="32" name="rc32"/>
            <p:cNvSpPr/>
            <p:nvPr/>
          </p:nvSpPr>
          <p:spPr>
            <a:xfrm>
              <a:off x="2682512" y="3218709"/>
              <a:ext cx="249522" cy="486192"/>
            </a:xfrm>
            <a:prstGeom prst="rect">
              <a:avLst/>
            </a:prstGeom>
            <a:solidFill>
              <a:srgbClr val="E2231A">
                <a:alpha val="100000"/>
              </a:srgbClr>
            </a:solidFill>
          </p:spPr>
          <p:txBody>
            <a:bodyPr/>
            <a:lstStyle/>
            <a:p/>
          </p:txBody>
        </p:sp>
        <p:sp>
          <p:nvSpPr>
            <p:cNvPr id="33" name="rc33"/>
            <p:cNvSpPr/>
            <p:nvPr/>
          </p:nvSpPr>
          <p:spPr>
            <a:xfrm>
              <a:off x="2959759" y="3663063"/>
              <a:ext cx="249522" cy="439633"/>
            </a:xfrm>
            <a:prstGeom prst="rect">
              <a:avLst/>
            </a:prstGeom>
            <a:solidFill>
              <a:srgbClr val="80BD41">
                <a:alpha val="100000"/>
              </a:srgbClr>
            </a:solidFill>
          </p:spPr>
          <p:txBody>
            <a:bodyPr/>
            <a:lstStyle/>
            <a:p/>
          </p:txBody>
        </p:sp>
        <p:sp>
          <p:nvSpPr>
            <p:cNvPr id="34" name="rc34"/>
            <p:cNvSpPr/>
            <p:nvPr/>
          </p:nvSpPr>
          <p:spPr>
            <a:xfrm>
              <a:off x="2959759" y="3186793"/>
              <a:ext cx="249522" cy="476270"/>
            </a:xfrm>
            <a:prstGeom prst="rect">
              <a:avLst/>
            </a:prstGeom>
            <a:solidFill>
              <a:srgbClr val="E2231A">
                <a:alpha val="100000"/>
              </a:srgbClr>
            </a:solidFill>
          </p:spPr>
          <p:txBody>
            <a:bodyPr/>
            <a:lstStyle/>
            <a:p/>
          </p:txBody>
        </p:sp>
        <p:sp>
          <p:nvSpPr>
            <p:cNvPr id="35" name="rc35"/>
            <p:cNvSpPr/>
            <p:nvPr/>
          </p:nvSpPr>
          <p:spPr>
            <a:xfrm>
              <a:off x="3237007" y="3552508"/>
              <a:ext cx="249522" cy="550188"/>
            </a:xfrm>
            <a:prstGeom prst="rect">
              <a:avLst/>
            </a:prstGeom>
            <a:solidFill>
              <a:srgbClr val="80BD41">
                <a:alpha val="100000"/>
              </a:srgbClr>
            </a:solidFill>
          </p:spPr>
          <p:txBody>
            <a:bodyPr/>
            <a:lstStyle/>
            <a:p/>
          </p:txBody>
        </p:sp>
        <p:sp>
          <p:nvSpPr>
            <p:cNvPr id="36" name="rc36"/>
            <p:cNvSpPr/>
            <p:nvPr/>
          </p:nvSpPr>
          <p:spPr>
            <a:xfrm>
              <a:off x="3237007" y="3154095"/>
              <a:ext cx="249522" cy="398413"/>
            </a:xfrm>
            <a:prstGeom prst="rect">
              <a:avLst/>
            </a:prstGeom>
            <a:solidFill>
              <a:srgbClr val="E2231A">
                <a:alpha val="100000"/>
              </a:srgbClr>
            </a:solidFill>
          </p:spPr>
          <p:txBody>
            <a:bodyPr/>
            <a:lstStyle/>
            <a:p/>
          </p:txBody>
        </p:sp>
        <p:sp>
          <p:nvSpPr>
            <p:cNvPr id="37" name="rc37"/>
            <p:cNvSpPr/>
            <p:nvPr/>
          </p:nvSpPr>
          <p:spPr>
            <a:xfrm>
              <a:off x="3514255" y="3533317"/>
              <a:ext cx="249522" cy="569380"/>
            </a:xfrm>
            <a:prstGeom prst="rect">
              <a:avLst/>
            </a:prstGeom>
            <a:solidFill>
              <a:srgbClr val="80BD41">
                <a:alpha val="100000"/>
              </a:srgbClr>
            </a:solidFill>
          </p:spPr>
          <p:txBody>
            <a:bodyPr/>
            <a:lstStyle/>
            <a:p/>
          </p:txBody>
        </p:sp>
        <p:sp>
          <p:nvSpPr>
            <p:cNvPr id="38" name="rc38"/>
            <p:cNvSpPr/>
            <p:nvPr/>
          </p:nvSpPr>
          <p:spPr>
            <a:xfrm>
              <a:off x="3514255" y="3121008"/>
              <a:ext cx="249522" cy="412308"/>
            </a:xfrm>
            <a:prstGeom prst="rect">
              <a:avLst/>
            </a:prstGeom>
            <a:solidFill>
              <a:srgbClr val="E2231A">
                <a:alpha val="100000"/>
              </a:srgbClr>
            </a:solidFill>
          </p:spPr>
          <p:txBody>
            <a:bodyPr/>
            <a:lstStyle/>
            <a:p/>
          </p:txBody>
        </p:sp>
        <p:sp>
          <p:nvSpPr>
            <p:cNvPr id="39" name="rc39"/>
            <p:cNvSpPr/>
            <p:nvPr/>
          </p:nvSpPr>
          <p:spPr>
            <a:xfrm>
              <a:off x="3791502" y="3513423"/>
              <a:ext cx="249522" cy="589274"/>
            </a:xfrm>
            <a:prstGeom prst="rect">
              <a:avLst/>
            </a:prstGeom>
            <a:solidFill>
              <a:srgbClr val="80BD41">
                <a:alpha val="100000"/>
              </a:srgbClr>
            </a:solidFill>
          </p:spPr>
          <p:txBody>
            <a:bodyPr/>
            <a:lstStyle/>
            <a:p/>
          </p:txBody>
        </p:sp>
        <p:sp>
          <p:nvSpPr>
            <p:cNvPr id="40" name="rc40"/>
            <p:cNvSpPr/>
            <p:nvPr/>
          </p:nvSpPr>
          <p:spPr>
            <a:xfrm>
              <a:off x="3791502" y="3086708"/>
              <a:ext cx="249522" cy="426714"/>
            </a:xfrm>
            <a:prstGeom prst="rect">
              <a:avLst/>
            </a:prstGeom>
            <a:solidFill>
              <a:srgbClr val="E2231A">
                <a:alpha val="100000"/>
              </a:srgbClr>
            </a:solidFill>
          </p:spPr>
          <p:txBody>
            <a:bodyPr/>
            <a:lstStyle/>
            <a:p/>
          </p:txBody>
        </p:sp>
        <p:sp>
          <p:nvSpPr>
            <p:cNvPr id="41" name="rc41"/>
            <p:cNvSpPr/>
            <p:nvPr/>
          </p:nvSpPr>
          <p:spPr>
            <a:xfrm>
              <a:off x="4068750" y="3484632"/>
              <a:ext cx="249522" cy="618064"/>
            </a:xfrm>
            <a:prstGeom prst="rect">
              <a:avLst/>
            </a:prstGeom>
            <a:solidFill>
              <a:srgbClr val="80BD41">
                <a:alpha val="100000"/>
              </a:srgbClr>
            </a:solidFill>
          </p:spPr>
          <p:txBody>
            <a:bodyPr/>
            <a:lstStyle/>
            <a:p/>
          </p:txBody>
        </p:sp>
        <p:sp>
          <p:nvSpPr>
            <p:cNvPr id="42" name="rc42"/>
            <p:cNvSpPr/>
            <p:nvPr/>
          </p:nvSpPr>
          <p:spPr>
            <a:xfrm>
              <a:off x="4068750" y="3055128"/>
              <a:ext cx="249522" cy="429503"/>
            </a:xfrm>
            <a:prstGeom prst="rect">
              <a:avLst/>
            </a:prstGeom>
            <a:solidFill>
              <a:srgbClr val="E2231A">
                <a:alpha val="100000"/>
              </a:srgbClr>
            </a:solidFill>
          </p:spPr>
          <p:txBody>
            <a:bodyPr/>
            <a:lstStyle/>
            <a:p/>
          </p:txBody>
        </p:sp>
        <p:sp>
          <p:nvSpPr>
            <p:cNvPr id="43" name="rc43"/>
            <p:cNvSpPr/>
            <p:nvPr/>
          </p:nvSpPr>
          <p:spPr>
            <a:xfrm>
              <a:off x="4345998" y="3465584"/>
              <a:ext cx="249522" cy="637112"/>
            </a:xfrm>
            <a:prstGeom prst="rect">
              <a:avLst/>
            </a:prstGeom>
            <a:solidFill>
              <a:srgbClr val="80BD41">
                <a:alpha val="100000"/>
              </a:srgbClr>
            </a:solidFill>
          </p:spPr>
          <p:txBody>
            <a:bodyPr/>
            <a:lstStyle/>
            <a:p/>
          </p:txBody>
        </p:sp>
        <p:sp>
          <p:nvSpPr>
            <p:cNvPr id="44" name="rc44"/>
            <p:cNvSpPr/>
            <p:nvPr/>
          </p:nvSpPr>
          <p:spPr>
            <a:xfrm>
              <a:off x="4345998" y="3022844"/>
              <a:ext cx="249522" cy="442739"/>
            </a:xfrm>
            <a:prstGeom prst="rect">
              <a:avLst/>
            </a:prstGeom>
            <a:solidFill>
              <a:srgbClr val="E2231A">
                <a:alpha val="100000"/>
              </a:srgbClr>
            </a:solidFill>
          </p:spPr>
          <p:txBody>
            <a:bodyPr/>
            <a:lstStyle/>
            <a:p/>
          </p:txBody>
        </p:sp>
        <p:sp>
          <p:nvSpPr>
            <p:cNvPr id="45" name="rc45"/>
            <p:cNvSpPr/>
            <p:nvPr/>
          </p:nvSpPr>
          <p:spPr>
            <a:xfrm>
              <a:off x="4623245" y="3446844"/>
              <a:ext cx="249522" cy="655852"/>
            </a:xfrm>
            <a:prstGeom prst="rect">
              <a:avLst/>
            </a:prstGeom>
            <a:solidFill>
              <a:srgbClr val="80BD41">
                <a:alpha val="100000"/>
              </a:srgbClr>
            </a:solidFill>
          </p:spPr>
          <p:txBody>
            <a:bodyPr/>
            <a:lstStyle/>
            <a:p/>
          </p:txBody>
        </p:sp>
        <p:sp>
          <p:nvSpPr>
            <p:cNvPr id="46" name="rc46"/>
            <p:cNvSpPr/>
            <p:nvPr/>
          </p:nvSpPr>
          <p:spPr>
            <a:xfrm>
              <a:off x="4623245" y="2991081"/>
              <a:ext cx="249522" cy="455762"/>
            </a:xfrm>
            <a:prstGeom prst="rect">
              <a:avLst/>
            </a:prstGeom>
            <a:solidFill>
              <a:srgbClr val="E2231A">
                <a:alpha val="100000"/>
              </a:srgbClr>
            </a:solidFill>
          </p:spPr>
          <p:txBody>
            <a:bodyPr/>
            <a:lstStyle/>
            <a:p/>
          </p:txBody>
        </p:sp>
        <p:sp>
          <p:nvSpPr>
            <p:cNvPr id="47" name="rc47"/>
            <p:cNvSpPr/>
            <p:nvPr/>
          </p:nvSpPr>
          <p:spPr>
            <a:xfrm>
              <a:off x="4900493" y="3428363"/>
              <a:ext cx="249522" cy="674334"/>
            </a:xfrm>
            <a:prstGeom prst="rect">
              <a:avLst/>
            </a:prstGeom>
            <a:solidFill>
              <a:srgbClr val="80BD41">
                <a:alpha val="100000"/>
              </a:srgbClr>
            </a:solidFill>
          </p:spPr>
          <p:txBody>
            <a:bodyPr/>
            <a:lstStyle/>
            <a:p/>
          </p:txBody>
        </p:sp>
        <p:sp>
          <p:nvSpPr>
            <p:cNvPr id="48" name="rc48"/>
            <p:cNvSpPr/>
            <p:nvPr/>
          </p:nvSpPr>
          <p:spPr>
            <a:xfrm>
              <a:off x="4900493" y="2959758"/>
              <a:ext cx="249522" cy="468604"/>
            </a:xfrm>
            <a:prstGeom prst="rect">
              <a:avLst/>
            </a:prstGeom>
            <a:solidFill>
              <a:srgbClr val="E2231A">
                <a:alpha val="100000"/>
              </a:srgbClr>
            </a:solidFill>
          </p:spPr>
          <p:txBody>
            <a:bodyPr/>
            <a:lstStyle/>
            <a:p/>
          </p:txBody>
        </p:sp>
        <p:sp>
          <p:nvSpPr>
            <p:cNvPr id="49" name="rc49"/>
            <p:cNvSpPr/>
            <p:nvPr/>
          </p:nvSpPr>
          <p:spPr>
            <a:xfrm>
              <a:off x="5177741" y="3445832"/>
              <a:ext cx="249522" cy="656864"/>
            </a:xfrm>
            <a:prstGeom prst="rect">
              <a:avLst/>
            </a:prstGeom>
            <a:solidFill>
              <a:srgbClr val="80BD41">
                <a:alpha val="100000"/>
              </a:srgbClr>
            </a:solidFill>
          </p:spPr>
          <p:txBody>
            <a:bodyPr/>
            <a:lstStyle/>
            <a:p/>
          </p:txBody>
        </p:sp>
        <p:sp>
          <p:nvSpPr>
            <p:cNvPr id="50" name="rc50"/>
            <p:cNvSpPr/>
            <p:nvPr/>
          </p:nvSpPr>
          <p:spPr>
            <a:xfrm>
              <a:off x="5177741" y="2929724"/>
              <a:ext cx="249522" cy="516107"/>
            </a:xfrm>
            <a:prstGeom prst="rect">
              <a:avLst/>
            </a:prstGeom>
            <a:solidFill>
              <a:srgbClr val="E2231A">
                <a:alpha val="100000"/>
              </a:srgbClr>
            </a:solidFill>
          </p:spPr>
          <p:txBody>
            <a:bodyPr/>
            <a:lstStyle/>
            <a:p/>
          </p:txBody>
        </p:sp>
        <p:sp>
          <p:nvSpPr>
            <p:cNvPr id="51" name="rc51"/>
            <p:cNvSpPr/>
            <p:nvPr/>
          </p:nvSpPr>
          <p:spPr>
            <a:xfrm>
              <a:off x="5454988" y="3479114"/>
              <a:ext cx="249522" cy="623582"/>
            </a:xfrm>
            <a:prstGeom prst="rect">
              <a:avLst/>
            </a:prstGeom>
            <a:solidFill>
              <a:srgbClr val="80BD41">
                <a:alpha val="100000"/>
              </a:srgbClr>
            </a:solidFill>
          </p:spPr>
          <p:txBody>
            <a:bodyPr/>
            <a:lstStyle/>
            <a:p/>
          </p:txBody>
        </p:sp>
        <p:sp>
          <p:nvSpPr>
            <p:cNvPr id="52" name="rc52"/>
            <p:cNvSpPr/>
            <p:nvPr/>
          </p:nvSpPr>
          <p:spPr>
            <a:xfrm>
              <a:off x="5454988" y="2903499"/>
              <a:ext cx="249522" cy="575614"/>
            </a:xfrm>
            <a:prstGeom prst="rect">
              <a:avLst/>
            </a:prstGeom>
            <a:solidFill>
              <a:srgbClr val="E2231A">
                <a:alpha val="100000"/>
              </a:srgbClr>
            </a:solidFill>
          </p:spPr>
          <p:txBody>
            <a:bodyPr/>
            <a:lstStyle/>
            <a:p/>
          </p:txBody>
        </p:sp>
        <p:sp>
          <p:nvSpPr>
            <p:cNvPr id="53" name="rc53"/>
            <p:cNvSpPr/>
            <p:nvPr/>
          </p:nvSpPr>
          <p:spPr>
            <a:xfrm>
              <a:off x="5732236" y="3502462"/>
              <a:ext cx="249522" cy="600235"/>
            </a:xfrm>
            <a:prstGeom prst="rect">
              <a:avLst/>
            </a:prstGeom>
            <a:solidFill>
              <a:srgbClr val="80BD41">
                <a:alpha val="100000"/>
              </a:srgbClr>
            </a:solidFill>
          </p:spPr>
          <p:txBody>
            <a:bodyPr/>
            <a:lstStyle/>
            <a:p/>
          </p:txBody>
        </p:sp>
        <p:sp>
          <p:nvSpPr>
            <p:cNvPr id="54" name="rc54"/>
            <p:cNvSpPr/>
            <p:nvPr/>
          </p:nvSpPr>
          <p:spPr>
            <a:xfrm>
              <a:off x="5732236" y="2877727"/>
              <a:ext cx="249522" cy="624734"/>
            </a:xfrm>
            <a:prstGeom prst="rect">
              <a:avLst/>
            </a:prstGeom>
            <a:solidFill>
              <a:srgbClr val="E2231A">
                <a:alpha val="100000"/>
              </a:srgbClr>
            </a:solidFill>
          </p:spPr>
          <p:txBody>
            <a:bodyPr/>
            <a:lstStyle/>
            <a:p/>
          </p:txBody>
        </p:sp>
        <p:sp>
          <p:nvSpPr>
            <p:cNvPr id="55" name="rc55"/>
            <p:cNvSpPr/>
            <p:nvPr/>
          </p:nvSpPr>
          <p:spPr>
            <a:xfrm>
              <a:off x="6009484" y="3513894"/>
              <a:ext cx="249522" cy="588802"/>
            </a:xfrm>
            <a:prstGeom prst="rect">
              <a:avLst/>
            </a:prstGeom>
            <a:solidFill>
              <a:srgbClr val="80BD41">
                <a:alpha val="100000"/>
              </a:srgbClr>
            </a:solidFill>
          </p:spPr>
          <p:txBody>
            <a:bodyPr/>
            <a:lstStyle/>
            <a:p/>
          </p:txBody>
        </p:sp>
        <p:sp>
          <p:nvSpPr>
            <p:cNvPr id="56" name="rc56"/>
            <p:cNvSpPr/>
            <p:nvPr/>
          </p:nvSpPr>
          <p:spPr>
            <a:xfrm>
              <a:off x="6009484" y="2849926"/>
              <a:ext cx="249522" cy="663967"/>
            </a:xfrm>
            <a:prstGeom prst="rect">
              <a:avLst/>
            </a:prstGeom>
            <a:solidFill>
              <a:srgbClr val="E2231A">
                <a:alpha val="100000"/>
              </a:srgbClr>
            </a:solidFill>
          </p:spPr>
          <p:txBody>
            <a:bodyPr/>
            <a:lstStyle/>
            <a:p/>
          </p:txBody>
        </p:sp>
        <p:sp>
          <p:nvSpPr>
            <p:cNvPr id="57" name="rc57"/>
            <p:cNvSpPr/>
            <p:nvPr/>
          </p:nvSpPr>
          <p:spPr>
            <a:xfrm>
              <a:off x="6286731" y="3385195"/>
              <a:ext cx="249522" cy="717502"/>
            </a:xfrm>
            <a:prstGeom prst="rect">
              <a:avLst/>
            </a:prstGeom>
            <a:solidFill>
              <a:srgbClr val="80BD41">
                <a:alpha val="100000"/>
              </a:srgbClr>
            </a:solidFill>
          </p:spPr>
          <p:txBody>
            <a:bodyPr/>
            <a:lstStyle/>
            <a:p/>
          </p:txBody>
        </p:sp>
        <p:sp>
          <p:nvSpPr>
            <p:cNvPr id="58" name="rc58"/>
            <p:cNvSpPr/>
            <p:nvPr/>
          </p:nvSpPr>
          <p:spPr>
            <a:xfrm>
              <a:off x="6286731" y="2821443"/>
              <a:ext cx="249522" cy="563751"/>
            </a:xfrm>
            <a:prstGeom prst="rect">
              <a:avLst/>
            </a:prstGeom>
            <a:solidFill>
              <a:srgbClr val="E2231A">
                <a:alpha val="100000"/>
              </a:srgbClr>
            </a:solidFill>
          </p:spPr>
          <p:txBody>
            <a:bodyPr/>
            <a:lstStyle/>
            <a:p/>
          </p:txBody>
        </p:sp>
        <p:sp>
          <p:nvSpPr>
            <p:cNvPr id="59" name="rc59"/>
            <p:cNvSpPr/>
            <p:nvPr/>
          </p:nvSpPr>
          <p:spPr>
            <a:xfrm>
              <a:off x="6563979" y="3329908"/>
              <a:ext cx="249522" cy="772788"/>
            </a:xfrm>
            <a:prstGeom prst="rect">
              <a:avLst/>
            </a:prstGeom>
            <a:solidFill>
              <a:srgbClr val="80BD41">
                <a:alpha val="100000"/>
              </a:srgbClr>
            </a:solidFill>
          </p:spPr>
          <p:txBody>
            <a:bodyPr/>
            <a:lstStyle/>
            <a:p/>
          </p:txBody>
        </p:sp>
        <p:sp>
          <p:nvSpPr>
            <p:cNvPr id="60" name="rc60"/>
            <p:cNvSpPr/>
            <p:nvPr/>
          </p:nvSpPr>
          <p:spPr>
            <a:xfrm>
              <a:off x="6563979" y="2792886"/>
              <a:ext cx="249522" cy="537022"/>
            </a:xfrm>
            <a:prstGeom prst="rect">
              <a:avLst/>
            </a:prstGeom>
            <a:solidFill>
              <a:srgbClr val="E2231A">
                <a:alpha val="100000"/>
              </a:srgbClr>
            </a:solidFill>
          </p:spPr>
          <p:txBody>
            <a:bodyPr/>
            <a:lstStyle/>
            <a:p/>
          </p:txBody>
        </p:sp>
        <p:sp>
          <p:nvSpPr>
            <p:cNvPr id="61" name="rc61"/>
            <p:cNvSpPr/>
            <p:nvPr/>
          </p:nvSpPr>
          <p:spPr>
            <a:xfrm>
              <a:off x="6841227" y="3378683"/>
              <a:ext cx="249522" cy="724013"/>
            </a:xfrm>
            <a:prstGeom prst="rect">
              <a:avLst/>
            </a:prstGeom>
            <a:solidFill>
              <a:srgbClr val="80BD41">
                <a:alpha val="100000"/>
              </a:srgbClr>
            </a:solidFill>
          </p:spPr>
          <p:txBody>
            <a:bodyPr/>
            <a:lstStyle/>
            <a:p/>
          </p:txBody>
        </p:sp>
        <p:sp>
          <p:nvSpPr>
            <p:cNvPr id="62" name="rc62"/>
            <p:cNvSpPr/>
            <p:nvPr/>
          </p:nvSpPr>
          <p:spPr>
            <a:xfrm>
              <a:off x="6841227" y="2761931"/>
              <a:ext cx="249522" cy="616752"/>
            </a:xfrm>
            <a:prstGeom prst="rect">
              <a:avLst/>
            </a:prstGeom>
            <a:solidFill>
              <a:srgbClr val="E2231A">
                <a:alpha val="100000"/>
              </a:srgbClr>
            </a:solidFill>
          </p:spPr>
          <p:txBody>
            <a:bodyPr/>
            <a:lstStyle/>
            <a:p/>
          </p:txBody>
        </p:sp>
        <p:sp>
          <p:nvSpPr>
            <p:cNvPr id="63" name="rc63"/>
            <p:cNvSpPr/>
            <p:nvPr/>
          </p:nvSpPr>
          <p:spPr>
            <a:xfrm>
              <a:off x="7118474" y="3445386"/>
              <a:ext cx="249522" cy="657310"/>
            </a:xfrm>
            <a:prstGeom prst="rect">
              <a:avLst/>
            </a:prstGeom>
            <a:solidFill>
              <a:srgbClr val="80BD41">
                <a:alpha val="100000"/>
              </a:srgbClr>
            </a:solidFill>
          </p:spPr>
          <p:txBody>
            <a:bodyPr/>
            <a:lstStyle/>
            <a:p/>
          </p:txBody>
        </p:sp>
        <p:sp>
          <p:nvSpPr>
            <p:cNvPr id="64" name="rc64"/>
            <p:cNvSpPr/>
            <p:nvPr/>
          </p:nvSpPr>
          <p:spPr>
            <a:xfrm>
              <a:off x="7118474" y="2733300"/>
              <a:ext cx="249522" cy="712085"/>
            </a:xfrm>
            <a:prstGeom prst="rect">
              <a:avLst/>
            </a:prstGeom>
            <a:solidFill>
              <a:srgbClr val="E2231A">
                <a:alpha val="100000"/>
              </a:srgbClr>
            </a:solidFill>
          </p:spPr>
          <p:txBody>
            <a:bodyPr/>
            <a:lstStyle/>
            <a:p/>
          </p:txBody>
        </p:sp>
        <p:sp>
          <p:nvSpPr>
            <p:cNvPr id="65" name="rc65"/>
            <p:cNvSpPr/>
            <p:nvPr/>
          </p:nvSpPr>
          <p:spPr>
            <a:xfrm>
              <a:off x="7395722" y="3405787"/>
              <a:ext cx="249522" cy="696909"/>
            </a:xfrm>
            <a:prstGeom prst="rect">
              <a:avLst/>
            </a:prstGeom>
            <a:solidFill>
              <a:srgbClr val="80BD41">
                <a:alpha val="100000"/>
              </a:srgbClr>
            </a:solidFill>
          </p:spPr>
          <p:txBody>
            <a:bodyPr/>
            <a:lstStyle/>
            <a:p/>
          </p:txBody>
        </p:sp>
        <p:sp>
          <p:nvSpPr>
            <p:cNvPr id="66" name="rc66"/>
            <p:cNvSpPr/>
            <p:nvPr/>
          </p:nvSpPr>
          <p:spPr>
            <a:xfrm>
              <a:off x="7395722" y="2708879"/>
              <a:ext cx="249522" cy="696908"/>
            </a:xfrm>
            <a:prstGeom prst="rect">
              <a:avLst/>
            </a:prstGeom>
            <a:solidFill>
              <a:srgbClr val="E2231A">
                <a:alpha val="100000"/>
              </a:srgbClr>
            </a:solidFill>
          </p:spPr>
          <p:txBody>
            <a:bodyPr/>
            <a:lstStyle/>
            <a:p/>
          </p:txBody>
        </p:sp>
        <p:sp>
          <p:nvSpPr>
            <p:cNvPr id="67" name="rc67"/>
            <p:cNvSpPr/>
            <p:nvPr/>
          </p:nvSpPr>
          <p:spPr>
            <a:xfrm>
              <a:off x="7672970" y="3208404"/>
              <a:ext cx="249522" cy="894293"/>
            </a:xfrm>
            <a:prstGeom prst="rect">
              <a:avLst/>
            </a:prstGeom>
            <a:solidFill>
              <a:srgbClr val="80BD41">
                <a:alpha val="100000"/>
              </a:srgbClr>
            </a:solidFill>
          </p:spPr>
          <p:txBody>
            <a:bodyPr/>
            <a:lstStyle/>
            <a:p/>
          </p:txBody>
        </p:sp>
        <p:sp>
          <p:nvSpPr>
            <p:cNvPr id="68" name="rc68"/>
            <p:cNvSpPr/>
            <p:nvPr/>
          </p:nvSpPr>
          <p:spPr>
            <a:xfrm>
              <a:off x="7672970" y="2683184"/>
              <a:ext cx="249522" cy="525219"/>
            </a:xfrm>
            <a:prstGeom prst="rect">
              <a:avLst/>
            </a:prstGeom>
            <a:solidFill>
              <a:srgbClr val="E2231A">
                <a:alpha val="100000"/>
              </a:srgbClr>
            </a:solidFill>
          </p:spPr>
          <p:txBody>
            <a:bodyPr/>
            <a:lstStyle/>
            <a:p/>
          </p:txBody>
        </p:sp>
        <p:sp>
          <p:nvSpPr>
            <p:cNvPr id="69" name="rc69"/>
            <p:cNvSpPr/>
            <p:nvPr/>
          </p:nvSpPr>
          <p:spPr>
            <a:xfrm>
              <a:off x="7950217" y="3335497"/>
              <a:ext cx="249522" cy="767199"/>
            </a:xfrm>
            <a:prstGeom prst="rect">
              <a:avLst/>
            </a:prstGeom>
            <a:solidFill>
              <a:srgbClr val="80BD41">
                <a:alpha val="100000"/>
              </a:srgbClr>
            </a:solidFill>
          </p:spPr>
          <p:txBody>
            <a:bodyPr/>
            <a:lstStyle/>
            <a:p/>
          </p:txBody>
        </p:sp>
        <p:sp>
          <p:nvSpPr>
            <p:cNvPr id="70" name="rc70"/>
            <p:cNvSpPr/>
            <p:nvPr/>
          </p:nvSpPr>
          <p:spPr>
            <a:xfrm>
              <a:off x="7950217" y="2655151"/>
              <a:ext cx="249522" cy="680346"/>
            </a:xfrm>
            <a:prstGeom prst="rect">
              <a:avLst/>
            </a:prstGeom>
            <a:solidFill>
              <a:srgbClr val="E2231A">
                <a:alpha val="100000"/>
              </a:srgbClr>
            </a:solidFill>
          </p:spPr>
          <p:txBody>
            <a:bodyPr/>
            <a:lstStyle/>
            <a:p/>
          </p:txBody>
        </p:sp>
        <p:sp>
          <p:nvSpPr>
            <p:cNvPr id="71" name="pl71"/>
            <p:cNvSpPr/>
            <p:nvPr/>
          </p:nvSpPr>
          <p:spPr>
            <a:xfrm>
              <a:off x="1421035" y="1960329"/>
              <a:ext cx="6653943" cy="955380"/>
            </a:xfrm>
            <a:custGeom>
              <a:avLst/>
              <a:pathLst>
                <a:path w="6653943" h="955380">
                  <a:moveTo>
                    <a:pt x="0" y="955380"/>
                  </a:moveTo>
                  <a:lnTo>
                    <a:pt x="277247" y="57901"/>
                  </a:lnTo>
                  <a:lnTo>
                    <a:pt x="554495" y="0"/>
                  </a:lnTo>
                  <a:lnTo>
                    <a:pt x="831742" y="347411"/>
                  </a:lnTo>
                  <a:lnTo>
                    <a:pt x="1108990" y="289509"/>
                  </a:lnTo>
                  <a:lnTo>
                    <a:pt x="1386238" y="839576"/>
                  </a:lnTo>
                  <a:lnTo>
                    <a:pt x="1663485" y="752723"/>
                  </a:lnTo>
                  <a:lnTo>
                    <a:pt x="1940733" y="463214"/>
                  </a:lnTo>
                  <a:lnTo>
                    <a:pt x="2217981" y="463214"/>
                  </a:lnTo>
                  <a:lnTo>
                    <a:pt x="2495228" y="463214"/>
                  </a:lnTo>
                  <a:lnTo>
                    <a:pt x="2772476" y="434263"/>
                  </a:lnTo>
                  <a:lnTo>
                    <a:pt x="3049724" y="434263"/>
                  </a:lnTo>
                  <a:lnTo>
                    <a:pt x="3326971" y="434263"/>
                  </a:lnTo>
                  <a:lnTo>
                    <a:pt x="3604219" y="434263"/>
                  </a:lnTo>
                  <a:lnTo>
                    <a:pt x="3881467" y="521116"/>
                  </a:lnTo>
                  <a:lnTo>
                    <a:pt x="4158714" y="636920"/>
                  </a:lnTo>
                  <a:lnTo>
                    <a:pt x="4435962" y="723773"/>
                  </a:lnTo>
                  <a:lnTo>
                    <a:pt x="4713210" y="781674"/>
                  </a:lnTo>
                  <a:lnTo>
                    <a:pt x="4990457" y="521116"/>
                  </a:lnTo>
                  <a:lnTo>
                    <a:pt x="5267705" y="434263"/>
                  </a:lnTo>
                  <a:lnTo>
                    <a:pt x="5544953" y="579018"/>
                  </a:lnTo>
                  <a:lnTo>
                    <a:pt x="5822200" y="752723"/>
                  </a:lnTo>
                  <a:lnTo>
                    <a:pt x="6099448" y="694822"/>
                  </a:lnTo>
                  <a:lnTo>
                    <a:pt x="6376696" y="318460"/>
                  </a:lnTo>
                  <a:lnTo>
                    <a:pt x="6653943" y="607969"/>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3" name="tx73"/>
            <p:cNvSpPr/>
            <p:nvPr/>
          </p:nvSpPr>
          <p:spPr>
            <a:xfrm>
              <a:off x="2746983"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7" name="tx77"/>
            <p:cNvSpPr/>
            <p:nvPr/>
          </p:nvSpPr>
          <p:spPr>
            <a:xfrm>
              <a:off x="6905698"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1329607" y="3228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0.69</a:t>
              </a:r>
            </a:p>
          </p:txBody>
        </p:sp>
        <p:sp>
          <p:nvSpPr>
            <p:cNvPr id="83" name="tx83"/>
            <p:cNvSpPr/>
            <p:nvPr/>
          </p:nvSpPr>
          <p:spPr>
            <a:xfrm>
              <a:off x="2715845" y="3082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0.83</a:t>
              </a:r>
            </a:p>
          </p:txBody>
        </p:sp>
        <p:sp>
          <p:nvSpPr>
            <p:cNvPr id="84" name="tx84"/>
            <p:cNvSpPr/>
            <p:nvPr/>
          </p:nvSpPr>
          <p:spPr>
            <a:xfrm>
              <a:off x="4102084" y="2919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5" name="tx85"/>
            <p:cNvSpPr/>
            <p:nvPr/>
          </p:nvSpPr>
          <p:spPr>
            <a:xfrm>
              <a:off x="5488322" y="27687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86" name="tx86"/>
            <p:cNvSpPr/>
            <p:nvPr/>
          </p:nvSpPr>
          <p:spPr>
            <a:xfrm>
              <a:off x="6597312" y="26581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626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7151808" y="2597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7455181" y="25729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706303" y="25472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1" name="tx91"/>
            <p:cNvSpPr/>
            <p:nvPr/>
          </p:nvSpPr>
          <p:spPr>
            <a:xfrm>
              <a:off x="7983551" y="2519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2" name="pl92"/>
            <p:cNvSpPr/>
            <p:nvPr/>
          </p:nvSpPr>
          <p:spPr>
            <a:xfrm>
              <a:off x="1421035"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86987"/>
            </a:xfrm>
            <a:custGeom>
              <a:avLst/>
              <a:pathLst>
                <a:path w="0" h="1186987">
                  <a:moveTo>
                    <a:pt x="0" y="118698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86987"/>
            </a:xfrm>
            <a:custGeom>
              <a:avLst/>
              <a:pathLst>
                <a:path w="0" h="1186987">
                  <a:moveTo>
                    <a:pt x="0" y="118698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916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03" name="tx103"/>
            <p:cNvSpPr/>
            <p:nvPr/>
          </p:nvSpPr>
          <p:spPr>
            <a:xfrm>
              <a:off x="1329607" y="3547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04" name="tx104"/>
            <p:cNvSpPr/>
            <p:nvPr/>
          </p:nvSpPr>
          <p:spPr>
            <a:xfrm>
              <a:off x="2715845" y="38687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05" name="tx105"/>
            <p:cNvSpPr/>
            <p:nvPr/>
          </p:nvSpPr>
          <p:spPr>
            <a:xfrm>
              <a:off x="2715845" y="3426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06" name="tx106"/>
            <p:cNvSpPr/>
            <p:nvPr/>
          </p:nvSpPr>
          <p:spPr>
            <a:xfrm>
              <a:off x="4102084" y="37586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07" name="tx107"/>
            <p:cNvSpPr/>
            <p:nvPr/>
          </p:nvSpPr>
          <p:spPr>
            <a:xfrm>
              <a:off x="4128209" y="32348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08" name="tx108"/>
            <p:cNvSpPr/>
            <p:nvPr/>
          </p:nvSpPr>
          <p:spPr>
            <a:xfrm>
              <a:off x="5488322" y="3755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09" name="tx109"/>
            <p:cNvSpPr/>
            <p:nvPr/>
          </p:nvSpPr>
          <p:spPr>
            <a:xfrm>
              <a:off x="5488322" y="3156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0" name="tx110"/>
            <p:cNvSpPr/>
            <p:nvPr/>
          </p:nvSpPr>
          <p:spPr>
            <a:xfrm>
              <a:off x="6597312" y="3681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1" name="tx111"/>
            <p:cNvSpPr/>
            <p:nvPr/>
          </p:nvSpPr>
          <p:spPr>
            <a:xfrm>
              <a:off x="6623438" y="30263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2" name="tx112"/>
            <p:cNvSpPr/>
            <p:nvPr/>
          </p:nvSpPr>
          <p:spPr>
            <a:xfrm>
              <a:off x="6874560" y="3705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3" name="tx113"/>
            <p:cNvSpPr/>
            <p:nvPr/>
          </p:nvSpPr>
          <p:spPr>
            <a:xfrm>
              <a:off x="6874560" y="3035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7151808" y="3738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5" name="tx115"/>
            <p:cNvSpPr/>
            <p:nvPr/>
          </p:nvSpPr>
          <p:spPr>
            <a:xfrm>
              <a:off x="7151808" y="3054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16" name="tx116"/>
            <p:cNvSpPr/>
            <p:nvPr/>
          </p:nvSpPr>
          <p:spPr>
            <a:xfrm>
              <a:off x="7429055" y="3719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17" name="tx117"/>
            <p:cNvSpPr/>
            <p:nvPr/>
          </p:nvSpPr>
          <p:spPr>
            <a:xfrm>
              <a:off x="7429055" y="3022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18" name="tx118"/>
            <p:cNvSpPr/>
            <p:nvPr/>
          </p:nvSpPr>
          <p:spPr>
            <a:xfrm>
              <a:off x="7706303" y="3620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9" name="tx119"/>
            <p:cNvSpPr/>
            <p:nvPr/>
          </p:nvSpPr>
          <p:spPr>
            <a:xfrm>
              <a:off x="7706303" y="2910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20" name="tx120"/>
            <p:cNvSpPr/>
            <p:nvPr/>
          </p:nvSpPr>
          <p:spPr>
            <a:xfrm>
              <a:off x="7983551" y="3684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1" name="tx121"/>
            <p:cNvSpPr/>
            <p:nvPr/>
          </p:nvSpPr>
          <p:spPr>
            <a:xfrm>
              <a:off x="7983551" y="2960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8271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91314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4168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50" name="pl150"/>
            <p:cNvSpPr/>
            <p:nvPr/>
          </p:nvSpPr>
          <p:spPr>
            <a:xfrm>
              <a:off x="25107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397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687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252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542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3509992" cy="167191"/>
            </a:xfrm>
            <a:prstGeom prst="rect">
              <a:avLst/>
            </a:prstGeom>
            <a:solidFill>
              <a:srgbClr val="80BD41">
                <a:alpha val="100000"/>
              </a:srgbClr>
            </a:solidFill>
          </p:spPr>
          <p:txBody>
            <a:bodyPr/>
            <a:lstStyle/>
            <a:p/>
          </p:txBody>
        </p:sp>
        <p:sp>
          <p:nvSpPr>
            <p:cNvPr id="160" name="rc160"/>
            <p:cNvSpPr/>
            <p:nvPr/>
          </p:nvSpPr>
          <p:spPr>
            <a:xfrm>
              <a:off x="4806265" y="5889059"/>
              <a:ext cx="2439146" cy="167191"/>
            </a:xfrm>
            <a:prstGeom prst="rect">
              <a:avLst/>
            </a:prstGeom>
            <a:solidFill>
              <a:srgbClr val="E2231A">
                <a:alpha val="100000"/>
              </a:srgbClr>
            </a:solidFill>
          </p:spPr>
          <p:txBody>
            <a:bodyPr/>
            <a:lstStyle/>
            <a:p/>
          </p:txBody>
        </p:sp>
        <p:sp>
          <p:nvSpPr>
            <p:cNvPr id="161" name="rc161"/>
            <p:cNvSpPr/>
            <p:nvPr/>
          </p:nvSpPr>
          <p:spPr>
            <a:xfrm>
              <a:off x="1296273" y="5680069"/>
              <a:ext cx="4061864" cy="167191"/>
            </a:xfrm>
            <a:prstGeom prst="rect">
              <a:avLst/>
            </a:prstGeom>
            <a:solidFill>
              <a:srgbClr val="80BD41">
                <a:alpha val="100000"/>
              </a:srgbClr>
            </a:solidFill>
          </p:spPr>
          <p:txBody>
            <a:bodyPr/>
            <a:lstStyle/>
            <a:p/>
          </p:txBody>
        </p:sp>
        <p:sp>
          <p:nvSpPr>
            <p:cNvPr id="162" name="rc162"/>
            <p:cNvSpPr/>
            <p:nvPr/>
          </p:nvSpPr>
          <p:spPr>
            <a:xfrm>
              <a:off x="5358137" y="5680069"/>
              <a:ext cx="2385538" cy="167191"/>
            </a:xfrm>
            <a:prstGeom prst="rect">
              <a:avLst/>
            </a:prstGeom>
            <a:solidFill>
              <a:srgbClr val="E2231A">
                <a:alpha val="100000"/>
              </a:srgbClr>
            </a:solidFill>
          </p:spPr>
          <p:txBody>
            <a:bodyPr/>
            <a:lstStyle/>
            <a:p/>
          </p:txBody>
        </p:sp>
        <p:sp>
          <p:nvSpPr>
            <p:cNvPr id="163" name="rc163"/>
            <p:cNvSpPr/>
            <p:nvPr/>
          </p:nvSpPr>
          <p:spPr>
            <a:xfrm>
              <a:off x="1296273" y="5471080"/>
              <a:ext cx="3484609" cy="167191"/>
            </a:xfrm>
            <a:prstGeom prst="rect">
              <a:avLst/>
            </a:prstGeom>
            <a:solidFill>
              <a:srgbClr val="80BD41">
                <a:alpha val="100000"/>
              </a:srgbClr>
            </a:solidFill>
          </p:spPr>
          <p:txBody>
            <a:bodyPr/>
            <a:lstStyle/>
            <a:p/>
          </p:txBody>
        </p:sp>
        <p:sp>
          <p:nvSpPr>
            <p:cNvPr id="164" name="rc164"/>
            <p:cNvSpPr/>
            <p:nvPr/>
          </p:nvSpPr>
          <p:spPr>
            <a:xfrm>
              <a:off x="4780882" y="5471080"/>
              <a:ext cx="3090121" cy="167191"/>
            </a:xfrm>
            <a:prstGeom prst="rect">
              <a:avLst/>
            </a:prstGeom>
            <a:solidFill>
              <a:srgbClr val="E2231A">
                <a:alpha val="100000"/>
              </a:srgbClr>
            </a:solidFill>
          </p:spPr>
          <p:txBody>
            <a:bodyPr/>
            <a:lstStyle/>
            <a:p/>
          </p:txBody>
        </p:sp>
        <p:sp>
          <p:nvSpPr>
            <p:cNvPr id="165" name="tx165"/>
            <p:cNvSpPr/>
            <p:nvPr/>
          </p:nvSpPr>
          <p:spPr>
            <a:xfrm>
              <a:off x="7430342"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795351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a:t>
              </a:r>
            </a:p>
          </p:txBody>
        </p:sp>
        <p:sp>
          <p:nvSpPr>
            <p:cNvPr id="167" name="tx167"/>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8" name="tx168"/>
            <p:cNvSpPr/>
            <p:nvPr/>
          </p:nvSpPr>
          <p:spPr>
            <a:xfrm>
              <a:off x="294577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69" name="tx169"/>
            <p:cNvSpPr/>
            <p:nvPr/>
          </p:nvSpPr>
          <p:spPr>
            <a:xfrm>
              <a:off x="595049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70" name="tx170"/>
            <p:cNvSpPr/>
            <p:nvPr/>
          </p:nvSpPr>
          <p:spPr>
            <a:xfrm>
              <a:off x="322171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0.84</a:t>
              </a:r>
            </a:p>
          </p:txBody>
        </p:sp>
        <p:sp>
          <p:nvSpPr>
            <p:cNvPr id="171" name="tx171"/>
            <p:cNvSpPr/>
            <p:nvPr/>
          </p:nvSpPr>
          <p:spPr>
            <a:xfrm>
              <a:off x="644541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0.49</a:t>
              </a:r>
            </a:p>
          </p:txBody>
        </p:sp>
        <p:sp>
          <p:nvSpPr>
            <p:cNvPr id="172" name="tx172"/>
            <p:cNvSpPr/>
            <p:nvPr/>
          </p:nvSpPr>
          <p:spPr>
            <a:xfrm>
              <a:off x="293308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73" name="tx173"/>
            <p:cNvSpPr/>
            <p:nvPr/>
          </p:nvSpPr>
          <p:spPr>
            <a:xfrm>
              <a:off x="622044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5057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79566"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(53%) was lower than in 2019 (59%).
The number of children vaccinated with MCV1 decreased 1% compared to in 2019.
The number of surviving infants increased approximately 11% compared to in 2019.
In 2024,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8089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010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62130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54151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4099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6120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08141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0016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4840497"/>
              <a:ext cx="483137" cy="480291"/>
            </a:xfrm>
            <a:prstGeom prst="rect">
              <a:avLst/>
            </a:prstGeom>
            <a:solidFill>
              <a:srgbClr val="1CABE2">
                <a:alpha val="100000"/>
              </a:srgbClr>
            </a:solidFill>
          </p:spPr>
          <p:txBody>
            <a:bodyPr/>
            <a:lstStyle/>
            <a:p/>
          </p:txBody>
        </p:sp>
        <p:sp>
          <p:nvSpPr>
            <p:cNvPr id="27" name="rc27"/>
            <p:cNvSpPr/>
            <p:nvPr/>
          </p:nvSpPr>
          <p:spPr>
            <a:xfrm>
              <a:off x="1576517" y="4612228"/>
              <a:ext cx="483137" cy="708560"/>
            </a:xfrm>
            <a:prstGeom prst="rect">
              <a:avLst/>
            </a:prstGeom>
            <a:solidFill>
              <a:srgbClr val="1CABE2">
                <a:alpha val="100000"/>
              </a:srgbClr>
            </a:solidFill>
          </p:spPr>
          <p:txBody>
            <a:bodyPr/>
            <a:lstStyle/>
            <a:p/>
          </p:txBody>
        </p:sp>
        <p:sp>
          <p:nvSpPr>
            <p:cNvPr id="28" name="rc28"/>
            <p:cNvSpPr/>
            <p:nvPr/>
          </p:nvSpPr>
          <p:spPr>
            <a:xfrm>
              <a:off x="2113336" y="4024065"/>
              <a:ext cx="483137" cy="1296723"/>
            </a:xfrm>
            <a:prstGeom prst="rect">
              <a:avLst/>
            </a:prstGeom>
            <a:solidFill>
              <a:srgbClr val="1CABE2">
                <a:alpha val="100000"/>
              </a:srgbClr>
            </a:solidFill>
          </p:spPr>
          <p:txBody>
            <a:bodyPr/>
            <a:lstStyle/>
            <a:p/>
          </p:txBody>
        </p:sp>
        <p:sp>
          <p:nvSpPr>
            <p:cNvPr id="29" name="rc29"/>
            <p:cNvSpPr/>
            <p:nvPr/>
          </p:nvSpPr>
          <p:spPr>
            <a:xfrm>
              <a:off x="2650156" y="5309667"/>
              <a:ext cx="483137" cy="11121"/>
            </a:xfrm>
            <a:prstGeom prst="rect">
              <a:avLst/>
            </a:prstGeom>
            <a:solidFill>
              <a:srgbClr val="1CABE2">
                <a:alpha val="100000"/>
              </a:srgbClr>
            </a:solidFill>
          </p:spPr>
          <p:txBody>
            <a:bodyPr/>
            <a:lstStyle/>
            <a:p/>
          </p:txBody>
        </p:sp>
        <p:sp>
          <p:nvSpPr>
            <p:cNvPr id="30" name="rc30"/>
            <p:cNvSpPr/>
            <p:nvPr/>
          </p:nvSpPr>
          <p:spPr>
            <a:xfrm>
              <a:off x="3186975" y="5315282"/>
              <a:ext cx="483137" cy="5506"/>
            </a:xfrm>
            <a:prstGeom prst="rect">
              <a:avLst/>
            </a:prstGeom>
            <a:solidFill>
              <a:srgbClr val="1CABE2">
                <a:alpha val="100000"/>
              </a:srgbClr>
            </a:solidFill>
          </p:spPr>
          <p:txBody>
            <a:bodyPr/>
            <a:lstStyle/>
            <a:p/>
          </p:txBody>
        </p:sp>
        <p:sp>
          <p:nvSpPr>
            <p:cNvPr id="31" name="rc31"/>
            <p:cNvSpPr/>
            <p:nvPr/>
          </p:nvSpPr>
          <p:spPr>
            <a:xfrm>
              <a:off x="3723794" y="5317873"/>
              <a:ext cx="483137" cy="2915"/>
            </a:xfrm>
            <a:prstGeom prst="rect">
              <a:avLst/>
            </a:prstGeom>
            <a:solidFill>
              <a:srgbClr val="1CABE2">
                <a:alpha val="100000"/>
              </a:srgbClr>
            </a:solidFill>
          </p:spPr>
          <p:txBody>
            <a:bodyPr/>
            <a:lstStyle/>
            <a:p/>
          </p:txBody>
        </p:sp>
        <p:sp>
          <p:nvSpPr>
            <p:cNvPr id="32" name="rc32"/>
            <p:cNvSpPr/>
            <p:nvPr/>
          </p:nvSpPr>
          <p:spPr>
            <a:xfrm>
              <a:off x="4260614" y="5289366"/>
              <a:ext cx="483137" cy="31421"/>
            </a:xfrm>
            <a:prstGeom prst="rect">
              <a:avLst/>
            </a:prstGeom>
            <a:solidFill>
              <a:srgbClr val="1CABE2">
                <a:alpha val="100000"/>
              </a:srgbClr>
            </a:solidFill>
          </p:spPr>
          <p:txBody>
            <a:bodyPr/>
            <a:lstStyle/>
            <a:p/>
          </p:txBody>
        </p:sp>
        <p:sp>
          <p:nvSpPr>
            <p:cNvPr id="33" name="rc33"/>
            <p:cNvSpPr/>
            <p:nvPr/>
          </p:nvSpPr>
          <p:spPr>
            <a:xfrm>
              <a:off x="4797433" y="4999010"/>
              <a:ext cx="483137" cy="321778"/>
            </a:xfrm>
            <a:prstGeom prst="rect">
              <a:avLst/>
            </a:prstGeom>
            <a:solidFill>
              <a:srgbClr val="1CABE2">
                <a:alpha val="100000"/>
              </a:srgbClr>
            </a:solidFill>
          </p:spPr>
          <p:txBody>
            <a:bodyPr/>
            <a:lstStyle/>
            <a:p/>
          </p:txBody>
        </p:sp>
        <p:sp>
          <p:nvSpPr>
            <p:cNvPr id="34" name="rc34"/>
            <p:cNvSpPr/>
            <p:nvPr/>
          </p:nvSpPr>
          <p:spPr>
            <a:xfrm>
              <a:off x="5334253" y="5203739"/>
              <a:ext cx="483137" cy="117049"/>
            </a:xfrm>
            <a:prstGeom prst="rect">
              <a:avLst/>
            </a:prstGeom>
            <a:solidFill>
              <a:srgbClr val="1CABE2">
                <a:alpha val="100000"/>
              </a:srgbClr>
            </a:solidFill>
          </p:spPr>
          <p:txBody>
            <a:bodyPr/>
            <a:lstStyle/>
            <a:p/>
          </p:txBody>
        </p:sp>
        <p:sp>
          <p:nvSpPr>
            <p:cNvPr id="35" name="rc35"/>
            <p:cNvSpPr/>
            <p:nvPr/>
          </p:nvSpPr>
          <p:spPr>
            <a:xfrm>
              <a:off x="5871072" y="5284615"/>
              <a:ext cx="483137" cy="36173"/>
            </a:xfrm>
            <a:prstGeom prst="rect">
              <a:avLst/>
            </a:prstGeom>
            <a:solidFill>
              <a:srgbClr val="1CABE2">
                <a:alpha val="100000"/>
              </a:srgbClr>
            </a:solidFill>
          </p:spPr>
          <p:txBody>
            <a:bodyPr/>
            <a:lstStyle/>
            <a:p/>
          </p:txBody>
        </p:sp>
        <p:sp>
          <p:nvSpPr>
            <p:cNvPr id="36" name="rc36"/>
            <p:cNvSpPr/>
            <p:nvPr/>
          </p:nvSpPr>
          <p:spPr>
            <a:xfrm>
              <a:off x="6407891" y="4968020"/>
              <a:ext cx="483137" cy="352768"/>
            </a:xfrm>
            <a:prstGeom prst="rect">
              <a:avLst/>
            </a:prstGeom>
            <a:solidFill>
              <a:srgbClr val="1CABE2">
                <a:alpha val="100000"/>
              </a:srgbClr>
            </a:solidFill>
          </p:spPr>
          <p:txBody>
            <a:bodyPr/>
            <a:lstStyle/>
            <a:p/>
          </p:txBody>
        </p:sp>
        <p:sp>
          <p:nvSpPr>
            <p:cNvPr id="37" name="rc37"/>
            <p:cNvSpPr/>
            <p:nvPr/>
          </p:nvSpPr>
          <p:spPr>
            <a:xfrm>
              <a:off x="6944711" y="5053540"/>
              <a:ext cx="483137" cy="267248"/>
            </a:xfrm>
            <a:prstGeom prst="rect">
              <a:avLst/>
            </a:prstGeom>
            <a:solidFill>
              <a:srgbClr val="1CABE2">
                <a:alpha val="100000"/>
              </a:srgbClr>
            </a:solidFill>
          </p:spPr>
          <p:txBody>
            <a:bodyPr/>
            <a:lstStyle/>
            <a:p/>
          </p:txBody>
        </p:sp>
        <p:sp>
          <p:nvSpPr>
            <p:cNvPr id="38" name="rc38"/>
            <p:cNvSpPr/>
            <p:nvPr/>
          </p:nvSpPr>
          <p:spPr>
            <a:xfrm>
              <a:off x="7481530" y="5259456"/>
              <a:ext cx="483137" cy="61332"/>
            </a:xfrm>
            <a:prstGeom prst="rect">
              <a:avLst/>
            </a:prstGeom>
            <a:solidFill>
              <a:srgbClr val="1CABE2">
                <a:alpha val="100000"/>
              </a:srgbClr>
            </a:solidFill>
          </p:spPr>
          <p:txBody>
            <a:bodyPr/>
            <a:lstStyle/>
            <a:p/>
          </p:txBody>
        </p:sp>
        <p:sp>
          <p:nvSpPr>
            <p:cNvPr id="39" name="pl39"/>
            <p:cNvSpPr/>
            <p:nvPr/>
          </p:nvSpPr>
          <p:spPr>
            <a:xfrm>
              <a:off x="1281266" y="2597670"/>
              <a:ext cx="6441832" cy="691585"/>
            </a:xfrm>
            <a:custGeom>
              <a:avLst/>
              <a:pathLst>
                <a:path w="6441832" h="691585">
                  <a:moveTo>
                    <a:pt x="0" y="172896"/>
                  </a:moveTo>
                  <a:lnTo>
                    <a:pt x="536819" y="172896"/>
                  </a:lnTo>
                  <a:lnTo>
                    <a:pt x="1073638" y="302568"/>
                  </a:lnTo>
                  <a:lnTo>
                    <a:pt x="1610458" y="475465"/>
                  </a:lnTo>
                  <a:lnTo>
                    <a:pt x="2147277" y="605137"/>
                  </a:lnTo>
                  <a:lnTo>
                    <a:pt x="2684097" y="691585"/>
                  </a:lnTo>
                  <a:lnTo>
                    <a:pt x="3220916" y="302568"/>
                  </a:lnTo>
                  <a:lnTo>
                    <a:pt x="3757735" y="172896"/>
                  </a:lnTo>
                  <a:lnTo>
                    <a:pt x="4294555" y="389016"/>
                  </a:lnTo>
                  <a:lnTo>
                    <a:pt x="4831374" y="648361"/>
                  </a:lnTo>
                  <a:lnTo>
                    <a:pt x="5368194" y="561913"/>
                  </a:lnTo>
                  <a:lnTo>
                    <a:pt x="5905013" y="0"/>
                  </a:lnTo>
                  <a:lnTo>
                    <a:pt x="6441832" y="432241"/>
                  </a:lnTo>
                </a:path>
              </a:pathLst>
            </a:custGeom>
            <a:ln w="27101" cap="flat">
              <a:solidFill>
                <a:srgbClr val="00833D">
                  <a:alpha val="100000"/>
                </a:srgbClr>
              </a:solidFill>
              <a:prstDash val="solid"/>
              <a:round/>
            </a:ln>
          </p:spPr>
          <p:txBody>
            <a:bodyPr/>
            <a:lstStyle/>
            <a:p/>
          </p:txBody>
        </p:sp>
        <p:sp>
          <p:nvSpPr>
            <p:cNvPr id="40" name="pl40"/>
            <p:cNvSpPr/>
            <p:nvPr/>
          </p:nvSpPr>
          <p:spPr>
            <a:xfrm>
              <a:off x="2891724" y="3462152"/>
              <a:ext cx="4831374" cy="1167050"/>
            </a:xfrm>
            <a:custGeom>
              <a:avLst/>
              <a:pathLst>
                <a:path w="4831374" h="1167050">
                  <a:moveTo>
                    <a:pt x="0" y="1123826"/>
                  </a:moveTo>
                  <a:lnTo>
                    <a:pt x="536819" y="1167050"/>
                  </a:lnTo>
                  <a:lnTo>
                    <a:pt x="1073638" y="950930"/>
                  </a:lnTo>
                  <a:lnTo>
                    <a:pt x="1610458" y="778033"/>
                  </a:lnTo>
                  <a:lnTo>
                    <a:pt x="2147277" y="86448"/>
                  </a:lnTo>
                  <a:lnTo>
                    <a:pt x="2684097" y="302568"/>
                  </a:lnTo>
                  <a:lnTo>
                    <a:pt x="3220916" y="605137"/>
                  </a:lnTo>
                  <a:lnTo>
                    <a:pt x="3757735" y="432241"/>
                  </a:lnTo>
                  <a:lnTo>
                    <a:pt x="4294555" y="0"/>
                  </a:lnTo>
                  <a:lnTo>
                    <a:pt x="4831374" y="518689"/>
                  </a:lnTo>
                </a:path>
              </a:pathLst>
            </a:custGeom>
            <a:ln w="27101" cap="flat">
              <a:solidFill>
                <a:srgbClr val="002759">
                  <a:alpha val="100000"/>
                </a:srgbClr>
              </a:solidFill>
              <a:prstDash val="solid"/>
              <a:round/>
            </a:ln>
          </p:spPr>
          <p:txBody>
            <a:bodyPr/>
            <a:lstStyle/>
            <a:p/>
          </p:txBody>
        </p:sp>
        <p:sp>
          <p:nvSpPr>
            <p:cNvPr id="41" name="pt41"/>
            <p:cNvSpPr/>
            <p:nvPr/>
          </p:nvSpPr>
          <p:spPr>
            <a:xfrm>
              <a:off x="1249665" y="27389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86484" y="27389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23304"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60123"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96942" y="31712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3762" y="32576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70581" y="28686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07401" y="27389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44220" y="2955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81039" y="32144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17859" y="3127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1498" y="2998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2860123" y="45543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96942" y="45976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933762" y="4381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70581" y="42085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007401" y="35169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4220" y="37331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1039" y="403568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7859" y="38627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54678" y="3430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91498" y="3949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32064" y="469522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4,448</a:t>
              </a:r>
            </a:p>
          </p:txBody>
        </p:sp>
        <p:sp>
          <p:nvSpPr>
            <p:cNvPr id="65" name="tx65"/>
            <p:cNvSpPr/>
            <p:nvPr/>
          </p:nvSpPr>
          <p:spPr>
            <a:xfrm>
              <a:off x="1668883" y="446695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6,562</a:t>
              </a:r>
            </a:p>
          </p:txBody>
        </p:sp>
        <p:sp>
          <p:nvSpPr>
            <p:cNvPr id="66" name="tx66"/>
            <p:cNvSpPr/>
            <p:nvPr/>
          </p:nvSpPr>
          <p:spPr>
            <a:xfrm>
              <a:off x="2172543"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12,009</a:t>
              </a:r>
            </a:p>
          </p:txBody>
        </p:sp>
        <p:sp>
          <p:nvSpPr>
            <p:cNvPr id="67" name="tx67"/>
            <p:cNvSpPr/>
            <p:nvPr/>
          </p:nvSpPr>
          <p:spPr>
            <a:xfrm>
              <a:off x="2792246" y="517976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a:t>
              </a:r>
            </a:p>
          </p:txBody>
        </p:sp>
        <p:sp>
          <p:nvSpPr>
            <p:cNvPr id="68" name="tx68"/>
            <p:cNvSpPr/>
            <p:nvPr/>
          </p:nvSpPr>
          <p:spPr>
            <a:xfrm>
              <a:off x="3362225" y="51854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9" name="tx69"/>
            <p:cNvSpPr/>
            <p:nvPr/>
          </p:nvSpPr>
          <p:spPr>
            <a:xfrm>
              <a:off x="3899044" y="518948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0" name="tx70"/>
            <p:cNvSpPr/>
            <p:nvPr/>
          </p:nvSpPr>
          <p:spPr>
            <a:xfrm>
              <a:off x="4402705" y="515952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a:t>
              </a:r>
            </a:p>
          </p:txBody>
        </p:sp>
        <p:sp>
          <p:nvSpPr>
            <p:cNvPr id="71" name="tx71"/>
            <p:cNvSpPr/>
            <p:nvPr/>
          </p:nvSpPr>
          <p:spPr>
            <a:xfrm>
              <a:off x="4889799" y="48537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2,980</a:t>
              </a:r>
            </a:p>
          </p:txBody>
        </p:sp>
        <p:sp>
          <p:nvSpPr>
            <p:cNvPr id="72" name="tx72"/>
            <p:cNvSpPr/>
            <p:nvPr/>
          </p:nvSpPr>
          <p:spPr>
            <a:xfrm>
              <a:off x="5426619" y="505846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1,084</a:t>
              </a:r>
            </a:p>
          </p:txBody>
        </p:sp>
        <p:sp>
          <p:nvSpPr>
            <p:cNvPr id="73" name="tx73"/>
            <p:cNvSpPr/>
            <p:nvPr/>
          </p:nvSpPr>
          <p:spPr>
            <a:xfrm>
              <a:off x="6013163" y="515471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335</a:t>
              </a:r>
            </a:p>
          </p:txBody>
        </p:sp>
        <p:sp>
          <p:nvSpPr>
            <p:cNvPr id="74" name="tx74"/>
            <p:cNvSpPr/>
            <p:nvPr/>
          </p:nvSpPr>
          <p:spPr>
            <a:xfrm>
              <a:off x="6500258" y="48227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3,267</a:t>
              </a:r>
            </a:p>
          </p:txBody>
        </p:sp>
        <p:sp>
          <p:nvSpPr>
            <p:cNvPr id="75" name="tx75"/>
            <p:cNvSpPr/>
            <p:nvPr/>
          </p:nvSpPr>
          <p:spPr>
            <a:xfrm>
              <a:off x="7037077" y="49082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2,475</a:t>
              </a:r>
            </a:p>
          </p:txBody>
        </p:sp>
        <p:sp>
          <p:nvSpPr>
            <p:cNvPr id="76" name="tx76"/>
            <p:cNvSpPr/>
            <p:nvPr/>
          </p:nvSpPr>
          <p:spPr>
            <a:xfrm>
              <a:off x="7623621" y="51296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568</a:t>
              </a:r>
            </a:p>
          </p:txBody>
        </p:sp>
        <p:sp>
          <p:nvSpPr>
            <p:cNvPr id="77" name="pl77"/>
            <p:cNvSpPr/>
            <p:nvPr/>
          </p:nvSpPr>
          <p:spPr>
            <a:xfrm>
              <a:off x="7741150" y="3029940"/>
              <a:ext cx="121153" cy="194"/>
            </a:xfrm>
            <a:custGeom>
              <a:avLst/>
              <a:pathLst>
                <a:path w="121153" h="194">
                  <a:moveTo>
                    <a:pt x="121153" y="194"/>
                  </a:moveTo>
                  <a:lnTo>
                    <a:pt x="0" y="0"/>
                  </a:lnTo>
                </a:path>
              </a:pathLst>
            </a:custGeom>
          </p:spPr>
          <p:txBody>
            <a:bodyPr/>
            <a:lstStyle/>
            <a:p/>
          </p:txBody>
        </p:sp>
        <p:sp>
          <p:nvSpPr>
            <p:cNvPr id="78" name="pl78"/>
            <p:cNvSpPr/>
            <p:nvPr/>
          </p:nvSpPr>
          <p:spPr>
            <a:xfrm>
              <a:off x="7741150" y="3980880"/>
              <a:ext cx="121153" cy="264"/>
            </a:xfrm>
            <a:custGeom>
              <a:avLst/>
              <a:pathLst>
                <a:path w="121153" h="264">
                  <a:moveTo>
                    <a:pt x="121153" y="264"/>
                  </a:moveTo>
                  <a:lnTo>
                    <a:pt x="0" y="0"/>
                  </a:lnTo>
                </a:path>
              </a:pathLst>
            </a:custGeom>
          </p:spPr>
          <p:txBody>
            <a:bodyPr/>
            <a:lstStyle/>
            <a:p/>
          </p:txBody>
        </p:sp>
        <p:sp>
          <p:nvSpPr>
            <p:cNvPr id="79" name="pg79"/>
            <p:cNvSpPr/>
            <p:nvPr/>
          </p:nvSpPr>
          <p:spPr>
            <a:xfrm>
              <a:off x="7793724" y="29417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29828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53%</a:t>
              </a:r>
            </a:p>
          </p:txBody>
        </p:sp>
        <p:sp>
          <p:nvSpPr>
            <p:cNvPr id="81" name="pg81"/>
            <p:cNvSpPr/>
            <p:nvPr/>
          </p:nvSpPr>
          <p:spPr>
            <a:xfrm>
              <a:off x="7793724" y="38927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9338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31%</a:t>
              </a:r>
            </a:p>
          </p:txBody>
        </p:sp>
        <p:sp>
          <p:nvSpPr>
            <p:cNvPr id="83" name="rc83"/>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17718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6" name="tx86"/>
            <p:cNvSpPr/>
            <p:nvPr/>
          </p:nvSpPr>
          <p:spPr>
            <a:xfrm>
              <a:off x="508103" y="309739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508103" y="201760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88" name="tx88"/>
            <p:cNvSpPr/>
            <p:nvPr/>
          </p:nvSpPr>
          <p:spPr>
            <a:xfrm>
              <a:off x="508103" y="93780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9" name="tx89"/>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13741"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50530"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97838"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34658"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71477"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78500"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45116"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52139"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8724"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8087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103495" y="401416"/>
              <a:ext cx="53878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Angola,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568 confirmed measles cases in Angola. In the same year, MCV1 coverage was 53% and MCV2 coverage was 31%.
The number of cases in 2024 was 77% lower than in 2023 (n=2,475).
The highest number of measles cases was reported in 2014 (n=12,009). In this year, MCV1 coverage was 56%.
Angola reported measles vaccine stockouts in 2004, 2005, 2011, 2012, 2013, 2017, 2018, 2019, 2020, 2021, 2022, and 2023.
There were measles-containing vaccine supplementary immunization activities/campaigns in 2020 and 2022.</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566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02483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89298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7611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59075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4589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32706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1952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421593"/>
              <a:ext cx="3485499" cy="1527988"/>
            </a:xfrm>
            <a:custGeom>
              <a:avLst/>
              <a:pathLst>
                <a:path w="3485499" h="1527988">
                  <a:moveTo>
                    <a:pt x="0" y="339553"/>
                  </a:moveTo>
                  <a:lnTo>
                    <a:pt x="145229" y="622514"/>
                  </a:lnTo>
                  <a:lnTo>
                    <a:pt x="290458" y="509329"/>
                  </a:lnTo>
                  <a:lnTo>
                    <a:pt x="435687" y="339553"/>
                  </a:lnTo>
                  <a:lnTo>
                    <a:pt x="580916" y="0"/>
                  </a:lnTo>
                  <a:lnTo>
                    <a:pt x="726145" y="905474"/>
                  </a:lnTo>
                  <a:lnTo>
                    <a:pt x="871374" y="339553"/>
                  </a:lnTo>
                  <a:lnTo>
                    <a:pt x="1016603" y="56592"/>
                  </a:lnTo>
                  <a:lnTo>
                    <a:pt x="1161833" y="226368"/>
                  </a:lnTo>
                  <a:lnTo>
                    <a:pt x="1307062" y="396145"/>
                  </a:lnTo>
                  <a:lnTo>
                    <a:pt x="1452291" y="509329"/>
                  </a:lnTo>
                  <a:lnTo>
                    <a:pt x="1597520" y="622514"/>
                  </a:lnTo>
                  <a:lnTo>
                    <a:pt x="1742749" y="792290"/>
                  </a:lnTo>
                  <a:lnTo>
                    <a:pt x="1887978" y="962067"/>
                  </a:lnTo>
                  <a:lnTo>
                    <a:pt x="2033207" y="905474"/>
                  </a:lnTo>
                  <a:lnTo>
                    <a:pt x="2178437" y="1188435"/>
                  </a:lnTo>
                  <a:lnTo>
                    <a:pt x="2323666" y="1018659"/>
                  </a:lnTo>
                  <a:lnTo>
                    <a:pt x="2468895" y="1188435"/>
                  </a:lnTo>
                  <a:lnTo>
                    <a:pt x="2614124" y="1414804"/>
                  </a:lnTo>
                  <a:lnTo>
                    <a:pt x="2759353" y="1527988"/>
                  </a:lnTo>
                  <a:lnTo>
                    <a:pt x="2904582" y="1358212"/>
                  </a:lnTo>
                  <a:lnTo>
                    <a:pt x="3049811" y="1188435"/>
                  </a:lnTo>
                  <a:lnTo>
                    <a:pt x="3195040" y="1245028"/>
                  </a:lnTo>
                  <a:lnTo>
                    <a:pt x="3340270" y="1131843"/>
                  </a:lnTo>
                  <a:lnTo>
                    <a:pt x="3485499" y="1527988"/>
                  </a:lnTo>
                </a:path>
              </a:pathLst>
            </a:custGeom>
            <a:ln w="27101" cap="flat">
              <a:solidFill>
                <a:srgbClr val="0058AB">
                  <a:alpha val="80000"/>
                </a:srgbClr>
              </a:solidFill>
              <a:prstDash val="solid"/>
              <a:round/>
            </a:ln>
          </p:spPr>
          <p:txBody>
            <a:bodyPr/>
            <a:lstStyle/>
            <a:p/>
          </p:txBody>
        </p:sp>
        <p:sp>
          <p:nvSpPr>
            <p:cNvPr id="21" name="pl21"/>
            <p:cNvSpPr/>
            <p:nvPr/>
          </p:nvSpPr>
          <p:spPr>
            <a:xfrm>
              <a:off x="979796" y="2723213"/>
              <a:ext cx="3485499" cy="452737"/>
            </a:xfrm>
            <a:custGeom>
              <a:avLst/>
              <a:pathLst>
                <a:path w="3485499" h="452737">
                  <a:moveTo>
                    <a:pt x="0" y="0"/>
                  </a:moveTo>
                  <a:lnTo>
                    <a:pt x="145229" y="56592"/>
                  </a:lnTo>
                  <a:lnTo>
                    <a:pt x="290458" y="0"/>
                  </a:lnTo>
                  <a:lnTo>
                    <a:pt x="435687" y="113184"/>
                  </a:lnTo>
                  <a:lnTo>
                    <a:pt x="580916" y="169776"/>
                  </a:lnTo>
                  <a:lnTo>
                    <a:pt x="726145" y="113184"/>
                  </a:lnTo>
                  <a:lnTo>
                    <a:pt x="871374" y="169776"/>
                  </a:lnTo>
                  <a:lnTo>
                    <a:pt x="1016603" y="169776"/>
                  </a:lnTo>
                  <a:lnTo>
                    <a:pt x="1161833" y="282960"/>
                  </a:lnTo>
                  <a:lnTo>
                    <a:pt x="1307062" y="339553"/>
                  </a:lnTo>
                  <a:lnTo>
                    <a:pt x="1452291" y="396145"/>
                  </a:lnTo>
                  <a:lnTo>
                    <a:pt x="1597520" y="396145"/>
                  </a:lnTo>
                  <a:lnTo>
                    <a:pt x="1742749" y="396145"/>
                  </a:lnTo>
                  <a:lnTo>
                    <a:pt x="1887978" y="396145"/>
                  </a:lnTo>
                  <a:lnTo>
                    <a:pt x="2033207" y="452737"/>
                  </a:lnTo>
                  <a:lnTo>
                    <a:pt x="2178437" y="452737"/>
                  </a:lnTo>
                  <a:lnTo>
                    <a:pt x="2323666" y="452737"/>
                  </a:lnTo>
                  <a:lnTo>
                    <a:pt x="2468895" y="452737"/>
                  </a:lnTo>
                  <a:lnTo>
                    <a:pt x="2614124" y="452737"/>
                  </a:lnTo>
                  <a:lnTo>
                    <a:pt x="2759353" y="452737"/>
                  </a:lnTo>
                  <a:lnTo>
                    <a:pt x="2904582" y="452737"/>
                  </a:lnTo>
                  <a:lnTo>
                    <a:pt x="3049811" y="396145"/>
                  </a:lnTo>
                  <a:lnTo>
                    <a:pt x="3195040" y="452737"/>
                  </a:lnTo>
                  <a:lnTo>
                    <a:pt x="3340270" y="452737"/>
                  </a:lnTo>
                  <a:lnTo>
                    <a:pt x="3485499" y="452737"/>
                  </a:lnTo>
                </a:path>
              </a:pathLst>
            </a:custGeom>
            <a:ln w="27101" cap="flat">
              <a:solidFill>
                <a:srgbClr val="1CABE2">
                  <a:alpha val="80000"/>
                </a:srgbClr>
              </a:solidFill>
              <a:prstDash val="solid"/>
              <a:round/>
            </a:ln>
          </p:spPr>
          <p:txBody>
            <a:bodyPr/>
            <a:lstStyle/>
            <a:p/>
          </p:txBody>
        </p:sp>
        <p:sp>
          <p:nvSpPr>
            <p:cNvPr id="22" name="pl22"/>
            <p:cNvSpPr/>
            <p:nvPr/>
          </p:nvSpPr>
          <p:spPr>
            <a:xfrm>
              <a:off x="979796" y="2383660"/>
              <a:ext cx="3485499" cy="679106"/>
            </a:xfrm>
            <a:custGeom>
              <a:avLst/>
              <a:pathLst>
                <a:path w="3485499" h="679106">
                  <a:moveTo>
                    <a:pt x="0" y="0"/>
                  </a:moveTo>
                  <a:lnTo>
                    <a:pt x="145229" y="56592"/>
                  </a:lnTo>
                  <a:lnTo>
                    <a:pt x="290458" y="56592"/>
                  </a:lnTo>
                  <a:lnTo>
                    <a:pt x="435687" y="56592"/>
                  </a:lnTo>
                  <a:lnTo>
                    <a:pt x="580916" y="113184"/>
                  </a:lnTo>
                  <a:lnTo>
                    <a:pt x="726145" y="282960"/>
                  </a:lnTo>
                  <a:lnTo>
                    <a:pt x="871374" y="226368"/>
                  </a:lnTo>
                  <a:lnTo>
                    <a:pt x="1016603" y="226368"/>
                  </a:lnTo>
                  <a:lnTo>
                    <a:pt x="1161833" y="339553"/>
                  </a:lnTo>
                  <a:lnTo>
                    <a:pt x="1307062" y="452737"/>
                  </a:lnTo>
                  <a:lnTo>
                    <a:pt x="1452291" y="452737"/>
                  </a:lnTo>
                  <a:lnTo>
                    <a:pt x="1597520" y="509329"/>
                  </a:lnTo>
                  <a:lnTo>
                    <a:pt x="1742749" y="509329"/>
                  </a:lnTo>
                  <a:lnTo>
                    <a:pt x="1887978" y="565921"/>
                  </a:lnTo>
                  <a:lnTo>
                    <a:pt x="2033207" y="565921"/>
                  </a:lnTo>
                  <a:lnTo>
                    <a:pt x="2178437" y="565921"/>
                  </a:lnTo>
                  <a:lnTo>
                    <a:pt x="2323666" y="679106"/>
                  </a:lnTo>
                  <a:lnTo>
                    <a:pt x="2468895" y="679106"/>
                  </a:lnTo>
                  <a:lnTo>
                    <a:pt x="2614124" y="679106"/>
                  </a:lnTo>
                  <a:lnTo>
                    <a:pt x="2759353" y="679106"/>
                  </a:lnTo>
                  <a:lnTo>
                    <a:pt x="2904582" y="622514"/>
                  </a:lnTo>
                  <a:lnTo>
                    <a:pt x="3049811" y="565921"/>
                  </a:lnTo>
                  <a:lnTo>
                    <a:pt x="3195040" y="565921"/>
                  </a:lnTo>
                  <a:lnTo>
                    <a:pt x="3340270" y="622514"/>
                  </a:lnTo>
                  <a:lnTo>
                    <a:pt x="3485499" y="679106"/>
                  </a:lnTo>
                </a:path>
              </a:pathLst>
            </a:custGeom>
            <a:ln w="27101" cap="flat">
              <a:solidFill>
                <a:srgbClr val="00833D">
                  <a:alpha val="80000"/>
                </a:srgbClr>
              </a:solidFill>
              <a:prstDash val="solid"/>
              <a:round/>
            </a:ln>
          </p:spPr>
          <p:txBody>
            <a:bodyPr/>
            <a:lstStyle/>
            <a:p/>
          </p:txBody>
        </p:sp>
        <p:sp>
          <p:nvSpPr>
            <p:cNvPr id="23" name="pl23"/>
            <p:cNvSpPr/>
            <p:nvPr/>
          </p:nvSpPr>
          <p:spPr>
            <a:xfrm>
              <a:off x="979796" y="1421593"/>
              <a:ext cx="3485499" cy="1527988"/>
            </a:xfrm>
            <a:custGeom>
              <a:avLst/>
              <a:pathLst>
                <a:path w="3485499" h="1527988">
                  <a:moveTo>
                    <a:pt x="0" y="339553"/>
                  </a:moveTo>
                  <a:lnTo>
                    <a:pt x="145229" y="622514"/>
                  </a:lnTo>
                  <a:lnTo>
                    <a:pt x="290458" y="509329"/>
                  </a:lnTo>
                  <a:lnTo>
                    <a:pt x="435687" y="339553"/>
                  </a:lnTo>
                  <a:lnTo>
                    <a:pt x="580916" y="0"/>
                  </a:lnTo>
                  <a:lnTo>
                    <a:pt x="726145" y="905474"/>
                  </a:lnTo>
                  <a:lnTo>
                    <a:pt x="871374" y="339553"/>
                  </a:lnTo>
                  <a:lnTo>
                    <a:pt x="1016603" y="56592"/>
                  </a:lnTo>
                  <a:lnTo>
                    <a:pt x="1161833" y="226368"/>
                  </a:lnTo>
                  <a:lnTo>
                    <a:pt x="1307062" y="396145"/>
                  </a:lnTo>
                  <a:lnTo>
                    <a:pt x="1452291" y="509329"/>
                  </a:lnTo>
                  <a:lnTo>
                    <a:pt x="1597520" y="622514"/>
                  </a:lnTo>
                  <a:lnTo>
                    <a:pt x="1742749" y="792290"/>
                  </a:lnTo>
                  <a:lnTo>
                    <a:pt x="1887978" y="962067"/>
                  </a:lnTo>
                  <a:lnTo>
                    <a:pt x="2033207" y="905474"/>
                  </a:lnTo>
                  <a:lnTo>
                    <a:pt x="2178437" y="1188435"/>
                  </a:lnTo>
                  <a:lnTo>
                    <a:pt x="2323666" y="1018659"/>
                  </a:lnTo>
                  <a:lnTo>
                    <a:pt x="2468895" y="1188435"/>
                  </a:lnTo>
                  <a:lnTo>
                    <a:pt x="2614124" y="1414804"/>
                  </a:lnTo>
                  <a:lnTo>
                    <a:pt x="2759353" y="1527988"/>
                  </a:lnTo>
                  <a:lnTo>
                    <a:pt x="2904582" y="1358212"/>
                  </a:lnTo>
                  <a:lnTo>
                    <a:pt x="3049811" y="1188435"/>
                  </a:lnTo>
                  <a:lnTo>
                    <a:pt x="3195040" y="1245028"/>
                  </a:lnTo>
                  <a:lnTo>
                    <a:pt x="3340270" y="1131843"/>
                  </a:lnTo>
                  <a:lnTo>
                    <a:pt x="3485499" y="1527988"/>
                  </a:lnTo>
                </a:path>
              </a:pathLst>
            </a:custGeom>
            <a:ln w="43362" cap="flat">
              <a:solidFill>
                <a:srgbClr val="000000">
                  <a:alpha val="100000"/>
                </a:srgbClr>
              </a:solidFill>
              <a:prstDash val="solid"/>
              <a:round/>
            </a:ln>
          </p:spPr>
          <p:txBody>
            <a:bodyPr/>
            <a:lstStyle/>
            <a:p/>
          </p:txBody>
        </p:sp>
        <p:sp>
          <p:nvSpPr>
            <p:cNvPr id="24" name="pl24"/>
            <p:cNvSpPr/>
            <p:nvPr/>
          </p:nvSpPr>
          <p:spPr>
            <a:xfrm>
              <a:off x="979796" y="1421593"/>
              <a:ext cx="3485499" cy="1527988"/>
            </a:xfrm>
            <a:custGeom>
              <a:avLst/>
              <a:pathLst>
                <a:path w="3485499" h="1527988">
                  <a:moveTo>
                    <a:pt x="0" y="339553"/>
                  </a:moveTo>
                  <a:lnTo>
                    <a:pt x="145229" y="622514"/>
                  </a:lnTo>
                  <a:lnTo>
                    <a:pt x="290458" y="509329"/>
                  </a:lnTo>
                  <a:lnTo>
                    <a:pt x="435687" y="339553"/>
                  </a:lnTo>
                  <a:lnTo>
                    <a:pt x="580916" y="0"/>
                  </a:lnTo>
                  <a:lnTo>
                    <a:pt x="726145" y="905474"/>
                  </a:lnTo>
                  <a:lnTo>
                    <a:pt x="871374" y="339553"/>
                  </a:lnTo>
                  <a:lnTo>
                    <a:pt x="1016603" y="56592"/>
                  </a:lnTo>
                  <a:lnTo>
                    <a:pt x="1161833" y="226368"/>
                  </a:lnTo>
                  <a:lnTo>
                    <a:pt x="1307062" y="396145"/>
                  </a:lnTo>
                  <a:lnTo>
                    <a:pt x="1452291" y="509329"/>
                  </a:lnTo>
                  <a:lnTo>
                    <a:pt x="1597520" y="622514"/>
                  </a:lnTo>
                  <a:lnTo>
                    <a:pt x="1742749" y="792290"/>
                  </a:lnTo>
                  <a:lnTo>
                    <a:pt x="1887978" y="962067"/>
                  </a:lnTo>
                  <a:lnTo>
                    <a:pt x="2033207" y="905474"/>
                  </a:lnTo>
                  <a:lnTo>
                    <a:pt x="2178437" y="1188435"/>
                  </a:lnTo>
                  <a:lnTo>
                    <a:pt x="2323666" y="1018659"/>
                  </a:lnTo>
                  <a:lnTo>
                    <a:pt x="2468895" y="1188435"/>
                  </a:lnTo>
                  <a:lnTo>
                    <a:pt x="2614124" y="1414804"/>
                  </a:lnTo>
                  <a:lnTo>
                    <a:pt x="2759353" y="1527988"/>
                  </a:lnTo>
                  <a:lnTo>
                    <a:pt x="2904582" y="1358212"/>
                  </a:lnTo>
                  <a:lnTo>
                    <a:pt x="3049811" y="1188435"/>
                  </a:lnTo>
                  <a:lnTo>
                    <a:pt x="3195040" y="1245028"/>
                  </a:lnTo>
                  <a:lnTo>
                    <a:pt x="3340270" y="1131843"/>
                  </a:lnTo>
                  <a:lnTo>
                    <a:pt x="3485499" y="1527988"/>
                  </a:lnTo>
                </a:path>
              </a:pathLst>
            </a:custGeom>
            <a:ln w="27101" cap="flat">
              <a:solidFill>
                <a:srgbClr val="0058AB">
                  <a:alpha val="100000"/>
                </a:srgbClr>
              </a:solidFill>
              <a:prstDash val="solid"/>
              <a:round/>
            </a:ln>
          </p:spPr>
          <p:txBody>
            <a:bodyPr/>
            <a:lstStyle/>
            <a:p/>
          </p:txBody>
        </p:sp>
        <p:sp>
          <p:nvSpPr>
            <p:cNvPr id="25" name="pl25"/>
            <p:cNvSpPr/>
            <p:nvPr/>
          </p:nvSpPr>
          <p:spPr>
            <a:xfrm>
              <a:off x="805521" y="345891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1591369"/>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157291"/>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1761146"/>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2440252"/>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2779805"/>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2383660"/>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779805"/>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15248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155357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619318" y="20907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9672" y="21195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7" name="pg37"/>
            <p:cNvSpPr/>
            <p:nvPr/>
          </p:nvSpPr>
          <p:spPr>
            <a:xfrm>
              <a:off x="2345464" y="16945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75817" y="17246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3071610" y="2373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01963" y="2402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1" name="pg41"/>
            <p:cNvSpPr/>
            <p:nvPr/>
          </p:nvSpPr>
          <p:spPr>
            <a:xfrm>
              <a:off x="3680661" y="27132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274206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33443" y="23170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3796" y="234591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5" name="pg45"/>
            <p:cNvSpPr/>
            <p:nvPr/>
          </p:nvSpPr>
          <p:spPr>
            <a:xfrm>
              <a:off x="4406807" y="27132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74206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5585" y="31368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0249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454811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679323" y="34162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615755" y="11525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3171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3171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253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877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8816" y="607485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66" name="tx66"/>
            <p:cNvSpPr/>
            <p:nvPr/>
          </p:nvSpPr>
          <p:spPr>
            <a:xfrm>
              <a:off x="26924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54898"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1566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02483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89298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7611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59075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4589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32706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1952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1647961"/>
              <a:ext cx="3485499" cy="3452123"/>
            </a:xfrm>
            <a:custGeom>
              <a:avLst/>
              <a:pathLst>
                <a:path w="3485499" h="3452123">
                  <a:moveTo>
                    <a:pt x="0" y="1414804"/>
                  </a:moveTo>
                  <a:lnTo>
                    <a:pt x="145229" y="3452123"/>
                  </a:lnTo>
                  <a:lnTo>
                    <a:pt x="290458" y="2716424"/>
                  </a:lnTo>
                  <a:lnTo>
                    <a:pt x="435687" y="1471396"/>
                  </a:lnTo>
                  <a:lnTo>
                    <a:pt x="580916" y="1131843"/>
                  </a:lnTo>
                  <a:lnTo>
                    <a:pt x="726145" y="452737"/>
                  </a:lnTo>
                  <a:lnTo>
                    <a:pt x="871374" y="452737"/>
                  </a:lnTo>
                  <a:lnTo>
                    <a:pt x="1016603" y="1131843"/>
                  </a:lnTo>
                  <a:lnTo>
                    <a:pt x="1161833" y="1131843"/>
                  </a:lnTo>
                  <a:lnTo>
                    <a:pt x="1307062" y="1131843"/>
                  </a:lnTo>
                  <a:lnTo>
                    <a:pt x="1452291" y="1131843"/>
                  </a:lnTo>
                  <a:lnTo>
                    <a:pt x="1597520" y="1131843"/>
                  </a:lnTo>
                  <a:lnTo>
                    <a:pt x="1742749" y="1131843"/>
                  </a:lnTo>
                  <a:lnTo>
                    <a:pt x="1887978" y="1131843"/>
                  </a:lnTo>
                  <a:lnTo>
                    <a:pt x="2033207" y="735698"/>
                  </a:lnTo>
                  <a:lnTo>
                    <a:pt x="2178437" y="565921"/>
                  </a:lnTo>
                  <a:lnTo>
                    <a:pt x="2323666" y="0"/>
                  </a:lnTo>
                  <a:lnTo>
                    <a:pt x="2468895" y="56592"/>
                  </a:lnTo>
                  <a:lnTo>
                    <a:pt x="2614124" y="396145"/>
                  </a:lnTo>
                  <a:lnTo>
                    <a:pt x="2759353" y="905474"/>
                  </a:lnTo>
                  <a:lnTo>
                    <a:pt x="2904582" y="735698"/>
                  </a:lnTo>
                  <a:lnTo>
                    <a:pt x="3049811" y="339553"/>
                  </a:lnTo>
                  <a:lnTo>
                    <a:pt x="3195040" y="622514"/>
                  </a:lnTo>
                  <a:lnTo>
                    <a:pt x="3340270" y="679106"/>
                  </a:lnTo>
                  <a:lnTo>
                    <a:pt x="3485499" y="452737"/>
                  </a:lnTo>
                </a:path>
              </a:pathLst>
            </a:custGeom>
            <a:ln w="27101" cap="flat">
              <a:solidFill>
                <a:srgbClr val="0058AB">
                  <a:alpha val="80000"/>
                </a:srgbClr>
              </a:solidFill>
              <a:prstDash val="solid"/>
              <a:round/>
            </a:ln>
          </p:spPr>
          <p:txBody>
            <a:bodyPr/>
            <a:lstStyle/>
            <a:p/>
          </p:txBody>
        </p:sp>
        <p:sp>
          <p:nvSpPr>
            <p:cNvPr id="85" name="pl85"/>
            <p:cNvSpPr/>
            <p:nvPr/>
          </p:nvSpPr>
          <p:spPr>
            <a:xfrm>
              <a:off x="5345047" y="2666621"/>
              <a:ext cx="3485499" cy="509329"/>
            </a:xfrm>
            <a:custGeom>
              <a:avLst/>
              <a:pathLst>
                <a:path w="3485499" h="509329">
                  <a:moveTo>
                    <a:pt x="0" y="0"/>
                  </a:moveTo>
                  <a:lnTo>
                    <a:pt x="145229" y="56592"/>
                  </a:lnTo>
                  <a:lnTo>
                    <a:pt x="290458" y="56592"/>
                  </a:lnTo>
                  <a:lnTo>
                    <a:pt x="435687" y="113184"/>
                  </a:lnTo>
                  <a:lnTo>
                    <a:pt x="580916" y="169776"/>
                  </a:lnTo>
                  <a:lnTo>
                    <a:pt x="726145" y="169776"/>
                  </a:lnTo>
                  <a:lnTo>
                    <a:pt x="871374" y="226368"/>
                  </a:lnTo>
                  <a:lnTo>
                    <a:pt x="1016603" y="282960"/>
                  </a:lnTo>
                  <a:lnTo>
                    <a:pt x="1161833" y="339553"/>
                  </a:lnTo>
                  <a:lnTo>
                    <a:pt x="1307062" y="396145"/>
                  </a:lnTo>
                  <a:lnTo>
                    <a:pt x="1452291" y="452737"/>
                  </a:lnTo>
                  <a:lnTo>
                    <a:pt x="1597520" y="452737"/>
                  </a:lnTo>
                  <a:lnTo>
                    <a:pt x="1742749" y="452737"/>
                  </a:lnTo>
                  <a:lnTo>
                    <a:pt x="1887978" y="509329"/>
                  </a:lnTo>
                  <a:lnTo>
                    <a:pt x="2033207" y="452737"/>
                  </a:lnTo>
                  <a:lnTo>
                    <a:pt x="2178437" y="509329"/>
                  </a:lnTo>
                  <a:lnTo>
                    <a:pt x="2323666" y="452737"/>
                  </a:lnTo>
                  <a:lnTo>
                    <a:pt x="2468895" y="452737"/>
                  </a:lnTo>
                  <a:lnTo>
                    <a:pt x="2614124" y="509329"/>
                  </a:lnTo>
                  <a:lnTo>
                    <a:pt x="2759353" y="509329"/>
                  </a:lnTo>
                  <a:lnTo>
                    <a:pt x="2904582" y="509329"/>
                  </a:lnTo>
                  <a:lnTo>
                    <a:pt x="3049811" y="452737"/>
                  </a:lnTo>
                  <a:lnTo>
                    <a:pt x="3195040" y="396145"/>
                  </a:lnTo>
                  <a:lnTo>
                    <a:pt x="3340270" y="396145"/>
                  </a:lnTo>
                  <a:lnTo>
                    <a:pt x="3485499" y="452737"/>
                  </a:lnTo>
                </a:path>
              </a:pathLst>
            </a:custGeom>
            <a:ln w="27101" cap="flat">
              <a:solidFill>
                <a:srgbClr val="1CABE2">
                  <a:alpha val="80000"/>
                </a:srgbClr>
              </a:solidFill>
              <a:prstDash val="solid"/>
              <a:round/>
            </a:ln>
          </p:spPr>
          <p:txBody>
            <a:bodyPr/>
            <a:lstStyle/>
            <a:p/>
          </p:txBody>
        </p:sp>
        <p:sp>
          <p:nvSpPr>
            <p:cNvPr id="86" name="pl86"/>
            <p:cNvSpPr/>
            <p:nvPr/>
          </p:nvSpPr>
          <p:spPr>
            <a:xfrm>
              <a:off x="5345047" y="2270475"/>
              <a:ext cx="3485499" cy="735698"/>
            </a:xfrm>
            <a:custGeom>
              <a:avLst/>
              <a:pathLst>
                <a:path w="3485499" h="735698">
                  <a:moveTo>
                    <a:pt x="0" y="0"/>
                  </a:moveTo>
                  <a:lnTo>
                    <a:pt x="145229" y="113184"/>
                  </a:lnTo>
                  <a:lnTo>
                    <a:pt x="290458" y="169776"/>
                  </a:lnTo>
                  <a:lnTo>
                    <a:pt x="435687" y="113184"/>
                  </a:lnTo>
                  <a:lnTo>
                    <a:pt x="580916" y="169776"/>
                  </a:lnTo>
                  <a:lnTo>
                    <a:pt x="726145" y="113184"/>
                  </a:lnTo>
                  <a:lnTo>
                    <a:pt x="871374" y="226368"/>
                  </a:lnTo>
                  <a:lnTo>
                    <a:pt x="1016603" y="339553"/>
                  </a:lnTo>
                  <a:lnTo>
                    <a:pt x="1161833" y="452737"/>
                  </a:lnTo>
                  <a:lnTo>
                    <a:pt x="1307062" y="565921"/>
                  </a:lnTo>
                  <a:lnTo>
                    <a:pt x="1452291" y="622514"/>
                  </a:lnTo>
                  <a:lnTo>
                    <a:pt x="1597520" y="622514"/>
                  </a:lnTo>
                  <a:lnTo>
                    <a:pt x="1742749" y="735698"/>
                  </a:lnTo>
                  <a:lnTo>
                    <a:pt x="1887978" y="735698"/>
                  </a:lnTo>
                  <a:lnTo>
                    <a:pt x="2033207" y="565921"/>
                  </a:lnTo>
                  <a:lnTo>
                    <a:pt x="2178437" y="565921"/>
                  </a:lnTo>
                  <a:lnTo>
                    <a:pt x="2323666" y="509329"/>
                  </a:lnTo>
                  <a:lnTo>
                    <a:pt x="2468895" y="565921"/>
                  </a:lnTo>
                  <a:lnTo>
                    <a:pt x="2614124" y="565921"/>
                  </a:lnTo>
                  <a:lnTo>
                    <a:pt x="2759353" y="565921"/>
                  </a:lnTo>
                  <a:lnTo>
                    <a:pt x="2904582" y="565921"/>
                  </a:lnTo>
                  <a:lnTo>
                    <a:pt x="3049811" y="452737"/>
                  </a:lnTo>
                  <a:lnTo>
                    <a:pt x="3195040" y="509329"/>
                  </a:lnTo>
                  <a:lnTo>
                    <a:pt x="3340270" y="565921"/>
                  </a:lnTo>
                  <a:lnTo>
                    <a:pt x="3485499" y="622514"/>
                  </a:lnTo>
                </a:path>
              </a:pathLst>
            </a:custGeom>
            <a:ln w="27101" cap="flat">
              <a:solidFill>
                <a:srgbClr val="00833D">
                  <a:alpha val="80000"/>
                </a:srgbClr>
              </a:solidFill>
              <a:prstDash val="solid"/>
              <a:round/>
            </a:ln>
          </p:spPr>
          <p:txBody>
            <a:bodyPr/>
            <a:lstStyle/>
            <a:p/>
          </p:txBody>
        </p:sp>
        <p:sp>
          <p:nvSpPr>
            <p:cNvPr id="87" name="pl87"/>
            <p:cNvSpPr/>
            <p:nvPr/>
          </p:nvSpPr>
          <p:spPr>
            <a:xfrm>
              <a:off x="5345047" y="1647961"/>
              <a:ext cx="3485499" cy="3452123"/>
            </a:xfrm>
            <a:custGeom>
              <a:avLst/>
              <a:pathLst>
                <a:path w="3485499" h="3452123">
                  <a:moveTo>
                    <a:pt x="0" y="1414804"/>
                  </a:moveTo>
                  <a:lnTo>
                    <a:pt x="145229" y="3452123"/>
                  </a:lnTo>
                  <a:lnTo>
                    <a:pt x="290458" y="2716424"/>
                  </a:lnTo>
                  <a:lnTo>
                    <a:pt x="435687" y="1471396"/>
                  </a:lnTo>
                  <a:lnTo>
                    <a:pt x="580916" y="1131843"/>
                  </a:lnTo>
                  <a:lnTo>
                    <a:pt x="726145" y="452737"/>
                  </a:lnTo>
                  <a:lnTo>
                    <a:pt x="871374" y="452737"/>
                  </a:lnTo>
                  <a:lnTo>
                    <a:pt x="1016603" y="1131843"/>
                  </a:lnTo>
                  <a:lnTo>
                    <a:pt x="1161833" y="1131843"/>
                  </a:lnTo>
                  <a:lnTo>
                    <a:pt x="1307062" y="1131843"/>
                  </a:lnTo>
                  <a:lnTo>
                    <a:pt x="1452291" y="1131843"/>
                  </a:lnTo>
                  <a:lnTo>
                    <a:pt x="1597520" y="1131843"/>
                  </a:lnTo>
                  <a:lnTo>
                    <a:pt x="1742749" y="1131843"/>
                  </a:lnTo>
                  <a:lnTo>
                    <a:pt x="1887978" y="1131843"/>
                  </a:lnTo>
                  <a:lnTo>
                    <a:pt x="2033207" y="735698"/>
                  </a:lnTo>
                  <a:lnTo>
                    <a:pt x="2178437" y="565921"/>
                  </a:lnTo>
                  <a:lnTo>
                    <a:pt x="2323666" y="0"/>
                  </a:lnTo>
                  <a:lnTo>
                    <a:pt x="2468895" y="56592"/>
                  </a:lnTo>
                  <a:lnTo>
                    <a:pt x="2614124" y="396145"/>
                  </a:lnTo>
                  <a:lnTo>
                    <a:pt x="2759353" y="905474"/>
                  </a:lnTo>
                  <a:lnTo>
                    <a:pt x="2904582" y="735698"/>
                  </a:lnTo>
                  <a:lnTo>
                    <a:pt x="3049811" y="339553"/>
                  </a:lnTo>
                  <a:lnTo>
                    <a:pt x="3195040" y="622514"/>
                  </a:lnTo>
                  <a:lnTo>
                    <a:pt x="3340270" y="679106"/>
                  </a:lnTo>
                  <a:lnTo>
                    <a:pt x="3485499" y="452737"/>
                  </a:lnTo>
                </a:path>
              </a:pathLst>
            </a:custGeom>
            <a:ln w="43362" cap="flat">
              <a:solidFill>
                <a:srgbClr val="000000">
                  <a:alpha val="100000"/>
                </a:srgbClr>
              </a:solidFill>
              <a:prstDash val="solid"/>
              <a:round/>
            </a:ln>
          </p:spPr>
          <p:txBody>
            <a:bodyPr/>
            <a:lstStyle/>
            <a:p/>
          </p:txBody>
        </p:sp>
        <p:sp>
          <p:nvSpPr>
            <p:cNvPr id="88" name="pl88"/>
            <p:cNvSpPr/>
            <p:nvPr/>
          </p:nvSpPr>
          <p:spPr>
            <a:xfrm>
              <a:off x="5345047" y="1647961"/>
              <a:ext cx="3485499" cy="3452123"/>
            </a:xfrm>
            <a:custGeom>
              <a:avLst/>
              <a:pathLst>
                <a:path w="3485499" h="3452123">
                  <a:moveTo>
                    <a:pt x="0" y="1414804"/>
                  </a:moveTo>
                  <a:lnTo>
                    <a:pt x="145229" y="3452123"/>
                  </a:lnTo>
                  <a:lnTo>
                    <a:pt x="290458" y="2716424"/>
                  </a:lnTo>
                  <a:lnTo>
                    <a:pt x="435687" y="1471396"/>
                  </a:lnTo>
                  <a:lnTo>
                    <a:pt x="580916" y="1131843"/>
                  </a:lnTo>
                  <a:lnTo>
                    <a:pt x="726145" y="452737"/>
                  </a:lnTo>
                  <a:lnTo>
                    <a:pt x="871374" y="452737"/>
                  </a:lnTo>
                  <a:lnTo>
                    <a:pt x="1016603" y="1131843"/>
                  </a:lnTo>
                  <a:lnTo>
                    <a:pt x="1161833" y="1131843"/>
                  </a:lnTo>
                  <a:lnTo>
                    <a:pt x="1307062" y="1131843"/>
                  </a:lnTo>
                  <a:lnTo>
                    <a:pt x="1452291" y="1131843"/>
                  </a:lnTo>
                  <a:lnTo>
                    <a:pt x="1597520" y="1131843"/>
                  </a:lnTo>
                  <a:lnTo>
                    <a:pt x="1742749" y="1131843"/>
                  </a:lnTo>
                  <a:lnTo>
                    <a:pt x="1887978" y="1131843"/>
                  </a:lnTo>
                  <a:lnTo>
                    <a:pt x="2033207" y="735698"/>
                  </a:lnTo>
                  <a:lnTo>
                    <a:pt x="2178437" y="565921"/>
                  </a:lnTo>
                  <a:lnTo>
                    <a:pt x="2323666" y="0"/>
                  </a:lnTo>
                  <a:lnTo>
                    <a:pt x="2468895" y="56592"/>
                  </a:lnTo>
                  <a:lnTo>
                    <a:pt x="2614124" y="396145"/>
                  </a:lnTo>
                  <a:lnTo>
                    <a:pt x="2759353" y="905474"/>
                  </a:lnTo>
                  <a:lnTo>
                    <a:pt x="2904582" y="735698"/>
                  </a:lnTo>
                  <a:lnTo>
                    <a:pt x="3049811" y="339553"/>
                  </a:lnTo>
                  <a:lnTo>
                    <a:pt x="3195040" y="622514"/>
                  </a:lnTo>
                  <a:lnTo>
                    <a:pt x="3340270" y="679106"/>
                  </a:lnTo>
                  <a:lnTo>
                    <a:pt x="3485499" y="452737"/>
                  </a:lnTo>
                </a:path>
              </a:pathLst>
            </a:custGeom>
            <a:ln w="27101" cap="flat">
              <a:solidFill>
                <a:srgbClr val="0058AB">
                  <a:alpha val="100000"/>
                </a:srgbClr>
              </a:solidFill>
              <a:prstDash val="solid"/>
              <a:round/>
            </a:ln>
          </p:spPr>
          <p:txBody>
            <a:bodyPr/>
            <a:lstStyle/>
            <a:p/>
          </p:txBody>
        </p:sp>
        <p:sp>
          <p:nvSpPr>
            <p:cNvPr id="89" name="pl89"/>
            <p:cNvSpPr/>
            <p:nvPr/>
          </p:nvSpPr>
          <p:spPr>
            <a:xfrm>
              <a:off x="5170772" y="345891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2892989"/>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1930922"/>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2610028"/>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044107"/>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2383660"/>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157291"/>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1930922"/>
              <a:ext cx="0" cy="169776"/>
            </a:xfrm>
            <a:custGeom>
              <a:avLst/>
              <a:pathLst>
                <a:path w="0" h="169776">
                  <a:moveTo>
                    <a:pt x="0" y="169776"/>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28264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285771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5984569"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923" y="18944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1" name="pg101"/>
            <p:cNvSpPr/>
            <p:nvPr/>
          </p:nvSpPr>
          <p:spPr>
            <a:xfrm>
              <a:off x="6710715"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1068" y="2573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3" name="pg103"/>
            <p:cNvSpPr/>
            <p:nvPr/>
          </p:nvSpPr>
          <p:spPr>
            <a:xfrm>
              <a:off x="7436860" y="197754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67214" y="2007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017777" y="23170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48130" y="234591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7" name="pg107"/>
            <p:cNvSpPr/>
            <p:nvPr/>
          </p:nvSpPr>
          <p:spPr>
            <a:xfrm>
              <a:off x="8598694" y="20907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9047" y="21195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9" name="pg109"/>
            <p:cNvSpPr/>
            <p:nvPr/>
          </p:nvSpPr>
          <p:spPr>
            <a:xfrm>
              <a:off x="8743923"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4276" y="18944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11" name="tx111"/>
            <p:cNvSpPr/>
            <p:nvPr/>
          </p:nvSpPr>
          <p:spPr>
            <a:xfrm>
              <a:off x="889083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51126" y="28525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3" name="tx113"/>
            <p:cNvSpPr/>
            <p:nvPr/>
          </p:nvSpPr>
          <p:spPr>
            <a:xfrm>
              <a:off x="4942943" y="454811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5044574" y="34162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81006" y="11525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969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69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905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530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4067" y="607485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Angola</a:t>
              </a:r>
            </a:p>
          </p:txBody>
        </p:sp>
        <p:sp>
          <p:nvSpPr>
            <p:cNvPr id="130" name="tx130"/>
            <p:cNvSpPr/>
            <p:nvPr/>
          </p:nvSpPr>
          <p:spPr>
            <a:xfrm>
              <a:off x="70576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20149"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24%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Angola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314400"/>
              <a:ext cx="1578741" cy="495009"/>
            </a:xfrm>
            <a:custGeom>
              <a:avLst/>
              <a:pathLst>
                <a:path w="1578741" h="495009">
                  <a:moveTo>
                    <a:pt x="0" y="321755"/>
                  </a:moveTo>
                  <a:lnTo>
                    <a:pt x="65780" y="99001"/>
                  </a:lnTo>
                  <a:lnTo>
                    <a:pt x="131561" y="37125"/>
                  </a:lnTo>
                  <a:lnTo>
                    <a:pt x="197342" y="297005"/>
                  </a:lnTo>
                  <a:lnTo>
                    <a:pt x="263123" y="210378"/>
                  </a:lnTo>
                  <a:lnTo>
                    <a:pt x="328904" y="358881"/>
                  </a:lnTo>
                  <a:lnTo>
                    <a:pt x="394685" y="334131"/>
                  </a:lnTo>
                  <a:lnTo>
                    <a:pt x="460466" y="61876"/>
                  </a:lnTo>
                  <a:lnTo>
                    <a:pt x="526247" y="74251"/>
                  </a:lnTo>
                  <a:lnTo>
                    <a:pt x="592028" y="74251"/>
                  </a:lnTo>
                  <a:lnTo>
                    <a:pt x="657808" y="86626"/>
                  </a:lnTo>
                  <a:lnTo>
                    <a:pt x="723589" y="99001"/>
                  </a:lnTo>
                  <a:lnTo>
                    <a:pt x="789370" y="99001"/>
                  </a:lnTo>
                  <a:lnTo>
                    <a:pt x="855151" y="111377"/>
                  </a:lnTo>
                  <a:lnTo>
                    <a:pt x="920932" y="99001"/>
                  </a:lnTo>
                  <a:lnTo>
                    <a:pt x="986713" y="198003"/>
                  </a:lnTo>
                  <a:lnTo>
                    <a:pt x="1052494" y="495009"/>
                  </a:lnTo>
                  <a:lnTo>
                    <a:pt x="1118275" y="136127"/>
                  </a:lnTo>
                  <a:lnTo>
                    <a:pt x="1184056" y="74251"/>
                  </a:lnTo>
                  <a:lnTo>
                    <a:pt x="1249836" y="99001"/>
                  </a:lnTo>
                  <a:lnTo>
                    <a:pt x="1315617" y="222754"/>
                  </a:lnTo>
                  <a:lnTo>
                    <a:pt x="1381398" y="235129"/>
                  </a:lnTo>
                  <a:lnTo>
                    <a:pt x="1447179" y="160877"/>
                  </a:lnTo>
                  <a:lnTo>
                    <a:pt x="1512960" y="0"/>
                  </a:lnTo>
                  <a:lnTo>
                    <a:pt x="1578741" y="148502"/>
                  </a:lnTo>
                </a:path>
              </a:pathLst>
            </a:custGeom>
            <a:ln w="27101" cap="flat">
              <a:solidFill>
                <a:srgbClr val="1CABE2">
                  <a:alpha val="100000"/>
                </a:srgbClr>
              </a:solidFill>
              <a:prstDash val="solid"/>
              <a:round/>
            </a:ln>
          </p:spPr>
          <p:txBody>
            <a:bodyPr/>
            <a:lstStyle/>
            <a:p/>
          </p:txBody>
        </p:sp>
        <p:sp>
          <p:nvSpPr>
            <p:cNvPr id="24" name="tx24"/>
            <p:cNvSpPr/>
            <p:nvPr/>
          </p:nvSpPr>
          <p:spPr>
            <a:xfrm>
              <a:off x="833163" y="154417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5" name="tx25"/>
            <p:cNvSpPr/>
            <p:nvPr/>
          </p:nvSpPr>
          <p:spPr>
            <a:xfrm>
              <a:off x="2596391"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180669"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7" name="tx27"/>
            <p:cNvSpPr/>
            <p:nvPr/>
          </p:nvSpPr>
          <p:spPr>
            <a:xfrm>
              <a:off x="2443792"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170505"/>
              <a:ext cx="1578741" cy="408382"/>
            </a:xfrm>
            <a:custGeom>
              <a:avLst/>
              <a:pathLst>
                <a:path w="1578741" h="408382">
                  <a:moveTo>
                    <a:pt x="0" y="408382"/>
                  </a:moveTo>
                  <a:lnTo>
                    <a:pt x="65780" y="24750"/>
                  </a:lnTo>
                  <a:lnTo>
                    <a:pt x="131561" y="0"/>
                  </a:lnTo>
                  <a:lnTo>
                    <a:pt x="197342" y="148502"/>
                  </a:lnTo>
                  <a:lnTo>
                    <a:pt x="263123" y="123752"/>
                  </a:lnTo>
                  <a:lnTo>
                    <a:pt x="328904" y="358881"/>
                  </a:lnTo>
                  <a:lnTo>
                    <a:pt x="394685" y="321755"/>
                  </a:lnTo>
                  <a:lnTo>
                    <a:pt x="460466" y="198003"/>
                  </a:lnTo>
                  <a:lnTo>
                    <a:pt x="526247" y="198003"/>
                  </a:lnTo>
                  <a:lnTo>
                    <a:pt x="592028" y="198003"/>
                  </a:lnTo>
                  <a:lnTo>
                    <a:pt x="657808" y="185628"/>
                  </a:lnTo>
                  <a:lnTo>
                    <a:pt x="723589" y="185628"/>
                  </a:lnTo>
                  <a:lnTo>
                    <a:pt x="789370" y="185628"/>
                  </a:lnTo>
                  <a:lnTo>
                    <a:pt x="855151" y="185628"/>
                  </a:lnTo>
                  <a:lnTo>
                    <a:pt x="920932" y="222754"/>
                  </a:lnTo>
                  <a:lnTo>
                    <a:pt x="986713" y="272254"/>
                  </a:lnTo>
                  <a:lnTo>
                    <a:pt x="1052494" y="309380"/>
                  </a:lnTo>
                  <a:lnTo>
                    <a:pt x="1118275" y="334131"/>
                  </a:lnTo>
                  <a:lnTo>
                    <a:pt x="1184056" y="222754"/>
                  </a:lnTo>
                  <a:lnTo>
                    <a:pt x="1249836" y="185628"/>
                  </a:lnTo>
                  <a:lnTo>
                    <a:pt x="1315617" y="247504"/>
                  </a:lnTo>
                  <a:lnTo>
                    <a:pt x="1381398" y="321755"/>
                  </a:lnTo>
                  <a:lnTo>
                    <a:pt x="1447179" y="297005"/>
                  </a:lnTo>
                  <a:lnTo>
                    <a:pt x="1512960" y="136127"/>
                  </a:lnTo>
                  <a:lnTo>
                    <a:pt x="1578741" y="259879"/>
                  </a:lnTo>
                </a:path>
              </a:pathLst>
            </a:custGeom>
            <a:ln w="27101" cap="flat">
              <a:solidFill>
                <a:srgbClr val="1CABE2">
                  <a:alpha val="100000"/>
                </a:srgbClr>
              </a:solidFill>
              <a:prstDash val="solid"/>
              <a:round/>
            </a:ln>
          </p:spPr>
          <p:txBody>
            <a:bodyPr/>
            <a:lstStyle/>
            <a:p/>
          </p:txBody>
        </p:sp>
        <p:sp>
          <p:nvSpPr>
            <p:cNvPr id="48" name="tx48"/>
            <p:cNvSpPr/>
            <p:nvPr/>
          </p:nvSpPr>
          <p:spPr>
            <a:xfrm>
              <a:off x="833163"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49" name="tx49"/>
            <p:cNvSpPr/>
            <p:nvPr/>
          </p:nvSpPr>
          <p:spPr>
            <a:xfrm>
              <a:off x="2596391"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50" name="tx50"/>
            <p:cNvSpPr/>
            <p:nvPr/>
          </p:nvSpPr>
          <p:spPr>
            <a:xfrm>
              <a:off x="2180669"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51" name="tx51"/>
            <p:cNvSpPr/>
            <p:nvPr/>
          </p:nvSpPr>
          <p:spPr>
            <a:xfrm>
              <a:off x="2443792"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5038986"/>
              <a:ext cx="657808" cy="606386"/>
            </a:xfrm>
            <a:custGeom>
              <a:avLst/>
              <a:pathLst>
                <a:path w="657808" h="606386">
                  <a:moveTo>
                    <a:pt x="0" y="606386"/>
                  </a:moveTo>
                  <a:lnTo>
                    <a:pt x="65780" y="259879"/>
                  </a:lnTo>
                  <a:lnTo>
                    <a:pt x="131561" y="198003"/>
                  </a:lnTo>
                  <a:lnTo>
                    <a:pt x="197342" y="198003"/>
                  </a:lnTo>
                  <a:lnTo>
                    <a:pt x="263123" y="99001"/>
                  </a:lnTo>
                  <a:lnTo>
                    <a:pt x="328904" y="0"/>
                  </a:lnTo>
                  <a:lnTo>
                    <a:pt x="394685" y="222754"/>
                  </a:lnTo>
                  <a:lnTo>
                    <a:pt x="460466" y="321755"/>
                  </a:lnTo>
                  <a:lnTo>
                    <a:pt x="526247" y="272254"/>
                  </a:lnTo>
                  <a:lnTo>
                    <a:pt x="592028" y="247504"/>
                  </a:lnTo>
                  <a:lnTo>
                    <a:pt x="657808" y="383632"/>
                  </a:lnTo>
                </a:path>
              </a:pathLst>
            </a:custGeom>
            <a:ln w="27101" cap="flat">
              <a:solidFill>
                <a:srgbClr val="1CABE2">
                  <a:alpha val="100000"/>
                </a:srgbClr>
              </a:solidFill>
              <a:prstDash val="solid"/>
              <a:round/>
            </a:ln>
          </p:spPr>
          <p:txBody>
            <a:bodyPr/>
            <a:lstStyle/>
            <a:p/>
          </p:txBody>
        </p:sp>
        <p:sp>
          <p:nvSpPr>
            <p:cNvPr id="72" name="tx72"/>
            <p:cNvSpPr/>
            <p:nvPr/>
          </p:nvSpPr>
          <p:spPr>
            <a:xfrm>
              <a:off x="1754095" y="55531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73" name="tx73"/>
            <p:cNvSpPr/>
            <p:nvPr/>
          </p:nvSpPr>
          <p:spPr>
            <a:xfrm>
              <a:off x="2596391" y="53303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74" name="tx74"/>
            <p:cNvSpPr/>
            <p:nvPr/>
          </p:nvSpPr>
          <p:spPr>
            <a:xfrm>
              <a:off x="2180669"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2443792" y="51468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326776"/>
              <a:ext cx="1578741" cy="433132"/>
            </a:xfrm>
            <a:custGeom>
              <a:avLst/>
              <a:pathLst>
                <a:path w="1578741" h="433132">
                  <a:moveTo>
                    <a:pt x="0" y="433132"/>
                  </a:moveTo>
                  <a:lnTo>
                    <a:pt x="65780" y="284630"/>
                  </a:lnTo>
                  <a:lnTo>
                    <a:pt x="131561" y="185628"/>
                  </a:lnTo>
                  <a:lnTo>
                    <a:pt x="197342" y="160877"/>
                  </a:lnTo>
                  <a:lnTo>
                    <a:pt x="263123" y="74251"/>
                  </a:lnTo>
                  <a:lnTo>
                    <a:pt x="328904" y="247504"/>
                  </a:lnTo>
                  <a:lnTo>
                    <a:pt x="394685" y="198003"/>
                  </a:lnTo>
                  <a:lnTo>
                    <a:pt x="460466" y="160877"/>
                  </a:lnTo>
                  <a:lnTo>
                    <a:pt x="526247" y="160877"/>
                  </a:lnTo>
                  <a:lnTo>
                    <a:pt x="592028" y="160877"/>
                  </a:lnTo>
                  <a:lnTo>
                    <a:pt x="657808" y="148502"/>
                  </a:lnTo>
                  <a:lnTo>
                    <a:pt x="723589" y="148502"/>
                  </a:lnTo>
                  <a:lnTo>
                    <a:pt x="789370" y="148502"/>
                  </a:lnTo>
                  <a:lnTo>
                    <a:pt x="855151" y="148502"/>
                  </a:lnTo>
                  <a:lnTo>
                    <a:pt x="920932" y="123752"/>
                  </a:lnTo>
                  <a:lnTo>
                    <a:pt x="986713" y="148502"/>
                  </a:lnTo>
                  <a:lnTo>
                    <a:pt x="1052494" y="86626"/>
                  </a:lnTo>
                  <a:lnTo>
                    <a:pt x="1118275" y="136127"/>
                  </a:lnTo>
                  <a:lnTo>
                    <a:pt x="1184056" y="49500"/>
                  </a:lnTo>
                  <a:lnTo>
                    <a:pt x="1249836" y="111377"/>
                  </a:lnTo>
                  <a:lnTo>
                    <a:pt x="1315617" y="148502"/>
                  </a:lnTo>
                  <a:lnTo>
                    <a:pt x="1381398" y="173253"/>
                  </a:lnTo>
                  <a:lnTo>
                    <a:pt x="1447179" y="198003"/>
                  </a:lnTo>
                  <a:lnTo>
                    <a:pt x="1512960" y="0"/>
                  </a:lnTo>
                  <a:lnTo>
                    <a:pt x="1578741" y="111377"/>
                  </a:lnTo>
                </a:path>
              </a:pathLst>
            </a:custGeom>
            <a:ln w="27101" cap="flat">
              <a:solidFill>
                <a:srgbClr val="1CABE2">
                  <a:alpha val="100000"/>
                </a:srgbClr>
              </a:solidFill>
              <a:prstDash val="solid"/>
              <a:round/>
            </a:ln>
          </p:spPr>
          <p:txBody>
            <a:bodyPr/>
            <a:lstStyle/>
            <a:p/>
          </p:txBody>
        </p:sp>
        <p:sp>
          <p:nvSpPr>
            <p:cNvPr id="96" name="tx96"/>
            <p:cNvSpPr/>
            <p:nvPr/>
          </p:nvSpPr>
          <p:spPr>
            <a:xfrm>
              <a:off x="2928803"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7" name="tx97"/>
            <p:cNvSpPr/>
            <p:nvPr/>
          </p:nvSpPr>
          <p:spPr>
            <a:xfrm>
              <a:off x="4692031"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98" name="tx98"/>
            <p:cNvSpPr/>
            <p:nvPr/>
          </p:nvSpPr>
          <p:spPr>
            <a:xfrm>
              <a:off x="4276309"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99" name="tx99"/>
            <p:cNvSpPr/>
            <p:nvPr/>
          </p:nvSpPr>
          <p:spPr>
            <a:xfrm>
              <a:off x="4539433"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67447" y="3554137"/>
              <a:ext cx="592028" cy="334131"/>
            </a:xfrm>
            <a:custGeom>
              <a:avLst/>
              <a:pathLst>
                <a:path w="592028" h="334131">
                  <a:moveTo>
                    <a:pt x="0" y="321755"/>
                  </a:moveTo>
                  <a:lnTo>
                    <a:pt x="65780" y="334131"/>
                  </a:lnTo>
                  <a:lnTo>
                    <a:pt x="131561" y="272254"/>
                  </a:lnTo>
                  <a:lnTo>
                    <a:pt x="197342" y="222754"/>
                  </a:lnTo>
                  <a:lnTo>
                    <a:pt x="263123" y="24750"/>
                  </a:lnTo>
                  <a:lnTo>
                    <a:pt x="328904" y="86626"/>
                  </a:lnTo>
                  <a:lnTo>
                    <a:pt x="394685" y="173253"/>
                  </a:lnTo>
                  <a:lnTo>
                    <a:pt x="460466" y="123752"/>
                  </a:lnTo>
                  <a:lnTo>
                    <a:pt x="526247" y="0"/>
                  </a:lnTo>
                  <a:lnTo>
                    <a:pt x="592028"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915516" y="378481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1" name="tx121"/>
            <p:cNvSpPr/>
            <p:nvPr/>
          </p:nvSpPr>
          <p:spPr>
            <a:xfrm>
              <a:off x="4692031" y="36103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22" name="tx122"/>
            <p:cNvSpPr/>
            <p:nvPr/>
          </p:nvSpPr>
          <p:spPr>
            <a:xfrm>
              <a:off x="4276309" y="34389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23" name="tx123"/>
            <p:cNvSpPr/>
            <p:nvPr/>
          </p:nvSpPr>
          <p:spPr>
            <a:xfrm>
              <a:off x="4539433" y="34129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5125612"/>
              <a:ext cx="1578741" cy="544509"/>
            </a:xfrm>
            <a:custGeom>
              <a:avLst/>
              <a:pathLst>
                <a:path w="1578741" h="544509">
                  <a:moveTo>
                    <a:pt x="0" y="123752"/>
                  </a:moveTo>
                  <a:lnTo>
                    <a:pt x="65780" y="173253"/>
                  </a:lnTo>
                  <a:lnTo>
                    <a:pt x="131561" y="173253"/>
                  </a:lnTo>
                  <a:lnTo>
                    <a:pt x="197342" y="99001"/>
                  </a:lnTo>
                  <a:lnTo>
                    <a:pt x="263123" y="0"/>
                  </a:lnTo>
                  <a:lnTo>
                    <a:pt x="328904" y="198003"/>
                  </a:lnTo>
                  <a:lnTo>
                    <a:pt x="394685" y="210378"/>
                  </a:lnTo>
                  <a:lnTo>
                    <a:pt x="460466" y="111377"/>
                  </a:lnTo>
                  <a:lnTo>
                    <a:pt x="526247" y="259879"/>
                  </a:lnTo>
                  <a:lnTo>
                    <a:pt x="592028" y="532134"/>
                  </a:lnTo>
                  <a:lnTo>
                    <a:pt x="657808" y="544509"/>
                  </a:lnTo>
                  <a:lnTo>
                    <a:pt x="723589" y="259879"/>
                  </a:lnTo>
                  <a:lnTo>
                    <a:pt x="789370" y="284630"/>
                  </a:lnTo>
                  <a:lnTo>
                    <a:pt x="855151" y="470258"/>
                  </a:lnTo>
                  <a:lnTo>
                    <a:pt x="920932" y="136127"/>
                  </a:lnTo>
                  <a:lnTo>
                    <a:pt x="986713" y="173253"/>
                  </a:lnTo>
                  <a:lnTo>
                    <a:pt x="1052494" y="358881"/>
                  </a:lnTo>
                  <a:lnTo>
                    <a:pt x="1118275" y="284630"/>
                  </a:lnTo>
                  <a:lnTo>
                    <a:pt x="1184056" y="99001"/>
                  </a:lnTo>
                  <a:lnTo>
                    <a:pt x="1249836" y="61876"/>
                  </a:lnTo>
                  <a:lnTo>
                    <a:pt x="1315617" y="148502"/>
                  </a:lnTo>
                  <a:lnTo>
                    <a:pt x="1381398" y="198003"/>
                  </a:lnTo>
                  <a:lnTo>
                    <a:pt x="1447179" y="210378"/>
                  </a:lnTo>
                  <a:lnTo>
                    <a:pt x="1512960" y="37125"/>
                  </a:lnTo>
                  <a:lnTo>
                    <a:pt x="1578741" y="235129"/>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157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45" name="tx145"/>
            <p:cNvSpPr/>
            <p:nvPr/>
          </p:nvSpPr>
          <p:spPr>
            <a:xfrm>
              <a:off x="4692031"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46" name="tx146"/>
            <p:cNvSpPr/>
            <p:nvPr/>
          </p:nvSpPr>
          <p:spPr>
            <a:xfrm>
              <a:off x="4276309" y="5047573"/>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47" name="tx147"/>
            <p:cNvSpPr/>
            <p:nvPr/>
          </p:nvSpPr>
          <p:spPr>
            <a:xfrm>
              <a:off x="4539433"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475278"/>
              <a:ext cx="1578741" cy="445508"/>
            </a:xfrm>
            <a:custGeom>
              <a:avLst/>
              <a:pathLst>
                <a:path w="1578741" h="445508">
                  <a:moveTo>
                    <a:pt x="0" y="445508"/>
                  </a:moveTo>
                  <a:lnTo>
                    <a:pt x="65780" y="309380"/>
                  </a:lnTo>
                  <a:lnTo>
                    <a:pt x="131561" y="247504"/>
                  </a:lnTo>
                  <a:lnTo>
                    <a:pt x="197342" y="259879"/>
                  </a:lnTo>
                  <a:lnTo>
                    <a:pt x="263123" y="247504"/>
                  </a:lnTo>
                  <a:lnTo>
                    <a:pt x="328904" y="247504"/>
                  </a:lnTo>
                  <a:lnTo>
                    <a:pt x="394685" y="284630"/>
                  </a:lnTo>
                  <a:lnTo>
                    <a:pt x="460466" y="297005"/>
                  </a:lnTo>
                  <a:lnTo>
                    <a:pt x="526247" y="272254"/>
                  </a:lnTo>
                  <a:lnTo>
                    <a:pt x="592028" y="247504"/>
                  </a:lnTo>
                  <a:lnTo>
                    <a:pt x="657808" y="222754"/>
                  </a:lnTo>
                  <a:lnTo>
                    <a:pt x="723589" y="210378"/>
                  </a:lnTo>
                  <a:lnTo>
                    <a:pt x="789370" y="185628"/>
                  </a:lnTo>
                  <a:lnTo>
                    <a:pt x="855151" y="160877"/>
                  </a:lnTo>
                  <a:lnTo>
                    <a:pt x="920932" y="148502"/>
                  </a:lnTo>
                  <a:lnTo>
                    <a:pt x="986713" y="123752"/>
                  </a:lnTo>
                  <a:lnTo>
                    <a:pt x="1052494" y="99001"/>
                  </a:lnTo>
                  <a:lnTo>
                    <a:pt x="1118275" y="111377"/>
                  </a:lnTo>
                  <a:lnTo>
                    <a:pt x="1184056" y="0"/>
                  </a:lnTo>
                  <a:lnTo>
                    <a:pt x="1249836" y="37125"/>
                  </a:lnTo>
                  <a:lnTo>
                    <a:pt x="1315617" y="99001"/>
                  </a:lnTo>
                  <a:lnTo>
                    <a:pt x="1381398" y="148502"/>
                  </a:lnTo>
                  <a:lnTo>
                    <a:pt x="1447179" y="160877"/>
                  </a:lnTo>
                  <a:lnTo>
                    <a:pt x="1512960" y="12375"/>
                  </a:lnTo>
                  <a:lnTo>
                    <a:pt x="1578741" y="37125"/>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8284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69" name="tx169"/>
            <p:cNvSpPr/>
            <p:nvPr/>
          </p:nvSpPr>
          <p:spPr>
            <a:xfrm>
              <a:off x="6787671"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70" name="tx170"/>
            <p:cNvSpPr/>
            <p:nvPr/>
          </p:nvSpPr>
          <p:spPr>
            <a:xfrm>
              <a:off x="6371950" y="13712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71" name="tx171"/>
            <p:cNvSpPr/>
            <p:nvPr/>
          </p:nvSpPr>
          <p:spPr>
            <a:xfrm>
              <a:off x="6635073"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31525" y="3244757"/>
              <a:ext cx="723589" cy="730138"/>
            </a:xfrm>
            <a:custGeom>
              <a:avLst/>
              <a:pathLst>
                <a:path w="723589" h="730138">
                  <a:moveTo>
                    <a:pt x="0" y="730138"/>
                  </a:moveTo>
                  <a:lnTo>
                    <a:pt x="65780" y="309380"/>
                  </a:lnTo>
                  <a:lnTo>
                    <a:pt x="131561" y="136127"/>
                  </a:lnTo>
                  <a:lnTo>
                    <a:pt x="197342" y="123752"/>
                  </a:lnTo>
                  <a:lnTo>
                    <a:pt x="263123" y="99001"/>
                  </a:lnTo>
                  <a:lnTo>
                    <a:pt x="328904" y="0"/>
                  </a:lnTo>
                  <a:lnTo>
                    <a:pt x="394685" y="49500"/>
                  </a:lnTo>
                  <a:lnTo>
                    <a:pt x="460466" y="37125"/>
                  </a:lnTo>
                  <a:lnTo>
                    <a:pt x="526247" y="247504"/>
                  </a:lnTo>
                  <a:lnTo>
                    <a:pt x="592028" y="358881"/>
                  </a:lnTo>
                  <a:lnTo>
                    <a:pt x="657808" y="49500"/>
                  </a:lnTo>
                  <a:lnTo>
                    <a:pt x="723589" y="74251"/>
                  </a:lnTo>
                </a:path>
              </a:pathLst>
            </a:custGeom>
            <a:ln w="27101" cap="flat">
              <a:solidFill>
                <a:srgbClr val="1CABE2">
                  <a:alpha val="100000"/>
                </a:srgbClr>
              </a:solidFill>
              <a:prstDash val="solid"/>
              <a:round/>
            </a:ln>
          </p:spPr>
          <p:txBody>
            <a:bodyPr/>
            <a:lstStyle/>
            <a:p/>
          </p:txBody>
        </p:sp>
        <p:sp>
          <p:nvSpPr>
            <p:cNvPr id="192" name="tx192"/>
            <p:cNvSpPr/>
            <p:nvPr/>
          </p:nvSpPr>
          <p:spPr>
            <a:xfrm>
              <a:off x="5955560"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93" name="tx193"/>
            <p:cNvSpPr/>
            <p:nvPr/>
          </p:nvSpPr>
          <p:spPr>
            <a:xfrm>
              <a:off x="6787671"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94" name="tx194"/>
            <p:cNvSpPr/>
            <p:nvPr/>
          </p:nvSpPr>
          <p:spPr>
            <a:xfrm>
              <a:off x="6371950"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5" name="tx195"/>
            <p:cNvSpPr/>
            <p:nvPr/>
          </p:nvSpPr>
          <p:spPr>
            <a:xfrm>
              <a:off x="6635073"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561905"/>
              <a:ext cx="394685" cy="99001"/>
            </a:xfrm>
            <a:custGeom>
              <a:avLst/>
              <a:pathLst>
                <a:path w="394685" h="99001">
                  <a:moveTo>
                    <a:pt x="0" y="99001"/>
                  </a:moveTo>
                  <a:lnTo>
                    <a:pt x="65780" y="61876"/>
                  </a:lnTo>
                  <a:lnTo>
                    <a:pt x="131561" y="49500"/>
                  </a:lnTo>
                  <a:lnTo>
                    <a:pt x="197342" y="99001"/>
                  </a:lnTo>
                  <a:lnTo>
                    <a:pt x="263123" y="74251"/>
                  </a:lnTo>
                  <a:lnTo>
                    <a:pt x="328904" y="0"/>
                  </a:lnTo>
                  <a:lnTo>
                    <a:pt x="394685" y="2475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17" name="tx217"/>
            <p:cNvSpPr/>
            <p:nvPr/>
          </p:nvSpPr>
          <p:spPr>
            <a:xfrm>
              <a:off x="8883312" y="14943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8" name="tx218"/>
            <p:cNvSpPr/>
            <p:nvPr/>
          </p:nvSpPr>
          <p:spPr>
            <a:xfrm>
              <a:off x="8467590" y="148386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19" name="tx219"/>
            <p:cNvSpPr/>
            <p:nvPr/>
          </p:nvSpPr>
          <p:spPr>
            <a:xfrm>
              <a:off x="8730714" y="14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182881"/>
              <a:ext cx="1578741" cy="804389"/>
            </a:xfrm>
            <a:custGeom>
              <a:avLst/>
              <a:pathLst>
                <a:path w="1578741" h="804389">
                  <a:moveTo>
                    <a:pt x="0" y="643511"/>
                  </a:moveTo>
                  <a:lnTo>
                    <a:pt x="65780" y="556885"/>
                  </a:lnTo>
                  <a:lnTo>
                    <a:pt x="131561" y="631136"/>
                  </a:lnTo>
                  <a:lnTo>
                    <a:pt x="197342" y="643511"/>
                  </a:lnTo>
                  <a:lnTo>
                    <a:pt x="263123" y="680637"/>
                  </a:lnTo>
                  <a:lnTo>
                    <a:pt x="328904" y="730138"/>
                  </a:lnTo>
                  <a:lnTo>
                    <a:pt x="394685" y="804389"/>
                  </a:lnTo>
                  <a:lnTo>
                    <a:pt x="460466" y="371256"/>
                  </a:lnTo>
                  <a:lnTo>
                    <a:pt x="526247" y="358881"/>
                  </a:lnTo>
                  <a:lnTo>
                    <a:pt x="592028" y="358881"/>
                  </a:lnTo>
                  <a:lnTo>
                    <a:pt x="657808" y="346506"/>
                  </a:lnTo>
                  <a:lnTo>
                    <a:pt x="723589" y="346506"/>
                  </a:lnTo>
                  <a:lnTo>
                    <a:pt x="789370" y="321755"/>
                  </a:lnTo>
                  <a:lnTo>
                    <a:pt x="855151" y="334131"/>
                  </a:lnTo>
                  <a:lnTo>
                    <a:pt x="920932" y="222754"/>
                  </a:lnTo>
                  <a:lnTo>
                    <a:pt x="986713" y="198003"/>
                  </a:lnTo>
                  <a:lnTo>
                    <a:pt x="1052494" y="210378"/>
                  </a:lnTo>
                  <a:lnTo>
                    <a:pt x="1118275" y="259879"/>
                  </a:lnTo>
                  <a:lnTo>
                    <a:pt x="1184056" y="111377"/>
                  </a:lnTo>
                  <a:lnTo>
                    <a:pt x="1249836" y="148502"/>
                  </a:lnTo>
                  <a:lnTo>
                    <a:pt x="1315617" y="173253"/>
                  </a:lnTo>
                  <a:lnTo>
                    <a:pt x="1381398" y="247504"/>
                  </a:lnTo>
                  <a:lnTo>
                    <a:pt x="1447179" y="235129"/>
                  </a:lnTo>
                  <a:lnTo>
                    <a:pt x="1512960" y="0"/>
                  </a:lnTo>
                  <a:lnTo>
                    <a:pt x="1578741" y="21037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7353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241" name="tx241"/>
            <p:cNvSpPr/>
            <p:nvPr/>
          </p:nvSpPr>
          <p:spPr>
            <a:xfrm>
              <a:off x="8883312"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42" name="tx242"/>
            <p:cNvSpPr/>
            <p:nvPr/>
          </p:nvSpPr>
          <p:spPr>
            <a:xfrm>
              <a:off x="8467590"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43" name="tx243"/>
            <p:cNvSpPr/>
            <p:nvPr/>
          </p:nvSpPr>
          <p:spPr>
            <a:xfrm>
              <a:off x="8730714"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15684" y="398022"/>
              <a:ext cx="5004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Angola,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(31%), followed by ROTAC (36%).
Compared to 2019, coverage of 7 vaccines decreased (BCG, MCV1, MCV2, PCV3, POL3, ROTAC and YFV), 2 vaccines remained constant (DTP1 and DTP3), and one vaccine increased (IPV1).
Compared to 2023, coverage of 10 vaccines decreased (BCG, DTP1, DTP3, IPV1, MCV1, MCV2, PCV3, POL3, ROTAC and YFV).</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449186"/>
              <a:ext cx="6480943" cy="1708186"/>
            </a:xfrm>
            <a:custGeom>
              <a:avLst/>
              <a:pathLst>
                <a:path w="6480943" h="1708186">
                  <a:moveTo>
                    <a:pt x="0" y="1708186"/>
                  </a:moveTo>
                  <a:lnTo>
                    <a:pt x="270039" y="1186240"/>
                  </a:lnTo>
                  <a:lnTo>
                    <a:pt x="540078" y="948992"/>
                  </a:lnTo>
                  <a:lnTo>
                    <a:pt x="810117" y="996441"/>
                  </a:lnTo>
                  <a:lnTo>
                    <a:pt x="1080157" y="948992"/>
                  </a:lnTo>
                  <a:lnTo>
                    <a:pt x="1350196" y="948992"/>
                  </a:lnTo>
                  <a:lnTo>
                    <a:pt x="1620235" y="1091341"/>
                  </a:lnTo>
                  <a:lnTo>
                    <a:pt x="1890275" y="1138790"/>
                  </a:lnTo>
                  <a:lnTo>
                    <a:pt x="2160314" y="1043891"/>
                  </a:lnTo>
                  <a:lnTo>
                    <a:pt x="2430353" y="948992"/>
                  </a:lnTo>
                  <a:lnTo>
                    <a:pt x="2700393" y="854093"/>
                  </a:lnTo>
                  <a:lnTo>
                    <a:pt x="2970432" y="806643"/>
                  </a:lnTo>
                  <a:lnTo>
                    <a:pt x="3240471" y="711744"/>
                  </a:lnTo>
                  <a:lnTo>
                    <a:pt x="3510510" y="616844"/>
                  </a:lnTo>
                  <a:lnTo>
                    <a:pt x="3780550" y="569395"/>
                  </a:lnTo>
                  <a:lnTo>
                    <a:pt x="4050589" y="474496"/>
                  </a:lnTo>
                  <a:lnTo>
                    <a:pt x="4320628" y="379596"/>
                  </a:lnTo>
                  <a:lnTo>
                    <a:pt x="4590668" y="427046"/>
                  </a:lnTo>
                  <a:lnTo>
                    <a:pt x="4860707" y="0"/>
                  </a:lnTo>
                  <a:lnTo>
                    <a:pt x="5130746" y="142348"/>
                  </a:lnTo>
                  <a:lnTo>
                    <a:pt x="5400786" y="379596"/>
                  </a:lnTo>
                  <a:lnTo>
                    <a:pt x="5670825" y="569395"/>
                  </a:lnTo>
                  <a:lnTo>
                    <a:pt x="5940864" y="616844"/>
                  </a:lnTo>
                  <a:lnTo>
                    <a:pt x="6210904" y="4744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3025530" y="2449186"/>
              <a:ext cx="4590668" cy="1138790"/>
            </a:xfrm>
            <a:custGeom>
              <a:avLst/>
              <a:pathLst>
                <a:path w="4590668" h="1138790">
                  <a:moveTo>
                    <a:pt x="0" y="1138790"/>
                  </a:moveTo>
                  <a:lnTo>
                    <a:pt x="270039" y="1043891"/>
                  </a:lnTo>
                  <a:lnTo>
                    <a:pt x="540078" y="948992"/>
                  </a:lnTo>
                  <a:lnTo>
                    <a:pt x="810117" y="854093"/>
                  </a:lnTo>
                  <a:lnTo>
                    <a:pt x="1080157" y="806643"/>
                  </a:lnTo>
                  <a:lnTo>
                    <a:pt x="1350196" y="711744"/>
                  </a:lnTo>
                  <a:lnTo>
                    <a:pt x="1620235" y="616844"/>
                  </a:lnTo>
                  <a:lnTo>
                    <a:pt x="1890275" y="569395"/>
                  </a:lnTo>
                  <a:lnTo>
                    <a:pt x="2160314" y="474496"/>
                  </a:lnTo>
                  <a:lnTo>
                    <a:pt x="2430353" y="379596"/>
                  </a:lnTo>
                  <a:lnTo>
                    <a:pt x="2700393" y="427046"/>
                  </a:lnTo>
                  <a:lnTo>
                    <a:pt x="2970432" y="0"/>
                  </a:lnTo>
                  <a:lnTo>
                    <a:pt x="3240471" y="142348"/>
                  </a:lnTo>
                  <a:lnTo>
                    <a:pt x="3510510" y="379596"/>
                  </a:lnTo>
                  <a:lnTo>
                    <a:pt x="3780550" y="569395"/>
                  </a:lnTo>
                  <a:lnTo>
                    <a:pt x="4050589" y="616844"/>
                  </a:lnTo>
                  <a:lnTo>
                    <a:pt x="4320628" y="47449"/>
                  </a:lnTo>
                  <a:lnTo>
                    <a:pt x="4590668" y="142348"/>
                  </a:lnTo>
                </a:path>
              </a:pathLst>
            </a:custGeom>
            <a:ln w="27101" cap="flat">
              <a:solidFill>
                <a:srgbClr val="80BD41">
                  <a:alpha val="100000"/>
                </a:srgbClr>
              </a:solidFill>
              <a:prstDash val="solid"/>
              <a:round/>
            </a:ln>
          </p:spPr>
          <p:txBody>
            <a:bodyPr/>
            <a:lstStyle/>
            <a:p/>
          </p:txBody>
        </p:sp>
        <p:sp>
          <p:nvSpPr>
            <p:cNvPr id="39" name="pl39"/>
            <p:cNvSpPr/>
            <p:nvPr/>
          </p:nvSpPr>
          <p:spPr>
            <a:xfrm>
              <a:off x="3025530" y="2449186"/>
              <a:ext cx="4590668" cy="1138790"/>
            </a:xfrm>
            <a:custGeom>
              <a:avLst/>
              <a:pathLst>
                <a:path w="4590668" h="1138790">
                  <a:moveTo>
                    <a:pt x="0" y="1138790"/>
                  </a:moveTo>
                  <a:lnTo>
                    <a:pt x="270039" y="1043891"/>
                  </a:lnTo>
                  <a:lnTo>
                    <a:pt x="540078" y="948992"/>
                  </a:lnTo>
                  <a:lnTo>
                    <a:pt x="810117" y="854093"/>
                  </a:lnTo>
                  <a:lnTo>
                    <a:pt x="1080157" y="806643"/>
                  </a:lnTo>
                  <a:lnTo>
                    <a:pt x="1350196" y="711744"/>
                  </a:lnTo>
                  <a:lnTo>
                    <a:pt x="1620235" y="616844"/>
                  </a:lnTo>
                  <a:lnTo>
                    <a:pt x="1890275" y="569395"/>
                  </a:lnTo>
                  <a:lnTo>
                    <a:pt x="2160314" y="474496"/>
                  </a:lnTo>
                  <a:lnTo>
                    <a:pt x="2430353" y="379596"/>
                  </a:lnTo>
                  <a:lnTo>
                    <a:pt x="2700393" y="427046"/>
                  </a:lnTo>
                  <a:lnTo>
                    <a:pt x="2970432" y="0"/>
                  </a:lnTo>
                  <a:lnTo>
                    <a:pt x="3240471" y="142348"/>
                  </a:lnTo>
                  <a:lnTo>
                    <a:pt x="3510510" y="379596"/>
                  </a:lnTo>
                  <a:lnTo>
                    <a:pt x="3780550" y="569395"/>
                  </a:lnTo>
                  <a:lnTo>
                    <a:pt x="4050589" y="616844"/>
                  </a:lnTo>
                  <a:lnTo>
                    <a:pt x="4320628" y="47449"/>
                  </a:lnTo>
                  <a:lnTo>
                    <a:pt x="4590668" y="142348"/>
                  </a:lnTo>
                </a:path>
              </a:pathLst>
            </a:custGeom>
            <a:ln w="27101" cap="flat">
              <a:solidFill>
                <a:srgbClr val="EE00EE">
                  <a:alpha val="100000"/>
                </a:srgbClr>
              </a:solidFill>
              <a:prstDash val="solid"/>
              <a:round/>
            </a:ln>
          </p:spPr>
          <p:txBody>
            <a:bodyPr/>
            <a:lstStyle/>
            <a:p/>
          </p:txBody>
        </p:sp>
        <p:sp>
          <p:nvSpPr>
            <p:cNvPr id="40" name="pl40"/>
            <p:cNvSpPr/>
            <p:nvPr/>
          </p:nvSpPr>
          <p:spPr>
            <a:xfrm>
              <a:off x="5995962" y="2781334"/>
              <a:ext cx="1620235" cy="379596"/>
            </a:xfrm>
            <a:custGeom>
              <a:avLst/>
              <a:pathLst>
                <a:path w="1620235" h="379596">
                  <a:moveTo>
                    <a:pt x="0" y="379596"/>
                  </a:moveTo>
                  <a:lnTo>
                    <a:pt x="270039" y="237248"/>
                  </a:lnTo>
                  <a:lnTo>
                    <a:pt x="540078" y="189798"/>
                  </a:lnTo>
                  <a:lnTo>
                    <a:pt x="810117" y="379596"/>
                  </a:lnTo>
                  <a:lnTo>
                    <a:pt x="1080157" y="284697"/>
                  </a:lnTo>
                  <a:lnTo>
                    <a:pt x="1350196" y="0"/>
                  </a:lnTo>
                  <a:lnTo>
                    <a:pt x="1620235"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2117039"/>
              <a:ext cx="6480943" cy="1565837"/>
            </a:xfrm>
            <a:custGeom>
              <a:avLst/>
              <a:pathLst>
                <a:path w="6480943" h="1565837">
                  <a:moveTo>
                    <a:pt x="0" y="1565837"/>
                  </a:moveTo>
                  <a:lnTo>
                    <a:pt x="270039" y="94899"/>
                  </a:lnTo>
                  <a:lnTo>
                    <a:pt x="540078" y="0"/>
                  </a:lnTo>
                  <a:lnTo>
                    <a:pt x="810117" y="569395"/>
                  </a:lnTo>
                  <a:lnTo>
                    <a:pt x="1080157" y="474496"/>
                  </a:lnTo>
                  <a:lnTo>
                    <a:pt x="1350196" y="1376038"/>
                  </a:lnTo>
                  <a:lnTo>
                    <a:pt x="1620235" y="1233689"/>
                  </a:lnTo>
                  <a:lnTo>
                    <a:pt x="1890275" y="759193"/>
                  </a:lnTo>
                  <a:lnTo>
                    <a:pt x="2160314" y="759193"/>
                  </a:lnTo>
                  <a:lnTo>
                    <a:pt x="2430353" y="759193"/>
                  </a:lnTo>
                  <a:lnTo>
                    <a:pt x="2700393" y="711744"/>
                  </a:lnTo>
                  <a:lnTo>
                    <a:pt x="2970432" y="711744"/>
                  </a:lnTo>
                  <a:lnTo>
                    <a:pt x="3240471" y="711744"/>
                  </a:lnTo>
                  <a:lnTo>
                    <a:pt x="3510510" y="711744"/>
                  </a:lnTo>
                  <a:lnTo>
                    <a:pt x="3780550" y="854093"/>
                  </a:lnTo>
                  <a:lnTo>
                    <a:pt x="4050589" y="1043891"/>
                  </a:lnTo>
                  <a:lnTo>
                    <a:pt x="4320628" y="1186240"/>
                  </a:lnTo>
                  <a:lnTo>
                    <a:pt x="4590668" y="1281139"/>
                  </a:lnTo>
                  <a:lnTo>
                    <a:pt x="4860707" y="854093"/>
                  </a:lnTo>
                  <a:lnTo>
                    <a:pt x="5130746" y="711744"/>
                  </a:lnTo>
                  <a:lnTo>
                    <a:pt x="5400786" y="948992"/>
                  </a:lnTo>
                  <a:lnTo>
                    <a:pt x="5670825" y="1233689"/>
                  </a:lnTo>
                  <a:lnTo>
                    <a:pt x="5940864" y="1138790"/>
                  </a:lnTo>
                  <a:lnTo>
                    <a:pt x="6210904" y="521945"/>
                  </a:lnTo>
                  <a:lnTo>
                    <a:pt x="6480943" y="996441"/>
                  </a:lnTo>
                </a:path>
              </a:pathLst>
            </a:custGeom>
            <a:ln w="27101" cap="flat">
              <a:solidFill>
                <a:srgbClr val="E31A1C">
                  <a:alpha val="100000"/>
                </a:srgbClr>
              </a:solidFill>
              <a:prstDash val="solid"/>
              <a:round/>
            </a:ln>
          </p:spPr>
          <p:txBody>
            <a:bodyPr/>
            <a:lstStyle/>
            <a:p/>
          </p:txBody>
        </p:sp>
        <p:sp>
          <p:nvSpPr>
            <p:cNvPr id="42" name="pl42"/>
            <p:cNvSpPr/>
            <p:nvPr/>
          </p:nvSpPr>
          <p:spPr>
            <a:xfrm>
              <a:off x="5185844" y="3587977"/>
              <a:ext cx="2430353" cy="1281139"/>
            </a:xfrm>
            <a:custGeom>
              <a:avLst/>
              <a:pathLst>
                <a:path w="2430353" h="1281139">
                  <a:moveTo>
                    <a:pt x="0" y="1233689"/>
                  </a:moveTo>
                  <a:lnTo>
                    <a:pt x="270039" y="1281139"/>
                  </a:lnTo>
                  <a:lnTo>
                    <a:pt x="540078" y="1043891"/>
                  </a:lnTo>
                  <a:lnTo>
                    <a:pt x="810117" y="854093"/>
                  </a:lnTo>
                  <a:lnTo>
                    <a:pt x="1080157" y="94899"/>
                  </a:lnTo>
                  <a:lnTo>
                    <a:pt x="1350196" y="332147"/>
                  </a:lnTo>
                  <a:lnTo>
                    <a:pt x="1620235" y="664294"/>
                  </a:lnTo>
                  <a:lnTo>
                    <a:pt x="1890275" y="474496"/>
                  </a:lnTo>
                  <a:lnTo>
                    <a:pt x="2160314" y="0"/>
                  </a:lnTo>
                  <a:lnTo>
                    <a:pt x="2430353" y="569395"/>
                  </a:lnTo>
                </a:path>
              </a:pathLst>
            </a:custGeom>
            <a:ln w="27101" cap="flat">
              <a:solidFill>
                <a:srgbClr val="FF7F00">
                  <a:alpha val="100000"/>
                </a:srgbClr>
              </a:solidFill>
              <a:prstDash val="solid"/>
              <a:round/>
            </a:ln>
          </p:spPr>
          <p:txBody>
            <a:bodyPr/>
            <a:lstStyle/>
            <a:p/>
          </p:txBody>
        </p:sp>
        <p:sp>
          <p:nvSpPr>
            <p:cNvPr id="43" name="pl43"/>
            <p:cNvSpPr/>
            <p:nvPr/>
          </p:nvSpPr>
          <p:spPr>
            <a:xfrm>
              <a:off x="4645766" y="2401737"/>
              <a:ext cx="2970432" cy="2799527"/>
            </a:xfrm>
            <a:custGeom>
              <a:avLst/>
              <a:pathLst>
                <a:path w="2970432" h="2799527">
                  <a:moveTo>
                    <a:pt x="0" y="2799527"/>
                  </a:moveTo>
                  <a:lnTo>
                    <a:pt x="270039" y="1186240"/>
                  </a:lnTo>
                  <a:lnTo>
                    <a:pt x="540078" y="521945"/>
                  </a:lnTo>
                  <a:lnTo>
                    <a:pt x="810117" y="474496"/>
                  </a:lnTo>
                  <a:lnTo>
                    <a:pt x="1080157" y="379596"/>
                  </a:lnTo>
                  <a:lnTo>
                    <a:pt x="1350196" y="0"/>
                  </a:lnTo>
                  <a:lnTo>
                    <a:pt x="1620235" y="189798"/>
                  </a:lnTo>
                  <a:lnTo>
                    <a:pt x="1890275" y="142348"/>
                  </a:lnTo>
                  <a:lnTo>
                    <a:pt x="2160314" y="948992"/>
                  </a:lnTo>
                  <a:lnTo>
                    <a:pt x="2430353" y="1376038"/>
                  </a:lnTo>
                  <a:lnTo>
                    <a:pt x="2700393" y="189798"/>
                  </a:lnTo>
                  <a:lnTo>
                    <a:pt x="2970432" y="284697"/>
                  </a:lnTo>
                </a:path>
              </a:pathLst>
            </a:custGeom>
            <a:ln w="27101" cap="flat">
              <a:solidFill>
                <a:srgbClr val="FFC20E">
                  <a:alpha val="100000"/>
                </a:srgbClr>
              </a:solidFill>
              <a:prstDash val="solid"/>
              <a:round/>
            </a:ln>
          </p:spPr>
          <p:txBody>
            <a:bodyPr/>
            <a:lstStyle/>
            <a:p/>
          </p:txBody>
        </p:sp>
        <p:sp>
          <p:nvSpPr>
            <p:cNvPr id="44" name="pl44"/>
            <p:cNvSpPr/>
            <p:nvPr/>
          </p:nvSpPr>
          <p:spPr>
            <a:xfrm>
              <a:off x="1135255" y="2164489"/>
              <a:ext cx="6480943" cy="3084224"/>
            </a:xfrm>
            <a:custGeom>
              <a:avLst/>
              <a:pathLst>
                <a:path w="6480943" h="3084224">
                  <a:moveTo>
                    <a:pt x="0" y="2467379"/>
                  </a:moveTo>
                  <a:lnTo>
                    <a:pt x="270039" y="2135232"/>
                  </a:lnTo>
                  <a:lnTo>
                    <a:pt x="540078" y="2419930"/>
                  </a:lnTo>
                  <a:lnTo>
                    <a:pt x="810117" y="2467379"/>
                  </a:lnTo>
                  <a:lnTo>
                    <a:pt x="1080157" y="2609728"/>
                  </a:lnTo>
                  <a:lnTo>
                    <a:pt x="1350196" y="2799527"/>
                  </a:lnTo>
                  <a:lnTo>
                    <a:pt x="1620235" y="3084224"/>
                  </a:lnTo>
                  <a:lnTo>
                    <a:pt x="1890275" y="1423488"/>
                  </a:lnTo>
                  <a:lnTo>
                    <a:pt x="2160314" y="1376038"/>
                  </a:lnTo>
                  <a:lnTo>
                    <a:pt x="2430353" y="1376038"/>
                  </a:lnTo>
                  <a:lnTo>
                    <a:pt x="2700393" y="1328589"/>
                  </a:lnTo>
                  <a:lnTo>
                    <a:pt x="2970432" y="1328589"/>
                  </a:lnTo>
                  <a:lnTo>
                    <a:pt x="3240471" y="1233689"/>
                  </a:lnTo>
                  <a:lnTo>
                    <a:pt x="3510510" y="1281139"/>
                  </a:lnTo>
                  <a:lnTo>
                    <a:pt x="3780550" y="854093"/>
                  </a:lnTo>
                  <a:lnTo>
                    <a:pt x="4050589" y="759193"/>
                  </a:lnTo>
                  <a:lnTo>
                    <a:pt x="4320628" y="806643"/>
                  </a:lnTo>
                  <a:lnTo>
                    <a:pt x="4590668" y="996441"/>
                  </a:lnTo>
                  <a:lnTo>
                    <a:pt x="4860707" y="427046"/>
                  </a:lnTo>
                  <a:lnTo>
                    <a:pt x="5130746" y="569395"/>
                  </a:lnTo>
                  <a:lnTo>
                    <a:pt x="5400786" y="664294"/>
                  </a:lnTo>
                  <a:lnTo>
                    <a:pt x="5670825" y="948992"/>
                  </a:lnTo>
                  <a:lnTo>
                    <a:pt x="5940864" y="901542"/>
                  </a:lnTo>
                  <a:lnTo>
                    <a:pt x="6210904" y="0"/>
                  </a:lnTo>
                  <a:lnTo>
                    <a:pt x="6480943" y="806643"/>
                  </a:lnTo>
                </a:path>
              </a:pathLst>
            </a:custGeom>
            <a:ln w="27101" cap="flat">
              <a:solidFill>
                <a:srgbClr val="008B00">
                  <a:alpha val="100000"/>
                </a:srgbClr>
              </a:solidFill>
              <a:prstDash val="solid"/>
              <a:round/>
            </a:ln>
          </p:spPr>
          <p:txBody>
            <a:bodyPr/>
            <a:lstStyle/>
            <a:p/>
          </p:txBody>
        </p:sp>
        <p:sp>
          <p:nvSpPr>
            <p:cNvPr id="45" name="pl45"/>
            <p:cNvSpPr/>
            <p:nvPr/>
          </p:nvSpPr>
          <p:spPr>
            <a:xfrm>
              <a:off x="4915805" y="2449186"/>
              <a:ext cx="2700393" cy="2325030"/>
            </a:xfrm>
            <a:custGeom>
              <a:avLst/>
              <a:pathLst>
                <a:path w="2700393" h="2325030">
                  <a:moveTo>
                    <a:pt x="0" y="2325030"/>
                  </a:moveTo>
                  <a:lnTo>
                    <a:pt x="270039" y="996441"/>
                  </a:lnTo>
                  <a:lnTo>
                    <a:pt x="540078" y="759193"/>
                  </a:lnTo>
                  <a:lnTo>
                    <a:pt x="810117" y="759193"/>
                  </a:lnTo>
                  <a:lnTo>
                    <a:pt x="1080157" y="379596"/>
                  </a:lnTo>
                  <a:lnTo>
                    <a:pt x="1350196" y="0"/>
                  </a:lnTo>
                  <a:lnTo>
                    <a:pt x="1620235" y="854093"/>
                  </a:lnTo>
                  <a:lnTo>
                    <a:pt x="1890275" y="1233689"/>
                  </a:lnTo>
                  <a:lnTo>
                    <a:pt x="2160314" y="1043891"/>
                  </a:lnTo>
                  <a:lnTo>
                    <a:pt x="2430353" y="948992"/>
                  </a:lnTo>
                  <a:lnTo>
                    <a:pt x="2700393" y="1470937"/>
                  </a:lnTo>
                </a:path>
              </a:pathLst>
            </a:custGeom>
            <a:ln w="27101" cap="flat">
              <a:solidFill>
                <a:srgbClr val="9A32CD">
                  <a:alpha val="100000"/>
                </a:srgbClr>
              </a:solidFill>
              <a:prstDash val="solid"/>
              <a:round/>
            </a:ln>
          </p:spPr>
          <p:txBody>
            <a:bodyPr/>
            <a:lstStyle/>
            <a:p/>
          </p:txBody>
        </p:sp>
        <p:sp>
          <p:nvSpPr>
            <p:cNvPr id="46" name="pl46"/>
            <p:cNvSpPr/>
            <p:nvPr/>
          </p:nvSpPr>
          <p:spPr>
            <a:xfrm>
              <a:off x="5995962" y="2638985"/>
              <a:ext cx="1620235" cy="711744"/>
            </a:xfrm>
            <a:custGeom>
              <a:avLst/>
              <a:pathLst>
                <a:path w="1620235" h="711744">
                  <a:moveTo>
                    <a:pt x="0" y="332147"/>
                  </a:moveTo>
                  <a:lnTo>
                    <a:pt x="270039" y="189798"/>
                  </a:lnTo>
                  <a:lnTo>
                    <a:pt x="540078" y="427046"/>
                  </a:lnTo>
                  <a:lnTo>
                    <a:pt x="810117" y="711744"/>
                  </a:lnTo>
                  <a:lnTo>
                    <a:pt x="1080157" y="616844"/>
                  </a:lnTo>
                  <a:lnTo>
                    <a:pt x="1350196" y="0"/>
                  </a:lnTo>
                  <a:lnTo>
                    <a:pt x="1620235" y="474496"/>
                  </a:lnTo>
                </a:path>
              </a:pathLst>
            </a:custGeom>
            <a:ln w="27101" cap="flat">
              <a:solidFill>
                <a:srgbClr val="836FFF">
                  <a:alpha val="100000"/>
                </a:srgbClr>
              </a:solidFill>
              <a:prstDash val="solid"/>
              <a:round/>
            </a:ln>
          </p:spPr>
          <p:txBody>
            <a:bodyPr/>
            <a:lstStyle/>
            <a:p/>
          </p:txBody>
        </p:sp>
        <p:sp>
          <p:nvSpPr>
            <p:cNvPr id="47" name="pl47"/>
            <p:cNvSpPr/>
            <p:nvPr/>
          </p:nvSpPr>
          <p:spPr>
            <a:xfrm>
              <a:off x="7627299" y="1969643"/>
              <a:ext cx="755646" cy="612888"/>
            </a:xfrm>
            <a:custGeom>
              <a:avLst/>
              <a:pathLst>
                <a:path w="755646" h="612888">
                  <a:moveTo>
                    <a:pt x="755646" y="0"/>
                  </a:moveTo>
                  <a:lnTo>
                    <a:pt x="0" y="612888"/>
                  </a:lnTo>
                </a:path>
              </a:pathLst>
            </a:custGeom>
          </p:spPr>
          <p:txBody>
            <a:bodyPr/>
            <a:lstStyle/>
            <a:p/>
          </p:txBody>
        </p:sp>
        <p:sp>
          <p:nvSpPr>
            <p:cNvPr id="48" name="pl48"/>
            <p:cNvSpPr/>
            <p:nvPr/>
          </p:nvSpPr>
          <p:spPr>
            <a:xfrm>
              <a:off x="7633876" y="2488645"/>
              <a:ext cx="694707" cy="100336"/>
            </a:xfrm>
            <a:custGeom>
              <a:avLst/>
              <a:pathLst>
                <a:path w="694707" h="100336">
                  <a:moveTo>
                    <a:pt x="694707" y="0"/>
                  </a:moveTo>
                  <a:lnTo>
                    <a:pt x="0" y="100336"/>
                  </a:lnTo>
                </a:path>
              </a:pathLst>
            </a:custGeom>
          </p:spPr>
          <p:txBody>
            <a:bodyPr/>
            <a:lstStyle/>
            <a:p/>
          </p:txBody>
        </p:sp>
        <p:sp>
          <p:nvSpPr>
            <p:cNvPr id="49" name="pl49"/>
            <p:cNvSpPr/>
            <p:nvPr/>
          </p:nvSpPr>
          <p:spPr>
            <a:xfrm>
              <a:off x="7631092" y="2233346"/>
              <a:ext cx="806002" cy="351690"/>
            </a:xfrm>
            <a:custGeom>
              <a:avLst/>
              <a:pathLst>
                <a:path w="806002" h="351690">
                  <a:moveTo>
                    <a:pt x="806002" y="0"/>
                  </a:moveTo>
                  <a:lnTo>
                    <a:pt x="0" y="351690"/>
                  </a:lnTo>
                </a:path>
              </a:pathLst>
            </a:custGeom>
          </p:spPr>
          <p:txBody>
            <a:bodyPr/>
            <a:lstStyle/>
            <a:p/>
          </p:txBody>
        </p:sp>
        <p:sp>
          <p:nvSpPr>
            <p:cNvPr id="50" name="pl50"/>
            <p:cNvSpPr/>
            <p:nvPr/>
          </p:nvSpPr>
          <p:spPr>
            <a:xfrm>
              <a:off x="7634196" y="2687860"/>
              <a:ext cx="766746" cy="60723"/>
            </a:xfrm>
            <a:custGeom>
              <a:avLst/>
              <a:pathLst>
                <a:path w="766746" h="60723">
                  <a:moveTo>
                    <a:pt x="766746" y="60723"/>
                  </a:moveTo>
                  <a:lnTo>
                    <a:pt x="0" y="0"/>
                  </a:lnTo>
                </a:path>
              </a:pathLst>
            </a:custGeom>
          </p:spPr>
          <p:txBody>
            <a:bodyPr/>
            <a:lstStyle/>
            <a:p/>
          </p:txBody>
        </p:sp>
        <p:sp>
          <p:nvSpPr>
            <p:cNvPr id="51" name="pl51"/>
            <p:cNvSpPr/>
            <p:nvPr/>
          </p:nvSpPr>
          <p:spPr>
            <a:xfrm>
              <a:off x="7633761" y="2879083"/>
              <a:ext cx="791265" cy="128434"/>
            </a:xfrm>
            <a:custGeom>
              <a:avLst/>
              <a:pathLst>
                <a:path w="791265" h="128434">
                  <a:moveTo>
                    <a:pt x="791265" y="128434"/>
                  </a:moveTo>
                  <a:lnTo>
                    <a:pt x="0" y="0"/>
                  </a:lnTo>
                </a:path>
              </a:pathLst>
            </a:custGeom>
          </p:spPr>
          <p:txBody>
            <a:bodyPr/>
            <a:lstStyle/>
            <a:p/>
          </p:txBody>
        </p:sp>
        <p:sp>
          <p:nvSpPr>
            <p:cNvPr id="52" name="pl52"/>
            <p:cNvSpPr/>
            <p:nvPr/>
          </p:nvSpPr>
          <p:spPr>
            <a:xfrm>
              <a:off x="7631557" y="2977189"/>
              <a:ext cx="727144" cy="286778"/>
            </a:xfrm>
            <a:custGeom>
              <a:avLst/>
              <a:pathLst>
                <a:path w="727144" h="286778">
                  <a:moveTo>
                    <a:pt x="727144" y="286778"/>
                  </a:moveTo>
                  <a:lnTo>
                    <a:pt x="0" y="0"/>
                  </a:lnTo>
                </a:path>
              </a:pathLst>
            </a:custGeom>
          </p:spPr>
          <p:txBody>
            <a:bodyPr/>
            <a:lstStyle/>
            <a:p/>
          </p:txBody>
        </p:sp>
        <p:sp>
          <p:nvSpPr>
            <p:cNvPr id="53" name="pl53"/>
            <p:cNvSpPr/>
            <p:nvPr/>
          </p:nvSpPr>
          <p:spPr>
            <a:xfrm>
              <a:off x="7626487" y="3122857"/>
              <a:ext cx="732373" cy="667352"/>
            </a:xfrm>
            <a:custGeom>
              <a:avLst/>
              <a:pathLst>
                <a:path w="732373" h="667352">
                  <a:moveTo>
                    <a:pt x="732373" y="667352"/>
                  </a:moveTo>
                  <a:lnTo>
                    <a:pt x="0" y="0"/>
                  </a:lnTo>
                </a:path>
              </a:pathLst>
            </a:custGeom>
          </p:spPr>
          <p:txBody>
            <a:bodyPr/>
            <a:lstStyle/>
            <a:p/>
          </p:txBody>
        </p:sp>
        <p:sp>
          <p:nvSpPr>
            <p:cNvPr id="54" name="pl54"/>
            <p:cNvSpPr/>
            <p:nvPr/>
          </p:nvSpPr>
          <p:spPr>
            <a:xfrm>
              <a:off x="7629220" y="3121406"/>
              <a:ext cx="663210" cy="403642"/>
            </a:xfrm>
            <a:custGeom>
              <a:avLst/>
              <a:pathLst>
                <a:path w="663210" h="403642">
                  <a:moveTo>
                    <a:pt x="663210" y="403642"/>
                  </a:moveTo>
                  <a:lnTo>
                    <a:pt x="0" y="0"/>
                  </a:lnTo>
                </a:path>
              </a:pathLst>
            </a:custGeom>
          </p:spPr>
          <p:txBody>
            <a:bodyPr/>
            <a:lstStyle/>
            <a:p/>
          </p:txBody>
        </p:sp>
        <p:sp>
          <p:nvSpPr>
            <p:cNvPr id="55" name="pl55"/>
            <p:cNvSpPr/>
            <p:nvPr/>
          </p:nvSpPr>
          <p:spPr>
            <a:xfrm>
              <a:off x="7633567" y="3923409"/>
              <a:ext cx="719206" cy="136016"/>
            </a:xfrm>
            <a:custGeom>
              <a:avLst/>
              <a:pathLst>
                <a:path w="719206" h="136016">
                  <a:moveTo>
                    <a:pt x="719206" y="136016"/>
                  </a:moveTo>
                  <a:lnTo>
                    <a:pt x="0" y="0"/>
                  </a:lnTo>
                </a:path>
              </a:pathLst>
            </a:custGeom>
          </p:spPr>
          <p:txBody>
            <a:bodyPr/>
            <a:lstStyle/>
            <a:p/>
          </p:txBody>
        </p:sp>
        <p:sp>
          <p:nvSpPr>
            <p:cNvPr id="56" name="pl56"/>
            <p:cNvSpPr/>
            <p:nvPr/>
          </p:nvSpPr>
          <p:spPr>
            <a:xfrm>
              <a:off x="7633325" y="4161124"/>
              <a:ext cx="725535" cy="158928"/>
            </a:xfrm>
            <a:custGeom>
              <a:avLst/>
              <a:pathLst>
                <a:path w="725535" h="158928">
                  <a:moveTo>
                    <a:pt x="725535" y="158928"/>
                  </a:moveTo>
                  <a:lnTo>
                    <a:pt x="0" y="0"/>
                  </a:lnTo>
                </a:path>
              </a:pathLst>
            </a:custGeom>
          </p:spPr>
          <p:txBody>
            <a:bodyPr/>
            <a:lstStyle/>
            <a:p/>
          </p:txBody>
        </p:sp>
        <p:sp>
          <p:nvSpPr>
            <p:cNvPr id="57" name="pg57"/>
            <p:cNvSpPr/>
            <p:nvPr/>
          </p:nvSpPr>
          <p:spPr>
            <a:xfrm>
              <a:off x="8314365" y="18781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9196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64%</a:t>
              </a:r>
            </a:p>
          </p:txBody>
        </p:sp>
        <p:sp>
          <p:nvSpPr>
            <p:cNvPr id="59" name="pg59"/>
            <p:cNvSpPr/>
            <p:nvPr/>
          </p:nvSpPr>
          <p:spPr>
            <a:xfrm>
              <a:off x="8260004" y="24019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24248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64%</a:t>
              </a:r>
            </a:p>
          </p:txBody>
        </p:sp>
        <p:sp>
          <p:nvSpPr>
            <p:cNvPr id="61" name="pg61"/>
            <p:cNvSpPr/>
            <p:nvPr/>
          </p:nvSpPr>
          <p:spPr>
            <a:xfrm>
              <a:off x="8368515" y="214283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218437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64%</a:t>
              </a:r>
            </a:p>
          </p:txBody>
        </p:sp>
        <p:sp>
          <p:nvSpPr>
            <p:cNvPr id="63" name="pg63"/>
            <p:cNvSpPr/>
            <p:nvPr/>
          </p:nvSpPr>
          <p:spPr>
            <a:xfrm>
              <a:off x="8332362" y="266456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55222" y="270610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62%</a:t>
              </a:r>
            </a:p>
          </p:txBody>
        </p:sp>
        <p:sp>
          <p:nvSpPr>
            <p:cNvPr id="65" name="pg65"/>
            <p:cNvSpPr/>
            <p:nvPr/>
          </p:nvSpPr>
          <p:spPr>
            <a:xfrm>
              <a:off x="8356446" y="292540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9669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58%</a:t>
              </a:r>
            </a:p>
          </p:txBody>
        </p:sp>
        <p:sp>
          <p:nvSpPr>
            <p:cNvPr id="67" name="pg67"/>
            <p:cNvSpPr/>
            <p:nvPr/>
          </p:nvSpPr>
          <p:spPr>
            <a:xfrm>
              <a:off x="8290122" y="318566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322720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56%</a:t>
              </a:r>
            </a:p>
          </p:txBody>
        </p:sp>
        <p:sp>
          <p:nvSpPr>
            <p:cNvPr id="69" name="pg69"/>
            <p:cNvSpPr/>
            <p:nvPr/>
          </p:nvSpPr>
          <p:spPr>
            <a:xfrm>
              <a:off x="8290281" y="37126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7542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53%</a:t>
              </a:r>
            </a:p>
          </p:txBody>
        </p:sp>
        <p:sp>
          <p:nvSpPr>
            <p:cNvPr id="71" name="pg71"/>
            <p:cNvSpPr/>
            <p:nvPr/>
          </p:nvSpPr>
          <p:spPr>
            <a:xfrm>
              <a:off x="8223851" y="344847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349000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53%</a:t>
              </a:r>
            </a:p>
          </p:txBody>
        </p:sp>
        <p:sp>
          <p:nvSpPr>
            <p:cNvPr id="73" name="pg73"/>
            <p:cNvSpPr/>
            <p:nvPr/>
          </p:nvSpPr>
          <p:spPr>
            <a:xfrm>
              <a:off x="8284194" y="397802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401956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36%</a:t>
              </a:r>
            </a:p>
          </p:txBody>
        </p:sp>
        <p:sp>
          <p:nvSpPr>
            <p:cNvPr id="75" name="pg75"/>
            <p:cNvSpPr/>
            <p:nvPr/>
          </p:nvSpPr>
          <p:spPr>
            <a:xfrm>
              <a:off x="8290281" y="42392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42807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31%</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84041" y="401416"/>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Angola,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(31%), followed by ROTAC (36%).
Coverage of 3 vaccines were the same (DTP3, HepB3 and Hib3), 1 vaccine increased (IPV1), and 6 vaccines decreased (MCV1, MCV2, PcV3, Polio3, RotaC and Rubella) compared to respective coverage in 2019.
Coverage of 10 vaccines decreased (DTP3, HepB3, Hib3, IPV1, MCV1, MCV2, PcV3, Polio3, RotaC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96889" y="870398"/>
              <a:ext cx="1372111" cy="0"/>
            </a:xfrm>
            <a:custGeom>
              <a:avLst/>
              <a:pathLst>
                <a:path w="1372111" h="0">
                  <a:moveTo>
                    <a:pt x="0" y="0"/>
                  </a:moveTo>
                  <a:lnTo>
                    <a:pt x="72216" y="0"/>
                  </a:lnTo>
                  <a:lnTo>
                    <a:pt x="433298" y="0"/>
                  </a:lnTo>
                  <a:lnTo>
                    <a:pt x="505514" y="0"/>
                  </a:lnTo>
                  <a:lnTo>
                    <a:pt x="794380" y="0"/>
                  </a:lnTo>
                  <a:lnTo>
                    <a:pt x="1372111" y="0"/>
                  </a:lnTo>
                </a:path>
              </a:pathLst>
            </a:custGeom>
            <a:ln w="116535" cap="flat">
              <a:solidFill>
                <a:srgbClr val="E8E8E8">
                  <a:alpha val="100000"/>
                </a:srgbClr>
              </a:solidFill>
              <a:prstDash val="solid"/>
              <a:round/>
            </a:ln>
          </p:spPr>
          <p:txBody>
            <a:bodyPr/>
            <a:lstStyle/>
            <a:p/>
          </p:txBody>
        </p:sp>
        <p:sp>
          <p:nvSpPr>
            <p:cNvPr id="23" name="pl23"/>
            <p:cNvSpPr/>
            <p:nvPr/>
          </p:nvSpPr>
          <p:spPr>
            <a:xfrm>
              <a:off x="6041321" y="1220700"/>
              <a:ext cx="1155462" cy="0"/>
            </a:xfrm>
            <a:custGeom>
              <a:avLst/>
              <a:pathLst>
                <a:path w="1155462" h="0">
                  <a:moveTo>
                    <a:pt x="0" y="0"/>
                  </a:moveTo>
                  <a:lnTo>
                    <a:pt x="144432" y="0"/>
                  </a:lnTo>
                  <a:lnTo>
                    <a:pt x="288865" y="0"/>
                  </a:lnTo>
                  <a:lnTo>
                    <a:pt x="505514" y="0"/>
                  </a:lnTo>
                  <a:lnTo>
                    <a:pt x="505514"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5391374" y="1571001"/>
              <a:ext cx="866596" cy="0"/>
            </a:xfrm>
            <a:custGeom>
              <a:avLst/>
              <a:pathLst>
                <a:path w="866596" h="0">
                  <a:moveTo>
                    <a:pt x="0" y="0"/>
                  </a:moveTo>
                  <a:lnTo>
                    <a:pt x="72216" y="0"/>
                  </a:lnTo>
                  <a:lnTo>
                    <a:pt x="361082"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5391374" y="1921302"/>
              <a:ext cx="866596" cy="0"/>
            </a:xfrm>
            <a:custGeom>
              <a:avLst/>
              <a:pathLst>
                <a:path w="866596" h="0">
                  <a:moveTo>
                    <a:pt x="0" y="0"/>
                  </a:moveTo>
                  <a:lnTo>
                    <a:pt x="72216" y="0"/>
                  </a:lnTo>
                  <a:lnTo>
                    <a:pt x="361082"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5391374" y="2271604"/>
              <a:ext cx="866596" cy="0"/>
            </a:xfrm>
            <a:custGeom>
              <a:avLst/>
              <a:pathLst>
                <a:path w="866596" h="0">
                  <a:moveTo>
                    <a:pt x="0" y="0"/>
                  </a:moveTo>
                  <a:lnTo>
                    <a:pt x="72216" y="0"/>
                  </a:lnTo>
                  <a:lnTo>
                    <a:pt x="361082"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5246941" y="2621905"/>
              <a:ext cx="577731" cy="0"/>
            </a:xfrm>
            <a:custGeom>
              <a:avLst/>
              <a:pathLst>
                <a:path w="577731" h="0">
                  <a:moveTo>
                    <a:pt x="0" y="0"/>
                  </a:moveTo>
                  <a:lnTo>
                    <a:pt x="144432" y="0"/>
                  </a:lnTo>
                  <a:lnTo>
                    <a:pt x="216649" y="0"/>
                  </a:lnTo>
                  <a:lnTo>
                    <a:pt x="288865" y="0"/>
                  </a:lnTo>
                  <a:lnTo>
                    <a:pt x="433298"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4958075" y="2972206"/>
              <a:ext cx="1083246" cy="0"/>
            </a:xfrm>
            <a:custGeom>
              <a:avLst/>
              <a:pathLst>
                <a:path w="1083246" h="0">
                  <a:moveTo>
                    <a:pt x="0" y="0"/>
                  </a:moveTo>
                  <a:lnTo>
                    <a:pt x="144432" y="0"/>
                  </a:lnTo>
                  <a:lnTo>
                    <a:pt x="361082" y="0"/>
                  </a:lnTo>
                  <a:lnTo>
                    <a:pt x="433298" y="0"/>
                  </a:lnTo>
                  <a:lnTo>
                    <a:pt x="794380"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3585964" y="3322508"/>
              <a:ext cx="1011029" cy="0"/>
            </a:xfrm>
            <a:custGeom>
              <a:avLst/>
              <a:pathLst>
                <a:path w="1011029" h="0">
                  <a:moveTo>
                    <a:pt x="0" y="0"/>
                  </a:moveTo>
                  <a:lnTo>
                    <a:pt x="144432" y="0"/>
                  </a:lnTo>
                  <a:lnTo>
                    <a:pt x="288865" y="0"/>
                  </a:lnTo>
                  <a:lnTo>
                    <a:pt x="505514" y="0"/>
                  </a:lnTo>
                  <a:lnTo>
                    <a:pt x="866596"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4308128" y="3672809"/>
              <a:ext cx="1877626" cy="0"/>
            </a:xfrm>
            <a:custGeom>
              <a:avLst/>
              <a:pathLst>
                <a:path w="1877626" h="0">
                  <a:moveTo>
                    <a:pt x="0" y="0"/>
                  </a:moveTo>
                  <a:lnTo>
                    <a:pt x="649947" y="0"/>
                  </a:lnTo>
                  <a:lnTo>
                    <a:pt x="1660977" y="0"/>
                  </a:lnTo>
                  <a:lnTo>
                    <a:pt x="1805410" y="0"/>
                  </a:lnTo>
                  <a:lnTo>
                    <a:pt x="1805410" y="0"/>
                  </a:lnTo>
                  <a:lnTo>
                    <a:pt x="1877626" y="0"/>
                  </a:lnTo>
                </a:path>
              </a:pathLst>
            </a:custGeom>
            <a:ln w="116535" cap="flat">
              <a:solidFill>
                <a:srgbClr val="E8E8E8">
                  <a:alpha val="100000"/>
                </a:srgbClr>
              </a:solidFill>
              <a:prstDash val="solid"/>
              <a:round/>
            </a:ln>
          </p:spPr>
          <p:txBody>
            <a:bodyPr/>
            <a:lstStyle/>
            <a:p/>
          </p:txBody>
        </p:sp>
        <p:sp>
          <p:nvSpPr>
            <p:cNvPr id="31" name="pl31"/>
            <p:cNvSpPr/>
            <p:nvPr/>
          </p:nvSpPr>
          <p:spPr>
            <a:xfrm>
              <a:off x="5319157" y="4023110"/>
              <a:ext cx="1444328" cy="0"/>
            </a:xfrm>
            <a:custGeom>
              <a:avLst/>
              <a:pathLst>
                <a:path w="1444328" h="0">
                  <a:moveTo>
                    <a:pt x="0" y="0"/>
                  </a:moveTo>
                  <a:lnTo>
                    <a:pt x="72216" y="0"/>
                  </a:lnTo>
                  <a:lnTo>
                    <a:pt x="216649" y="0"/>
                  </a:lnTo>
                  <a:lnTo>
                    <a:pt x="433298" y="0"/>
                  </a:lnTo>
                  <a:lnTo>
                    <a:pt x="577731" y="0"/>
                  </a:lnTo>
                  <a:lnTo>
                    <a:pt x="1444328" y="0"/>
                  </a:lnTo>
                </a:path>
              </a:pathLst>
            </a:custGeom>
            <a:ln w="116535" cap="flat">
              <a:solidFill>
                <a:srgbClr val="E8E8E8">
                  <a:alpha val="100000"/>
                </a:srgbClr>
              </a:solidFill>
              <a:prstDash val="solid"/>
              <a:round/>
            </a:ln>
          </p:spPr>
          <p:txBody>
            <a:bodyPr/>
            <a:lstStyle/>
            <a:p/>
          </p:txBody>
        </p:sp>
        <p:sp>
          <p:nvSpPr>
            <p:cNvPr id="32" name="pl32"/>
            <p:cNvSpPr/>
            <p:nvPr/>
          </p:nvSpPr>
          <p:spPr>
            <a:xfrm>
              <a:off x="4958075" y="4373412"/>
              <a:ext cx="1083246" cy="0"/>
            </a:xfrm>
            <a:custGeom>
              <a:avLst/>
              <a:pathLst>
                <a:path w="1083246" h="0">
                  <a:moveTo>
                    <a:pt x="0" y="0"/>
                  </a:moveTo>
                  <a:lnTo>
                    <a:pt x="144432" y="0"/>
                  </a:lnTo>
                  <a:lnTo>
                    <a:pt x="361082" y="0"/>
                  </a:lnTo>
                  <a:lnTo>
                    <a:pt x="433298" y="0"/>
                  </a:lnTo>
                  <a:lnTo>
                    <a:pt x="794380" y="0"/>
                  </a:lnTo>
                  <a:lnTo>
                    <a:pt x="1083246" y="0"/>
                  </a:lnTo>
                </a:path>
              </a:pathLst>
            </a:custGeom>
            <a:ln w="116535" cap="flat">
              <a:solidFill>
                <a:srgbClr val="E8E8E8">
                  <a:alpha val="100000"/>
                </a:srgbClr>
              </a:solidFill>
              <a:prstDash val="solid"/>
              <a:round/>
            </a:ln>
          </p:spPr>
          <p:txBody>
            <a:bodyPr/>
            <a:lstStyle/>
            <a:p/>
          </p:txBody>
        </p:sp>
        <p:sp>
          <p:nvSpPr>
            <p:cNvPr id="33" name="pl33"/>
            <p:cNvSpPr/>
            <p:nvPr/>
          </p:nvSpPr>
          <p:spPr>
            <a:xfrm>
              <a:off x="4091478" y="4723713"/>
              <a:ext cx="2238708" cy="0"/>
            </a:xfrm>
            <a:custGeom>
              <a:avLst/>
              <a:pathLst>
                <a:path w="2238708" h="0">
                  <a:moveTo>
                    <a:pt x="0" y="0"/>
                  </a:moveTo>
                  <a:lnTo>
                    <a:pt x="361082" y="0"/>
                  </a:lnTo>
                  <a:lnTo>
                    <a:pt x="649947" y="0"/>
                  </a:lnTo>
                  <a:lnTo>
                    <a:pt x="794380" y="0"/>
                  </a:lnTo>
                  <a:lnTo>
                    <a:pt x="938813" y="0"/>
                  </a:lnTo>
                  <a:lnTo>
                    <a:pt x="2238708" y="0"/>
                  </a:lnTo>
                </a:path>
              </a:pathLst>
            </a:custGeom>
            <a:ln w="116535" cap="flat">
              <a:solidFill>
                <a:srgbClr val="E8E8E8">
                  <a:alpha val="100000"/>
                </a:srgbClr>
              </a:solidFill>
              <a:prstDash val="solid"/>
              <a:round/>
            </a:ln>
          </p:spPr>
          <p:txBody>
            <a:bodyPr/>
            <a:lstStyle/>
            <a:p/>
          </p:txBody>
        </p:sp>
        <p:sp>
          <p:nvSpPr>
            <p:cNvPr id="34" name="pl34"/>
            <p:cNvSpPr/>
            <p:nvPr/>
          </p:nvSpPr>
          <p:spPr>
            <a:xfrm>
              <a:off x="4452561" y="5074015"/>
              <a:ext cx="1155462" cy="0"/>
            </a:xfrm>
            <a:custGeom>
              <a:avLst/>
              <a:pathLst>
                <a:path w="1155462" h="0">
                  <a:moveTo>
                    <a:pt x="0" y="0"/>
                  </a:moveTo>
                  <a:lnTo>
                    <a:pt x="144432" y="0"/>
                  </a:lnTo>
                  <a:lnTo>
                    <a:pt x="216649" y="0"/>
                  </a:lnTo>
                  <a:lnTo>
                    <a:pt x="505514" y="0"/>
                  </a:lnTo>
                  <a:lnTo>
                    <a:pt x="1011029" y="0"/>
                  </a:lnTo>
                  <a:lnTo>
                    <a:pt x="1155462" y="0"/>
                  </a:lnTo>
                </a:path>
              </a:pathLst>
            </a:custGeom>
            <a:ln w="116535" cap="flat">
              <a:solidFill>
                <a:srgbClr val="E8E8E8">
                  <a:alpha val="100000"/>
                </a:srgbClr>
              </a:solidFill>
              <a:prstDash val="solid"/>
              <a:round/>
            </a:ln>
          </p:spPr>
          <p:txBody>
            <a:bodyPr/>
            <a:lstStyle/>
            <a:p/>
          </p:txBody>
        </p:sp>
        <p:sp>
          <p:nvSpPr>
            <p:cNvPr id="35" name="pt35"/>
            <p:cNvSpPr/>
            <p:nvPr/>
          </p:nvSpPr>
          <p:spPr>
            <a:xfrm>
              <a:off x="668676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96460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89238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979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4233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2568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1812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03682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4233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0903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4795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5909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8687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25347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0903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10903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4795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5909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8687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25347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0903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4795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5909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8687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45909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53130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4244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82017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67573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8687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95357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09800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368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1465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44806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08697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814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87032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59249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37258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8125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95357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30362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9238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4795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1465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38687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3130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4795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38687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95357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09800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03682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31465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2568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02579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44806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3692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88135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08697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45909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95357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66471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59249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44806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28501"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20623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33963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648406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13401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648406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605077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619520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605077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605077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619520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605077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6050770"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19520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05077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540082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5761905"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561747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568968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597855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525639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438979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453422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3667629"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05077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05077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590633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834121"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670071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5473039"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5689688"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597855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525639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626741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4823091"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4028711"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400822"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54525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438979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49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Angola,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(70%) and 2023 (79%). DTP1 coverage declined in 2024 (70%) compared to 2023, and was the same as in 2019. In 2019-2024, DTP1 coverage was at it's lowest level in 2022 (63%).
In 2023, 1 vaccine had lower coverage than in 2019.
In 2024, 8 vaccines had lower coverage than in 2019.
In 2024, 13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321568"/>
              <a:ext cx="6444618" cy="1402388"/>
            </a:xfrm>
            <a:custGeom>
              <a:avLst/>
              <a:pathLst>
                <a:path w="6444618" h="1402388">
                  <a:moveTo>
                    <a:pt x="0" y="1402388"/>
                  </a:moveTo>
                  <a:lnTo>
                    <a:pt x="268525" y="973880"/>
                  </a:lnTo>
                  <a:lnTo>
                    <a:pt x="537051" y="779104"/>
                  </a:lnTo>
                  <a:lnTo>
                    <a:pt x="805577" y="818059"/>
                  </a:lnTo>
                  <a:lnTo>
                    <a:pt x="1074103" y="779104"/>
                  </a:lnTo>
                  <a:lnTo>
                    <a:pt x="1342628" y="779104"/>
                  </a:lnTo>
                  <a:lnTo>
                    <a:pt x="1611154" y="895970"/>
                  </a:lnTo>
                  <a:lnTo>
                    <a:pt x="1879680" y="934925"/>
                  </a:lnTo>
                  <a:lnTo>
                    <a:pt x="2148206" y="857015"/>
                  </a:lnTo>
                  <a:lnTo>
                    <a:pt x="2416732" y="779104"/>
                  </a:lnTo>
                  <a:lnTo>
                    <a:pt x="2685257" y="701194"/>
                  </a:lnTo>
                  <a:lnTo>
                    <a:pt x="2953783" y="662239"/>
                  </a:lnTo>
                  <a:lnTo>
                    <a:pt x="3222309" y="584328"/>
                  </a:lnTo>
                  <a:lnTo>
                    <a:pt x="3490835" y="506418"/>
                  </a:lnTo>
                  <a:lnTo>
                    <a:pt x="3759360" y="467462"/>
                  </a:lnTo>
                  <a:lnTo>
                    <a:pt x="4027886" y="389552"/>
                  </a:lnTo>
                  <a:lnTo>
                    <a:pt x="4296412" y="311641"/>
                  </a:lnTo>
                  <a:lnTo>
                    <a:pt x="4564938" y="350597"/>
                  </a:lnTo>
                  <a:lnTo>
                    <a:pt x="4833464" y="0"/>
                  </a:lnTo>
                  <a:lnTo>
                    <a:pt x="5101989" y="116865"/>
                  </a:lnTo>
                  <a:lnTo>
                    <a:pt x="5370515" y="311641"/>
                  </a:lnTo>
                  <a:lnTo>
                    <a:pt x="5639041" y="467462"/>
                  </a:lnTo>
                  <a:lnTo>
                    <a:pt x="5907567" y="506418"/>
                  </a:lnTo>
                  <a:lnTo>
                    <a:pt x="6176092" y="38955"/>
                  </a:lnTo>
                  <a:lnTo>
                    <a:pt x="6444618" y="116865"/>
                  </a:lnTo>
                </a:path>
              </a:pathLst>
            </a:custGeom>
            <a:ln w="27101" cap="flat">
              <a:solidFill>
                <a:srgbClr val="F8766D">
                  <a:alpha val="100000"/>
                </a:srgbClr>
              </a:solidFill>
              <a:prstDash val="solid"/>
              <a:round/>
            </a:ln>
          </p:spPr>
          <p:txBody>
            <a:bodyPr/>
            <a:lstStyle/>
            <a:p/>
          </p:txBody>
        </p:sp>
        <p:sp>
          <p:nvSpPr>
            <p:cNvPr id="27" name="pl27"/>
            <p:cNvSpPr/>
            <p:nvPr/>
          </p:nvSpPr>
          <p:spPr>
            <a:xfrm>
              <a:off x="5476165" y="3256493"/>
              <a:ext cx="2416732" cy="1051791"/>
            </a:xfrm>
            <a:custGeom>
              <a:avLst/>
              <a:pathLst>
                <a:path w="2416732" h="1051791">
                  <a:moveTo>
                    <a:pt x="0" y="1012836"/>
                  </a:moveTo>
                  <a:lnTo>
                    <a:pt x="268525" y="1051791"/>
                  </a:lnTo>
                  <a:lnTo>
                    <a:pt x="537051" y="857015"/>
                  </a:lnTo>
                  <a:lnTo>
                    <a:pt x="805577" y="701194"/>
                  </a:lnTo>
                  <a:lnTo>
                    <a:pt x="1074103" y="77910"/>
                  </a:lnTo>
                  <a:lnTo>
                    <a:pt x="1342628" y="272686"/>
                  </a:lnTo>
                  <a:lnTo>
                    <a:pt x="1611154" y="545373"/>
                  </a:lnTo>
                  <a:lnTo>
                    <a:pt x="1879680" y="389552"/>
                  </a:lnTo>
                  <a:lnTo>
                    <a:pt x="2148206" y="0"/>
                  </a:lnTo>
                  <a:lnTo>
                    <a:pt x="2416732" y="467462"/>
                  </a:lnTo>
                </a:path>
              </a:pathLst>
            </a:custGeom>
            <a:ln w="27101" cap="flat">
              <a:solidFill>
                <a:srgbClr val="00BA38">
                  <a:alpha val="100000"/>
                </a:srgbClr>
              </a:solidFill>
              <a:prstDash val="solid"/>
              <a:round/>
            </a:ln>
          </p:spPr>
          <p:txBody>
            <a:bodyPr/>
            <a:lstStyle/>
            <a:p/>
          </p:txBody>
        </p:sp>
        <p:sp>
          <p:nvSpPr>
            <p:cNvPr id="28" name="pl28"/>
            <p:cNvSpPr/>
            <p:nvPr/>
          </p:nvSpPr>
          <p:spPr>
            <a:xfrm>
              <a:off x="4939113" y="2282612"/>
              <a:ext cx="2953783" cy="2298358"/>
            </a:xfrm>
            <a:custGeom>
              <a:avLst/>
              <a:pathLst>
                <a:path w="2953783" h="2298358">
                  <a:moveTo>
                    <a:pt x="0" y="2298358"/>
                  </a:moveTo>
                  <a:lnTo>
                    <a:pt x="268525" y="973880"/>
                  </a:lnTo>
                  <a:lnTo>
                    <a:pt x="537051" y="428507"/>
                  </a:lnTo>
                  <a:lnTo>
                    <a:pt x="805577" y="389552"/>
                  </a:lnTo>
                  <a:lnTo>
                    <a:pt x="1074103" y="311641"/>
                  </a:lnTo>
                  <a:lnTo>
                    <a:pt x="1342628" y="0"/>
                  </a:lnTo>
                  <a:lnTo>
                    <a:pt x="1611154" y="155820"/>
                  </a:lnTo>
                  <a:lnTo>
                    <a:pt x="1879680" y="116865"/>
                  </a:lnTo>
                  <a:lnTo>
                    <a:pt x="2148206" y="779104"/>
                  </a:lnTo>
                  <a:lnTo>
                    <a:pt x="2416732" y="1129701"/>
                  </a:lnTo>
                  <a:lnTo>
                    <a:pt x="2685257" y="155820"/>
                  </a:lnTo>
                  <a:lnTo>
                    <a:pt x="2953783" y="23373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4000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68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47796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68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437788" y="423095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900737" y="454259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021" y="2353047"/>
              <a:ext cx="252401" cy="80258"/>
            </a:xfrm>
            <a:custGeom>
              <a:avLst/>
              <a:pathLst>
                <a:path w="252401" h="80258">
                  <a:moveTo>
                    <a:pt x="252401" y="0"/>
                  </a:moveTo>
                  <a:lnTo>
                    <a:pt x="0" y="80258"/>
                  </a:lnTo>
                </a:path>
              </a:pathLst>
            </a:custGeom>
          </p:spPr>
          <p:txBody>
            <a:bodyPr/>
            <a:lstStyle/>
            <a:p/>
          </p:txBody>
        </p:sp>
        <p:sp>
          <p:nvSpPr>
            <p:cNvPr id="37" name="pl37"/>
            <p:cNvSpPr/>
            <p:nvPr/>
          </p:nvSpPr>
          <p:spPr>
            <a:xfrm>
              <a:off x="7909430" y="2521108"/>
              <a:ext cx="251992" cy="72617"/>
            </a:xfrm>
            <a:custGeom>
              <a:avLst/>
              <a:pathLst>
                <a:path w="251992" h="72617">
                  <a:moveTo>
                    <a:pt x="251992" y="72617"/>
                  </a:moveTo>
                  <a:lnTo>
                    <a:pt x="0" y="0"/>
                  </a:lnTo>
                </a:path>
              </a:pathLst>
            </a:custGeom>
          </p:spPr>
          <p:txBody>
            <a:bodyPr/>
            <a:lstStyle/>
            <a:p/>
          </p:txBody>
        </p:sp>
        <p:sp>
          <p:nvSpPr>
            <p:cNvPr id="38" name="pl38"/>
            <p:cNvSpPr/>
            <p:nvPr/>
          </p:nvSpPr>
          <p:spPr>
            <a:xfrm>
              <a:off x="7911816" y="3723956"/>
              <a:ext cx="249607" cy="1"/>
            </a:xfrm>
            <a:custGeom>
              <a:avLst/>
              <a:pathLst>
                <a:path w="249607" h="1">
                  <a:moveTo>
                    <a:pt x="249607" y="1"/>
                  </a:moveTo>
                  <a:lnTo>
                    <a:pt x="0" y="0"/>
                  </a:lnTo>
                </a:path>
              </a:pathLst>
            </a:custGeom>
          </p:spPr>
          <p:txBody>
            <a:bodyPr/>
            <a:lstStyle/>
            <a:p/>
          </p:txBody>
        </p:sp>
        <p:sp>
          <p:nvSpPr>
            <p:cNvPr id="39" name="pg39"/>
            <p:cNvSpPr/>
            <p:nvPr/>
          </p:nvSpPr>
          <p:spPr>
            <a:xfrm>
              <a:off x="8092843" y="22444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2853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64%</a:t>
              </a:r>
            </a:p>
          </p:txBody>
        </p:sp>
        <p:sp>
          <p:nvSpPr>
            <p:cNvPr id="41" name="pg41"/>
            <p:cNvSpPr/>
            <p:nvPr/>
          </p:nvSpPr>
          <p:spPr>
            <a:xfrm>
              <a:off x="8092843" y="251798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55882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62%</a:t>
              </a:r>
            </a:p>
          </p:txBody>
        </p:sp>
        <p:sp>
          <p:nvSpPr>
            <p:cNvPr id="43" name="pg43"/>
            <p:cNvSpPr/>
            <p:nvPr/>
          </p:nvSpPr>
          <p:spPr>
            <a:xfrm>
              <a:off x="8092843" y="36329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6738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31%</a:t>
              </a:r>
            </a:p>
          </p:txBody>
        </p:sp>
        <p:sp>
          <p:nvSpPr>
            <p:cNvPr id="45" name="pg45"/>
            <p:cNvSpPr/>
            <p:nvPr/>
          </p:nvSpPr>
          <p:spPr>
            <a:xfrm>
              <a:off x="1512407" y="35402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8127" y="358397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31</a:t>
              </a:r>
            </a:p>
          </p:txBody>
        </p:sp>
        <p:sp>
          <p:nvSpPr>
            <p:cNvPr id="47" name="pg47"/>
            <p:cNvSpPr/>
            <p:nvPr/>
          </p:nvSpPr>
          <p:spPr>
            <a:xfrm>
              <a:off x="5180742" y="42719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226462" y="431734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17</a:t>
              </a:r>
            </a:p>
          </p:txBody>
        </p:sp>
        <p:sp>
          <p:nvSpPr>
            <p:cNvPr id="49" name="pg49"/>
            <p:cNvSpPr/>
            <p:nvPr/>
          </p:nvSpPr>
          <p:spPr>
            <a:xfrm>
              <a:off x="4711970" y="456577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757690" y="460958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63791" y="580629"/>
              <a:ext cx="35506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Angola,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Angola has 3 out of the 4 SDG vaccines.
In 2024, Angola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79% in 2023 to 70% in 2024.
• DTP3 coverage declined 2 percentage points from 66% in 2023 to 64% in 2024.
• There were there were 127,000 more zero-dose children in 2024. This leaves 406,000 children without vaccination, vulnerable to vaccine-preventable diseases and a further 81,000 with incomplete protection.
• Angola accounted for 14.3% of zero-dose children in Eastern and Southern Africa (ESAR) and 2.8% of zero-dose children globally.
• MCV1 coverage declined 10 percentage points from 63% in 2023 to 53% in 2024. There were 636,000 children who missed out on the first measles vaccination.
• MCV2 coverage declined 12 percentage points from 43% in 2023 to 31%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Angola,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Angola.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DAPMHHIV-502652578-1605112</_dlc_DocId>
    <_dlc_DocIdUrl xmlns="9e17fbd9-fb4c-4d20-9ec4-18aa77a91b0d">
      <Url>https://unicef.sharepoint.com/teams/DAPM-Health-HIV/_layouts/15/DocIdRedir.aspx?ID=DAPMHHIV-502652578-1605112</Url>
      <Description>DAPMHHIV-502652578-1605112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06282417-6ffb-4782-a055-0ed272bb313b</vt:lpwstr>
  </property>
  <property fmtid="{D5CDD505-2E9C-101B-9397-08002B2CF9AE}" pid="4" name="MediaServiceImageTags">
    <vt:lpwstr/>
  </property>
</Properties>
</file>