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9b5927ea571c8fd32d2fc934a418fd9f81f53eb.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156570"/>
              <a:ext cx="6444618" cy="1197081"/>
            </a:xfrm>
            <a:custGeom>
              <a:avLst/>
              <a:pathLst>
                <a:path w="6444618" h="1197081">
                  <a:moveTo>
                    <a:pt x="0" y="1197081"/>
                  </a:moveTo>
                  <a:lnTo>
                    <a:pt x="268525" y="758151"/>
                  </a:lnTo>
                  <a:lnTo>
                    <a:pt x="537051" y="638443"/>
                  </a:lnTo>
                  <a:lnTo>
                    <a:pt x="805577" y="478832"/>
                  </a:lnTo>
                  <a:lnTo>
                    <a:pt x="1074103" y="239416"/>
                  </a:lnTo>
                  <a:lnTo>
                    <a:pt x="1342628" y="79805"/>
                  </a:lnTo>
                  <a:lnTo>
                    <a:pt x="1611154" y="119708"/>
                  </a:lnTo>
                  <a:lnTo>
                    <a:pt x="1879680" y="79805"/>
                  </a:lnTo>
                  <a:lnTo>
                    <a:pt x="2148206" y="119708"/>
                  </a:lnTo>
                  <a:lnTo>
                    <a:pt x="2416732" y="239416"/>
                  </a:lnTo>
                  <a:lnTo>
                    <a:pt x="2685257" y="239416"/>
                  </a:lnTo>
                  <a:lnTo>
                    <a:pt x="2953783" y="0"/>
                  </a:lnTo>
                  <a:lnTo>
                    <a:pt x="3222309" y="0"/>
                  </a:lnTo>
                  <a:lnTo>
                    <a:pt x="3490835" y="79805"/>
                  </a:lnTo>
                  <a:lnTo>
                    <a:pt x="3759360" y="199513"/>
                  </a:lnTo>
                  <a:lnTo>
                    <a:pt x="4027886" y="199513"/>
                  </a:lnTo>
                  <a:lnTo>
                    <a:pt x="4296412" y="199513"/>
                  </a:lnTo>
                  <a:lnTo>
                    <a:pt x="4564938" y="199513"/>
                  </a:lnTo>
                  <a:lnTo>
                    <a:pt x="4833464" y="39902"/>
                  </a:lnTo>
                  <a:lnTo>
                    <a:pt x="5101989" y="359124"/>
                  </a:lnTo>
                  <a:lnTo>
                    <a:pt x="5370515" y="319221"/>
                  </a:lnTo>
                  <a:lnTo>
                    <a:pt x="5639041" y="558638"/>
                  </a:lnTo>
                  <a:lnTo>
                    <a:pt x="5907567" y="438929"/>
                  </a:lnTo>
                  <a:lnTo>
                    <a:pt x="6176092" y="438929"/>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2555597"/>
              <a:ext cx="6444618" cy="1755719"/>
            </a:xfrm>
            <a:custGeom>
              <a:avLst/>
              <a:pathLst>
                <a:path w="6444618" h="1755719">
                  <a:moveTo>
                    <a:pt x="0" y="1755719"/>
                  </a:moveTo>
                  <a:lnTo>
                    <a:pt x="268525" y="1396595"/>
                  </a:lnTo>
                  <a:lnTo>
                    <a:pt x="537051" y="1276887"/>
                  </a:lnTo>
                  <a:lnTo>
                    <a:pt x="805577" y="1077373"/>
                  </a:lnTo>
                  <a:lnTo>
                    <a:pt x="1074103" y="718249"/>
                  </a:lnTo>
                  <a:lnTo>
                    <a:pt x="1342628" y="399027"/>
                  </a:lnTo>
                  <a:lnTo>
                    <a:pt x="1611154" y="399027"/>
                  </a:lnTo>
                  <a:lnTo>
                    <a:pt x="1879680" y="199513"/>
                  </a:lnTo>
                  <a:lnTo>
                    <a:pt x="2148206" y="159610"/>
                  </a:lnTo>
                  <a:lnTo>
                    <a:pt x="2416732" y="199513"/>
                  </a:lnTo>
                  <a:lnTo>
                    <a:pt x="2685257" y="79805"/>
                  </a:lnTo>
                  <a:lnTo>
                    <a:pt x="2953783" y="0"/>
                  </a:lnTo>
                  <a:lnTo>
                    <a:pt x="3222309" y="39902"/>
                  </a:lnTo>
                  <a:lnTo>
                    <a:pt x="3490835" y="159610"/>
                  </a:lnTo>
                  <a:lnTo>
                    <a:pt x="3759360" y="239416"/>
                  </a:lnTo>
                  <a:lnTo>
                    <a:pt x="4027886" y="159610"/>
                  </a:lnTo>
                  <a:lnTo>
                    <a:pt x="4296412" y="79805"/>
                  </a:lnTo>
                  <a:lnTo>
                    <a:pt x="4564938" y="159610"/>
                  </a:lnTo>
                  <a:lnTo>
                    <a:pt x="4833464" y="0"/>
                  </a:lnTo>
                  <a:lnTo>
                    <a:pt x="5101989" y="119708"/>
                  </a:lnTo>
                  <a:lnTo>
                    <a:pt x="5370515" y="279319"/>
                  </a:lnTo>
                  <a:lnTo>
                    <a:pt x="5639041" y="518735"/>
                  </a:lnTo>
                  <a:lnTo>
                    <a:pt x="5907567" y="399027"/>
                  </a:lnTo>
                  <a:lnTo>
                    <a:pt x="6176092" y="319221"/>
                  </a:lnTo>
                  <a:lnTo>
                    <a:pt x="6444618" y="359124"/>
                  </a:lnTo>
                </a:path>
              </a:pathLst>
            </a:custGeom>
            <a:ln w="27101" cap="flat">
              <a:solidFill>
                <a:srgbClr val="7CAE00">
                  <a:alpha val="100000"/>
                </a:srgbClr>
              </a:solidFill>
              <a:prstDash val="solid"/>
              <a:round/>
            </a:ln>
          </p:spPr>
          <p:txBody>
            <a:bodyPr/>
            <a:lstStyle/>
            <a:p/>
          </p:txBody>
        </p:sp>
        <p:sp>
          <p:nvSpPr>
            <p:cNvPr id="29" name="pl29"/>
            <p:cNvSpPr/>
            <p:nvPr/>
          </p:nvSpPr>
          <p:spPr>
            <a:xfrm>
              <a:off x="1448278" y="2635402"/>
              <a:ext cx="6444618" cy="1556206"/>
            </a:xfrm>
            <a:custGeom>
              <a:avLst/>
              <a:pathLst>
                <a:path w="6444618" h="1556206">
                  <a:moveTo>
                    <a:pt x="0" y="1556206"/>
                  </a:moveTo>
                  <a:lnTo>
                    <a:pt x="268525" y="1157178"/>
                  </a:lnTo>
                  <a:lnTo>
                    <a:pt x="537051" y="1236984"/>
                  </a:lnTo>
                  <a:lnTo>
                    <a:pt x="805577" y="1077373"/>
                  </a:lnTo>
                  <a:lnTo>
                    <a:pt x="1074103" y="718249"/>
                  </a:lnTo>
                  <a:lnTo>
                    <a:pt x="1342628" y="638443"/>
                  </a:lnTo>
                  <a:lnTo>
                    <a:pt x="1611154" y="518735"/>
                  </a:lnTo>
                  <a:lnTo>
                    <a:pt x="1879680" y="438929"/>
                  </a:lnTo>
                  <a:lnTo>
                    <a:pt x="2148206" y="279319"/>
                  </a:lnTo>
                  <a:lnTo>
                    <a:pt x="2416732" y="239416"/>
                  </a:lnTo>
                  <a:lnTo>
                    <a:pt x="2685257" y="159610"/>
                  </a:lnTo>
                  <a:lnTo>
                    <a:pt x="2953783" y="79805"/>
                  </a:lnTo>
                  <a:lnTo>
                    <a:pt x="3222309" y="279319"/>
                  </a:lnTo>
                  <a:lnTo>
                    <a:pt x="3490835" y="359124"/>
                  </a:lnTo>
                  <a:lnTo>
                    <a:pt x="3759360" y="239416"/>
                  </a:lnTo>
                  <a:lnTo>
                    <a:pt x="4027886" y="159610"/>
                  </a:lnTo>
                  <a:lnTo>
                    <a:pt x="4296412" y="79805"/>
                  </a:lnTo>
                  <a:lnTo>
                    <a:pt x="4564938" y="79805"/>
                  </a:lnTo>
                  <a:lnTo>
                    <a:pt x="4833464" y="0"/>
                  </a:lnTo>
                  <a:lnTo>
                    <a:pt x="5101989" y="359124"/>
                  </a:lnTo>
                  <a:lnTo>
                    <a:pt x="5370515" y="359124"/>
                  </a:lnTo>
                  <a:lnTo>
                    <a:pt x="5639041" y="598540"/>
                  </a:lnTo>
                  <a:lnTo>
                    <a:pt x="5907567" y="399027"/>
                  </a:lnTo>
                  <a:lnTo>
                    <a:pt x="6176092" y="438929"/>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2522381" y="3433457"/>
              <a:ext cx="5370515" cy="1755719"/>
            </a:xfrm>
            <a:custGeom>
              <a:avLst/>
              <a:pathLst>
                <a:path w="5370515" h="1755719">
                  <a:moveTo>
                    <a:pt x="0" y="1755719"/>
                  </a:moveTo>
                  <a:lnTo>
                    <a:pt x="268525" y="1476400"/>
                  </a:lnTo>
                  <a:lnTo>
                    <a:pt x="537051" y="1117276"/>
                  </a:lnTo>
                  <a:lnTo>
                    <a:pt x="805577" y="1675914"/>
                  </a:lnTo>
                  <a:lnTo>
                    <a:pt x="1074103" y="917762"/>
                  </a:lnTo>
                  <a:lnTo>
                    <a:pt x="1342628" y="877859"/>
                  </a:lnTo>
                  <a:lnTo>
                    <a:pt x="1611154" y="678346"/>
                  </a:lnTo>
                  <a:lnTo>
                    <a:pt x="1879680" y="598540"/>
                  </a:lnTo>
                  <a:lnTo>
                    <a:pt x="2148206" y="518735"/>
                  </a:lnTo>
                  <a:lnTo>
                    <a:pt x="2416732" y="319221"/>
                  </a:lnTo>
                  <a:lnTo>
                    <a:pt x="2685257" y="79805"/>
                  </a:lnTo>
                  <a:lnTo>
                    <a:pt x="2953783" y="159610"/>
                  </a:lnTo>
                  <a:lnTo>
                    <a:pt x="3222309" y="239416"/>
                  </a:lnTo>
                  <a:lnTo>
                    <a:pt x="3490835" y="319221"/>
                  </a:lnTo>
                  <a:lnTo>
                    <a:pt x="3759360" y="0"/>
                  </a:lnTo>
                  <a:lnTo>
                    <a:pt x="4027886" y="359124"/>
                  </a:lnTo>
                  <a:lnTo>
                    <a:pt x="4296412" y="319221"/>
                  </a:lnTo>
                  <a:lnTo>
                    <a:pt x="4564938" y="359124"/>
                  </a:lnTo>
                  <a:lnTo>
                    <a:pt x="4833464" y="159610"/>
                  </a:lnTo>
                  <a:lnTo>
                    <a:pt x="5101989" y="159610"/>
                  </a:lnTo>
                  <a:lnTo>
                    <a:pt x="5370515"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0359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4748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3152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427294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41532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774" y="2594062"/>
              <a:ext cx="250649" cy="38588"/>
            </a:xfrm>
            <a:custGeom>
              <a:avLst/>
              <a:pathLst>
                <a:path w="250649" h="38588">
                  <a:moveTo>
                    <a:pt x="250649" y="0"/>
                  </a:moveTo>
                  <a:lnTo>
                    <a:pt x="0" y="38588"/>
                  </a:lnTo>
                </a:path>
              </a:pathLst>
            </a:custGeom>
          </p:spPr>
          <p:txBody>
            <a:bodyPr/>
            <a:lstStyle/>
            <a:p/>
          </p:txBody>
        </p:sp>
        <p:sp>
          <p:nvSpPr>
            <p:cNvPr id="41" name="pl41"/>
            <p:cNvSpPr/>
            <p:nvPr/>
          </p:nvSpPr>
          <p:spPr>
            <a:xfrm>
              <a:off x="7910698" y="2870742"/>
              <a:ext cx="250725" cy="41063"/>
            </a:xfrm>
            <a:custGeom>
              <a:avLst/>
              <a:pathLst>
                <a:path w="250725" h="41063">
                  <a:moveTo>
                    <a:pt x="250725" y="0"/>
                  </a:moveTo>
                  <a:lnTo>
                    <a:pt x="0" y="41063"/>
                  </a:lnTo>
                </a:path>
              </a:pathLst>
            </a:custGeom>
          </p:spPr>
          <p:txBody>
            <a:bodyPr/>
            <a:lstStyle/>
            <a:p/>
          </p:txBody>
        </p:sp>
        <p:sp>
          <p:nvSpPr>
            <p:cNvPr id="42" name="pl42"/>
            <p:cNvSpPr/>
            <p:nvPr/>
          </p:nvSpPr>
          <p:spPr>
            <a:xfrm>
              <a:off x="7910030" y="3078387"/>
              <a:ext cx="251392" cy="59503"/>
            </a:xfrm>
            <a:custGeom>
              <a:avLst/>
              <a:pathLst>
                <a:path w="251392" h="59503">
                  <a:moveTo>
                    <a:pt x="251392" y="59503"/>
                  </a:moveTo>
                  <a:lnTo>
                    <a:pt x="0" y="0"/>
                  </a:lnTo>
                </a:path>
              </a:pathLst>
            </a:custGeom>
          </p:spPr>
          <p:txBody>
            <a:bodyPr/>
            <a:lstStyle/>
            <a:p/>
          </p:txBody>
        </p:sp>
        <p:sp>
          <p:nvSpPr>
            <p:cNvPr id="43" name="pl43"/>
            <p:cNvSpPr/>
            <p:nvPr/>
          </p:nvSpPr>
          <p:spPr>
            <a:xfrm>
              <a:off x="7911385" y="3513263"/>
              <a:ext cx="250038" cy="8"/>
            </a:xfrm>
            <a:custGeom>
              <a:avLst/>
              <a:pathLst>
                <a:path w="250038" h="8">
                  <a:moveTo>
                    <a:pt x="250038" y="8"/>
                  </a:moveTo>
                  <a:lnTo>
                    <a:pt x="0" y="0"/>
                  </a:lnTo>
                </a:path>
              </a:pathLst>
            </a:custGeom>
          </p:spPr>
          <p:txBody>
            <a:bodyPr/>
            <a:lstStyle/>
            <a:p/>
          </p:txBody>
        </p:sp>
        <p:sp>
          <p:nvSpPr>
            <p:cNvPr id="44" name="pg44"/>
            <p:cNvSpPr/>
            <p:nvPr/>
          </p:nvSpPr>
          <p:spPr>
            <a:xfrm>
              <a:off x="8092843" y="250155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5424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66%</a:t>
              </a:r>
            </a:p>
          </p:txBody>
        </p:sp>
        <p:sp>
          <p:nvSpPr>
            <p:cNvPr id="46" name="pg46"/>
            <p:cNvSpPr/>
            <p:nvPr/>
          </p:nvSpPr>
          <p:spPr>
            <a:xfrm>
              <a:off x="8092843" y="27779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8187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59%</a:t>
              </a:r>
            </a:p>
          </p:txBody>
        </p:sp>
        <p:sp>
          <p:nvSpPr>
            <p:cNvPr id="48" name="pg48"/>
            <p:cNvSpPr/>
            <p:nvPr/>
          </p:nvSpPr>
          <p:spPr>
            <a:xfrm>
              <a:off x="8092843" y="30528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309371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55%</a:t>
              </a:r>
            </a:p>
          </p:txBody>
        </p:sp>
        <p:sp>
          <p:nvSpPr>
            <p:cNvPr id="50" name="pg50"/>
            <p:cNvSpPr/>
            <p:nvPr/>
          </p:nvSpPr>
          <p:spPr>
            <a:xfrm>
              <a:off x="8092843" y="34222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4631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645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Afghanistan,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55%.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2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8698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1368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94038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16708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0033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32703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55373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7804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093216"/>
              <a:ext cx="245185" cy="780423"/>
            </a:xfrm>
            <a:prstGeom prst="rect">
              <a:avLst/>
            </a:prstGeom>
            <a:solidFill>
              <a:srgbClr val="1CABE2">
                <a:alpha val="100000"/>
              </a:srgbClr>
            </a:solidFill>
          </p:spPr>
          <p:txBody>
            <a:bodyPr/>
            <a:lstStyle/>
            <a:p/>
          </p:txBody>
        </p:sp>
        <p:sp>
          <p:nvSpPr>
            <p:cNvPr id="25" name="rc25"/>
            <p:cNvSpPr/>
            <p:nvPr/>
          </p:nvSpPr>
          <p:spPr>
            <a:xfrm>
              <a:off x="1694694" y="3275366"/>
              <a:ext cx="245185" cy="598273"/>
            </a:xfrm>
            <a:prstGeom prst="rect">
              <a:avLst/>
            </a:prstGeom>
            <a:solidFill>
              <a:srgbClr val="1CABE2">
                <a:alpha val="100000"/>
              </a:srgbClr>
            </a:solidFill>
          </p:spPr>
          <p:txBody>
            <a:bodyPr/>
            <a:lstStyle/>
            <a:p/>
          </p:txBody>
        </p:sp>
        <p:sp>
          <p:nvSpPr>
            <p:cNvPr id="26" name="rc26"/>
            <p:cNvSpPr/>
            <p:nvPr/>
          </p:nvSpPr>
          <p:spPr>
            <a:xfrm>
              <a:off x="1967123" y="3313671"/>
              <a:ext cx="245185" cy="559968"/>
            </a:xfrm>
            <a:prstGeom prst="rect">
              <a:avLst/>
            </a:prstGeom>
            <a:solidFill>
              <a:srgbClr val="1CABE2">
                <a:alpha val="100000"/>
              </a:srgbClr>
            </a:solidFill>
          </p:spPr>
          <p:txBody>
            <a:bodyPr/>
            <a:lstStyle/>
            <a:p/>
          </p:txBody>
        </p:sp>
        <p:sp>
          <p:nvSpPr>
            <p:cNvPr id="27" name="rc27"/>
            <p:cNvSpPr/>
            <p:nvPr/>
          </p:nvSpPr>
          <p:spPr>
            <a:xfrm>
              <a:off x="2239552" y="3344803"/>
              <a:ext cx="245185" cy="528836"/>
            </a:xfrm>
            <a:prstGeom prst="rect">
              <a:avLst/>
            </a:prstGeom>
            <a:solidFill>
              <a:srgbClr val="1CABE2">
                <a:alpha val="100000"/>
              </a:srgbClr>
            </a:solidFill>
          </p:spPr>
          <p:txBody>
            <a:bodyPr/>
            <a:lstStyle/>
            <a:p/>
          </p:txBody>
        </p:sp>
        <p:sp>
          <p:nvSpPr>
            <p:cNvPr id="28" name="rc28"/>
            <p:cNvSpPr/>
            <p:nvPr/>
          </p:nvSpPr>
          <p:spPr>
            <a:xfrm>
              <a:off x="2511980" y="3427031"/>
              <a:ext cx="245185" cy="446608"/>
            </a:xfrm>
            <a:prstGeom prst="rect">
              <a:avLst/>
            </a:prstGeom>
            <a:solidFill>
              <a:srgbClr val="1CABE2">
                <a:alpha val="100000"/>
              </a:srgbClr>
            </a:solidFill>
          </p:spPr>
          <p:txBody>
            <a:bodyPr/>
            <a:lstStyle/>
            <a:p/>
          </p:txBody>
        </p:sp>
        <p:sp>
          <p:nvSpPr>
            <p:cNvPr id="29" name="rc29"/>
            <p:cNvSpPr/>
            <p:nvPr/>
          </p:nvSpPr>
          <p:spPr>
            <a:xfrm>
              <a:off x="2784409" y="3489727"/>
              <a:ext cx="245185" cy="383912"/>
            </a:xfrm>
            <a:prstGeom prst="rect">
              <a:avLst/>
            </a:prstGeom>
            <a:solidFill>
              <a:srgbClr val="1CABE2">
                <a:alpha val="100000"/>
              </a:srgbClr>
            </a:solidFill>
          </p:spPr>
          <p:txBody>
            <a:bodyPr/>
            <a:lstStyle/>
            <a:p/>
          </p:txBody>
        </p:sp>
        <p:sp>
          <p:nvSpPr>
            <p:cNvPr id="30" name="rc30"/>
            <p:cNvSpPr/>
            <p:nvPr/>
          </p:nvSpPr>
          <p:spPr>
            <a:xfrm>
              <a:off x="3056838" y="3464440"/>
              <a:ext cx="245185" cy="409199"/>
            </a:xfrm>
            <a:prstGeom prst="rect">
              <a:avLst/>
            </a:prstGeom>
            <a:solidFill>
              <a:srgbClr val="1CABE2">
                <a:alpha val="100000"/>
              </a:srgbClr>
            </a:solidFill>
          </p:spPr>
          <p:txBody>
            <a:bodyPr/>
            <a:lstStyle/>
            <a:p/>
          </p:txBody>
        </p:sp>
        <p:sp>
          <p:nvSpPr>
            <p:cNvPr id="31" name="rc31"/>
            <p:cNvSpPr/>
            <p:nvPr/>
          </p:nvSpPr>
          <p:spPr>
            <a:xfrm>
              <a:off x="3329266" y="3474962"/>
              <a:ext cx="245185" cy="398677"/>
            </a:xfrm>
            <a:prstGeom prst="rect">
              <a:avLst/>
            </a:prstGeom>
            <a:solidFill>
              <a:srgbClr val="1CABE2">
                <a:alpha val="100000"/>
              </a:srgbClr>
            </a:solidFill>
          </p:spPr>
          <p:txBody>
            <a:bodyPr/>
            <a:lstStyle/>
            <a:p/>
          </p:txBody>
        </p:sp>
        <p:sp>
          <p:nvSpPr>
            <p:cNvPr id="32" name="rc32"/>
            <p:cNvSpPr/>
            <p:nvPr/>
          </p:nvSpPr>
          <p:spPr>
            <a:xfrm>
              <a:off x="3601695" y="3461039"/>
              <a:ext cx="245185" cy="412600"/>
            </a:xfrm>
            <a:prstGeom prst="rect">
              <a:avLst/>
            </a:prstGeom>
            <a:solidFill>
              <a:srgbClr val="1CABE2">
                <a:alpha val="100000"/>
              </a:srgbClr>
            </a:solidFill>
          </p:spPr>
          <p:txBody>
            <a:bodyPr/>
            <a:lstStyle/>
            <a:p/>
          </p:txBody>
        </p:sp>
        <p:sp>
          <p:nvSpPr>
            <p:cNvPr id="33" name="rc33"/>
            <p:cNvSpPr/>
            <p:nvPr/>
          </p:nvSpPr>
          <p:spPr>
            <a:xfrm>
              <a:off x="3874124" y="3398042"/>
              <a:ext cx="245185" cy="475598"/>
            </a:xfrm>
            <a:prstGeom prst="rect">
              <a:avLst/>
            </a:prstGeom>
            <a:solidFill>
              <a:srgbClr val="1CABE2">
                <a:alpha val="100000"/>
              </a:srgbClr>
            </a:solidFill>
          </p:spPr>
          <p:txBody>
            <a:bodyPr/>
            <a:lstStyle/>
            <a:p/>
          </p:txBody>
        </p:sp>
        <p:sp>
          <p:nvSpPr>
            <p:cNvPr id="34" name="rc34"/>
            <p:cNvSpPr/>
            <p:nvPr/>
          </p:nvSpPr>
          <p:spPr>
            <a:xfrm>
              <a:off x="4146552" y="3387905"/>
              <a:ext cx="245185" cy="485734"/>
            </a:xfrm>
            <a:prstGeom prst="rect">
              <a:avLst/>
            </a:prstGeom>
            <a:solidFill>
              <a:srgbClr val="1CABE2">
                <a:alpha val="100000"/>
              </a:srgbClr>
            </a:solidFill>
          </p:spPr>
          <p:txBody>
            <a:bodyPr/>
            <a:lstStyle/>
            <a:p/>
          </p:txBody>
        </p:sp>
        <p:sp>
          <p:nvSpPr>
            <p:cNvPr id="35" name="rc35"/>
            <p:cNvSpPr/>
            <p:nvPr/>
          </p:nvSpPr>
          <p:spPr>
            <a:xfrm>
              <a:off x="4418981" y="3484500"/>
              <a:ext cx="245185" cy="389139"/>
            </a:xfrm>
            <a:prstGeom prst="rect">
              <a:avLst/>
            </a:prstGeom>
            <a:solidFill>
              <a:srgbClr val="1CABE2">
                <a:alpha val="100000"/>
              </a:srgbClr>
            </a:solidFill>
          </p:spPr>
          <p:txBody>
            <a:bodyPr/>
            <a:lstStyle/>
            <a:p/>
          </p:txBody>
        </p:sp>
        <p:sp>
          <p:nvSpPr>
            <p:cNvPr id="36" name="rc36"/>
            <p:cNvSpPr/>
            <p:nvPr/>
          </p:nvSpPr>
          <p:spPr>
            <a:xfrm>
              <a:off x="4691410" y="3470553"/>
              <a:ext cx="245185" cy="403087"/>
            </a:xfrm>
            <a:prstGeom prst="rect">
              <a:avLst/>
            </a:prstGeom>
            <a:solidFill>
              <a:srgbClr val="1CABE2">
                <a:alpha val="100000"/>
              </a:srgbClr>
            </a:solidFill>
          </p:spPr>
          <p:txBody>
            <a:bodyPr/>
            <a:lstStyle/>
            <a:p/>
          </p:txBody>
        </p:sp>
        <p:sp>
          <p:nvSpPr>
            <p:cNvPr id="37" name="rc37"/>
            <p:cNvSpPr/>
            <p:nvPr/>
          </p:nvSpPr>
          <p:spPr>
            <a:xfrm>
              <a:off x="4963838" y="3422659"/>
              <a:ext cx="245185" cy="450980"/>
            </a:xfrm>
            <a:prstGeom prst="rect">
              <a:avLst/>
            </a:prstGeom>
            <a:solidFill>
              <a:srgbClr val="1CABE2">
                <a:alpha val="100000"/>
              </a:srgbClr>
            </a:solidFill>
          </p:spPr>
          <p:txBody>
            <a:bodyPr/>
            <a:lstStyle/>
            <a:p/>
          </p:txBody>
        </p:sp>
        <p:sp>
          <p:nvSpPr>
            <p:cNvPr id="38" name="rc38"/>
            <p:cNvSpPr/>
            <p:nvPr/>
          </p:nvSpPr>
          <p:spPr>
            <a:xfrm>
              <a:off x="5236267" y="3355457"/>
              <a:ext cx="245185" cy="518182"/>
            </a:xfrm>
            <a:prstGeom prst="rect">
              <a:avLst/>
            </a:prstGeom>
            <a:solidFill>
              <a:srgbClr val="1CABE2">
                <a:alpha val="100000"/>
              </a:srgbClr>
            </a:solidFill>
          </p:spPr>
          <p:txBody>
            <a:bodyPr/>
            <a:lstStyle/>
            <a:p/>
          </p:txBody>
        </p:sp>
        <p:sp>
          <p:nvSpPr>
            <p:cNvPr id="39" name="rc39"/>
            <p:cNvSpPr/>
            <p:nvPr/>
          </p:nvSpPr>
          <p:spPr>
            <a:xfrm>
              <a:off x="5508696" y="3342370"/>
              <a:ext cx="245185" cy="531269"/>
            </a:xfrm>
            <a:prstGeom prst="rect">
              <a:avLst/>
            </a:prstGeom>
            <a:solidFill>
              <a:srgbClr val="1CABE2">
                <a:alpha val="100000"/>
              </a:srgbClr>
            </a:solidFill>
          </p:spPr>
          <p:txBody>
            <a:bodyPr/>
            <a:lstStyle/>
            <a:p/>
          </p:txBody>
        </p:sp>
        <p:sp>
          <p:nvSpPr>
            <p:cNvPr id="40" name="rc40"/>
            <p:cNvSpPr/>
            <p:nvPr/>
          </p:nvSpPr>
          <p:spPr>
            <a:xfrm>
              <a:off x="5781125" y="3336893"/>
              <a:ext cx="245185" cy="536746"/>
            </a:xfrm>
            <a:prstGeom prst="rect">
              <a:avLst/>
            </a:prstGeom>
            <a:solidFill>
              <a:srgbClr val="1CABE2">
                <a:alpha val="100000"/>
              </a:srgbClr>
            </a:solidFill>
          </p:spPr>
          <p:txBody>
            <a:bodyPr/>
            <a:lstStyle/>
            <a:p/>
          </p:txBody>
        </p:sp>
        <p:sp>
          <p:nvSpPr>
            <p:cNvPr id="41" name="rc41"/>
            <p:cNvSpPr/>
            <p:nvPr/>
          </p:nvSpPr>
          <p:spPr>
            <a:xfrm>
              <a:off x="6053553" y="3328509"/>
              <a:ext cx="245185" cy="545130"/>
            </a:xfrm>
            <a:prstGeom prst="rect">
              <a:avLst/>
            </a:prstGeom>
            <a:solidFill>
              <a:srgbClr val="1CABE2">
                <a:alpha val="100000"/>
              </a:srgbClr>
            </a:solidFill>
          </p:spPr>
          <p:txBody>
            <a:bodyPr/>
            <a:lstStyle/>
            <a:p/>
          </p:txBody>
        </p:sp>
        <p:sp>
          <p:nvSpPr>
            <p:cNvPr id="42" name="rc42"/>
            <p:cNvSpPr/>
            <p:nvPr/>
          </p:nvSpPr>
          <p:spPr>
            <a:xfrm>
              <a:off x="6325982" y="3401913"/>
              <a:ext cx="245185" cy="471726"/>
            </a:xfrm>
            <a:prstGeom prst="rect">
              <a:avLst/>
            </a:prstGeom>
            <a:solidFill>
              <a:srgbClr val="1CABE2">
                <a:alpha val="100000"/>
              </a:srgbClr>
            </a:solidFill>
          </p:spPr>
          <p:txBody>
            <a:bodyPr/>
            <a:lstStyle/>
            <a:p/>
          </p:txBody>
        </p:sp>
        <p:sp>
          <p:nvSpPr>
            <p:cNvPr id="43" name="rc43"/>
            <p:cNvSpPr/>
            <p:nvPr/>
          </p:nvSpPr>
          <p:spPr>
            <a:xfrm>
              <a:off x="6598411" y="3226538"/>
              <a:ext cx="245185" cy="647101"/>
            </a:xfrm>
            <a:prstGeom prst="rect">
              <a:avLst/>
            </a:prstGeom>
            <a:solidFill>
              <a:srgbClr val="1CABE2">
                <a:alpha val="100000"/>
              </a:srgbClr>
            </a:solidFill>
          </p:spPr>
          <p:txBody>
            <a:bodyPr/>
            <a:lstStyle/>
            <a:p/>
          </p:txBody>
        </p:sp>
        <p:sp>
          <p:nvSpPr>
            <p:cNvPr id="44" name="rc44"/>
            <p:cNvSpPr/>
            <p:nvPr/>
          </p:nvSpPr>
          <p:spPr>
            <a:xfrm>
              <a:off x="6870839" y="3236257"/>
              <a:ext cx="245185" cy="637382"/>
            </a:xfrm>
            <a:prstGeom prst="rect">
              <a:avLst/>
            </a:prstGeom>
            <a:solidFill>
              <a:srgbClr val="1CABE2">
                <a:alpha val="100000"/>
              </a:srgbClr>
            </a:solidFill>
          </p:spPr>
          <p:txBody>
            <a:bodyPr/>
            <a:lstStyle/>
            <a:p/>
          </p:txBody>
        </p:sp>
        <p:sp>
          <p:nvSpPr>
            <p:cNvPr id="45" name="rc45"/>
            <p:cNvSpPr/>
            <p:nvPr/>
          </p:nvSpPr>
          <p:spPr>
            <a:xfrm>
              <a:off x="7143268" y="3095501"/>
              <a:ext cx="245185" cy="778138"/>
            </a:xfrm>
            <a:prstGeom prst="rect">
              <a:avLst/>
            </a:prstGeom>
            <a:solidFill>
              <a:srgbClr val="1CABE2">
                <a:alpha val="100000"/>
              </a:srgbClr>
            </a:solidFill>
          </p:spPr>
          <p:txBody>
            <a:bodyPr/>
            <a:lstStyle/>
            <a:p/>
          </p:txBody>
        </p:sp>
        <p:sp>
          <p:nvSpPr>
            <p:cNvPr id="46" name="rc46"/>
            <p:cNvSpPr/>
            <p:nvPr/>
          </p:nvSpPr>
          <p:spPr>
            <a:xfrm>
              <a:off x="7415697" y="3155050"/>
              <a:ext cx="245185" cy="718589"/>
            </a:xfrm>
            <a:prstGeom prst="rect">
              <a:avLst/>
            </a:prstGeom>
            <a:solidFill>
              <a:srgbClr val="1CABE2">
                <a:alpha val="100000"/>
              </a:srgbClr>
            </a:solidFill>
          </p:spPr>
          <p:txBody>
            <a:bodyPr/>
            <a:lstStyle/>
            <a:p/>
          </p:txBody>
        </p:sp>
        <p:sp>
          <p:nvSpPr>
            <p:cNvPr id="47" name="rc47"/>
            <p:cNvSpPr/>
            <p:nvPr/>
          </p:nvSpPr>
          <p:spPr>
            <a:xfrm>
              <a:off x="7688125" y="3151265"/>
              <a:ext cx="245185" cy="722374"/>
            </a:xfrm>
            <a:prstGeom prst="rect">
              <a:avLst/>
            </a:prstGeom>
            <a:solidFill>
              <a:srgbClr val="1CABE2">
                <a:alpha val="100000"/>
              </a:srgbClr>
            </a:solidFill>
          </p:spPr>
          <p:txBody>
            <a:bodyPr/>
            <a:lstStyle/>
            <a:p/>
          </p:txBody>
        </p:sp>
        <p:sp>
          <p:nvSpPr>
            <p:cNvPr id="48" name="rc48"/>
            <p:cNvSpPr/>
            <p:nvPr/>
          </p:nvSpPr>
          <p:spPr>
            <a:xfrm>
              <a:off x="7960554" y="3116530"/>
              <a:ext cx="245185" cy="757109"/>
            </a:xfrm>
            <a:prstGeom prst="rect">
              <a:avLst/>
            </a:prstGeom>
            <a:solidFill>
              <a:srgbClr val="1CABE2">
                <a:alpha val="100000"/>
              </a:srgbClr>
            </a:solidFill>
          </p:spPr>
          <p:txBody>
            <a:bodyPr/>
            <a:lstStyle/>
            <a:p/>
          </p:txBody>
        </p:sp>
        <p:sp>
          <p:nvSpPr>
            <p:cNvPr id="49" name="rc49"/>
            <p:cNvSpPr/>
            <p:nvPr/>
          </p:nvSpPr>
          <p:spPr>
            <a:xfrm>
              <a:off x="1422266" y="2733020"/>
              <a:ext cx="245185" cy="360196"/>
            </a:xfrm>
            <a:prstGeom prst="rect">
              <a:avLst/>
            </a:prstGeom>
            <a:solidFill>
              <a:srgbClr val="B3B3B3">
                <a:alpha val="100000"/>
              </a:srgbClr>
            </a:solidFill>
          </p:spPr>
          <p:txBody>
            <a:bodyPr/>
            <a:lstStyle/>
            <a:p/>
          </p:txBody>
        </p:sp>
        <p:sp>
          <p:nvSpPr>
            <p:cNvPr id="50" name="rc50"/>
            <p:cNvSpPr/>
            <p:nvPr/>
          </p:nvSpPr>
          <p:spPr>
            <a:xfrm>
              <a:off x="1694694" y="2895973"/>
              <a:ext cx="245185" cy="379393"/>
            </a:xfrm>
            <a:prstGeom prst="rect">
              <a:avLst/>
            </a:prstGeom>
            <a:solidFill>
              <a:srgbClr val="B3B3B3">
                <a:alpha val="100000"/>
              </a:srgbClr>
            </a:solidFill>
          </p:spPr>
          <p:txBody>
            <a:bodyPr/>
            <a:lstStyle/>
            <a:p/>
          </p:txBody>
        </p:sp>
        <p:sp>
          <p:nvSpPr>
            <p:cNvPr id="51" name="rc51"/>
            <p:cNvSpPr/>
            <p:nvPr/>
          </p:nvSpPr>
          <p:spPr>
            <a:xfrm>
              <a:off x="1967123" y="2930535"/>
              <a:ext cx="245185" cy="383135"/>
            </a:xfrm>
            <a:prstGeom prst="rect">
              <a:avLst/>
            </a:prstGeom>
            <a:solidFill>
              <a:srgbClr val="B3B3B3">
                <a:alpha val="100000"/>
              </a:srgbClr>
            </a:solidFill>
          </p:spPr>
          <p:txBody>
            <a:bodyPr/>
            <a:lstStyle/>
            <a:p/>
          </p:txBody>
        </p:sp>
        <p:sp>
          <p:nvSpPr>
            <p:cNvPr id="52" name="rc52"/>
            <p:cNvSpPr/>
            <p:nvPr/>
          </p:nvSpPr>
          <p:spPr>
            <a:xfrm>
              <a:off x="2239552" y="2955951"/>
              <a:ext cx="245185" cy="388852"/>
            </a:xfrm>
            <a:prstGeom prst="rect">
              <a:avLst/>
            </a:prstGeom>
            <a:solidFill>
              <a:srgbClr val="B3B3B3">
                <a:alpha val="100000"/>
              </a:srgbClr>
            </a:solidFill>
          </p:spPr>
          <p:txBody>
            <a:bodyPr/>
            <a:lstStyle/>
            <a:p/>
          </p:txBody>
        </p:sp>
        <p:sp>
          <p:nvSpPr>
            <p:cNvPr id="53" name="rc53"/>
            <p:cNvSpPr/>
            <p:nvPr/>
          </p:nvSpPr>
          <p:spPr>
            <a:xfrm>
              <a:off x="2511980" y="3076126"/>
              <a:ext cx="245185" cy="350904"/>
            </a:xfrm>
            <a:prstGeom prst="rect">
              <a:avLst/>
            </a:prstGeom>
            <a:solidFill>
              <a:srgbClr val="B3B3B3">
                <a:alpha val="100000"/>
              </a:srgbClr>
            </a:solidFill>
          </p:spPr>
          <p:txBody>
            <a:bodyPr/>
            <a:lstStyle/>
            <a:p/>
          </p:txBody>
        </p:sp>
        <p:sp>
          <p:nvSpPr>
            <p:cNvPr id="54" name="rc54"/>
            <p:cNvSpPr/>
            <p:nvPr/>
          </p:nvSpPr>
          <p:spPr>
            <a:xfrm>
              <a:off x="2784409" y="3201793"/>
              <a:ext cx="245185" cy="287934"/>
            </a:xfrm>
            <a:prstGeom prst="rect">
              <a:avLst/>
            </a:prstGeom>
            <a:solidFill>
              <a:srgbClr val="B3B3B3">
                <a:alpha val="100000"/>
              </a:srgbClr>
            </a:solidFill>
          </p:spPr>
          <p:txBody>
            <a:bodyPr/>
            <a:lstStyle/>
            <a:p/>
          </p:txBody>
        </p:sp>
        <p:sp>
          <p:nvSpPr>
            <p:cNvPr id="55" name="rc55"/>
            <p:cNvSpPr/>
            <p:nvPr/>
          </p:nvSpPr>
          <p:spPr>
            <a:xfrm>
              <a:off x="3056838" y="3186183"/>
              <a:ext cx="245185" cy="278257"/>
            </a:xfrm>
            <a:prstGeom prst="rect">
              <a:avLst/>
            </a:prstGeom>
            <a:solidFill>
              <a:srgbClr val="B3B3B3">
                <a:alpha val="100000"/>
              </a:srgbClr>
            </a:solidFill>
          </p:spPr>
          <p:txBody>
            <a:bodyPr/>
            <a:lstStyle/>
            <a:p/>
          </p:txBody>
        </p:sp>
        <p:sp>
          <p:nvSpPr>
            <p:cNvPr id="56" name="rc56"/>
            <p:cNvSpPr/>
            <p:nvPr/>
          </p:nvSpPr>
          <p:spPr>
            <a:xfrm>
              <a:off x="3329266" y="3259013"/>
              <a:ext cx="245185" cy="215949"/>
            </a:xfrm>
            <a:prstGeom prst="rect">
              <a:avLst/>
            </a:prstGeom>
            <a:solidFill>
              <a:srgbClr val="B3B3B3">
                <a:alpha val="100000"/>
              </a:srgbClr>
            </a:solidFill>
          </p:spPr>
          <p:txBody>
            <a:bodyPr/>
            <a:lstStyle/>
            <a:p/>
          </p:txBody>
        </p:sp>
        <p:sp>
          <p:nvSpPr>
            <p:cNvPr id="57" name="rc57"/>
            <p:cNvSpPr/>
            <p:nvPr/>
          </p:nvSpPr>
          <p:spPr>
            <a:xfrm>
              <a:off x="3601695" y="3279496"/>
              <a:ext cx="245185" cy="181543"/>
            </a:xfrm>
            <a:prstGeom prst="rect">
              <a:avLst/>
            </a:prstGeom>
            <a:solidFill>
              <a:srgbClr val="B3B3B3">
                <a:alpha val="100000"/>
              </a:srgbClr>
            </a:solidFill>
          </p:spPr>
          <p:txBody>
            <a:bodyPr/>
            <a:lstStyle/>
            <a:p/>
          </p:txBody>
        </p:sp>
        <p:sp>
          <p:nvSpPr>
            <p:cNvPr id="58" name="rc58"/>
            <p:cNvSpPr/>
            <p:nvPr/>
          </p:nvSpPr>
          <p:spPr>
            <a:xfrm>
              <a:off x="3874124" y="3245170"/>
              <a:ext cx="245185" cy="152871"/>
            </a:xfrm>
            <a:prstGeom prst="rect">
              <a:avLst/>
            </a:prstGeom>
            <a:solidFill>
              <a:srgbClr val="B3B3B3">
                <a:alpha val="100000"/>
              </a:srgbClr>
            </a:solidFill>
          </p:spPr>
          <p:txBody>
            <a:bodyPr/>
            <a:lstStyle/>
            <a:p/>
          </p:txBody>
        </p:sp>
        <p:sp>
          <p:nvSpPr>
            <p:cNvPr id="59" name="rc59"/>
            <p:cNvSpPr/>
            <p:nvPr/>
          </p:nvSpPr>
          <p:spPr>
            <a:xfrm>
              <a:off x="4146552" y="3283819"/>
              <a:ext cx="245185" cy="104086"/>
            </a:xfrm>
            <a:prstGeom prst="rect">
              <a:avLst/>
            </a:prstGeom>
            <a:solidFill>
              <a:srgbClr val="B3B3B3">
                <a:alpha val="100000"/>
              </a:srgbClr>
            </a:solidFill>
          </p:spPr>
          <p:txBody>
            <a:bodyPr/>
            <a:lstStyle/>
            <a:p/>
          </p:txBody>
        </p:sp>
        <p:sp>
          <p:nvSpPr>
            <p:cNvPr id="60" name="rc60"/>
            <p:cNvSpPr/>
            <p:nvPr/>
          </p:nvSpPr>
          <p:spPr>
            <a:xfrm>
              <a:off x="4418981" y="3307618"/>
              <a:ext cx="245185" cy="176882"/>
            </a:xfrm>
            <a:prstGeom prst="rect">
              <a:avLst/>
            </a:prstGeom>
            <a:solidFill>
              <a:srgbClr val="B3B3B3">
                <a:alpha val="100000"/>
              </a:srgbClr>
            </a:solidFill>
          </p:spPr>
          <p:txBody>
            <a:bodyPr/>
            <a:lstStyle/>
            <a:p/>
          </p:txBody>
        </p:sp>
        <p:sp>
          <p:nvSpPr>
            <p:cNvPr id="61" name="rc61"/>
            <p:cNvSpPr/>
            <p:nvPr/>
          </p:nvSpPr>
          <p:spPr>
            <a:xfrm>
              <a:off x="4691410" y="3269010"/>
              <a:ext cx="245185" cy="201542"/>
            </a:xfrm>
            <a:prstGeom prst="rect">
              <a:avLst/>
            </a:prstGeom>
            <a:solidFill>
              <a:srgbClr val="B3B3B3">
                <a:alpha val="100000"/>
              </a:srgbClr>
            </a:solidFill>
          </p:spPr>
          <p:txBody>
            <a:bodyPr/>
            <a:lstStyle/>
            <a:p/>
          </p:txBody>
        </p:sp>
        <p:sp>
          <p:nvSpPr>
            <p:cNvPr id="62" name="rc62"/>
            <p:cNvSpPr/>
            <p:nvPr/>
          </p:nvSpPr>
          <p:spPr>
            <a:xfrm>
              <a:off x="4963838" y="3197168"/>
              <a:ext cx="245185" cy="225490"/>
            </a:xfrm>
            <a:prstGeom prst="rect">
              <a:avLst/>
            </a:prstGeom>
            <a:solidFill>
              <a:srgbClr val="B3B3B3">
                <a:alpha val="100000"/>
              </a:srgbClr>
            </a:solidFill>
          </p:spPr>
          <p:txBody>
            <a:bodyPr/>
            <a:lstStyle/>
            <a:p/>
          </p:txBody>
        </p:sp>
        <p:sp>
          <p:nvSpPr>
            <p:cNvPr id="63" name="rc63"/>
            <p:cNvSpPr/>
            <p:nvPr/>
          </p:nvSpPr>
          <p:spPr>
            <a:xfrm>
              <a:off x="5236267" y="3144347"/>
              <a:ext cx="245185" cy="211110"/>
            </a:xfrm>
            <a:prstGeom prst="rect">
              <a:avLst/>
            </a:prstGeom>
            <a:solidFill>
              <a:srgbClr val="B3B3B3">
                <a:alpha val="100000"/>
              </a:srgbClr>
            </a:solidFill>
          </p:spPr>
          <p:txBody>
            <a:bodyPr/>
            <a:lstStyle/>
            <a:p/>
          </p:txBody>
        </p:sp>
        <p:sp>
          <p:nvSpPr>
            <p:cNvPr id="64" name="rc64"/>
            <p:cNvSpPr/>
            <p:nvPr/>
          </p:nvSpPr>
          <p:spPr>
            <a:xfrm>
              <a:off x="5508696" y="3165281"/>
              <a:ext cx="245185" cy="177089"/>
            </a:xfrm>
            <a:prstGeom prst="rect">
              <a:avLst/>
            </a:prstGeom>
            <a:solidFill>
              <a:srgbClr val="B3B3B3">
                <a:alpha val="100000"/>
              </a:srgbClr>
            </a:solidFill>
          </p:spPr>
          <p:txBody>
            <a:bodyPr/>
            <a:lstStyle/>
            <a:p/>
          </p:txBody>
        </p:sp>
        <p:sp>
          <p:nvSpPr>
            <p:cNvPr id="65" name="rc65"/>
            <p:cNvSpPr/>
            <p:nvPr/>
          </p:nvSpPr>
          <p:spPr>
            <a:xfrm>
              <a:off x="5781125" y="3197738"/>
              <a:ext cx="245185" cy="139155"/>
            </a:xfrm>
            <a:prstGeom prst="rect">
              <a:avLst/>
            </a:prstGeom>
            <a:solidFill>
              <a:srgbClr val="B3B3B3">
                <a:alpha val="100000"/>
              </a:srgbClr>
            </a:solidFill>
          </p:spPr>
          <p:txBody>
            <a:bodyPr/>
            <a:lstStyle/>
            <a:p/>
          </p:txBody>
        </p:sp>
        <p:sp>
          <p:nvSpPr>
            <p:cNvPr id="66" name="rc66"/>
            <p:cNvSpPr/>
            <p:nvPr/>
          </p:nvSpPr>
          <p:spPr>
            <a:xfrm>
              <a:off x="6053553" y="3146799"/>
              <a:ext cx="245185" cy="181710"/>
            </a:xfrm>
            <a:prstGeom prst="rect">
              <a:avLst/>
            </a:prstGeom>
            <a:solidFill>
              <a:srgbClr val="B3B3B3">
                <a:alpha val="100000"/>
              </a:srgbClr>
            </a:solidFill>
          </p:spPr>
          <p:txBody>
            <a:bodyPr/>
            <a:lstStyle/>
            <a:p/>
          </p:txBody>
        </p:sp>
        <p:sp>
          <p:nvSpPr>
            <p:cNvPr id="67" name="rc67"/>
            <p:cNvSpPr/>
            <p:nvPr/>
          </p:nvSpPr>
          <p:spPr>
            <a:xfrm>
              <a:off x="6325982" y="3217325"/>
              <a:ext cx="245185" cy="184587"/>
            </a:xfrm>
            <a:prstGeom prst="rect">
              <a:avLst/>
            </a:prstGeom>
            <a:solidFill>
              <a:srgbClr val="B3B3B3">
                <a:alpha val="100000"/>
              </a:srgbClr>
            </a:solidFill>
          </p:spPr>
          <p:txBody>
            <a:bodyPr/>
            <a:lstStyle/>
            <a:p/>
          </p:txBody>
        </p:sp>
        <p:sp>
          <p:nvSpPr>
            <p:cNvPr id="68" name="rc68"/>
            <p:cNvSpPr/>
            <p:nvPr/>
          </p:nvSpPr>
          <p:spPr>
            <a:xfrm>
              <a:off x="6598411" y="3143042"/>
              <a:ext cx="245185" cy="83496"/>
            </a:xfrm>
            <a:prstGeom prst="rect">
              <a:avLst/>
            </a:prstGeom>
            <a:solidFill>
              <a:srgbClr val="B3B3B3">
                <a:alpha val="100000"/>
              </a:srgbClr>
            </a:solidFill>
          </p:spPr>
          <p:txBody>
            <a:bodyPr/>
            <a:lstStyle/>
            <a:p/>
          </p:txBody>
        </p:sp>
        <p:sp>
          <p:nvSpPr>
            <p:cNvPr id="69" name="rc69"/>
            <p:cNvSpPr/>
            <p:nvPr/>
          </p:nvSpPr>
          <p:spPr>
            <a:xfrm>
              <a:off x="6870839" y="3045041"/>
              <a:ext cx="245185" cy="191216"/>
            </a:xfrm>
            <a:prstGeom prst="rect">
              <a:avLst/>
            </a:prstGeom>
            <a:solidFill>
              <a:srgbClr val="B3B3B3">
                <a:alpha val="100000"/>
              </a:srgbClr>
            </a:solidFill>
          </p:spPr>
          <p:txBody>
            <a:bodyPr/>
            <a:lstStyle/>
            <a:p/>
          </p:txBody>
        </p:sp>
        <p:sp>
          <p:nvSpPr>
            <p:cNvPr id="70" name="rc70"/>
            <p:cNvSpPr/>
            <p:nvPr/>
          </p:nvSpPr>
          <p:spPr>
            <a:xfrm>
              <a:off x="7143268" y="2900967"/>
              <a:ext cx="245185" cy="194533"/>
            </a:xfrm>
            <a:prstGeom prst="rect">
              <a:avLst/>
            </a:prstGeom>
            <a:solidFill>
              <a:srgbClr val="B3B3B3">
                <a:alpha val="100000"/>
              </a:srgbClr>
            </a:solidFill>
          </p:spPr>
          <p:txBody>
            <a:bodyPr/>
            <a:lstStyle/>
            <a:p/>
          </p:txBody>
        </p:sp>
        <p:sp>
          <p:nvSpPr>
            <p:cNvPr id="71" name="rc71"/>
            <p:cNvSpPr/>
            <p:nvPr/>
          </p:nvSpPr>
          <p:spPr>
            <a:xfrm>
              <a:off x="7415697" y="2959070"/>
              <a:ext cx="245185" cy="195979"/>
            </a:xfrm>
            <a:prstGeom prst="rect">
              <a:avLst/>
            </a:prstGeom>
            <a:solidFill>
              <a:srgbClr val="B3B3B3">
                <a:alpha val="100000"/>
              </a:srgbClr>
            </a:solidFill>
          </p:spPr>
          <p:txBody>
            <a:bodyPr/>
            <a:lstStyle/>
            <a:p/>
          </p:txBody>
        </p:sp>
        <p:sp>
          <p:nvSpPr>
            <p:cNvPr id="72" name="rc72"/>
            <p:cNvSpPr/>
            <p:nvPr/>
          </p:nvSpPr>
          <p:spPr>
            <a:xfrm>
              <a:off x="7688125" y="2998035"/>
              <a:ext cx="245185" cy="153229"/>
            </a:xfrm>
            <a:prstGeom prst="rect">
              <a:avLst/>
            </a:prstGeom>
            <a:solidFill>
              <a:srgbClr val="B3B3B3">
                <a:alpha val="100000"/>
              </a:srgbClr>
            </a:solidFill>
          </p:spPr>
          <p:txBody>
            <a:bodyPr/>
            <a:lstStyle/>
            <a:p/>
          </p:txBody>
        </p:sp>
        <p:sp>
          <p:nvSpPr>
            <p:cNvPr id="73" name="rc73"/>
            <p:cNvSpPr/>
            <p:nvPr/>
          </p:nvSpPr>
          <p:spPr>
            <a:xfrm>
              <a:off x="7960554" y="2960654"/>
              <a:ext cx="245185" cy="155876"/>
            </a:xfrm>
            <a:prstGeom prst="rect">
              <a:avLst/>
            </a:prstGeom>
            <a:solidFill>
              <a:srgbClr val="B3B3B3">
                <a:alpha val="100000"/>
              </a:srgbClr>
            </a:solidFill>
          </p:spPr>
          <p:txBody>
            <a:bodyPr/>
            <a:lstStyle/>
            <a:p/>
          </p:txBody>
        </p:sp>
        <p:sp>
          <p:nvSpPr>
            <p:cNvPr id="74" name="pl74"/>
            <p:cNvSpPr/>
            <p:nvPr/>
          </p:nvSpPr>
          <p:spPr>
            <a:xfrm>
              <a:off x="1544859" y="1649431"/>
              <a:ext cx="6538288" cy="855464"/>
            </a:xfrm>
            <a:custGeom>
              <a:avLst/>
              <a:pathLst>
                <a:path w="6538288" h="855464">
                  <a:moveTo>
                    <a:pt x="0" y="855464"/>
                  </a:moveTo>
                  <a:lnTo>
                    <a:pt x="272428" y="541794"/>
                  </a:lnTo>
                  <a:lnTo>
                    <a:pt x="544857" y="456247"/>
                  </a:lnTo>
                  <a:lnTo>
                    <a:pt x="817286" y="342185"/>
                  </a:lnTo>
                  <a:lnTo>
                    <a:pt x="1089714" y="171092"/>
                  </a:lnTo>
                  <a:lnTo>
                    <a:pt x="1362143" y="57030"/>
                  </a:lnTo>
                  <a:lnTo>
                    <a:pt x="1634572" y="85546"/>
                  </a:lnTo>
                  <a:lnTo>
                    <a:pt x="1907000" y="57030"/>
                  </a:lnTo>
                  <a:lnTo>
                    <a:pt x="2179429" y="85546"/>
                  </a:lnTo>
                  <a:lnTo>
                    <a:pt x="2451858" y="171092"/>
                  </a:lnTo>
                  <a:lnTo>
                    <a:pt x="2724286" y="171092"/>
                  </a:lnTo>
                  <a:lnTo>
                    <a:pt x="2996715" y="0"/>
                  </a:lnTo>
                  <a:lnTo>
                    <a:pt x="3269144" y="0"/>
                  </a:lnTo>
                  <a:lnTo>
                    <a:pt x="3541572" y="57030"/>
                  </a:lnTo>
                  <a:lnTo>
                    <a:pt x="3814001" y="142577"/>
                  </a:lnTo>
                  <a:lnTo>
                    <a:pt x="4086430" y="142577"/>
                  </a:lnTo>
                  <a:lnTo>
                    <a:pt x="4358858" y="142577"/>
                  </a:lnTo>
                  <a:lnTo>
                    <a:pt x="4631287" y="142577"/>
                  </a:lnTo>
                  <a:lnTo>
                    <a:pt x="4903716" y="28515"/>
                  </a:lnTo>
                  <a:lnTo>
                    <a:pt x="5176144" y="256639"/>
                  </a:lnTo>
                  <a:lnTo>
                    <a:pt x="5448573" y="228123"/>
                  </a:lnTo>
                  <a:lnTo>
                    <a:pt x="5721002" y="399216"/>
                  </a:lnTo>
                  <a:lnTo>
                    <a:pt x="5993430" y="313670"/>
                  </a:lnTo>
                  <a:lnTo>
                    <a:pt x="6265859" y="313670"/>
                  </a:lnTo>
                  <a:lnTo>
                    <a:pt x="6538288" y="342185"/>
                  </a:lnTo>
                </a:path>
              </a:pathLst>
            </a:custGeom>
            <a:ln w="27101" cap="flat">
              <a:solidFill>
                <a:srgbClr val="0058AB">
                  <a:alpha val="50196"/>
                </a:srgbClr>
              </a:solidFill>
              <a:prstDash val="solid"/>
              <a:round/>
            </a:ln>
          </p:spPr>
          <p:txBody>
            <a:bodyPr/>
            <a:lstStyle/>
            <a:p/>
          </p:txBody>
        </p:sp>
        <p:sp>
          <p:nvSpPr>
            <p:cNvPr id="75" name="pl75"/>
            <p:cNvSpPr/>
            <p:nvPr/>
          </p:nvSpPr>
          <p:spPr>
            <a:xfrm>
              <a:off x="1544859" y="1934586"/>
              <a:ext cx="6538288" cy="1254681"/>
            </a:xfrm>
            <a:custGeom>
              <a:avLst/>
              <a:pathLst>
                <a:path w="6538288" h="1254681">
                  <a:moveTo>
                    <a:pt x="0" y="1254681"/>
                  </a:moveTo>
                  <a:lnTo>
                    <a:pt x="272428" y="998042"/>
                  </a:lnTo>
                  <a:lnTo>
                    <a:pt x="544857" y="912495"/>
                  </a:lnTo>
                  <a:lnTo>
                    <a:pt x="817286" y="769918"/>
                  </a:lnTo>
                  <a:lnTo>
                    <a:pt x="1089714" y="513278"/>
                  </a:lnTo>
                  <a:lnTo>
                    <a:pt x="1362143" y="285154"/>
                  </a:lnTo>
                  <a:lnTo>
                    <a:pt x="1634572" y="285154"/>
                  </a:lnTo>
                  <a:lnTo>
                    <a:pt x="1907000" y="142577"/>
                  </a:lnTo>
                  <a:lnTo>
                    <a:pt x="2179429" y="114061"/>
                  </a:lnTo>
                  <a:lnTo>
                    <a:pt x="2451858" y="142577"/>
                  </a:lnTo>
                  <a:lnTo>
                    <a:pt x="2724286" y="57030"/>
                  </a:lnTo>
                  <a:lnTo>
                    <a:pt x="2996715" y="0"/>
                  </a:lnTo>
                  <a:lnTo>
                    <a:pt x="3269144" y="28515"/>
                  </a:lnTo>
                  <a:lnTo>
                    <a:pt x="3541572" y="114061"/>
                  </a:lnTo>
                  <a:lnTo>
                    <a:pt x="3814001" y="171092"/>
                  </a:lnTo>
                  <a:lnTo>
                    <a:pt x="4086430" y="114061"/>
                  </a:lnTo>
                  <a:lnTo>
                    <a:pt x="4358858" y="57030"/>
                  </a:lnTo>
                  <a:lnTo>
                    <a:pt x="4631287" y="114061"/>
                  </a:lnTo>
                  <a:lnTo>
                    <a:pt x="4903716" y="0"/>
                  </a:lnTo>
                  <a:lnTo>
                    <a:pt x="5176144" y="85546"/>
                  </a:lnTo>
                  <a:lnTo>
                    <a:pt x="5448573" y="199608"/>
                  </a:lnTo>
                  <a:lnTo>
                    <a:pt x="5721002" y="370701"/>
                  </a:lnTo>
                  <a:lnTo>
                    <a:pt x="5993430" y="285154"/>
                  </a:lnTo>
                  <a:lnTo>
                    <a:pt x="6265859" y="228123"/>
                  </a:lnTo>
                  <a:lnTo>
                    <a:pt x="6538288" y="256639"/>
                  </a:lnTo>
                </a:path>
              </a:pathLst>
            </a:custGeom>
            <a:ln w="27101" cap="flat">
              <a:solidFill>
                <a:srgbClr val="333333">
                  <a:alpha val="50196"/>
                </a:srgbClr>
              </a:solidFill>
              <a:prstDash val="solid"/>
              <a:round/>
            </a:ln>
          </p:spPr>
          <p:txBody>
            <a:bodyPr/>
            <a:lstStyle/>
            <a:p/>
          </p:txBody>
        </p:sp>
        <p:sp>
          <p:nvSpPr>
            <p:cNvPr id="76" name="tx76"/>
            <p:cNvSpPr/>
            <p:nvPr/>
          </p:nvSpPr>
          <p:spPr>
            <a:xfrm>
              <a:off x="6660714" y="1749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7" name="tx77"/>
            <p:cNvSpPr/>
            <p:nvPr/>
          </p:nvSpPr>
          <p:spPr>
            <a:xfrm>
              <a:off x="6933142"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7205571" y="189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7478000"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7750428"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8022857" y="1834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2" name="tx82"/>
            <p:cNvSpPr/>
            <p:nvPr/>
          </p:nvSpPr>
          <p:spPr>
            <a:xfrm>
              <a:off x="6660714"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3" name="tx83"/>
            <p:cNvSpPr/>
            <p:nvPr/>
          </p:nvSpPr>
          <p:spPr>
            <a:xfrm>
              <a:off x="6933142"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4" name="tx84"/>
            <p:cNvSpPr/>
            <p:nvPr/>
          </p:nvSpPr>
          <p:spPr>
            <a:xfrm>
              <a:off x="7205571" y="23593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55</a:t>
              </a:r>
            </a:p>
          </p:txBody>
        </p:sp>
        <p:sp>
          <p:nvSpPr>
            <p:cNvPr id="85" name="tx85"/>
            <p:cNvSpPr/>
            <p:nvPr/>
          </p:nvSpPr>
          <p:spPr>
            <a:xfrm>
              <a:off x="7478000" y="2272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58</a:t>
              </a:r>
            </a:p>
          </p:txBody>
        </p:sp>
        <p:sp>
          <p:nvSpPr>
            <p:cNvPr id="86" name="tx86"/>
            <p:cNvSpPr/>
            <p:nvPr/>
          </p:nvSpPr>
          <p:spPr>
            <a:xfrm>
              <a:off x="7750428"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7" name="tx87"/>
            <p:cNvSpPr/>
            <p:nvPr/>
          </p:nvSpPr>
          <p:spPr>
            <a:xfrm>
              <a:off x="8022857"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8" name="tx88"/>
            <p:cNvSpPr/>
            <p:nvPr/>
          </p:nvSpPr>
          <p:spPr>
            <a:xfrm>
              <a:off x="1454424" y="34429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89" name="tx89"/>
            <p:cNvSpPr/>
            <p:nvPr/>
          </p:nvSpPr>
          <p:spPr>
            <a:xfrm>
              <a:off x="2816567" y="36412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90" name="tx90"/>
            <p:cNvSpPr/>
            <p:nvPr/>
          </p:nvSpPr>
          <p:spPr>
            <a:xfrm>
              <a:off x="4178711" y="35902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91" name="tx91"/>
            <p:cNvSpPr/>
            <p:nvPr/>
          </p:nvSpPr>
          <p:spPr>
            <a:xfrm>
              <a:off x="5540854" y="35675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92" name="tx92"/>
            <p:cNvSpPr/>
            <p:nvPr/>
          </p:nvSpPr>
          <p:spPr>
            <a:xfrm>
              <a:off x="6630569" y="35096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93" name="tx93"/>
            <p:cNvSpPr/>
            <p:nvPr/>
          </p:nvSpPr>
          <p:spPr>
            <a:xfrm>
              <a:off x="6902998" y="35158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94" name="tx94"/>
            <p:cNvSpPr/>
            <p:nvPr/>
          </p:nvSpPr>
          <p:spPr>
            <a:xfrm>
              <a:off x="7175426" y="34440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95" name="tx95"/>
            <p:cNvSpPr/>
            <p:nvPr/>
          </p:nvSpPr>
          <p:spPr>
            <a:xfrm>
              <a:off x="7447855" y="34739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96" name="tx96"/>
            <p:cNvSpPr/>
            <p:nvPr/>
          </p:nvSpPr>
          <p:spPr>
            <a:xfrm>
              <a:off x="7720284" y="34720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467</a:t>
              </a:r>
            </a:p>
          </p:txBody>
        </p:sp>
        <p:sp>
          <p:nvSpPr>
            <p:cNvPr id="97" name="tx97"/>
            <p:cNvSpPr/>
            <p:nvPr/>
          </p:nvSpPr>
          <p:spPr>
            <a:xfrm>
              <a:off x="7992712" y="34546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490</a:t>
              </a:r>
            </a:p>
          </p:txBody>
        </p:sp>
        <p:sp>
          <p:nvSpPr>
            <p:cNvPr id="98" name="tx98"/>
            <p:cNvSpPr/>
            <p:nvPr/>
          </p:nvSpPr>
          <p:spPr>
            <a:xfrm>
              <a:off x="1454424" y="287262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99" name="tx99"/>
            <p:cNvSpPr/>
            <p:nvPr/>
          </p:nvSpPr>
          <p:spPr>
            <a:xfrm>
              <a:off x="2816567" y="33053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0" name="tx100"/>
            <p:cNvSpPr/>
            <p:nvPr/>
          </p:nvSpPr>
          <p:spPr>
            <a:xfrm>
              <a:off x="4208856" y="3295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1" name="tx101"/>
            <p:cNvSpPr/>
            <p:nvPr/>
          </p:nvSpPr>
          <p:spPr>
            <a:xfrm>
              <a:off x="5540854" y="32147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2" name="tx102"/>
            <p:cNvSpPr/>
            <p:nvPr/>
          </p:nvSpPr>
          <p:spPr>
            <a:xfrm>
              <a:off x="6660714" y="314466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3" name="tx103"/>
            <p:cNvSpPr/>
            <p:nvPr/>
          </p:nvSpPr>
          <p:spPr>
            <a:xfrm>
              <a:off x="6902998" y="31015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4" name="tx104"/>
            <p:cNvSpPr/>
            <p:nvPr/>
          </p:nvSpPr>
          <p:spPr>
            <a:xfrm>
              <a:off x="7175426" y="29577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5" name="tx105"/>
            <p:cNvSpPr/>
            <p:nvPr/>
          </p:nvSpPr>
          <p:spPr>
            <a:xfrm>
              <a:off x="7447855" y="301794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6" name="tx106"/>
            <p:cNvSpPr/>
            <p:nvPr/>
          </p:nvSpPr>
          <p:spPr>
            <a:xfrm>
              <a:off x="7750428" y="3034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7" name="tx107"/>
            <p:cNvSpPr/>
            <p:nvPr/>
          </p:nvSpPr>
          <p:spPr>
            <a:xfrm>
              <a:off x="7992712" y="29981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08" name="tx108"/>
            <p:cNvSpPr/>
            <p:nvPr/>
          </p:nvSpPr>
          <p:spPr>
            <a:xfrm>
              <a:off x="1454424" y="26149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738</a:t>
              </a:r>
            </a:p>
          </p:txBody>
        </p:sp>
        <p:sp>
          <p:nvSpPr>
            <p:cNvPr id="109" name="tx109"/>
            <p:cNvSpPr/>
            <p:nvPr/>
          </p:nvSpPr>
          <p:spPr>
            <a:xfrm>
              <a:off x="2816567" y="308370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434</a:t>
              </a:r>
            </a:p>
          </p:txBody>
        </p:sp>
        <p:sp>
          <p:nvSpPr>
            <p:cNvPr id="110" name="tx110"/>
            <p:cNvSpPr/>
            <p:nvPr/>
          </p:nvSpPr>
          <p:spPr>
            <a:xfrm>
              <a:off x="4178711" y="31657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381</a:t>
              </a:r>
            </a:p>
          </p:txBody>
        </p:sp>
        <p:sp>
          <p:nvSpPr>
            <p:cNvPr id="111" name="tx111"/>
            <p:cNvSpPr/>
            <p:nvPr/>
          </p:nvSpPr>
          <p:spPr>
            <a:xfrm>
              <a:off x="5540854" y="30472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12" name="tx112"/>
            <p:cNvSpPr/>
            <p:nvPr/>
          </p:nvSpPr>
          <p:spPr>
            <a:xfrm>
              <a:off x="6630569" y="302632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472</a:t>
              </a:r>
            </a:p>
          </p:txBody>
        </p:sp>
        <p:sp>
          <p:nvSpPr>
            <p:cNvPr id="113" name="tx113"/>
            <p:cNvSpPr/>
            <p:nvPr/>
          </p:nvSpPr>
          <p:spPr>
            <a:xfrm>
              <a:off x="6902998" y="292695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14" name="tx114"/>
            <p:cNvSpPr/>
            <p:nvPr/>
          </p:nvSpPr>
          <p:spPr>
            <a:xfrm>
              <a:off x="7175426" y="27829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629</a:t>
              </a:r>
            </a:p>
          </p:txBody>
        </p:sp>
        <p:sp>
          <p:nvSpPr>
            <p:cNvPr id="115" name="tx115"/>
            <p:cNvSpPr/>
            <p:nvPr/>
          </p:nvSpPr>
          <p:spPr>
            <a:xfrm>
              <a:off x="7447855" y="28410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591</a:t>
              </a:r>
            </a:p>
          </p:txBody>
        </p:sp>
        <p:sp>
          <p:nvSpPr>
            <p:cNvPr id="116" name="tx116"/>
            <p:cNvSpPr/>
            <p:nvPr/>
          </p:nvSpPr>
          <p:spPr>
            <a:xfrm>
              <a:off x="7720284" y="28799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566</a:t>
              </a:r>
            </a:p>
          </p:txBody>
        </p:sp>
        <p:sp>
          <p:nvSpPr>
            <p:cNvPr id="117" name="tx117"/>
            <p:cNvSpPr/>
            <p:nvPr/>
          </p:nvSpPr>
          <p:spPr>
            <a:xfrm>
              <a:off x="7992712" y="28426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a:t>
              </a:r>
            </a:p>
          </p:txBody>
        </p:sp>
        <p:sp>
          <p:nvSpPr>
            <p:cNvPr id="118" name="tx118"/>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0482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0" name="tx120"/>
            <p:cNvSpPr/>
            <p:nvPr/>
          </p:nvSpPr>
          <p:spPr>
            <a:xfrm>
              <a:off x="577692" y="227492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1" name="tx121"/>
            <p:cNvSpPr/>
            <p:nvPr/>
          </p:nvSpPr>
          <p:spPr>
            <a:xfrm>
              <a:off x="577692" y="150161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2" name="tx122"/>
            <p:cNvSpPr/>
            <p:nvPr/>
          </p:nvSpPr>
          <p:spPr>
            <a:xfrm>
              <a:off x="577692" y="72831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729166" y="4778716"/>
              <a:ext cx="201456" cy="201456"/>
            </a:xfrm>
            <a:prstGeom prst="rect">
              <a:avLst/>
            </a:prstGeom>
            <a:solidFill>
              <a:srgbClr val="B3B3B3">
                <a:alpha val="100000"/>
              </a:srgbClr>
            </a:solidFill>
          </p:spPr>
          <p:txBody>
            <a:bodyPr/>
            <a:lstStyle/>
            <a:p/>
          </p:txBody>
        </p:sp>
        <p:sp>
          <p:nvSpPr>
            <p:cNvPr id="145" name="rc145"/>
            <p:cNvSpPr/>
            <p:nvPr/>
          </p:nvSpPr>
          <p:spPr>
            <a:xfrm>
              <a:off x="5631320" y="4778716"/>
              <a:ext cx="201456" cy="201456"/>
            </a:xfrm>
            <a:prstGeom prst="rect">
              <a:avLst/>
            </a:prstGeom>
            <a:solidFill>
              <a:srgbClr val="1CABE2">
                <a:alpha val="100000"/>
              </a:srgbClr>
            </a:solidFill>
          </p:spPr>
          <p:txBody>
            <a:bodyPr/>
            <a:lstStyle/>
            <a:p/>
          </p:txBody>
        </p:sp>
        <p:sp>
          <p:nvSpPr>
            <p:cNvPr id="146" name="tx146"/>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1083092" y="467611"/>
              <a:ext cx="76881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Afghanistan, 2000-2024</a:t>
              </a:r>
            </a:p>
          </p:txBody>
        </p:sp>
        <p:sp>
          <p:nvSpPr>
            <p:cNvPr id="149" name="pl149"/>
            <p:cNvSpPr/>
            <p:nvPr/>
          </p:nvSpPr>
          <p:spPr>
            <a:xfrm>
              <a:off x="25713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8696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1678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7205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01876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170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422266" y="5650800"/>
              <a:ext cx="4807954" cy="164676"/>
            </a:xfrm>
            <a:prstGeom prst="rect">
              <a:avLst/>
            </a:prstGeom>
            <a:solidFill>
              <a:srgbClr val="1CABE2">
                <a:alpha val="100000"/>
              </a:srgbClr>
            </a:solidFill>
          </p:spPr>
          <p:txBody>
            <a:bodyPr/>
            <a:lstStyle/>
            <a:p/>
          </p:txBody>
        </p:sp>
        <p:sp>
          <p:nvSpPr>
            <p:cNvPr id="160" name="rc160"/>
            <p:cNvSpPr/>
            <p:nvPr/>
          </p:nvSpPr>
          <p:spPr>
            <a:xfrm>
              <a:off x="1422266" y="5444954"/>
              <a:ext cx="5367233" cy="164676"/>
            </a:xfrm>
            <a:prstGeom prst="rect">
              <a:avLst/>
            </a:prstGeom>
            <a:solidFill>
              <a:srgbClr val="1CABE2">
                <a:alpha val="100000"/>
              </a:srgbClr>
            </a:solidFill>
          </p:spPr>
          <p:txBody>
            <a:bodyPr/>
            <a:lstStyle/>
            <a:p/>
          </p:txBody>
        </p:sp>
        <p:sp>
          <p:nvSpPr>
            <p:cNvPr id="161" name="rc161"/>
            <p:cNvSpPr/>
            <p:nvPr/>
          </p:nvSpPr>
          <p:spPr>
            <a:xfrm>
              <a:off x="1422266" y="5239108"/>
              <a:ext cx="5625316" cy="164676"/>
            </a:xfrm>
            <a:prstGeom prst="rect">
              <a:avLst/>
            </a:prstGeom>
            <a:solidFill>
              <a:srgbClr val="1CABE2">
                <a:alpha val="100000"/>
              </a:srgbClr>
            </a:solidFill>
          </p:spPr>
          <p:txBody>
            <a:bodyPr/>
            <a:lstStyle/>
            <a:p/>
          </p:txBody>
        </p:sp>
        <p:sp>
          <p:nvSpPr>
            <p:cNvPr id="162" name="rc162"/>
            <p:cNvSpPr/>
            <p:nvPr/>
          </p:nvSpPr>
          <p:spPr>
            <a:xfrm>
              <a:off x="6230220" y="5650800"/>
              <a:ext cx="620378" cy="164676"/>
            </a:xfrm>
            <a:prstGeom prst="rect">
              <a:avLst/>
            </a:prstGeom>
            <a:solidFill>
              <a:srgbClr val="B3B3B3">
                <a:alpha val="100000"/>
              </a:srgbClr>
            </a:solidFill>
          </p:spPr>
          <p:txBody>
            <a:bodyPr/>
            <a:lstStyle/>
            <a:p/>
          </p:txBody>
        </p:sp>
        <p:sp>
          <p:nvSpPr>
            <p:cNvPr id="163" name="rc163"/>
            <p:cNvSpPr/>
            <p:nvPr/>
          </p:nvSpPr>
          <p:spPr>
            <a:xfrm>
              <a:off x="6789500" y="5444954"/>
              <a:ext cx="1138496" cy="164676"/>
            </a:xfrm>
            <a:prstGeom prst="rect">
              <a:avLst/>
            </a:prstGeom>
            <a:solidFill>
              <a:srgbClr val="B3B3B3">
                <a:alpha val="100000"/>
              </a:srgbClr>
            </a:solidFill>
          </p:spPr>
          <p:txBody>
            <a:bodyPr/>
            <a:lstStyle/>
            <a:p/>
          </p:txBody>
        </p:sp>
        <p:sp>
          <p:nvSpPr>
            <p:cNvPr id="164" name="rc164"/>
            <p:cNvSpPr/>
            <p:nvPr/>
          </p:nvSpPr>
          <p:spPr>
            <a:xfrm>
              <a:off x="7047582" y="5239108"/>
              <a:ext cx="1158158" cy="164676"/>
            </a:xfrm>
            <a:prstGeom prst="rect">
              <a:avLst/>
            </a:prstGeom>
            <a:solidFill>
              <a:srgbClr val="B3B3B3">
                <a:alpha val="100000"/>
              </a:srgbClr>
            </a:solidFill>
          </p:spPr>
          <p:txBody>
            <a:bodyPr/>
            <a:lstStyle/>
            <a:p/>
          </p:txBody>
        </p:sp>
        <p:sp>
          <p:nvSpPr>
            <p:cNvPr id="165" name="tx165"/>
            <p:cNvSpPr/>
            <p:nvPr/>
          </p:nvSpPr>
          <p:spPr>
            <a:xfrm>
              <a:off x="6995280" y="569141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472.4</a:t>
              </a:r>
            </a:p>
          </p:txBody>
        </p:sp>
        <p:sp>
          <p:nvSpPr>
            <p:cNvPr id="166" name="tx166"/>
            <p:cNvSpPr/>
            <p:nvPr/>
          </p:nvSpPr>
          <p:spPr>
            <a:xfrm>
              <a:off x="807267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566.1</a:t>
              </a:r>
            </a:p>
          </p:txBody>
        </p:sp>
        <p:sp>
          <p:nvSpPr>
            <p:cNvPr id="167" name="tx167"/>
            <p:cNvSpPr/>
            <p:nvPr/>
          </p:nvSpPr>
          <p:spPr>
            <a:xfrm>
              <a:off x="8350421"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590.3</a:t>
              </a:r>
            </a:p>
          </p:txBody>
        </p:sp>
        <p:sp>
          <p:nvSpPr>
            <p:cNvPr id="168" name="tx168"/>
            <p:cNvSpPr/>
            <p:nvPr/>
          </p:nvSpPr>
          <p:spPr>
            <a:xfrm>
              <a:off x="3681562"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418.4</a:t>
              </a:r>
            </a:p>
          </p:txBody>
        </p:sp>
        <p:sp>
          <p:nvSpPr>
            <p:cNvPr id="169" name="tx169"/>
            <p:cNvSpPr/>
            <p:nvPr/>
          </p:nvSpPr>
          <p:spPr>
            <a:xfrm>
              <a:off x="396120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467.1</a:t>
              </a:r>
            </a:p>
          </p:txBody>
        </p:sp>
        <p:sp>
          <p:nvSpPr>
            <p:cNvPr id="170" name="tx170"/>
            <p:cNvSpPr/>
            <p:nvPr/>
          </p:nvSpPr>
          <p:spPr>
            <a:xfrm>
              <a:off x="4090243"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489.5</a:t>
              </a:r>
            </a:p>
          </p:txBody>
        </p:sp>
        <p:sp>
          <p:nvSpPr>
            <p:cNvPr id="171" name="tx171"/>
            <p:cNvSpPr/>
            <p:nvPr/>
          </p:nvSpPr>
          <p:spPr>
            <a:xfrm>
              <a:off x="6476100" y="5690341"/>
              <a:ext cx="128618"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72" name="tx172"/>
            <p:cNvSpPr/>
            <p:nvPr/>
          </p:nvSpPr>
          <p:spPr>
            <a:xfrm>
              <a:off x="724622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99.1</a:t>
              </a:r>
            </a:p>
          </p:txBody>
        </p:sp>
        <p:sp>
          <p:nvSpPr>
            <p:cNvPr id="173" name="tx173"/>
            <p:cNvSpPr/>
            <p:nvPr/>
          </p:nvSpPr>
          <p:spPr>
            <a:xfrm>
              <a:off x="7481980"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100.8</a:t>
              </a:r>
            </a:p>
          </p:txBody>
        </p:sp>
        <p:sp>
          <p:nvSpPr>
            <p:cNvPr id="174" name="tx174"/>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55738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9" name="tx179"/>
            <p:cNvSpPr/>
            <p:nvPr/>
          </p:nvSpPr>
          <p:spPr>
            <a:xfrm>
              <a:off x="585563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0" name="tx180"/>
            <p:cNvSpPr/>
            <p:nvPr/>
          </p:nvSpPr>
          <p:spPr>
            <a:xfrm>
              <a:off x="815389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81" name="tx181"/>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Afghanistan.
In 2024, DTP1 coverage in Afghanistan remained relatively constant within 1% at 66%. The number of children missing out on any DTP vaccination (zero-dose children) increased from 467,000 in 2023 to 490,000 in 2024.
DTP3 coverage remained relatively constant within 1% at 59% in 2024, leaving 590,000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37081"/>
              <a:ext cx="3397293" cy="857107"/>
            </a:xfrm>
            <a:custGeom>
              <a:avLst/>
              <a:pathLst>
                <a:path w="3397293" h="857107">
                  <a:moveTo>
                    <a:pt x="0" y="857107"/>
                  </a:moveTo>
                  <a:lnTo>
                    <a:pt x="141553" y="542834"/>
                  </a:lnTo>
                  <a:lnTo>
                    <a:pt x="283107" y="457124"/>
                  </a:lnTo>
                  <a:lnTo>
                    <a:pt x="424661" y="342843"/>
                  </a:lnTo>
                  <a:lnTo>
                    <a:pt x="566215" y="171421"/>
                  </a:lnTo>
                  <a:lnTo>
                    <a:pt x="707769" y="57140"/>
                  </a:lnTo>
                  <a:lnTo>
                    <a:pt x="849323" y="85710"/>
                  </a:lnTo>
                  <a:lnTo>
                    <a:pt x="990877" y="57140"/>
                  </a:lnTo>
                  <a:lnTo>
                    <a:pt x="1132431" y="85710"/>
                  </a:lnTo>
                  <a:lnTo>
                    <a:pt x="1273984" y="171421"/>
                  </a:lnTo>
                  <a:lnTo>
                    <a:pt x="1415538" y="171421"/>
                  </a:lnTo>
                  <a:lnTo>
                    <a:pt x="1557092" y="0"/>
                  </a:lnTo>
                  <a:lnTo>
                    <a:pt x="1698646" y="0"/>
                  </a:lnTo>
                  <a:lnTo>
                    <a:pt x="1840200" y="57140"/>
                  </a:lnTo>
                  <a:lnTo>
                    <a:pt x="1981754" y="142851"/>
                  </a:lnTo>
                  <a:lnTo>
                    <a:pt x="2123308" y="142851"/>
                  </a:lnTo>
                  <a:lnTo>
                    <a:pt x="2264862" y="142851"/>
                  </a:lnTo>
                  <a:lnTo>
                    <a:pt x="2406416" y="142851"/>
                  </a:lnTo>
                  <a:lnTo>
                    <a:pt x="2547969" y="28570"/>
                  </a:lnTo>
                  <a:lnTo>
                    <a:pt x="2689523" y="257132"/>
                  </a:lnTo>
                  <a:lnTo>
                    <a:pt x="2831077" y="228562"/>
                  </a:lnTo>
                  <a:lnTo>
                    <a:pt x="2972631" y="399983"/>
                  </a:lnTo>
                  <a:lnTo>
                    <a:pt x="3114185" y="314272"/>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37081"/>
              <a:ext cx="3397293" cy="857107"/>
            </a:xfrm>
            <a:custGeom>
              <a:avLst/>
              <a:pathLst>
                <a:path w="3397293" h="857107">
                  <a:moveTo>
                    <a:pt x="0" y="857107"/>
                  </a:moveTo>
                  <a:lnTo>
                    <a:pt x="141553" y="542834"/>
                  </a:lnTo>
                  <a:lnTo>
                    <a:pt x="283107" y="457124"/>
                  </a:lnTo>
                  <a:lnTo>
                    <a:pt x="424661" y="342843"/>
                  </a:lnTo>
                  <a:lnTo>
                    <a:pt x="566215" y="171421"/>
                  </a:lnTo>
                  <a:lnTo>
                    <a:pt x="707769" y="57140"/>
                  </a:lnTo>
                  <a:lnTo>
                    <a:pt x="849323" y="85710"/>
                  </a:lnTo>
                  <a:lnTo>
                    <a:pt x="990877" y="57140"/>
                  </a:lnTo>
                  <a:lnTo>
                    <a:pt x="1132431" y="85710"/>
                  </a:lnTo>
                  <a:lnTo>
                    <a:pt x="1273984" y="171421"/>
                  </a:lnTo>
                  <a:lnTo>
                    <a:pt x="1415538" y="171421"/>
                  </a:lnTo>
                  <a:lnTo>
                    <a:pt x="1557092" y="0"/>
                  </a:lnTo>
                  <a:lnTo>
                    <a:pt x="1698646" y="0"/>
                  </a:lnTo>
                  <a:lnTo>
                    <a:pt x="1840200" y="57140"/>
                  </a:lnTo>
                  <a:lnTo>
                    <a:pt x="1981754" y="142851"/>
                  </a:lnTo>
                  <a:lnTo>
                    <a:pt x="2123308" y="142851"/>
                  </a:lnTo>
                  <a:lnTo>
                    <a:pt x="2264862" y="142851"/>
                  </a:lnTo>
                  <a:lnTo>
                    <a:pt x="2406416" y="142851"/>
                  </a:lnTo>
                  <a:lnTo>
                    <a:pt x="2547969" y="28570"/>
                  </a:lnTo>
                  <a:lnTo>
                    <a:pt x="2689523" y="257132"/>
                  </a:lnTo>
                  <a:lnTo>
                    <a:pt x="2831077" y="228562"/>
                  </a:lnTo>
                  <a:lnTo>
                    <a:pt x="2972631" y="399983"/>
                  </a:lnTo>
                  <a:lnTo>
                    <a:pt x="3114185" y="314272"/>
                  </a:lnTo>
                  <a:lnTo>
                    <a:pt x="3255739" y="314272"/>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2" name="pl32"/>
            <p:cNvSpPr/>
            <p:nvPr/>
          </p:nvSpPr>
          <p:spPr>
            <a:xfrm>
              <a:off x="1120965" y="1637081"/>
              <a:ext cx="3397293" cy="857107"/>
            </a:xfrm>
            <a:custGeom>
              <a:avLst/>
              <a:pathLst>
                <a:path w="3397293" h="857107">
                  <a:moveTo>
                    <a:pt x="0" y="857107"/>
                  </a:moveTo>
                  <a:lnTo>
                    <a:pt x="141553" y="542834"/>
                  </a:lnTo>
                  <a:lnTo>
                    <a:pt x="283107" y="457124"/>
                  </a:lnTo>
                  <a:lnTo>
                    <a:pt x="424661" y="342843"/>
                  </a:lnTo>
                  <a:lnTo>
                    <a:pt x="566215" y="171421"/>
                  </a:lnTo>
                  <a:lnTo>
                    <a:pt x="707769" y="57140"/>
                  </a:lnTo>
                  <a:lnTo>
                    <a:pt x="849323" y="85710"/>
                  </a:lnTo>
                  <a:lnTo>
                    <a:pt x="990877" y="57140"/>
                  </a:lnTo>
                  <a:lnTo>
                    <a:pt x="1132431" y="85710"/>
                  </a:lnTo>
                  <a:lnTo>
                    <a:pt x="1273984" y="171421"/>
                  </a:lnTo>
                  <a:lnTo>
                    <a:pt x="1415538" y="171421"/>
                  </a:lnTo>
                  <a:lnTo>
                    <a:pt x="1557092" y="0"/>
                  </a:lnTo>
                  <a:lnTo>
                    <a:pt x="1698646" y="0"/>
                  </a:lnTo>
                  <a:lnTo>
                    <a:pt x="1840200" y="57140"/>
                  </a:lnTo>
                  <a:lnTo>
                    <a:pt x="1981754" y="142851"/>
                  </a:lnTo>
                  <a:lnTo>
                    <a:pt x="2123308" y="142851"/>
                  </a:lnTo>
                  <a:lnTo>
                    <a:pt x="2264862" y="142851"/>
                  </a:lnTo>
                  <a:lnTo>
                    <a:pt x="2406416" y="142851"/>
                  </a:lnTo>
                  <a:lnTo>
                    <a:pt x="2547969" y="28570"/>
                  </a:lnTo>
                  <a:lnTo>
                    <a:pt x="2689523" y="257132"/>
                  </a:lnTo>
                  <a:lnTo>
                    <a:pt x="2831077" y="228562"/>
                  </a:lnTo>
                  <a:lnTo>
                    <a:pt x="2972631" y="399983"/>
                  </a:lnTo>
                  <a:lnTo>
                    <a:pt x="3114185" y="314272"/>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5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706" y="480231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0" name="tx60"/>
            <p:cNvSpPr/>
            <p:nvPr/>
          </p:nvSpPr>
          <p:spPr>
            <a:xfrm>
              <a:off x="293319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54"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635" y="471005"/>
              <a:ext cx="27619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Afghanistan, 2000-2024</a:t>
              </a:r>
            </a:p>
          </p:txBody>
        </p:sp>
        <p:sp>
          <p:nvSpPr>
            <p:cNvPr id="63" name="pl63"/>
            <p:cNvSpPr/>
            <p:nvPr/>
          </p:nvSpPr>
          <p:spPr>
            <a:xfrm>
              <a:off x="5267799" y="3415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156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0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05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906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406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906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2249907"/>
            </a:xfrm>
            <a:custGeom>
              <a:avLst/>
              <a:pathLst>
                <a:path w="3397293" h="2249907">
                  <a:moveTo>
                    <a:pt x="0" y="2249907"/>
                  </a:moveTo>
                  <a:lnTo>
                    <a:pt x="141553" y="1424941"/>
                  </a:lnTo>
                  <a:lnTo>
                    <a:pt x="283107" y="1199950"/>
                  </a:lnTo>
                  <a:lnTo>
                    <a:pt x="424661" y="899962"/>
                  </a:lnTo>
                  <a:lnTo>
                    <a:pt x="566215" y="449981"/>
                  </a:lnTo>
                  <a:lnTo>
                    <a:pt x="707769" y="149993"/>
                  </a:lnTo>
                  <a:lnTo>
                    <a:pt x="849323" y="224990"/>
                  </a:lnTo>
                  <a:lnTo>
                    <a:pt x="990877" y="149993"/>
                  </a:lnTo>
                  <a:lnTo>
                    <a:pt x="1132431" y="224990"/>
                  </a:lnTo>
                  <a:lnTo>
                    <a:pt x="1273984" y="449981"/>
                  </a:lnTo>
                  <a:lnTo>
                    <a:pt x="1415538" y="449981"/>
                  </a:lnTo>
                  <a:lnTo>
                    <a:pt x="1557092" y="0"/>
                  </a:lnTo>
                  <a:lnTo>
                    <a:pt x="1698646" y="0"/>
                  </a:lnTo>
                  <a:lnTo>
                    <a:pt x="1840200" y="149993"/>
                  </a:lnTo>
                  <a:lnTo>
                    <a:pt x="1981754" y="374984"/>
                  </a:lnTo>
                  <a:lnTo>
                    <a:pt x="2123308" y="374984"/>
                  </a:lnTo>
                  <a:lnTo>
                    <a:pt x="2264862" y="374984"/>
                  </a:lnTo>
                  <a:lnTo>
                    <a:pt x="2406416" y="374984"/>
                  </a:lnTo>
                  <a:lnTo>
                    <a:pt x="2547969" y="74996"/>
                  </a:lnTo>
                  <a:lnTo>
                    <a:pt x="2689523" y="674972"/>
                  </a:lnTo>
                  <a:lnTo>
                    <a:pt x="2831077" y="599975"/>
                  </a:lnTo>
                  <a:lnTo>
                    <a:pt x="2972631" y="1049956"/>
                  </a:lnTo>
                  <a:lnTo>
                    <a:pt x="3114185" y="824965"/>
                  </a:lnTo>
                  <a:lnTo>
                    <a:pt x="3255739" y="824965"/>
                  </a:lnTo>
                  <a:lnTo>
                    <a:pt x="3397293" y="89996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290625"/>
              <a:ext cx="3397293" cy="599975"/>
            </a:xfrm>
            <a:custGeom>
              <a:avLst/>
              <a:pathLst>
                <a:path w="3397293" h="599975">
                  <a:moveTo>
                    <a:pt x="0" y="599975"/>
                  </a:moveTo>
                  <a:lnTo>
                    <a:pt x="141553" y="524978"/>
                  </a:lnTo>
                  <a:lnTo>
                    <a:pt x="283107" y="524978"/>
                  </a:lnTo>
                  <a:lnTo>
                    <a:pt x="424661" y="449981"/>
                  </a:lnTo>
                  <a:lnTo>
                    <a:pt x="566215" y="374984"/>
                  </a:lnTo>
                  <a:lnTo>
                    <a:pt x="707769" y="299987"/>
                  </a:lnTo>
                  <a:lnTo>
                    <a:pt x="849323" y="224990"/>
                  </a:lnTo>
                  <a:lnTo>
                    <a:pt x="990877" y="224990"/>
                  </a:lnTo>
                  <a:lnTo>
                    <a:pt x="1132431" y="149993"/>
                  </a:lnTo>
                  <a:lnTo>
                    <a:pt x="1273984" y="74996"/>
                  </a:lnTo>
                  <a:lnTo>
                    <a:pt x="1415538" y="74996"/>
                  </a:lnTo>
                  <a:lnTo>
                    <a:pt x="1557092" y="74996"/>
                  </a:lnTo>
                  <a:lnTo>
                    <a:pt x="1698646" y="74996"/>
                  </a:lnTo>
                  <a:lnTo>
                    <a:pt x="1840200" y="74996"/>
                  </a:lnTo>
                  <a:lnTo>
                    <a:pt x="1981754" y="74996"/>
                  </a:lnTo>
                  <a:lnTo>
                    <a:pt x="2123308" y="74996"/>
                  </a:lnTo>
                  <a:lnTo>
                    <a:pt x="2264862" y="0"/>
                  </a:lnTo>
                  <a:lnTo>
                    <a:pt x="2406416" y="0"/>
                  </a:lnTo>
                  <a:lnTo>
                    <a:pt x="2547969" y="0"/>
                  </a:lnTo>
                  <a:lnTo>
                    <a:pt x="2689523" y="0"/>
                  </a:lnTo>
                  <a:lnTo>
                    <a:pt x="2831077" y="149993"/>
                  </a:lnTo>
                  <a:lnTo>
                    <a:pt x="2972631" y="224990"/>
                  </a:lnTo>
                  <a:lnTo>
                    <a:pt x="3114185" y="74996"/>
                  </a:lnTo>
                  <a:lnTo>
                    <a:pt x="3255739" y="74996"/>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140631"/>
              <a:ext cx="3397293" cy="1499938"/>
            </a:xfrm>
            <a:custGeom>
              <a:avLst/>
              <a:pathLst>
                <a:path w="3397293" h="1499938">
                  <a:moveTo>
                    <a:pt x="0" y="1499938"/>
                  </a:moveTo>
                  <a:lnTo>
                    <a:pt x="141553" y="1424941"/>
                  </a:lnTo>
                  <a:lnTo>
                    <a:pt x="283107" y="1349944"/>
                  </a:lnTo>
                  <a:lnTo>
                    <a:pt x="424661" y="1349944"/>
                  </a:lnTo>
                  <a:lnTo>
                    <a:pt x="566215" y="1199950"/>
                  </a:lnTo>
                  <a:lnTo>
                    <a:pt x="707769" y="974959"/>
                  </a:lnTo>
                  <a:lnTo>
                    <a:pt x="849323" y="1049956"/>
                  </a:lnTo>
                  <a:lnTo>
                    <a:pt x="990877" y="1049956"/>
                  </a:lnTo>
                  <a:lnTo>
                    <a:pt x="1132431" y="1049956"/>
                  </a:lnTo>
                  <a:lnTo>
                    <a:pt x="1273984" y="974959"/>
                  </a:lnTo>
                  <a:lnTo>
                    <a:pt x="1415538" y="824965"/>
                  </a:lnTo>
                  <a:lnTo>
                    <a:pt x="1557092" y="524978"/>
                  </a:lnTo>
                  <a:lnTo>
                    <a:pt x="1698646" y="524978"/>
                  </a:lnTo>
                  <a:lnTo>
                    <a:pt x="1840200" y="524978"/>
                  </a:lnTo>
                  <a:lnTo>
                    <a:pt x="1981754" y="449981"/>
                  </a:lnTo>
                  <a:lnTo>
                    <a:pt x="2123308" y="449981"/>
                  </a:lnTo>
                  <a:lnTo>
                    <a:pt x="2264862" y="374984"/>
                  </a:lnTo>
                  <a:lnTo>
                    <a:pt x="2406416" y="374984"/>
                  </a:lnTo>
                  <a:lnTo>
                    <a:pt x="2547969" y="224990"/>
                  </a:lnTo>
                  <a:lnTo>
                    <a:pt x="2689523" y="149993"/>
                  </a:lnTo>
                  <a:lnTo>
                    <a:pt x="2831077" y="524978"/>
                  </a:lnTo>
                  <a:lnTo>
                    <a:pt x="2972631" y="449981"/>
                  </a:lnTo>
                  <a:lnTo>
                    <a:pt x="3114185" y="74996"/>
                  </a:lnTo>
                  <a:lnTo>
                    <a:pt x="3255739" y="149993"/>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29062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2249907"/>
            </a:xfrm>
            <a:custGeom>
              <a:avLst/>
              <a:pathLst>
                <a:path w="3397293" h="2249907">
                  <a:moveTo>
                    <a:pt x="0" y="2249907"/>
                  </a:moveTo>
                  <a:lnTo>
                    <a:pt x="141553" y="1424941"/>
                  </a:lnTo>
                  <a:lnTo>
                    <a:pt x="283107" y="1199950"/>
                  </a:lnTo>
                  <a:lnTo>
                    <a:pt x="424661" y="899962"/>
                  </a:lnTo>
                  <a:lnTo>
                    <a:pt x="566215" y="449981"/>
                  </a:lnTo>
                  <a:lnTo>
                    <a:pt x="707769" y="149993"/>
                  </a:lnTo>
                  <a:lnTo>
                    <a:pt x="849323" y="224990"/>
                  </a:lnTo>
                  <a:lnTo>
                    <a:pt x="990877" y="149993"/>
                  </a:lnTo>
                  <a:lnTo>
                    <a:pt x="1132431" y="224990"/>
                  </a:lnTo>
                  <a:lnTo>
                    <a:pt x="1273984" y="449981"/>
                  </a:lnTo>
                  <a:lnTo>
                    <a:pt x="1415538" y="449981"/>
                  </a:lnTo>
                  <a:lnTo>
                    <a:pt x="1557092" y="0"/>
                  </a:lnTo>
                  <a:lnTo>
                    <a:pt x="1698646" y="0"/>
                  </a:lnTo>
                  <a:lnTo>
                    <a:pt x="1840200" y="149993"/>
                  </a:lnTo>
                  <a:lnTo>
                    <a:pt x="1981754" y="374984"/>
                  </a:lnTo>
                  <a:lnTo>
                    <a:pt x="2123308" y="374984"/>
                  </a:lnTo>
                  <a:lnTo>
                    <a:pt x="2264862" y="374984"/>
                  </a:lnTo>
                  <a:lnTo>
                    <a:pt x="2406416" y="374984"/>
                  </a:lnTo>
                  <a:lnTo>
                    <a:pt x="2547969" y="74996"/>
                  </a:lnTo>
                  <a:lnTo>
                    <a:pt x="2689523" y="674972"/>
                  </a:lnTo>
                  <a:lnTo>
                    <a:pt x="2831077" y="599975"/>
                  </a:lnTo>
                  <a:lnTo>
                    <a:pt x="2972631" y="1049956"/>
                  </a:lnTo>
                  <a:lnTo>
                    <a:pt x="3114185" y="824965"/>
                  </a:lnTo>
                  <a:lnTo>
                    <a:pt x="3255739" y="824965"/>
                  </a:lnTo>
                  <a:lnTo>
                    <a:pt x="3397293" y="89996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95658"/>
              <a:ext cx="0" cy="2369902"/>
            </a:xfrm>
            <a:custGeom>
              <a:avLst/>
              <a:pathLst>
                <a:path w="0" h="2369902">
                  <a:moveTo>
                    <a:pt x="0" y="23699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95658"/>
              <a:ext cx="0" cy="269988"/>
            </a:xfrm>
            <a:custGeom>
              <a:avLst/>
              <a:pathLst>
                <a:path w="0" h="269988">
                  <a:moveTo>
                    <a:pt x="0" y="2699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95658"/>
              <a:ext cx="0" cy="569976"/>
            </a:xfrm>
            <a:custGeom>
              <a:avLst/>
              <a:pathLst>
                <a:path w="0" h="569976">
                  <a:moveTo>
                    <a:pt x="0" y="5699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95658"/>
              <a:ext cx="0" cy="494979"/>
            </a:xfrm>
            <a:custGeom>
              <a:avLst/>
              <a:pathLst>
                <a:path w="0" h="494979">
                  <a:moveTo>
                    <a:pt x="0" y="4949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95658"/>
              <a:ext cx="0" cy="794967"/>
            </a:xfrm>
            <a:custGeom>
              <a:avLst/>
              <a:pathLst>
                <a:path w="0" h="794967">
                  <a:moveTo>
                    <a:pt x="0" y="794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95658"/>
              <a:ext cx="0" cy="944961"/>
            </a:xfrm>
            <a:custGeom>
              <a:avLst/>
              <a:pathLst>
                <a:path w="0" h="944961">
                  <a:moveTo>
                    <a:pt x="0" y="9449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95658"/>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2249907"/>
            </a:xfrm>
            <a:custGeom>
              <a:avLst/>
              <a:pathLst>
                <a:path w="3397293" h="2249907">
                  <a:moveTo>
                    <a:pt x="0" y="2249907"/>
                  </a:moveTo>
                  <a:lnTo>
                    <a:pt x="141553" y="1424941"/>
                  </a:lnTo>
                  <a:lnTo>
                    <a:pt x="283107" y="1199950"/>
                  </a:lnTo>
                  <a:lnTo>
                    <a:pt x="424661" y="899962"/>
                  </a:lnTo>
                  <a:lnTo>
                    <a:pt x="566215" y="449981"/>
                  </a:lnTo>
                  <a:lnTo>
                    <a:pt x="707769" y="149993"/>
                  </a:lnTo>
                  <a:lnTo>
                    <a:pt x="849323" y="224990"/>
                  </a:lnTo>
                  <a:lnTo>
                    <a:pt x="990877" y="149993"/>
                  </a:lnTo>
                  <a:lnTo>
                    <a:pt x="1132431" y="224990"/>
                  </a:lnTo>
                  <a:lnTo>
                    <a:pt x="1273984" y="449981"/>
                  </a:lnTo>
                  <a:lnTo>
                    <a:pt x="1415538" y="449981"/>
                  </a:lnTo>
                  <a:lnTo>
                    <a:pt x="1557092" y="0"/>
                  </a:lnTo>
                  <a:lnTo>
                    <a:pt x="1698646" y="0"/>
                  </a:lnTo>
                  <a:lnTo>
                    <a:pt x="1840200" y="149993"/>
                  </a:lnTo>
                  <a:lnTo>
                    <a:pt x="1981754" y="374984"/>
                  </a:lnTo>
                  <a:lnTo>
                    <a:pt x="2123308" y="374984"/>
                  </a:lnTo>
                  <a:lnTo>
                    <a:pt x="2264862" y="374984"/>
                  </a:lnTo>
                  <a:lnTo>
                    <a:pt x="2406416" y="374984"/>
                  </a:lnTo>
                  <a:lnTo>
                    <a:pt x="2547969" y="74996"/>
                  </a:lnTo>
                  <a:lnTo>
                    <a:pt x="2689523" y="674972"/>
                  </a:lnTo>
                  <a:lnTo>
                    <a:pt x="2831077" y="599975"/>
                  </a:lnTo>
                  <a:lnTo>
                    <a:pt x="2972631" y="1049956"/>
                  </a:lnTo>
                  <a:lnTo>
                    <a:pt x="3114185" y="824965"/>
                  </a:lnTo>
                  <a:lnTo>
                    <a:pt x="3255739" y="824965"/>
                  </a:lnTo>
                  <a:lnTo>
                    <a:pt x="3397293" y="899962"/>
                  </a:lnTo>
                </a:path>
              </a:pathLst>
            </a:custGeom>
            <a:ln w="27101" cap="flat">
              <a:solidFill>
                <a:srgbClr val="0058AB">
                  <a:alpha val="100000"/>
                </a:srgbClr>
              </a:solidFill>
              <a:prstDash val="solid"/>
              <a:round/>
            </a:ln>
          </p:spPr>
          <p:txBody>
            <a:bodyPr/>
            <a:lstStyle/>
            <a:p/>
          </p:txBody>
        </p:sp>
        <p:sp>
          <p:nvSpPr>
            <p:cNvPr id="92" name="tx92"/>
            <p:cNvSpPr/>
            <p:nvPr/>
          </p:nvSpPr>
          <p:spPr>
            <a:xfrm>
              <a:off x="5359324" y="14265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3" name="tx93"/>
            <p:cNvSpPr/>
            <p:nvPr/>
          </p:nvSpPr>
          <p:spPr>
            <a:xfrm>
              <a:off x="6115288" y="14278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23058" y="14251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530827" y="142686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142516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1015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7384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9884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2385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4885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385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886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886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827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452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53405" y="480231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19" name="tx119"/>
            <p:cNvSpPr/>
            <p:nvPr/>
          </p:nvSpPr>
          <p:spPr>
            <a:xfrm>
              <a:off x="72498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12353"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0649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5606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562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518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475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8128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084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040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2997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953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6257737" cy="149993"/>
            </a:xfrm>
            <a:prstGeom prst="rect">
              <a:avLst/>
            </a:prstGeom>
            <a:solidFill>
              <a:srgbClr val="1CABE2">
                <a:alpha val="80000"/>
              </a:srgbClr>
            </a:solidFill>
          </p:spPr>
          <p:txBody>
            <a:bodyPr/>
            <a:lstStyle/>
            <a:p/>
          </p:txBody>
        </p:sp>
        <p:sp>
          <p:nvSpPr>
            <p:cNvPr id="137" name="rc137"/>
            <p:cNvSpPr/>
            <p:nvPr/>
          </p:nvSpPr>
          <p:spPr>
            <a:xfrm>
              <a:off x="1317178" y="5637654"/>
              <a:ext cx="6985661"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706550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418,000</a:t>
              </a:r>
            </a:p>
          </p:txBody>
        </p:sp>
        <p:sp>
          <p:nvSpPr>
            <p:cNvPr id="140" name="tx140"/>
            <p:cNvSpPr/>
            <p:nvPr/>
          </p:nvSpPr>
          <p:spPr>
            <a:xfrm>
              <a:off x="779342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467,000</a:t>
              </a:r>
            </a:p>
          </p:txBody>
        </p:sp>
        <p:sp>
          <p:nvSpPr>
            <p:cNvPr id="141" name="tx141"/>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490,000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3078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380346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529909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679472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0" name="tx150"/>
            <p:cNvSpPr/>
            <p:nvPr/>
          </p:nvSpPr>
          <p:spPr>
            <a:xfrm>
              <a:off x="829035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51" name="tx15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Afghanistan (66%) was 23 percentage points lower than the global average (89%) and 29 percentage points lower than the average across all ROSA countries (95%).
National DTP1 coverage was 3 percentage points lower than in 2019 (69%).
This equates to 490,000 zero-dose children in 2024 compared to 418,000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F26A21">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Afghanistan ranked number 1 out of 8 countries for lowest DTP1 coverage (based on tied ranks).
Afghanistan was in the top 5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F26A21">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Afghanistan was in the top 20 zero-dose countries in 2021 and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F26A21">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Afghanistan ranked number 3 out of 8 countries with 503,000 zero-dose children.
In 2024, Afghanistan ranked number 2 out of 8 countries with 490,000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753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6748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37438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3250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02461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4322666"/>
              <a:ext cx="200644" cy="302868"/>
            </a:xfrm>
            <a:prstGeom prst="rect">
              <a:avLst/>
            </a:prstGeom>
            <a:solidFill>
              <a:srgbClr val="80BD41">
                <a:alpha val="100000"/>
              </a:srgbClr>
            </a:solidFill>
          </p:spPr>
          <p:txBody>
            <a:bodyPr/>
            <a:lstStyle/>
            <a:p/>
          </p:txBody>
        </p:sp>
        <p:sp>
          <p:nvSpPr>
            <p:cNvPr id="24" name="rc24"/>
            <p:cNvSpPr/>
            <p:nvPr/>
          </p:nvSpPr>
          <p:spPr>
            <a:xfrm>
              <a:off x="1423662" y="3363579"/>
              <a:ext cx="200644" cy="656216"/>
            </a:xfrm>
            <a:prstGeom prst="rect">
              <a:avLst/>
            </a:prstGeom>
            <a:solidFill>
              <a:srgbClr val="0058AB">
                <a:alpha val="100000"/>
              </a:srgbClr>
            </a:solidFill>
          </p:spPr>
          <p:txBody>
            <a:bodyPr/>
            <a:lstStyle/>
            <a:p/>
          </p:txBody>
        </p:sp>
        <p:sp>
          <p:nvSpPr>
            <p:cNvPr id="25" name="rc25"/>
            <p:cNvSpPr/>
            <p:nvPr/>
          </p:nvSpPr>
          <p:spPr>
            <a:xfrm>
              <a:off x="1423662" y="4019796"/>
              <a:ext cx="200644" cy="302870"/>
            </a:xfrm>
            <a:prstGeom prst="rect">
              <a:avLst/>
            </a:prstGeom>
            <a:solidFill>
              <a:srgbClr val="1CABE2">
                <a:alpha val="100000"/>
              </a:srgbClr>
            </a:solidFill>
          </p:spPr>
          <p:txBody>
            <a:bodyPr/>
            <a:lstStyle/>
            <a:p/>
          </p:txBody>
        </p:sp>
        <p:sp>
          <p:nvSpPr>
            <p:cNvPr id="26" name="rc26"/>
            <p:cNvSpPr/>
            <p:nvPr/>
          </p:nvSpPr>
          <p:spPr>
            <a:xfrm>
              <a:off x="1646600" y="4220636"/>
              <a:ext cx="200644" cy="404898"/>
            </a:xfrm>
            <a:prstGeom prst="rect">
              <a:avLst/>
            </a:prstGeom>
            <a:solidFill>
              <a:srgbClr val="80BD41">
                <a:alpha val="100000"/>
              </a:srgbClr>
            </a:solidFill>
          </p:spPr>
          <p:txBody>
            <a:bodyPr/>
            <a:lstStyle/>
            <a:p/>
          </p:txBody>
        </p:sp>
        <p:sp>
          <p:nvSpPr>
            <p:cNvPr id="27" name="rc27"/>
            <p:cNvSpPr/>
            <p:nvPr/>
          </p:nvSpPr>
          <p:spPr>
            <a:xfrm>
              <a:off x="1646600" y="3398568"/>
              <a:ext cx="200644" cy="503056"/>
            </a:xfrm>
            <a:prstGeom prst="rect">
              <a:avLst/>
            </a:prstGeom>
            <a:solidFill>
              <a:srgbClr val="0058AB">
                <a:alpha val="100000"/>
              </a:srgbClr>
            </a:solidFill>
          </p:spPr>
          <p:txBody>
            <a:bodyPr/>
            <a:lstStyle/>
            <a:p/>
          </p:txBody>
        </p:sp>
        <p:sp>
          <p:nvSpPr>
            <p:cNvPr id="28" name="rc28"/>
            <p:cNvSpPr/>
            <p:nvPr/>
          </p:nvSpPr>
          <p:spPr>
            <a:xfrm>
              <a:off x="1646600" y="3901625"/>
              <a:ext cx="200644" cy="319011"/>
            </a:xfrm>
            <a:prstGeom prst="rect">
              <a:avLst/>
            </a:prstGeom>
            <a:solidFill>
              <a:srgbClr val="1CABE2">
                <a:alpha val="100000"/>
              </a:srgbClr>
            </a:solidFill>
          </p:spPr>
          <p:txBody>
            <a:bodyPr/>
            <a:lstStyle/>
            <a:p/>
          </p:txBody>
        </p:sp>
        <p:sp>
          <p:nvSpPr>
            <p:cNvPr id="29" name="rc29"/>
            <p:cNvSpPr/>
            <p:nvPr/>
          </p:nvSpPr>
          <p:spPr>
            <a:xfrm>
              <a:off x="1869538" y="4179469"/>
              <a:ext cx="200644" cy="446066"/>
            </a:xfrm>
            <a:prstGeom prst="rect">
              <a:avLst/>
            </a:prstGeom>
            <a:solidFill>
              <a:srgbClr val="80BD41">
                <a:alpha val="100000"/>
              </a:srgbClr>
            </a:solidFill>
          </p:spPr>
          <p:txBody>
            <a:bodyPr/>
            <a:lstStyle/>
            <a:p/>
          </p:txBody>
        </p:sp>
        <p:sp>
          <p:nvSpPr>
            <p:cNvPr id="30" name="rc30"/>
            <p:cNvSpPr/>
            <p:nvPr/>
          </p:nvSpPr>
          <p:spPr>
            <a:xfrm>
              <a:off x="1869538" y="3386462"/>
              <a:ext cx="200644" cy="470847"/>
            </a:xfrm>
            <a:prstGeom prst="rect">
              <a:avLst/>
            </a:prstGeom>
            <a:solidFill>
              <a:srgbClr val="0058AB">
                <a:alpha val="100000"/>
              </a:srgbClr>
            </a:solidFill>
          </p:spPr>
          <p:txBody>
            <a:bodyPr/>
            <a:lstStyle/>
            <a:p/>
          </p:txBody>
        </p:sp>
        <p:sp>
          <p:nvSpPr>
            <p:cNvPr id="31" name="rc31"/>
            <p:cNvSpPr/>
            <p:nvPr/>
          </p:nvSpPr>
          <p:spPr>
            <a:xfrm>
              <a:off x="1869538" y="3857310"/>
              <a:ext cx="200644" cy="322158"/>
            </a:xfrm>
            <a:prstGeom prst="rect">
              <a:avLst/>
            </a:prstGeom>
            <a:solidFill>
              <a:srgbClr val="1CABE2">
                <a:alpha val="100000"/>
              </a:srgbClr>
            </a:solidFill>
          </p:spPr>
          <p:txBody>
            <a:bodyPr/>
            <a:lstStyle/>
            <a:p/>
          </p:txBody>
        </p:sp>
        <p:sp>
          <p:nvSpPr>
            <p:cNvPr id="32" name="rc32"/>
            <p:cNvSpPr/>
            <p:nvPr/>
          </p:nvSpPr>
          <p:spPr>
            <a:xfrm>
              <a:off x="2092476" y="4089315"/>
              <a:ext cx="200644" cy="536220"/>
            </a:xfrm>
            <a:prstGeom prst="rect">
              <a:avLst/>
            </a:prstGeom>
            <a:solidFill>
              <a:srgbClr val="80BD41">
                <a:alpha val="100000"/>
              </a:srgbClr>
            </a:solidFill>
          </p:spPr>
          <p:txBody>
            <a:bodyPr/>
            <a:lstStyle/>
            <a:p/>
          </p:txBody>
        </p:sp>
        <p:sp>
          <p:nvSpPr>
            <p:cNvPr id="33" name="rc33"/>
            <p:cNvSpPr/>
            <p:nvPr/>
          </p:nvSpPr>
          <p:spPr>
            <a:xfrm>
              <a:off x="2092476" y="3317679"/>
              <a:ext cx="200644" cy="444670"/>
            </a:xfrm>
            <a:prstGeom prst="rect">
              <a:avLst/>
            </a:prstGeom>
            <a:solidFill>
              <a:srgbClr val="0058AB">
                <a:alpha val="100000"/>
              </a:srgbClr>
            </a:solidFill>
          </p:spPr>
          <p:txBody>
            <a:bodyPr/>
            <a:lstStyle/>
            <a:p/>
          </p:txBody>
        </p:sp>
        <p:sp>
          <p:nvSpPr>
            <p:cNvPr id="34" name="rc34"/>
            <p:cNvSpPr/>
            <p:nvPr/>
          </p:nvSpPr>
          <p:spPr>
            <a:xfrm>
              <a:off x="2092476" y="3762349"/>
              <a:ext cx="200644" cy="326965"/>
            </a:xfrm>
            <a:prstGeom prst="rect">
              <a:avLst/>
            </a:prstGeom>
            <a:solidFill>
              <a:srgbClr val="1CABE2">
                <a:alpha val="100000"/>
              </a:srgbClr>
            </a:solidFill>
          </p:spPr>
          <p:txBody>
            <a:bodyPr/>
            <a:lstStyle/>
            <a:p/>
          </p:txBody>
        </p:sp>
        <p:sp>
          <p:nvSpPr>
            <p:cNvPr id="35" name="rc35"/>
            <p:cNvSpPr/>
            <p:nvPr/>
          </p:nvSpPr>
          <p:spPr>
            <a:xfrm>
              <a:off x="2315413" y="3954947"/>
              <a:ext cx="200644" cy="670587"/>
            </a:xfrm>
            <a:prstGeom prst="rect">
              <a:avLst/>
            </a:prstGeom>
            <a:solidFill>
              <a:srgbClr val="80BD41">
                <a:alpha val="100000"/>
              </a:srgbClr>
            </a:solidFill>
          </p:spPr>
          <p:txBody>
            <a:bodyPr/>
            <a:lstStyle/>
            <a:p/>
          </p:txBody>
        </p:sp>
        <p:sp>
          <p:nvSpPr>
            <p:cNvPr id="36" name="rc36"/>
            <p:cNvSpPr/>
            <p:nvPr/>
          </p:nvSpPr>
          <p:spPr>
            <a:xfrm>
              <a:off x="2315413" y="3284361"/>
              <a:ext cx="200644" cy="375529"/>
            </a:xfrm>
            <a:prstGeom prst="rect">
              <a:avLst/>
            </a:prstGeom>
            <a:solidFill>
              <a:srgbClr val="0058AB">
                <a:alpha val="100000"/>
              </a:srgbClr>
            </a:solidFill>
          </p:spPr>
          <p:txBody>
            <a:bodyPr/>
            <a:lstStyle/>
            <a:p/>
          </p:txBody>
        </p:sp>
        <p:sp>
          <p:nvSpPr>
            <p:cNvPr id="37" name="rc37"/>
            <p:cNvSpPr/>
            <p:nvPr/>
          </p:nvSpPr>
          <p:spPr>
            <a:xfrm>
              <a:off x="2315413" y="3659890"/>
              <a:ext cx="200644" cy="295057"/>
            </a:xfrm>
            <a:prstGeom prst="rect">
              <a:avLst/>
            </a:prstGeom>
            <a:solidFill>
              <a:srgbClr val="1CABE2">
                <a:alpha val="100000"/>
              </a:srgbClr>
            </a:solidFill>
          </p:spPr>
          <p:txBody>
            <a:bodyPr/>
            <a:lstStyle/>
            <a:p/>
          </p:txBody>
        </p:sp>
        <p:sp>
          <p:nvSpPr>
            <p:cNvPr id="38" name="rc38"/>
            <p:cNvSpPr/>
            <p:nvPr/>
          </p:nvSpPr>
          <p:spPr>
            <a:xfrm>
              <a:off x="2538351" y="3845407"/>
              <a:ext cx="200644" cy="780128"/>
            </a:xfrm>
            <a:prstGeom prst="rect">
              <a:avLst/>
            </a:prstGeom>
            <a:solidFill>
              <a:srgbClr val="80BD41">
                <a:alpha val="100000"/>
              </a:srgbClr>
            </a:solidFill>
          </p:spPr>
          <p:txBody>
            <a:bodyPr/>
            <a:lstStyle/>
            <a:p/>
          </p:txBody>
        </p:sp>
        <p:sp>
          <p:nvSpPr>
            <p:cNvPr id="39" name="rc39"/>
            <p:cNvSpPr/>
            <p:nvPr/>
          </p:nvSpPr>
          <p:spPr>
            <a:xfrm>
              <a:off x="2538351" y="3280487"/>
              <a:ext cx="200644" cy="322811"/>
            </a:xfrm>
            <a:prstGeom prst="rect">
              <a:avLst/>
            </a:prstGeom>
            <a:solidFill>
              <a:srgbClr val="0058AB">
                <a:alpha val="100000"/>
              </a:srgbClr>
            </a:solidFill>
          </p:spPr>
          <p:txBody>
            <a:bodyPr/>
            <a:lstStyle/>
            <a:p/>
          </p:txBody>
        </p:sp>
        <p:sp>
          <p:nvSpPr>
            <p:cNvPr id="40" name="rc40"/>
            <p:cNvSpPr/>
            <p:nvPr/>
          </p:nvSpPr>
          <p:spPr>
            <a:xfrm>
              <a:off x="2538351" y="3603298"/>
              <a:ext cx="200644" cy="242108"/>
            </a:xfrm>
            <a:prstGeom prst="rect">
              <a:avLst/>
            </a:prstGeom>
            <a:solidFill>
              <a:srgbClr val="1CABE2">
                <a:alpha val="100000"/>
              </a:srgbClr>
            </a:solidFill>
          </p:spPr>
          <p:txBody>
            <a:bodyPr/>
            <a:lstStyle/>
            <a:p/>
          </p:txBody>
        </p:sp>
        <p:sp>
          <p:nvSpPr>
            <p:cNvPr id="41" name="rc41"/>
            <p:cNvSpPr/>
            <p:nvPr/>
          </p:nvSpPr>
          <p:spPr>
            <a:xfrm>
              <a:off x="2761289" y="3827283"/>
              <a:ext cx="200644" cy="798252"/>
            </a:xfrm>
            <a:prstGeom prst="rect">
              <a:avLst/>
            </a:prstGeom>
            <a:solidFill>
              <a:srgbClr val="80BD41">
                <a:alpha val="100000"/>
              </a:srgbClr>
            </a:solidFill>
          </p:spPr>
          <p:txBody>
            <a:bodyPr/>
            <a:lstStyle/>
            <a:p/>
          </p:txBody>
        </p:sp>
        <p:sp>
          <p:nvSpPr>
            <p:cNvPr id="42" name="rc42"/>
            <p:cNvSpPr/>
            <p:nvPr/>
          </p:nvSpPr>
          <p:spPr>
            <a:xfrm>
              <a:off x="2761289" y="3249237"/>
              <a:ext cx="200644" cy="344073"/>
            </a:xfrm>
            <a:prstGeom prst="rect">
              <a:avLst/>
            </a:prstGeom>
            <a:solidFill>
              <a:srgbClr val="0058AB">
                <a:alpha val="100000"/>
              </a:srgbClr>
            </a:solidFill>
          </p:spPr>
          <p:txBody>
            <a:bodyPr/>
            <a:lstStyle/>
            <a:p/>
          </p:txBody>
        </p:sp>
        <p:sp>
          <p:nvSpPr>
            <p:cNvPr id="43" name="rc43"/>
            <p:cNvSpPr/>
            <p:nvPr/>
          </p:nvSpPr>
          <p:spPr>
            <a:xfrm>
              <a:off x="2761289" y="3593311"/>
              <a:ext cx="200644" cy="233971"/>
            </a:xfrm>
            <a:prstGeom prst="rect">
              <a:avLst/>
            </a:prstGeom>
            <a:solidFill>
              <a:srgbClr val="1CABE2">
                <a:alpha val="100000"/>
              </a:srgbClr>
            </a:solidFill>
          </p:spPr>
          <p:txBody>
            <a:bodyPr/>
            <a:lstStyle/>
            <a:p/>
          </p:txBody>
        </p:sp>
        <p:sp>
          <p:nvSpPr>
            <p:cNvPr id="44" name="rc44"/>
            <p:cNvSpPr/>
            <p:nvPr/>
          </p:nvSpPr>
          <p:spPr>
            <a:xfrm>
              <a:off x="2984227" y="3745566"/>
              <a:ext cx="200644" cy="879969"/>
            </a:xfrm>
            <a:prstGeom prst="rect">
              <a:avLst/>
            </a:prstGeom>
            <a:solidFill>
              <a:srgbClr val="80BD41">
                <a:alpha val="100000"/>
              </a:srgbClr>
            </a:solidFill>
          </p:spPr>
          <p:txBody>
            <a:bodyPr/>
            <a:lstStyle/>
            <a:p/>
          </p:txBody>
        </p:sp>
        <p:sp>
          <p:nvSpPr>
            <p:cNvPr id="45" name="rc45"/>
            <p:cNvSpPr/>
            <p:nvPr/>
          </p:nvSpPr>
          <p:spPr>
            <a:xfrm>
              <a:off x="2984227" y="3228758"/>
              <a:ext cx="200644" cy="335226"/>
            </a:xfrm>
            <a:prstGeom prst="rect">
              <a:avLst/>
            </a:prstGeom>
            <a:solidFill>
              <a:srgbClr val="0058AB">
                <a:alpha val="100000"/>
              </a:srgbClr>
            </a:solidFill>
          </p:spPr>
          <p:txBody>
            <a:bodyPr/>
            <a:lstStyle/>
            <a:p/>
          </p:txBody>
        </p:sp>
        <p:sp>
          <p:nvSpPr>
            <p:cNvPr id="46" name="rc46"/>
            <p:cNvSpPr/>
            <p:nvPr/>
          </p:nvSpPr>
          <p:spPr>
            <a:xfrm>
              <a:off x="2984227" y="3563985"/>
              <a:ext cx="200644" cy="181580"/>
            </a:xfrm>
            <a:prstGeom prst="rect">
              <a:avLst/>
            </a:prstGeom>
            <a:solidFill>
              <a:srgbClr val="1CABE2">
                <a:alpha val="100000"/>
              </a:srgbClr>
            </a:solidFill>
          </p:spPr>
          <p:txBody>
            <a:bodyPr/>
            <a:lstStyle/>
            <a:p/>
          </p:txBody>
        </p:sp>
        <p:sp>
          <p:nvSpPr>
            <p:cNvPr id="47" name="rc47"/>
            <p:cNvSpPr/>
            <p:nvPr/>
          </p:nvSpPr>
          <p:spPr>
            <a:xfrm>
              <a:off x="3207165" y="3737386"/>
              <a:ext cx="200644" cy="888149"/>
            </a:xfrm>
            <a:prstGeom prst="rect">
              <a:avLst/>
            </a:prstGeom>
            <a:solidFill>
              <a:srgbClr val="80BD41">
                <a:alpha val="100000"/>
              </a:srgbClr>
            </a:solidFill>
          </p:spPr>
          <p:txBody>
            <a:bodyPr/>
            <a:lstStyle/>
            <a:p/>
          </p:txBody>
        </p:sp>
        <p:sp>
          <p:nvSpPr>
            <p:cNvPr id="48" name="rc48"/>
            <p:cNvSpPr/>
            <p:nvPr/>
          </p:nvSpPr>
          <p:spPr>
            <a:xfrm>
              <a:off x="3207165" y="3237802"/>
              <a:ext cx="200644" cy="346933"/>
            </a:xfrm>
            <a:prstGeom prst="rect">
              <a:avLst/>
            </a:prstGeom>
            <a:solidFill>
              <a:srgbClr val="0058AB">
                <a:alpha val="100000"/>
              </a:srgbClr>
            </a:solidFill>
          </p:spPr>
          <p:txBody>
            <a:bodyPr/>
            <a:lstStyle/>
            <a:p/>
          </p:txBody>
        </p:sp>
        <p:sp>
          <p:nvSpPr>
            <p:cNvPr id="49" name="rc49"/>
            <p:cNvSpPr/>
            <p:nvPr/>
          </p:nvSpPr>
          <p:spPr>
            <a:xfrm>
              <a:off x="3207165" y="3584735"/>
              <a:ext cx="200644" cy="152650"/>
            </a:xfrm>
            <a:prstGeom prst="rect">
              <a:avLst/>
            </a:prstGeom>
            <a:solidFill>
              <a:srgbClr val="1CABE2">
                <a:alpha val="100000"/>
              </a:srgbClr>
            </a:solidFill>
          </p:spPr>
          <p:txBody>
            <a:bodyPr/>
            <a:lstStyle/>
            <a:p/>
          </p:txBody>
        </p:sp>
        <p:sp>
          <p:nvSpPr>
            <p:cNvPr id="50" name="rc50"/>
            <p:cNvSpPr/>
            <p:nvPr/>
          </p:nvSpPr>
          <p:spPr>
            <a:xfrm>
              <a:off x="3430103" y="3725749"/>
              <a:ext cx="200644" cy="899785"/>
            </a:xfrm>
            <a:prstGeom prst="rect">
              <a:avLst/>
            </a:prstGeom>
            <a:solidFill>
              <a:srgbClr val="80BD41">
                <a:alpha val="100000"/>
              </a:srgbClr>
            </a:solidFill>
          </p:spPr>
          <p:txBody>
            <a:bodyPr/>
            <a:lstStyle/>
            <a:p/>
          </p:txBody>
        </p:sp>
        <p:sp>
          <p:nvSpPr>
            <p:cNvPr id="51" name="rc51"/>
            <p:cNvSpPr/>
            <p:nvPr/>
          </p:nvSpPr>
          <p:spPr>
            <a:xfrm>
              <a:off x="3430103" y="3197303"/>
              <a:ext cx="200644" cy="399905"/>
            </a:xfrm>
            <a:prstGeom prst="rect">
              <a:avLst/>
            </a:prstGeom>
            <a:solidFill>
              <a:srgbClr val="0058AB">
                <a:alpha val="100000"/>
              </a:srgbClr>
            </a:solidFill>
          </p:spPr>
          <p:txBody>
            <a:bodyPr/>
            <a:lstStyle/>
            <a:p/>
          </p:txBody>
        </p:sp>
        <p:sp>
          <p:nvSpPr>
            <p:cNvPr id="52" name="rc52"/>
            <p:cNvSpPr/>
            <p:nvPr/>
          </p:nvSpPr>
          <p:spPr>
            <a:xfrm>
              <a:off x="3430103" y="3597208"/>
              <a:ext cx="200644" cy="128541"/>
            </a:xfrm>
            <a:prstGeom prst="rect">
              <a:avLst/>
            </a:prstGeom>
            <a:solidFill>
              <a:srgbClr val="1CABE2">
                <a:alpha val="100000"/>
              </a:srgbClr>
            </a:solidFill>
          </p:spPr>
          <p:txBody>
            <a:bodyPr/>
            <a:lstStyle/>
            <a:p/>
          </p:txBody>
        </p:sp>
        <p:sp>
          <p:nvSpPr>
            <p:cNvPr id="53" name="rc53"/>
            <p:cNvSpPr/>
            <p:nvPr/>
          </p:nvSpPr>
          <p:spPr>
            <a:xfrm>
              <a:off x="3653041" y="3662810"/>
              <a:ext cx="200644" cy="962725"/>
            </a:xfrm>
            <a:prstGeom prst="rect">
              <a:avLst/>
            </a:prstGeom>
            <a:solidFill>
              <a:srgbClr val="80BD41">
                <a:alpha val="100000"/>
              </a:srgbClr>
            </a:solidFill>
          </p:spPr>
          <p:txBody>
            <a:bodyPr/>
            <a:lstStyle/>
            <a:p/>
          </p:txBody>
        </p:sp>
        <p:sp>
          <p:nvSpPr>
            <p:cNvPr id="54" name="rc54"/>
            <p:cNvSpPr/>
            <p:nvPr/>
          </p:nvSpPr>
          <p:spPr>
            <a:xfrm>
              <a:off x="3653041" y="3166860"/>
              <a:ext cx="200644" cy="408428"/>
            </a:xfrm>
            <a:prstGeom prst="rect">
              <a:avLst/>
            </a:prstGeom>
            <a:solidFill>
              <a:srgbClr val="0058AB">
                <a:alpha val="100000"/>
              </a:srgbClr>
            </a:solidFill>
          </p:spPr>
          <p:txBody>
            <a:bodyPr/>
            <a:lstStyle/>
            <a:p/>
          </p:txBody>
        </p:sp>
        <p:sp>
          <p:nvSpPr>
            <p:cNvPr id="55" name="rc55"/>
            <p:cNvSpPr/>
            <p:nvPr/>
          </p:nvSpPr>
          <p:spPr>
            <a:xfrm>
              <a:off x="3653041" y="3575289"/>
              <a:ext cx="200644" cy="87520"/>
            </a:xfrm>
            <a:prstGeom prst="rect">
              <a:avLst/>
            </a:prstGeom>
            <a:solidFill>
              <a:srgbClr val="1CABE2">
                <a:alpha val="100000"/>
              </a:srgbClr>
            </a:solidFill>
          </p:spPr>
          <p:txBody>
            <a:bodyPr/>
            <a:lstStyle/>
            <a:p/>
          </p:txBody>
        </p:sp>
        <p:sp>
          <p:nvSpPr>
            <p:cNvPr id="56" name="rc56"/>
            <p:cNvSpPr/>
            <p:nvPr/>
          </p:nvSpPr>
          <p:spPr>
            <a:xfrm>
              <a:off x="3875979" y="3614169"/>
              <a:ext cx="200644" cy="1011366"/>
            </a:xfrm>
            <a:prstGeom prst="rect">
              <a:avLst/>
            </a:prstGeom>
            <a:solidFill>
              <a:srgbClr val="80BD41">
                <a:alpha val="100000"/>
              </a:srgbClr>
            </a:solidFill>
          </p:spPr>
          <p:txBody>
            <a:bodyPr/>
            <a:lstStyle/>
            <a:p/>
          </p:txBody>
        </p:sp>
        <p:sp>
          <p:nvSpPr>
            <p:cNvPr id="57" name="rc57"/>
            <p:cNvSpPr/>
            <p:nvPr/>
          </p:nvSpPr>
          <p:spPr>
            <a:xfrm>
              <a:off x="3875979" y="3138231"/>
              <a:ext cx="200644" cy="327207"/>
            </a:xfrm>
            <a:prstGeom prst="rect">
              <a:avLst/>
            </a:prstGeom>
            <a:solidFill>
              <a:srgbClr val="0058AB">
                <a:alpha val="100000"/>
              </a:srgbClr>
            </a:solidFill>
          </p:spPr>
          <p:txBody>
            <a:bodyPr/>
            <a:lstStyle/>
            <a:p/>
          </p:txBody>
        </p:sp>
        <p:sp>
          <p:nvSpPr>
            <p:cNvPr id="58" name="rc58"/>
            <p:cNvSpPr/>
            <p:nvPr/>
          </p:nvSpPr>
          <p:spPr>
            <a:xfrm>
              <a:off x="3875979" y="3465438"/>
              <a:ext cx="200644" cy="148730"/>
            </a:xfrm>
            <a:prstGeom prst="rect">
              <a:avLst/>
            </a:prstGeom>
            <a:solidFill>
              <a:srgbClr val="1CABE2">
                <a:alpha val="100000"/>
              </a:srgbClr>
            </a:solidFill>
          </p:spPr>
          <p:txBody>
            <a:bodyPr/>
            <a:lstStyle/>
            <a:p/>
          </p:txBody>
        </p:sp>
        <p:sp>
          <p:nvSpPr>
            <p:cNvPr id="59" name="rc59"/>
            <p:cNvSpPr/>
            <p:nvPr/>
          </p:nvSpPr>
          <p:spPr>
            <a:xfrm>
              <a:off x="4098916" y="3593328"/>
              <a:ext cx="200644" cy="1032207"/>
            </a:xfrm>
            <a:prstGeom prst="rect">
              <a:avLst/>
            </a:prstGeom>
            <a:solidFill>
              <a:srgbClr val="80BD41">
                <a:alpha val="100000"/>
              </a:srgbClr>
            </a:solidFill>
          </p:spPr>
          <p:txBody>
            <a:bodyPr/>
            <a:lstStyle/>
            <a:p/>
          </p:txBody>
        </p:sp>
        <p:sp>
          <p:nvSpPr>
            <p:cNvPr id="60" name="rc60"/>
            <p:cNvSpPr/>
            <p:nvPr/>
          </p:nvSpPr>
          <p:spPr>
            <a:xfrm>
              <a:off x="4098916" y="3084926"/>
              <a:ext cx="200644" cy="338934"/>
            </a:xfrm>
            <a:prstGeom prst="rect">
              <a:avLst/>
            </a:prstGeom>
            <a:solidFill>
              <a:srgbClr val="0058AB">
                <a:alpha val="100000"/>
              </a:srgbClr>
            </a:solidFill>
          </p:spPr>
          <p:txBody>
            <a:bodyPr/>
            <a:lstStyle/>
            <a:p/>
          </p:txBody>
        </p:sp>
        <p:sp>
          <p:nvSpPr>
            <p:cNvPr id="61" name="rc61"/>
            <p:cNvSpPr/>
            <p:nvPr/>
          </p:nvSpPr>
          <p:spPr>
            <a:xfrm>
              <a:off x="4098916" y="3423861"/>
              <a:ext cx="200644" cy="169466"/>
            </a:xfrm>
            <a:prstGeom prst="rect">
              <a:avLst/>
            </a:prstGeom>
            <a:solidFill>
              <a:srgbClr val="1CABE2">
                <a:alpha val="100000"/>
              </a:srgbClr>
            </a:solidFill>
          </p:spPr>
          <p:txBody>
            <a:bodyPr/>
            <a:lstStyle/>
            <a:p/>
          </p:txBody>
        </p:sp>
        <p:sp>
          <p:nvSpPr>
            <p:cNvPr id="62" name="rc62"/>
            <p:cNvSpPr/>
            <p:nvPr/>
          </p:nvSpPr>
          <p:spPr>
            <a:xfrm>
              <a:off x="4321854" y="3614321"/>
              <a:ext cx="200644" cy="1011214"/>
            </a:xfrm>
            <a:prstGeom prst="rect">
              <a:avLst/>
            </a:prstGeom>
            <a:solidFill>
              <a:srgbClr val="80BD41">
                <a:alpha val="100000"/>
              </a:srgbClr>
            </a:solidFill>
          </p:spPr>
          <p:txBody>
            <a:bodyPr/>
            <a:lstStyle/>
            <a:p/>
          </p:txBody>
        </p:sp>
        <p:sp>
          <p:nvSpPr>
            <p:cNvPr id="63" name="rc63"/>
            <p:cNvSpPr/>
            <p:nvPr/>
          </p:nvSpPr>
          <p:spPr>
            <a:xfrm>
              <a:off x="4321854" y="3045512"/>
              <a:ext cx="200644" cy="379205"/>
            </a:xfrm>
            <a:prstGeom prst="rect">
              <a:avLst/>
            </a:prstGeom>
            <a:solidFill>
              <a:srgbClr val="0058AB">
                <a:alpha val="100000"/>
              </a:srgbClr>
            </a:solidFill>
          </p:spPr>
          <p:txBody>
            <a:bodyPr/>
            <a:lstStyle/>
            <a:p/>
          </p:txBody>
        </p:sp>
        <p:sp>
          <p:nvSpPr>
            <p:cNvPr id="64" name="rc64"/>
            <p:cNvSpPr/>
            <p:nvPr/>
          </p:nvSpPr>
          <p:spPr>
            <a:xfrm>
              <a:off x="4321854" y="3424718"/>
              <a:ext cx="200644" cy="189602"/>
            </a:xfrm>
            <a:prstGeom prst="rect">
              <a:avLst/>
            </a:prstGeom>
            <a:solidFill>
              <a:srgbClr val="1CABE2">
                <a:alpha val="100000"/>
              </a:srgbClr>
            </a:solidFill>
          </p:spPr>
          <p:txBody>
            <a:bodyPr/>
            <a:lstStyle/>
            <a:p/>
          </p:txBody>
        </p:sp>
        <p:sp>
          <p:nvSpPr>
            <p:cNvPr id="65" name="rc65"/>
            <p:cNvSpPr/>
            <p:nvPr/>
          </p:nvSpPr>
          <p:spPr>
            <a:xfrm>
              <a:off x="4544792" y="3625012"/>
              <a:ext cx="200644" cy="1000523"/>
            </a:xfrm>
            <a:prstGeom prst="rect">
              <a:avLst/>
            </a:prstGeom>
            <a:solidFill>
              <a:srgbClr val="80BD41">
                <a:alpha val="100000"/>
              </a:srgbClr>
            </a:solidFill>
          </p:spPr>
          <p:txBody>
            <a:bodyPr/>
            <a:lstStyle/>
            <a:p/>
          </p:txBody>
        </p:sp>
        <p:sp>
          <p:nvSpPr>
            <p:cNvPr id="66" name="rc66"/>
            <p:cNvSpPr/>
            <p:nvPr/>
          </p:nvSpPr>
          <p:spPr>
            <a:xfrm>
              <a:off x="4544792" y="3011789"/>
              <a:ext cx="200644" cy="435712"/>
            </a:xfrm>
            <a:prstGeom prst="rect">
              <a:avLst/>
            </a:prstGeom>
            <a:solidFill>
              <a:srgbClr val="0058AB">
                <a:alpha val="100000"/>
              </a:srgbClr>
            </a:solidFill>
          </p:spPr>
          <p:txBody>
            <a:bodyPr/>
            <a:lstStyle/>
            <a:p/>
          </p:txBody>
        </p:sp>
        <p:sp>
          <p:nvSpPr>
            <p:cNvPr id="67" name="rc67"/>
            <p:cNvSpPr/>
            <p:nvPr/>
          </p:nvSpPr>
          <p:spPr>
            <a:xfrm>
              <a:off x="4544792" y="3447501"/>
              <a:ext cx="200644" cy="177511"/>
            </a:xfrm>
            <a:prstGeom prst="rect">
              <a:avLst/>
            </a:prstGeom>
            <a:solidFill>
              <a:srgbClr val="1CABE2">
                <a:alpha val="100000"/>
              </a:srgbClr>
            </a:solidFill>
          </p:spPr>
          <p:txBody>
            <a:bodyPr/>
            <a:lstStyle/>
            <a:p/>
          </p:txBody>
        </p:sp>
        <p:sp>
          <p:nvSpPr>
            <p:cNvPr id="68" name="rc68"/>
            <p:cNvSpPr/>
            <p:nvPr/>
          </p:nvSpPr>
          <p:spPr>
            <a:xfrm>
              <a:off x="4767730" y="3566651"/>
              <a:ext cx="200644" cy="1058883"/>
            </a:xfrm>
            <a:prstGeom prst="rect">
              <a:avLst/>
            </a:prstGeom>
            <a:solidFill>
              <a:srgbClr val="80BD41">
                <a:alpha val="100000"/>
              </a:srgbClr>
            </a:solidFill>
          </p:spPr>
          <p:txBody>
            <a:bodyPr/>
            <a:lstStyle/>
            <a:p/>
          </p:txBody>
        </p:sp>
        <p:sp>
          <p:nvSpPr>
            <p:cNvPr id="69" name="rc69"/>
            <p:cNvSpPr/>
            <p:nvPr/>
          </p:nvSpPr>
          <p:spPr>
            <a:xfrm>
              <a:off x="4767730" y="2971030"/>
              <a:ext cx="200644" cy="446716"/>
            </a:xfrm>
            <a:prstGeom prst="rect">
              <a:avLst/>
            </a:prstGeom>
            <a:solidFill>
              <a:srgbClr val="0058AB">
                <a:alpha val="100000"/>
              </a:srgbClr>
            </a:solidFill>
          </p:spPr>
          <p:txBody>
            <a:bodyPr/>
            <a:lstStyle/>
            <a:p/>
          </p:txBody>
        </p:sp>
        <p:sp>
          <p:nvSpPr>
            <p:cNvPr id="70" name="rc70"/>
            <p:cNvSpPr/>
            <p:nvPr/>
          </p:nvSpPr>
          <p:spPr>
            <a:xfrm>
              <a:off x="4767730" y="3417746"/>
              <a:ext cx="200644" cy="148905"/>
            </a:xfrm>
            <a:prstGeom prst="rect">
              <a:avLst/>
            </a:prstGeom>
            <a:solidFill>
              <a:srgbClr val="1CABE2">
                <a:alpha val="100000"/>
              </a:srgbClr>
            </a:solidFill>
          </p:spPr>
          <p:txBody>
            <a:bodyPr/>
            <a:lstStyle/>
            <a:p/>
          </p:txBody>
        </p:sp>
        <p:sp>
          <p:nvSpPr>
            <p:cNvPr id="71" name="rc71"/>
            <p:cNvSpPr/>
            <p:nvPr/>
          </p:nvSpPr>
          <p:spPr>
            <a:xfrm>
              <a:off x="4990668" y="3522304"/>
              <a:ext cx="200644" cy="1103230"/>
            </a:xfrm>
            <a:prstGeom prst="rect">
              <a:avLst/>
            </a:prstGeom>
            <a:solidFill>
              <a:srgbClr val="80BD41">
                <a:alpha val="100000"/>
              </a:srgbClr>
            </a:solidFill>
          </p:spPr>
          <p:txBody>
            <a:bodyPr/>
            <a:lstStyle/>
            <a:p/>
          </p:txBody>
        </p:sp>
        <p:sp>
          <p:nvSpPr>
            <p:cNvPr id="72" name="rc72"/>
            <p:cNvSpPr/>
            <p:nvPr/>
          </p:nvSpPr>
          <p:spPr>
            <a:xfrm>
              <a:off x="4990668" y="2953974"/>
              <a:ext cx="200644" cy="451321"/>
            </a:xfrm>
            <a:prstGeom prst="rect">
              <a:avLst/>
            </a:prstGeom>
            <a:solidFill>
              <a:srgbClr val="0058AB">
                <a:alpha val="100000"/>
              </a:srgbClr>
            </a:solidFill>
          </p:spPr>
          <p:txBody>
            <a:bodyPr/>
            <a:lstStyle/>
            <a:p/>
          </p:txBody>
        </p:sp>
        <p:sp>
          <p:nvSpPr>
            <p:cNvPr id="73" name="rc73"/>
            <p:cNvSpPr/>
            <p:nvPr/>
          </p:nvSpPr>
          <p:spPr>
            <a:xfrm>
              <a:off x="4990668" y="3405296"/>
              <a:ext cx="200644" cy="117008"/>
            </a:xfrm>
            <a:prstGeom prst="rect">
              <a:avLst/>
            </a:prstGeom>
            <a:solidFill>
              <a:srgbClr val="1CABE2">
                <a:alpha val="100000"/>
              </a:srgbClr>
            </a:solidFill>
          </p:spPr>
          <p:txBody>
            <a:bodyPr/>
            <a:lstStyle/>
            <a:p/>
          </p:txBody>
        </p:sp>
        <p:sp>
          <p:nvSpPr>
            <p:cNvPr id="74" name="rc74"/>
            <p:cNvSpPr/>
            <p:nvPr/>
          </p:nvSpPr>
          <p:spPr>
            <a:xfrm>
              <a:off x="5213606" y="3539026"/>
              <a:ext cx="200644" cy="1086509"/>
            </a:xfrm>
            <a:prstGeom prst="rect">
              <a:avLst/>
            </a:prstGeom>
            <a:solidFill>
              <a:srgbClr val="80BD41">
                <a:alpha val="100000"/>
              </a:srgbClr>
            </a:solidFill>
          </p:spPr>
          <p:txBody>
            <a:bodyPr/>
            <a:lstStyle/>
            <a:p/>
          </p:txBody>
        </p:sp>
        <p:sp>
          <p:nvSpPr>
            <p:cNvPr id="75" name="rc75"/>
            <p:cNvSpPr/>
            <p:nvPr/>
          </p:nvSpPr>
          <p:spPr>
            <a:xfrm>
              <a:off x="5213606" y="2927864"/>
              <a:ext cx="200644" cy="458371"/>
            </a:xfrm>
            <a:prstGeom prst="rect">
              <a:avLst/>
            </a:prstGeom>
            <a:solidFill>
              <a:srgbClr val="0058AB">
                <a:alpha val="100000"/>
              </a:srgbClr>
            </a:solidFill>
          </p:spPr>
          <p:txBody>
            <a:bodyPr/>
            <a:lstStyle/>
            <a:p/>
          </p:txBody>
        </p:sp>
        <p:sp>
          <p:nvSpPr>
            <p:cNvPr id="76" name="rc76"/>
            <p:cNvSpPr/>
            <p:nvPr/>
          </p:nvSpPr>
          <p:spPr>
            <a:xfrm>
              <a:off x="5213606" y="3386235"/>
              <a:ext cx="200644" cy="152790"/>
            </a:xfrm>
            <a:prstGeom prst="rect">
              <a:avLst/>
            </a:prstGeom>
            <a:solidFill>
              <a:srgbClr val="1CABE2">
                <a:alpha val="100000"/>
              </a:srgbClr>
            </a:solidFill>
          </p:spPr>
          <p:txBody>
            <a:bodyPr/>
            <a:lstStyle/>
            <a:p/>
          </p:txBody>
        </p:sp>
        <p:sp>
          <p:nvSpPr>
            <p:cNvPr id="77" name="rc77"/>
            <p:cNvSpPr/>
            <p:nvPr/>
          </p:nvSpPr>
          <p:spPr>
            <a:xfrm>
              <a:off x="5436544" y="3452831"/>
              <a:ext cx="200644" cy="1172703"/>
            </a:xfrm>
            <a:prstGeom prst="rect">
              <a:avLst/>
            </a:prstGeom>
            <a:solidFill>
              <a:srgbClr val="80BD41">
                <a:alpha val="100000"/>
              </a:srgbClr>
            </a:solidFill>
          </p:spPr>
          <p:txBody>
            <a:bodyPr/>
            <a:lstStyle/>
            <a:p/>
          </p:txBody>
        </p:sp>
        <p:sp>
          <p:nvSpPr>
            <p:cNvPr id="78" name="rc78"/>
            <p:cNvSpPr/>
            <p:nvPr/>
          </p:nvSpPr>
          <p:spPr>
            <a:xfrm>
              <a:off x="5436544" y="2900971"/>
              <a:ext cx="200644" cy="396650"/>
            </a:xfrm>
            <a:prstGeom prst="rect">
              <a:avLst/>
            </a:prstGeom>
            <a:solidFill>
              <a:srgbClr val="0058AB">
                <a:alpha val="100000"/>
              </a:srgbClr>
            </a:solidFill>
          </p:spPr>
          <p:txBody>
            <a:bodyPr/>
            <a:lstStyle/>
            <a:p/>
          </p:txBody>
        </p:sp>
        <p:sp>
          <p:nvSpPr>
            <p:cNvPr id="79" name="rc79"/>
            <p:cNvSpPr/>
            <p:nvPr/>
          </p:nvSpPr>
          <p:spPr>
            <a:xfrm>
              <a:off x="5436544" y="3297622"/>
              <a:ext cx="200644" cy="155209"/>
            </a:xfrm>
            <a:prstGeom prst="rect">
              <a:avLst/>
            </a:prstGeom>
            <a:solidFill>
              <a:srgbClr val="1CABE2">
                <a:alpha val="100000"/>
              </a:srgbClr>
            </a:solidFill>
          </p:spPr>
          <p:txBody>
            <a:bodyPr/>
            <a:lstStyle/>
            <a:p/>
          </p:txBody>
        </p:sp>
        <p:sp>
          <p:nvSpPr>
            <p:cNvPr id="80" name="rc80"/>
            <p:cNvSpPr/>
            <p:nvPr/>
          </p:nvSpPr>
          <p:spPr>
            <a:xfrm>
              <a:off x="5659482" y="3484653"/>
              <a:ext cx="200644" cy="1140881"/>
            </a:xfrm>
            <a:prstGeom prst="rect">
              <a:avLst/>
            </a:prstGeom>
            <a:solidFill>
              <a:srgbClr val="80BD41">
                <a:alpha val="100000"/>
              </a:srgbClr>
            </a:solidFill>
          </p:spPr>
          <p:txBody>
            <a:bodyPr/>
            <a:lstStyle/>
            <a:p/>
          </p:txBody>
        </p:sp>
        <p:sp>
          <p:nvSpPr>
            <p:cNvPr id="81" name="rc81"/>
            <p:cNvSpPr/>
            <p:nvPr/>
          </p:nvSpPr>
          <p:spPr>
            <a:xfrm>
              <a:off x="5659482" y="2870333"/>
              <a:ext cx="200644" cy="544113"/>
            </a:xfrm>
            <a:prstGeom prst="rect">
              <a:avLst/>
            </a:prstGeom>
            <a:solidFill>
              <a:srgbClr val="0058AB">
                <a:alpha val="100000"/>
              </a:srgbClr>
            </a:solidFill>
          </p:spPr>
          <p:txBody>
            <a:bodyPr/>
            <a:lstStyle/>
            <a:p/>
          </p:txBody>
        </p:sp>
        <p:sp>
          <p:nvSpPr>
            <p:cNvPr id="82" name="rc82"/>
            <p:cNvSpPr/>
            <p:nvPr/>
          </p:nvSpPr>
          <p:spPr>
            <a:xfrm>
              <a:off x="5659482" y="3414446"/>
              <a:ext cx="200644" cy="70207"/>
            </a:xfrm>
            <a:prstGeom prst="rect">
              <a:avLst/>
            </a:prstGeom>
            <a:solidFill>
              <a:srgbClr val="1CABE2">
                <a:alpha val="100000"/>
              </a:srgbClr>
            </a:solidFill>
          </p:spPr>
          <p:txBody>
            <a:bodyPr/>
            <a:lstStyle/>
            <a:p/>
          </p:txBody>
        </p:sp>
        <p:sp>
          <p:nvSpPr>
            <p:cNvPr id="83" name="rc83"/>
            <p:cNvSpPr/>
            <p:nvPr/>
          </p:nvSpPr>
          <p:spPr>
            <a:xfrm>
              <a:off x="5882419" y="3535787"/>
              <a:ext cx="200644" cy="1089747"/>
            </a:xfrm>
            <a:prstGeom prst="rect">
              <a:avLst/>
            </a:prstGeom>
            <a:solidFill>
              <a:srgbClr val="80BD41">
                <a:alpha val="100000"/>
              </a:srgbClr>
            </a:solidFill>
          </p:spPr>
          <p:txBody>
            <a:bodyPr/>
            <a:lstStyle/>
            <a:p/>
          </p:txBody>
        </p:sp>
        <p:sp>
          <p:nvSpPr>
            <p:cNvPr id="84" name="rc84"/>
            <p:cNvSpPr/>
            <p:nvPr/>
          </p:nvSpPr>
          <p:spPr>
            <a:xfrm>
              <a:off x="5882419" y="2839063"/>
              <a:ext cx="200644" cy="535940"/>
            </a:xfrm>
            <a:prstGeom prst="rect">
              <a:avLst/>
            </a:prstGeom>
            <a:solidFill>
              <a:srgbClr val="0058AB">
                <a:alpha val="100000"/>
              </a:srgbClr>
            </a:solidFill>
          </p:spPr>
          <p:txBody>
            <a:bodyPr/>
            <a:lstStyle/>
            <a:p/>
          </p:txBody>
        </p:sp>
        <p:sp>
          <p:nvSpPr>
            <p:cNvPr id="85" name="rc85"/>
            <p:cNvSpPr/>
            <p:nvPr/>
          </p:nvSpPr>
          <p:spPr>
            <a:xfrm>
              <a:off x="5882419" y="3375004"/>
              <a:ext cx="200644" cy="160783"/>
            </a:xfrm>
            <a:prstGeom prst="rect">
              <a:avLst/>
            </a:prstGeom>
            <a:solidFill>
              <a:srgbClr val="1CABE2">
                <a:alpha val="100000"/>
              </a:srgbClr>
            </a:solidFill>
          </p:spPr>
          <p:txBody>
            <a:bodyPr/>
            <a:lstStyle/>
            <a:p/>
          </p:txBody>
        </p:sp>
        <p:sp>
          <p:nvSpPr>
            <p:cNvPr id="86" name="rc86"/>
            <p:cNvSpPr/>
            <p:nvPr/>
          </p:nvSpPr>
          <p:spPr>
            <a:xfrm>
              <a:off x="6105357" y="3625917"/>
              <a:ext cx="200644" cy="999618"/>
            </a:xfrm>
            <a:prstGeom prst="rect">
              <a:avLst/>
            </a:prstGeom>
            <a:solidFill>
              <a:srgbClr val="80BD41">
                <a:alpha val="100000"/>
              </a:srgbClr>
            </a:solidFill>
          </p:spPr>
          <p:txBody>
            <a:bodyPr/>
            <a:lstStyle/>
            <a:p/>
          </p:txBody>
        </p:sp>
        <p:sp>
          <p:nvSpPr>
            <p:cNvPr id="87" name="rc87"/>
            <p:cNvSpPr/>
            <p:nvPr/>
          </p:nvSpPr>
          <p:spPr>
            <a:xfrm>
              <a:off x="6105357" y="2808048"/>
              <a:ext cx="200644" cy="654295"/>
            </a:xfrm>
            <a:prstGeom prst="rect">
              <a:avLst/>
            </a:prstGeom>
            <a:solidFill>
              <a:srgbClr val="0058AB">
                <a:alpha val="100000"/>
              </a:srgbClr>
            </a:solidFill>
          </p:spPr>
          <p:txBody>
            <a:bodyPr/>
            <a:lstStyle/>
            <a:p/>
          </p:txBody>
        </p:sp>
        <p:sp>
          <p:nvSpPr>
            <p:cNvPr id="88" name="rc88"/>
            <p:cNvSpPr/>
            <p:nvPr/>
          </p:nvSpPr>
          <p:spPr>
            <a:xfrm>
              <a:off x="6105357" y="3462344"/>
              <a:ext cx="200644" cy="163572"/>
            </a:xfrm>
            <a:prstGeom prst="rect">
              <a:avLst/>
            </a:prstGeom>
            <a:solidFill>
              <a:srgbClr val="1CABE2">
                <a:alpha val="100000"/>
              </a:srgbClr>
            </a:solidFill>
          </p:spPr>
          <p:txBody>
            <a:bodyPr/>
            <a:lstStyle/>
            <a:p/>
          </p:txBody>
        </p:sp>
        <p:sp>
          <p:nvSpPr>
            <p:cNvPr id="89" name="rc89"/>
            <p:cNvSpPr/>
            <p:nvPr/>
          </p:nvSpPr>
          <p:spPr>
            <a:xfrm>
              <a:off x="6328295" y="3563565"/>
              <a:ext cx="200644" cy="1061969"/>
            </a:xfrm>
            <a:prstGeom prst="rect">
              <a:avLst/>
            </a:prstGeom>
            <a:solidFill>
              <a:srgbClr val="80BD41">
                <a:alpha val="100000"/>
              </a:srgbClr>
            </a:solidFill>
          </p:spPr>
          <p:txBody>
            <a:bodyPr/>
            <a:lstStyle/>
            <a:p/>
          </p:txBody>
        </p:sp>
        <p:sp>
          <p:nvSpPr>
            <p:cNvPr id="90" name="rc90"/>
            <p:cNvSpPr/>
            <p:nvPr/>
          </p:nvSpPr>
          <p:spPr>
            <a:xfrm>
              <a:off x="6328295" y="2794552"/>
              <a:ext cx="200644" cy="604224"/>
            </a:xfrm>
            <a:prstGeom prst="rect">
              <a:avLst/>
            </a:prstGeom>
            <a:solidFill>
              <a:srgbClr val="0058AB">
                <a:alpha val="100000"/>
              </a:srgbClr>
            </a:solidFill>
          </p:spPr>
          <p:txBody>
            <a:bodyPr/>
            <a:lstStyle/>
            <a:p/>
          </p:txBody>
        </p:sp>
        <p:sp>
          <p:nvSpPr>
            <p:cNvPr id="91" name="rc91"/>
            <p:cNvSpPr/>
            <p:nvPr/>
          </p:nvSpPr>
          <p:spPr>
            <a:xfrm>
              <a:off x="6328295" y="3398776"/>
              <a:ext cx="200644" cy="164788"/>
            </a:xfrm>
            <a:prstGeom prst="rect">
              <a:avLst/>
            </a:prstGeom>
            <a:solidFill>
              <a:srgbClr val="1CABE2">
                <a:alpha val="100000"/>
              </a:srgbClr>
            </a:solidFill>
          </p:spPr>
          <p:txBody>
            <a:bodyPr/>
            <a:lstStyle/>
            <a:p/>
          </p:txBody>
        </p:sp>
        <p:sp>
          <p:nvSpPr>
            <p:cNvPr id="92" name="rc92"/>
            <p:cNvSpPr/>
            <p:nvPr/>
          </p:nvSpPr>
          <p:spPr>
            <a:xfrm>
              <a:off x="6551233" y="3521160"/>
              <a:ext cx="200644" cy="1104375"/>
            </a:xfrm>
            <a:prstGeom prst="rect">
              <a:avLst/>
            </a:prstGeom>
            <a:solidFill>
              <a:srgbClr val="80BD41">
                <a:alpha val="100000"/>
              </a:srgbClr>
            </a:solidFill>
          </p:spPr>
          <p:txBody>
            <a:bodyPr/>
            <a:lstStyle/>
            <a:p/>
          </p:txBody>
        </p:sp>
        <p:sp>
          <p:nvSpPr>
            <p:cNvPr id="93" name="rc93"/>
            <p:cNvSpPr/>
            <p:nvPr/>
          </p:nvSpPr>
          <p:spPr>
            <a:xfrm>
              <a:off x="6551233" y="2784911"/>
              <a:ext cx="200644" cy="607406"/>
            </a:xfrm>
            <a:prstGeom prst="rect">
              <a:avLst/>
            </a:prstGeom>
            <a:solidFill>
              <a:srgbClr val="0058AB">
                <a:alpha val="100000"/>
              </a:srgbClr>
            </a:solidFill>
          </p:spPr>
          <p:txBody>
            <a:bodyPr/>
            <a:lstStyle/>
            <a:p/>
          </p:txBody>
        </p:sp>
        <p:sp>
          <p:nvSpPr>
            <p:cNvPr id="94" name="rc94"/>
            <p:cNvSpPr/>
            <p:nvPr/>
          </p:nvSpPr>
          <p:spPr>
            <a:xfrm>
              <a:off x="6551233" y="3392317"/>
              <a:ext cx="200644" cy="128842"/>
            </a:xfrm>
            <a:prstGeom prst="rect">
              <a:avLst/>
            </a:prstGeom>
            <a:solidFill>
              <a:srgbClr val="1CABE2">
                <a:alpha val="100000"/>
              </a:srgbClr>
            </a:solidFill>
          </p:spPr>
          <p:txBody>
            <a:bodyPr/>
            <a:lstStyle/>
            <a:p/>
          </p:txBody>
        </p:sp>
        <p:sp>
          <p:nvSpPr>
            <p:cNvPr id="95" name="rc95"/>
            <p:cNvSpPr/>
            <p:nvPr/>
          </p:nvSpPr>
          <p:spPr>
            <a:xfrm>
              <a:off x="6774171" y="3520823"/>
              <a:ext cx="200644" cy="1104711"/>
            </a:xfrm>
            <a:prstGeom prst="rect">
              <a:avLst/>
            </a:prstGeom>
            <a:solidFill>
              <a:srgbClr val="80BD41">
                <a:alpha val="100000"/>
              </a:srgbClr>
            </a:solidFill>
          </p:spPr>
          <p:txBody>
            <a:bodyPr/>
            <a:lstStyle/>
            <a:p/>
          </p:txBody>
        </p:sp>
        <p:sp>
          <p:nvSpPr>
            <p:cNvPr id="96" name="rc96"/>
            <p:cNvSpPr/>
            <p:nvPr/>
          </p:nvSpPr>
          <p:spPr>
            <a:xfrm>
              <a:off x="6774171" y="2753142"/>
              <a:ext cx="200644" cy="636613"/>
            </a:xfrm>
            <a:prstGeom prst="rect">
              <a:avLst/>
            </a:prstGeom>
            <a:solidFill>
              <a:srgbClr val="0058AB">
                <a:alpha val="100000"/>
              </a:srgbClr>
            </a:solidFill>
          </p:spPr>
          <p:txBody>
            <a:bodyPr/>
            <a:lstStyle/>
            <a:p/>
          </p:txBody>
        </p:sp>
        <p:sp>
          <p:nvSpPr>
            <p:cNvPr id="97" name="rc97"/>
            <p:cNvSpPr/>
            <p:nvPr/>
          </p:nvSpPr>
          <p:spPr>
            <a:xfrm>
              <a:off x="6774171" y="3389755"/>
              <a:ext cx="200644" cy="131067"/>
            </a:xfrm>
            <a:prstGeom prst="rect">
              <a:avLst/>
            </a:prstGeom>
            <a:solidFill>
              <a:srgbClr val="1CABE2">
                <a:alpha val="100000"/>
              </a:srgbClr>
            </a:solidFill>
          </p:spPr>
          <p:txBody>
            <a:bodyPr/>
            <a:lstStyle/>
            <a:p/>
          </p:txBody>
        </p:sp>
        <p:sp>
          <p:nvSpPr>
            <p:cNvPr id="98" name="rc98"/>
            <p:cNvSpPr/>
            <p:nvPr/>
          </p:nvSpPr>
          <p:spPr>
            <a:xfrm>
              <a:off x="6997109" y="2732693"/>
              <a:ext cx="200644" cy="552509"/>
            </a:xfrm>
            <a:prstGeom prst="rect">
              <a:avLst/>
            </a:prstGeom>
            <a:solidFill>
              <a:srgbClr val="F26A21">
                <a:alpha val="100000"/>
              </a:srgbClr>
            </a:solidFill>
          </p:spPr>
          <p:txBody>
            <a:bodyPr/>
            <a:lstStyle/>
            <a:p/>
          </p:txBody>
        </p:sp>
        <p:sp>
          <p:nvSpPr>
            <p:cNvPr id="99" name="rc99"/>
            <p:cNvSpPr/>
            <p:nvPr/>
          </p:nvSpPr>
          <p:spPr>
            <a:xfrm>
              <a:off x="6997109" y="3285203"/>
              <a:ext cx="200644" cy="1340332"/>
            </a:xfrm>
            <a:prstGeom prst="rect">
              <a:avLst/>
            </a:prstGeom>
            <a:solidFill>
              <a:srgbClr val="FFC20E">
                <a:alpha val="100000"/>
              </a:srgbClr>
            </a:solidFill>
          </p:spPr>
          <p:txBody>
            <a:bodyPr/>
            <a:lstStyle/>
            <a:p/>
          </p:txBody>
        </p:sp>
        <p:sp>
          <p:nvSpPr>
            <p:cNvPr id="100" name="rc100"/>
            <p:cNvSpPr/>
            <p:nvPr/>
          </p:nvSpPr>
          <p:spPr>
            <a:xfrm>
              <a:off x="7220047" y="2714560"/>
              <a:ext cx="200644" cy="479516"/>
            </a:xfrm>
            <a:prstGeom prst="rect">
              <a:avLst/>
            </a:prstGeom>
            <a:solidFill>
              <a:srgbClr val="F26A21">
                <a:alpha val="100000"/>
              </a:srgbClr>
            </a:solidFill>
          </p:spPr>
          <p:txBody>
            <a:bodyPr/>
            <a:lstStyle/>
            <a:p/>
          </p:txBody>
        </p:sp>
        <p:sp>
          <p:nvSpPr>
            <p:cNvPr id="101" name="rc101"/>
            <p:cNvSpPr/>
            <p:nvPr/>
          </p:nvSpPr>
          <p:spPr>
            <a:xfrm>
              <a:off x="7220047" y="3194076"/>
              <a:ext cx="200644" cy="1431458"/>
            </a:xfrm>
            <a:prstGeom prst="rect">
              <a:avLst/>
            </a:prstGeom>
            <a:solidFill>
              <a:srgbClr val="FFC20E">
                <a:alpha val="100000"/>
              </a:srgbClr>
            </a:solidFill>
          </p:spPr>
          <p:txBody>
            <a:bodyPr/>
            <a:lstStyle/>
            <a:p/>
          </p:txBody>
        </p:sp>
        <p:sp>
          <p:nvSpPr>
            <p:cNvPr id="102" name="rc102"/>
            <p:cNvSpPr/>
            <p:nvPr/>
          </p:nvSpPr>
          <p:spPr>
            <a:xfrm>
              <a:off x="7442985" y="2688886"/>
              <a:ext cx="200644" cy="416166"/>
            </a:xfrm>
            <a:prstGeom prst="rect">
              <a:avLst/>
            </a:prstGeom>
            <a:solidFill>
              <a:srgbClr val="F26A21">
                <a:alpha val="100000"/>
              </a:srgbClr>
            </a:solidFill>
          </p:spPr>
          <p:txBody>
            <a:bodyPr/>
            <a:lstStyle/>
            <a:p/>
          </p:txBody>
        </p:sp>
        <p:sp>
          <p:nvSpPr>
            <p:cNvPr id="103" name="rc103"/>
            <p:cNvSpPr/>
            <p:nvPr/>
          </p:nvSpPr>
          <p:spPr>
            <a:xfrm>
              <a:off x="7442985" y="3105053"/>
              <a:ext cx="200644" cy="1520482"/>
            </a:xfrm>
            <a:prstGeom prst="rect">
              <a:avLst/>
            </a:prstGeom>
            <a:solidFill>
              <a:srgbClr val="FFC20E">
                <a:alpha val="100000"/>
              </a:srgbClr>
            </a:solidFill>
          </p:spPr>
          <p:txBody>
            <a:bodyPr/>
            <a:lstStyle/>
            <a:p/>
          </p:txBody>
        </p:sp>
        <p:sp>
          <p:nvSpPr>
            <p:cNvPr id="104" name="rc104"/>
            <p:cNvSpPr/>
            <p:nvPr/>
          </p:nvSpPr>
          <p:spPr>
            <a:xfrm>
              <a:off x="7665922" y="2668153"/>
              <a:ext cx="200644" cy="361186"/>
            </a:xfrm>
            <a:prstGeom prst="rect">
              <a:avLst/>
            </a:prstGeom>
            <a:solidFill>
              <a:srgbClr val="F26A21">
                <a:alpha val="100000"/>
              </a:srgbClr>
            </a:solidFill>
          </p:spPr>
          <p:txBody>
            <a:bodyPr/>
            <a:lstStyle/>
            <a:p/>
          </p:txBody>
        </p:sp>
        <p:sp>
          <p:nvSpPr>
            <p:cNvPr id="105" name="rc105"/>
            <p:cNvSpPr/>
            <p:nvPr/>
          </p:nvSpPr>
          <p:spPr>
            <a:xfrm>
              <a:off x="7665922" y="3029339"/>
              <a:ext cx="200644" cy="1596195"/>
            </a:xfrm>
            <a:prstGeom prst="rect">
              <a:avLst/>
            </a:prstGeom>
            <a:solidFill>
              <a:srgbClr val="FFC20E">
                <a:alpha val="100000"/>
              </a:srgbClr>
            </a:solidFill>
          </p:spPr>
          <p:txBody>
            <a:bodyPr/>
            <a:lstStyle/>
            <a:p/>
          </p:txBody>
        </p:sp>
        <p:sp>
          <p:nvSpPr>
            <p:cNvPr id="106" name="rc106"/>
            <p:cNvSpPr/>
            <p:nvPr/>
          </p:nvSpPr>
          <p:spPr>
            <a:xfrm>
              <a:off x="7888860" y="2658774"/>
              <a:ext cx="200644" cy="313469"/>
            </a:xfrm>
            <a:prstGeom prst="rect">
              <a:avLst/>
            </a:prstGeom>
            <a:solidFill>
              <a:srgbClr val="F26A21">
                <a:alpha val="100000"/>
              </a:srgbClr>
            </a:solidFill>
          </p:spPr>
          <p:txBody>
            <a:bodyPr/>
            <a:lstStyle/>
            <a:p/>
          </p:txBody>
        </p:sp>
        <p:sp>
          <p:nvSpPr>
            <p:cNvPr id="107" name="rc107"/>
            <p:cNvSpPr/>
            <p:nvPr/>
          </p:nvSpPr>
          <p:spPr>
            <a:xfrm>
              <a:off x="7888860" y="2972243"/>
              <a:ext cx="200644" cy="1653291"/>
            </a:xfrm>
            <a:prstGeom prst="rect">
              <a:avLst/>
            </a:prstGeom>
            <a:solidFill>
              <a:srgbClr val="FFC20E">
                <a:alpha val="100000"/>
              </a:srgbClr>
            </a:solidFill>
          </p:spPr>
          <p:txBody>
            <a:bodyPr/>
            <a:lstStyle/>
            <a:p/>
          </p:txBody>
        </p:sp>
        <p:sp>
          <p:nvSpPr>
            <p:cNvPr id="108" name="rc108"/>
            <p:cNvSpPr/>
            <p:nvPr/>
          </p:nvSpPr>
          <p:spPr>
            <a:xfrm>
              <a:off x="8111798" y="2637258"/>
              <a:ext cx="200644" cy="272056"/>
            </a:xfrm>
            <a:prstGeom prst="rect">
              <a:avLst/>
            </a:prstGeom>
            <a:solidFill>
              <a:srgbClr val="F26A21">
                <a:alpha val="100000"/>
              </a:srgbClr>
            </a:solidFill>
          </p:spPr>
          <p:txBody>
            <a:bodyPr/>
            <a:lstStyle/>
            <a:p/>
          </p:txBody>
        </p:sp>
        <p:sp>
          <p:nvSpPr>
            <p:cNvPr id="109" name="rc109"/>
            <p:cNvSpPr/>
            <p:nvPr/>
          </p:nvSpPr>
          <p:spPr>
            <a:xfrm>
              <a:off x="8111798" y="2909314"/>
              <a:ext cx="200644" cy="1716220"/>
            </a:xfrm>
            <a:prstGeom prst="rect">
              <a:avLst/>
            </a:prstGeom>
            <a:solidFill>
              <a:srgbClr val="FFC20E">
                <a:alpha val="100000"/>
              </a:srgbClr>
            </a:solidFill>
          </p:spPr>
          <p:txBody>
            <a:bodyPr/>
            <a:lstStyle/>
            <a:p/>
          </p:txBody>
        </p:sp>
        <p:sp>
          <p:nvSpPr>
            <p:cNvPr id="110" name="pl110"/>
            <p:cNvSpPr/>
            <p:nvPr/>
          </p:nvSpPr>
          <p:spPr>
            <a:xfrm>
              <a:off x="1523984" y="1948231"/>
              <a:ext cx="5350508" cy="1029732"/>
            </a:xfrm>
            <a:custGeom>
              <a:avLst/>
              <a:pathLst>
                <a:path w="5350508" h="1029732">
                  <a:moveTo>
                    <a:pt x="0" y="1029732"/>
                  </a:moveTo>
                  <a:lnTo>
                    <a:pt x="222937" y="652163"/>
                  </a:lnTo>
                  <a:lnTo>
                    <a:pt x="445875" y="549190"/>
                  </a:lnTo>
                  <a:lnTo>
                    <a:pt x="668813" y="411892"/>
                  </a:lnTo>
                  <a:lnTo>
                    <a:pt x="891751" y="205946"/>
                  </a:lnTo>
                  <a:lnTo>
                    <a:pt x="1114689" y="68648"/>
                  </a:lnTo>
                  <a:lnTo>
                    <a:pt x="1337627" y="102973"/>
                  </a:lnTo>
                  <a:lnTo>
                    <a:pt x="1560565" y="68648"/>
                  </a:lnTo>
                  <a:lnTo>
                    <a:pt x="1783502" y="102973"/>
                  </a:lnTo>
                  <a:lnTo>
                    <a:pt x="2006440" y="205946"/>
                  </a:lnTo>
                  <a:lnTo>
                    <a:pt x="2229378" y="205946"/>
                  </a:lnTo>
                  <a:lnTo>
                    <a:pt x="2452316" y="0"/>
                  </a:lnTo>
                  <a:lnTo>
                    <a:pt x="2675254" y="0"/>
                  </a:lnTo>
                  <a:lnTo>
                    <a:pt x="2898192" y="68648"/>
                  </a:lnTo>
                  <a:lnTo>
                    <a:pt x="3121130" y="171622"/>
                  </a:lnTo>
                  <a:lnTo>
                    <a:pt x="3344068" y="171622"/>
                  </a:lnTo>
                  <a:lnTo>
                    <a:pt x="3567005" y="171622"/>
                  </a:lnTo>
                  <a:lnTo>
                    <a:pt x="3789943" y="171622"/>
                  </a:lnTo>
                  <a:lnTo>
                    <a:pt x="4012881" y="34324"/>
                  </a:lnTo>
                  <a:lnTo>
                    <a:pt x="4235819" y="308919"/>
                  </a:lnTo>
                  <a:lnTo>
                    <a:pt x="4458757" y="274595"/>
                  </a:lnTo>
                  <a:lnTo>
                    <a:pt x="4681695" y="480541"/>
                  </a:lnTo>
                  <a:lnTo>
                    <a:pt x="4904633" y="377568"/>
                  </a:lnTo>
                  <a:lnTo>
                    <a:pt x="5127571" y="377568"/>
                  </a:lnTo>
                  <a:lnTo>
                    <a:pt x="5350508" y="411892"/>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2291475"/>
              <a:ext cx="5350508" cy="1510274"/>
            </a:xfrm>
            <a:custGeom>
              <a:avLst/>
              <a:pathLst>
                <a:path w="5350508" h="1510274">
                  <a:moveTo>
                    <a:pt x="0" y="1510274"/>
                  </a:moveTo>
                  <a:lnTo>
                    <a:pt x="222937" y="1201354"/>
                  </a:lnTo>
                  <a:lnTo>
                    <a:pt x="445875" y="1098381"/>
                  </a:lnTo>
                  <a:lnTo>
                    <a:pt x="668813" y="926759"/>
                  </a:lnTo>
                  <a:lnTo>
                    <a:pt x="891751" y="617839"/>
                  </a:lnTo>
                  <a:lnTo>
                    <a:pt x="1114689" y="343244"/>
                  </a:lnTo>
                  <a:lnTo>
                    <a:pt x="1337627" y="343244"/>
                  </a:lnTo>
                  <a:lnTo>
                    <a:pt x="1560565" y="171622"/>
                  </a:lnTo>
                  <a:lnTo>
                    <a:pt x="1783502" y="137297"/>
                  </a:lnTo>
                  <a:lnTo>
                    <a:pt x="2006440" y="171622"/>
                  </a:lnTo>
                  <a:lnTo>
                    <a:pt x="2229378" y="68648"/>
                  </a:lnTo>
                  <a:lnTo>
                    <a:pt x="2452316" y="0"/>
                  </a:lnTo>
                  <a:lnTo>
                    <a:pt x="2675254" y="34324"/>
                  </a:lnTo>
                  <a:lnTo>
                    <a:pt x="2898192" y="137297"/>
                  </a:lnTo>
                  <a:lnTo>
                    <a:pt x="3121130" y="205946"/>
                  </a:lnTo>
                  <a:lnTo>
                    <a:pt x="3344068" y="137297"/>
                  </a:lnTo>
                  <a:lnTo>
                    <a:pt x="3567005" y="68648"/>
                  </a:lnTo>
                  <a:lnTo>
                    <a:pt x="3789943" y="137297"/>
                  </a:lnTo>
                  <a:lnTo>
                    <a:pt x="4012881" y="0"/>
                  </a:lnTo>
                  <a:lnTo>
                    <a:pt x="4235819" y="102973"/>
                  </a:lnTo>
                  <a:lnTo>
                    <a:pt x="4458757" y="240270"/>
                  </a:lnTo>
                  <a:lnTo>
                    <a:pt x="4681695" y="446217"/>
                  </a:lnTo>
                  <a:lnTo>
                    <a:pt x="4904633" y="343244"/>
                  </a:lnTo>
                  <a:lnTo>
                    <a:pt x="5127571" y="274595"/>
                  </a:lnTo>
                  <a:lnTo>
                    <a:pt x="5350508" y="308919"/>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27738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13" name="tx113"/>
            <p:cNvSpPr/>
            <p:nvPr/>
          </p:nvSpPr>
          <p:spPr>
            <a:xfrm>
              <a:off x="2570345"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4" name="tx114"/>
            <p:cNvSpPr/>
            <p:nvPr/>
          </p:nvSpPr>
          <p:spPr>
            <a:xfrm>
              <a:off x="3685034" y="195154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15" name="tx115"/>
            <p:cNvSpPr/>
            <p:nvPr/>
          </p:nvSpPr>
          <p:spPr>
            <a:xfrm>
              <a:off x="4799724"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6" name="tx116"/>
            <p:cNvSpPr/>
            <p:nvPr/>
          </p:nvSpPr>
          <p:spPr>
            <a:xfrm>
              <a:off x="5691475"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7" name="tx117"/>
            <p:cNvSpPr/>
            <p:nvPr/>
          </p:nvSpPr>
          <p:spPr>
            <a:xfrm>
              <a:off x="5914413"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8" name="tx118"/>
            <p:cNvSpPr/>
            <p:nvPr/>
          </p:nvSpPr>
          <p:spPr>
            <a:xfrm>
              <a:off x="6137351"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9" name="tx119"/>
            <p:cNvSpPr/>
            <p:nvPr/>
          </p:nvSpPr>
          <p:spPr>
            <a:xfrm>
              <a:off x="6360289"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0" name="tx120"/>
            <p:cNvSpPr/>
            <p:nvPr/>
          </p:nvSpPr>
          <p:spPr>
            <a:xfrm>
              <a:off x="6583227"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1" name="tx121"/>
            <p:cNvSpPr/>
            <p:nvPr/>
          </p:nvSpPr>
          <p:spPr>
            <a:xfrm>
              <a:off x="6806165" y="21559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2" name="tx122"/>
            <p:cNvSpPr/>
            <p:nvPr/>
          </p:nvSpPr>
          <p:spPr>
            <a:xfrm>
              <a:off x="1455656" y="38717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24</a:t>
              </a:r>
            </a:p>
          </p:txBody>
        </p:sp>
        <p:sp>
          <p:nvSpPr>
            <p:cNvPr id="123" name="tx123"/>
            <p:cNvSpPr/>
            <p:nvPr/>
          </p:nvSpPr>
          <p:spPr>
            <a:xfrm>
              <a:off x="2570345" y="27032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24" name="tx124"/>
            <p:cNvSpPr/>
            <p:nvPr/>
          </p:nvSpPr>
          <p:spPr>
            <a:xfrm>
              <a:off x="3685034"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25" name="tx125"/>
            <p:cNvSpPr/>
            <p:nvPr/>
          </p:nvSpPr>
          <p:spPr>
            <a:xfrm>
              <a:off x="4799724"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6" name="tx126"/>
            <p:cNvSpPr/>
            <p:nvPr/>
          </p:nvSpPr>
          <p:spPr>
            <a:xfrm>
              <a:off x="5691475"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7" name="tx127"/>
            <p:cNvSpPr/>
            <p:nvPr/>
          </p:nvSpPr>
          <p:spPr>
            <a:xfrm>
              <a:off x="5914413"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28" name="tx128"/>
            <p:cNvSpPr/>
            <p:nvPr/>
          </p:nvSpPr>
          <p:spPr>
            <a:xfrm>
              <a:off x="6137351"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29" name="tx129"/>
            <p:cNvSpPr/>
            <p:nvPr/>
          </p:nvSpPr>
          <p:spPr>
            <a:xfrm>
              <a:off x="6360289" y="27032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0" name="tx130"/>
            <p:cNvSpPr/>
            <p:nvPr/>
          </p:nvSpPr>
          <p:spPr>
            <a:xfrm>
              <a:off x="6583227"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1" name="tx131"/>
            <p:cNvSpPr/>
            <p:nvPr/>
          </p:nvSpPr>
          <p:spPr>
            <a:xfrm>
              <a:off x="6806165"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6764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4" name="tx134"/>
            <p:cNvSpPr/>
            <p:nvPr/>
          </p:nvSpPr>
          <p:spPr>
            <a:xfrm>
              <a:off x="508103" y="196718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79074"/>
              <a:ext cx="45575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Afghanistan</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Afghanistan is projected to have a  large increase (&gt;=50,000) in the number of surviving infants by 2030. Maintaining current coverage requires vaccinating an increasing number of children.
To achieve the IA2030 ZD target, considerably more (~5.63%)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8209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6475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4741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1300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31273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7342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35608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53874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2140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0406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866434"/>
              <a:ext cx="214223" cy="4124325"/>
            </a:xfrm>
            <a:prstGeom prst="rect">
              <a:avLst/>
            </a:prstGeom>
            <a:solidFill>
              <a:srgbClr val="0058AB">
                <a:alpha val="100000"/>
              </a:srgbClr>
            </a:solidFill>
          </p:spPr>
          <p:txBody>
            <a:bodyPr/>
            <a:lstStyle/>
            <a:p/>
          </p:txBody>
        </p:sp>
        <p:sp>
          <p:nvSpPr>
            <p:cNvPr id="43" name="rc43"/>
            <p:cNvSpPr/>
            <p:nvPr/>
          </p:nvSpPr>
          <p:spPr>
            <a:xfrm>
              <a:off x="1589675" y="1829047"/>
              <a:ext cx="214223" cy="3161712"/>
            </a:xfrm>
            <a:prstGeom prst="rect">
              <a:avLst/>
            </a:prstGeom>
            <a:solidFill>
              <a:srgbClr val="0058AB">
                <a:alpha val="100000"/>
              </a:srgbClr>
            </a:solidFill>
          </p:spPr>
          <p:txBody>
            <a:bodyPr/>
            <a:lstStyle/>
            <a:p/>
          </p:txBody>
        </p:sp>
        <p:sp>
          <p:nvSpPr>
            <p:cNvPr id="44" name="rc44"/>
            <p:cNvSpPr/>
            <p:nvPr/>
          </p:nvSpPr>
          <p:spPr>
            <a:xfrm>
              <a:off x="1827702" y="2031477"/>
              <a:ext cx="214223" cy="2959282"/>
            </a:xfrm>
            <a:prstGeom prst="rect">
              <a:avLst/>
            </a:prstGeom>
            <a:solidFill>
              <a:srgbClr val="0058AB">
                <a:alpha val="100000"/>
              </a:srgbClr>
            </a:solidFill>
          </p:spPr>
          <p:txBody>
            <a:bodyPr/>
            <a:lstStyle/>
            <a:p/>
          </p:txBody>
        </p:sp>
        <p:sp>
          <p:nvSpPr>
            <p:cNvPr id="45" name="rc45"/>
            <p:cNvSpPr/>
            <p:nvPr/>
          </p:nvSpPr>
          <p:spPr>
            <a:xfrm>
              <a:off x="2065728" y="2195999"/>
              <a:ext cx="214223" cy="2794760"/>
            </a:xfrm>
            <a:prstGeom prst="rect">
              <a:avLst/>
            </a:prstGeom>
            <a:solidFill>
              <a:srgbClr val="0058AB">
                <a:alpha val="100000"/>
              </a:srgbClr>
            </a:solidFill>
          </p:spPr>
          <p:txBody>
            <a:bodyPr/>
            <a:lstStyle/>
            <a:p/>
          </p:txBody>
        </p:sp>
        <p:sp>
          <p:nvSpPr>
            <p:cNvPr id="46" name="rc46"/>
            <p:cNvSpPr/>
            <p:nvPr/>
          </p:nvSpPr>
          <p:spPr>
            <a:xfrm>
              <a:off x="2303754" y="2630554"/>
              <a:ext cx="214223" cy="2360205"/>
            </a:xfrm>
            <a:prstGeom prst="rect">
              <a:avLst/>
            </a:prstGeom>
            <a:solidFill>
              <a:srgbClr val="0058AB">
                <a:alpha val="100000"/>
              </a:srgbClr>
            </a:solidFill>
          </p:spPr>
          <p:txBody>
            <a:bodyPr/>
            <a:lstStyle/>
            <a:p/>
          </p:txBody>
        </p:sp>
        <p:sp>
          <p:nvSpPr>
            <p:cNvPr id="47" name="rc47"/>
            <p:cNvSpPr/>
            <p:nvPr/>
          </p:nvSpPr>
          <p:spPr>
            <a:xfrm>
              <a:off x="2541780" y="2961887"/>
              <a:ext cx="214223" cy="2028872"/>
            </a:xfrm>
            <a:prstGeom prst="rect">
              <a:avLst/>
            </a:prstGeom>
            <a:solidFill>
              <a:srgbClr val="0058AB">
                <a:alpha val="100000"/>
              </a:srgbClr>
            </a:solidFill>
          </p:spPr>
          <p:txBody>
            <a:bodyPr/>
            <a:lstStyle/>
            <a:p/>
          </p:txBody>
        </p:sp>
        <p:sp>
          <p:nvSpPr>
            <p:cNvPr id="48" name="rc48"/>
            <p:cNvSpPr/>
            <p:nvPr/>
          </p:nvSpPr>
          <p:spPr>
            <a:xfrm>
              <a:off x="2779807" y="2828252"/>
              <a:ext cx="214223" cy="2162507"/>
            </a:xfrm>
            <a:prstGeom prst="rect">
              <a:avLst/>
            </a:prstGeom>
            <a:solidFill>
              <a:srgbClr val="0058AB">
                <a:alpha val="100000"/>
              </a:srgbClr>
            </a:solidFill>
          </p:spPr>
          <p:txBody>
            <a:bodyPr/>
            <a:lstStyle/>
            <a:p/>
          </p:txBody>
        </p:sp>
        <p:sp>
          <p:nvSpPr>
            <p:cNvPr id="49" name="rc49"/>
            <p:cNvSpPr/>
            <p:nvPr/>
          </p:nvSpPr>
          <p:spPr>
            <a:xfrm>
              <a:off x="3017833" y="2883855"/>
              <a:ext cx="214223" cy="2106904"/>
            </a:xfrm>
            <a:prstGeom prst="rect">
              <a:avLst/>
            </a:prstGeom>
            <a:solidFill>
              <a:srgbClr val="0058AB">
                <a:alpha val="100000"/>
              </a:srgbClr>
            </a:solidFill>
          </p:spPr>
          <p:txBody>
            <a:bodyPr/>
            <a:lstStyle/>
            <a:p/>
          </p:txBody>
        </p:sp>
        <p:sp>
          <p:nvSpPr>
            <p:cNvPr id="50" name="rc50"/>
            <p:cNvSpPr/>
            <p:nvPr/>
          </p:nvSpPr>
          <p:spPr>
            <a:xfrm>
              <a:off x="3255859" y="2810279"/>
              <a:ext cx="214223" cy="2180480"/>
            </a:xfrm>
            <a:prstGeom prst="rect">
              <a:avLst/>
            </a:prstGeom>
            <a:solidFill>
              <a:srgbClr val="0058AB">
                <a:alpha val="100000"/>
              </a:srgbClr>
            </a:solidFill>
          </p:spPr>
          <p:txBody>
            <a:bodyPr/>
            <a:lstStyle/>
            <a:p/>
          </p:txBody>
        </p:sp>
        <p:sp>
          <p:nvSpPr>
            <p:cNvPr id="51" name="rc51"/>
            <p:cNvSpPr/>
            <p:nvPr/>
          </p:nvSpPr>
          <p:spPr>
            <a:xfrm>
              <a:off x="3493885" y="2477352"/>
              <a:ext cx="214223" cy="2513407"/>
            </a:xfrm>
            <a:prstGeom prst="rect">
              <a:avLst/>
            </a:prstGeom>
            <a:solidFill>
              <a:srgbClr val="0058AB">
                <a:alpha val="100000"/>
              </a:srgbClr>
            </a:solidFill>
          </p:spPr>
          <p:txBody>
            <a:bodyPr/>
            <a:lstStyle/>
            <a:p/>
          </p:txBody>
        </p:sp>
        <p:sp>
          <p:nvSpPr>
            <p:cNvPr id="52" name="rc52"/>
            <p:cNvSpPr/>
            <p:nvPr/>
          </p:nvSpPr>
          <p:spPr>
            <a:xfrm>
              <a:off x="3731911" y="2423783"/>
              <a:ext cx="214223" cy="2566976"/>
            </a:xfrm>
            <a:prstGeom prst="rect">
              <a:avLst/>
            </a:prstGeom>
            <a:solidFill>
              <a:srgbClr val="0058AB">
                <a:alpha val="100000"/>
              </a:srgbClr>
            </a:solidFill>
          </p:spPr>
          <p:txBody>
            <a:bodyPr/>
            <a:lstStyle/>
            <a:p/>
          </p:txBody>
        </p:sp>
        <p:sp>
          <p:nvSpPr>
            <p:cNvPr id="53" name="rc53"/>
            <p:cNvSpPr/>
            <p:nvPr/>
          </p:nvSpPr>
          <p:spPr>
            <a:xfrm>
              <a:off x="3969938" y="2934261"/>
              <a:ext cx="214223" cy="2056498"/>
            </a:xfrm>
            <a:prstGeom prst="rect">
              <a:avLst/>
            </a:prstGeom>
            <a:solidFill>
              <a:srgbClr val="0058AB">
                <a:alpha val="100000"/>
              </a:srgbClr>
            </a:solidFill>
          </p:spPr>
          <p:txBody>
            <a:bodyPr/>
            <a:lstStyle/>
            <a:p/>
          </p:txBody>
        </p:sp>
        <p:sp>
          <p:nvSpPr>
            <p:cNvPr id="54" name="rc54"/>
            <p:cNvSpPr/>
            <p:nvPr/>
          </p:nvSpPr>
          <p:spPr>
            <a:xfrm>
              <a:off x="4207964" y="2860553"/>
              <a:ext cx="214223" cy="2130206"/>
            </a:xfrm>
            <a:prstGeom prst="rect">
              <a:avLst/>
            </a:prstGeom>
            <a:solidFill>
              <a:srgbClr val="0058AB">
                <a:alpha val="100000"/>
              </a:srgbClr>
            </a:solidFill>
          </p:spPr>
          <p:txBody>
            <a:bodyPr/>
            <a:lstStyle/>
            <a:p/>
          </p:txBody>
        </p:sp>
        <p:sp>
          <p:nvSpPr>
            <p:cNvPr id="55" name="rc55"/>
            <p:cNvSpPr/>
            <p:nvPr/>
          </p:nvSpPr>
          <p:spPr>
            <a:xfrm>
              <a:off x="4445990" y="2607448"/>
              <a:ext cx="214223" cy="2383311"/>
            </a:xfrm>
            <a:prstGeom prst="rect">
              <a:avLst/>
            </a:prstGeom>
            <a:solidFill>
              <a:srgbClr val="0058AB">
                <a:alpha val="100000"/>
              </a:srgbClr>
            </a:solidFill>
          </p:spPr>
          <p:txBody>
            <a:bodyPr/>
            <a:lstStyle/>
            <a:p/>
          </p:txBody>
        </p:sp>
        <p:sp>
          <p:nvSpPr>
            <p:cNvPr id="56" name="rc56"/>
            <p:cNvSpPr/>
            <p:nvPr/>
          </p:nvSpPr>
          <p:spPr>
            <a:xfrm>
              <a:off x="4684016" y="2252306"/>
              <a:ext cx="214223" cy="2738453"/>
            </a:xfrm>
            <a:prstGeom prst="rect">
              <a:avLst/>
            </a:prstGeom>
            <a:solidFill>
              <a:srgbClr val="0058AB">
                <a:alpha val="100000"/>
              </a:srgbClr>
            </a:solidFill>
          </p:spPr>
          <p:txBody>
            <a:bodyPr/>
            <a:lstStyle/>
            <a:p/>
          </p:txBody>
        </p:sp>
        <p:sp>
          <p:nvSpPr>
            <p:cNvPr id="57" name="rc57"/>
            <p:cNvSpPr/>
            <p:nvPr/>
          </p:nvSpPr>
          <p:spPr>
            <a:xfrm>
              <a:off x="4922043" y="2183142"/>
              <a:ext cx="214223" cy="2807617"/>
            </a:xfrm>
            <a:prstGeom prst="rect">
              <a:avLst/>
            </a:prstGeom>
            <a:solidFill>
              <a:srgbClr val="0058AB">
                <a:alpha val="100000"/>
              </a:srgbClr>
            </a:solidFill>
          </p:spPr>
          <p:txBody>
            <a:bodyPr/>
            <a:lstStyle/>
            <a:p/>
          </p:txBody>
        </p:sp>
        <p:sp>
          <p:nvSpPr>
            <p:cNvPr id="58" name="rc58"/>
            <p:cNvSpPr/>
            <p:nvPr/>
          </p:nvSpPr>
          <p:spPr>
            <a:xfrm>
              <a:off x="5160069" y="2154201"/>
              <a:ext cx="214223" cy="2836559"/>
            </a:xfrm>
            <a:prstGeom prst="rect">
              <a:avLst/>
            </a:prstGeom>
            <a:solidFill>
              <a:srgbClr val="0058AB">
                <a:alpha val="100000"/>
              </a:srgbClr>
            </a:solidFill>
          </p:spPr>
          <p:txBody>
            <a:bodyPr/>
            <a:lstStyle/>
            <a:p/>
          </p:txBody>
        </p:sp>
        <p:sp>
          <p:nvSpPr>
            <p:cNvPr id="59" name="rc59"/>
            <p:cNvSpPr/>
            <p:nvPr/>
          </p:nvSpPr>
          <p:spPr>
            <a:xfrm>
              <a:off x="5398095" y="2109893"/>
              <a:ext cx="214223" cy="2880867"/>
            </a:xfrm>
            <a:prstGeom prst="rect">
              <a:avLst/>
            </a:prstGeom>
            <a:solidFill>
              <a:srgbClr val="0058AB">
                <a:alpha val="100000"/>
              </a:srgbClr>
            </a:solidFill>
          </p:spPr>
          <p:txBody>
            <a:bodyPr/>
            <a:lstStyle/>
            <a:p/>
          </p:txBody>
        </p:sp>
        <p:sp>
          <p:nvSpPr>
            <p:cNvPr id="60" name="rc60"/>
            <p:cNvSpPr/>
            <p:nvPr/>
          </p:nvSpPr>
          <p:spPr>
            <a:xfrm>
              <a:off x="5636121" y="2497810"/>
              <a:ext cx="214223" cy="2492949"/>
            </a:xfrm>
            <a:prstGeom prst="rect">
              <a:avLst/>
            </a:prstGeom>
            <a:solidFill>
              <a:srgbClr val="0058AB">
                <a:alpha val="100000"/>
              </a:srgbClr>
            </a:solidFill>
          </p:spPr>
          <p:txBody>
            <a:bodyPr/>
            <a:lstStyle/>
            <a:p/>
          </p:txBody>
        </p:sp>
        <p:sp>
          <p:nvSpPr>
            <p:cNvPr id="61" name="rc61"/>
            <p:cNvSpPr/>
            <p:nvPr/>
          </p:nvSpPr>
          <p:spPr>
            <a:xfrm>
              <a:off x="5874148" y="1571005"/>
              <a:ext cx="214223" cy="3419755"/>
            </a:xfrm>
            <a:prstGeom prst="rect">
              <a:avLst/>
            </a:prstGeom>
            <a:solidFill>
              <a:srgbClr val="0058AB">
                <a:alpha val="100000"/>
              </a:srgbClr>
            </a:solidFill>
          </p:spPr>
          <p:txBody>
            <a:bodyPr/>
            <a:lstStyle/>
            <a:p/>
          </p:txBody>
        </p:sp>
        <p:sp>
          <p:nvSpPr>
            <p:cNvPr id="62" name="rc62"/>
            <p:cNvSpPr/>
            <p:nvPr/>
          </p:nvSpPr>
          <p:spPr>
            <a:xfrm>
              <a:off x="6112174" y="1622366"/>
              <a:ext cx="214223" cy="3368393"/>
            </a:xfrm>
            <a:prstGeom prst="rect">
              <a:avLst/>
            </a:prstGeom>
            <a:solidFill>
              <a:srgbClr val="0058AB">
                <a:alpha val="100000"/>
              </a:srgbClr>
            </a:solidFill>
          </p:spPr>
          <p:txBody>
            <a:bodyPr/>
            <a:lstStyle/>
            <a:p/>
          </p:txBody>
        </p:sp>
        <p:sp>
          <p:nvSpPr>
            <p:cNvPr id="63" name="rc63"/>
            <p:cNvSpPr/>
            <p:nvPr/>
          </p:nvSpPr>
          <p:spPr>
            <a:xfrm>
              <a:off x="6350200" y="878506"/>
              <a:ext cx="214223" cy="4112253"/>
            </a:xfrm>
            <a:prstGeom prst="rect">
              <a:avLst/>
            </a:prstGeom>
            <a:solidFill>
              <a:srgbClr val="0058AB">
                <a:alpha val="100000"/>
              </a:srgbClr>
            </a:solidFill>
          </p:spPr>
          <p:txBody>
            <a:bodyPr/>
            <a:lstStyle/>
            <a:p/>
          </p:txBody>
        </p:sp>
        <p:sp>
          <p:nvSpPr>
            <p:cNvPr id="64" name="rc64"/>
            <p:cNvSpPr/>
            <p:nvPr/>
          </p:nvSpPr>
          <p:spPr>
            <a:xfrm>
              <a:off x="6588226" y="1193206"/>
              <a:ext cx="214223" cy="3797553"/>
            </a:xfrm>
            <a:prstGeom prst="rect">
              <a:avLst/>
            </a:prstGeom>
            <a:solidFill>
              <a:srgbClr val="0058AB">
                <a:alpha val="100000"/>
              </a:srgbClr>
            </a:solidFill>
          </p:spPr>
          <p:txBody>
            <a:bodyPr/>
            <a:lstStyle/>
            <a:p/>
          </p:txBody>
        </p:sp>
        <p:sp>
          <p:nvSpPr>
            <p:cNvPr id="65" name="rc65"/>
            <p:cNvSpPr/>
            <p:nvPr/>
          </p:nvSpPr>
          <p:spPr>
            <a:xfrm>
              <a:off x="6826253" y="1173206"/>
              <a:ext cx="214223" cy="3817553"/>
            </a:xfrm>
            <a:prstGeom prst="rect">
              <a:avLst/>
            </a:prstGeom>
            <a:solidFill>
              <a:srgbClr val="0058AB">
                <a:alpha val="100000"/>
              </a:srgbClr>
            </a:solidFill>
          </p:spPr>
          <p:txBody>
            <a:bodyPr/>
            <a:lstStyle/>
            <a:p/>
          </p:txBody>
        </p:sp>
        <p:sp>
          <p:nvSpPr>
            <p:cNvPr id="66" name="rc66"/>
            <p:cNvSpPr/>
            <p:nvPr/>
          </p:nvSpPr>
          <p:spPr>
            <a:xfrm>
              <a:off x="7064279" y="989639"/>
              <a:ext cx="214223" cy="4001120"/>
            </a:xfrm>
            <a:prstGeom prst="rect">
              <a:avLst/>
            </a:prstGeom>
            <a:solidFill>
              <a:srgbClr val="0058AB">
                <a:alpha val="100000"/>
              </a:srgbClr>
            </a:solidFill>
          </p:spPr>
          <p:txBody>
            <a:bodyPr/>
            <a:lstStyle/>
            <a:p/>
          </p:txBody>
        </p:sp>
        <p:sp>
          <p:nvSpPr>
            <p:cNvPr id="67" name="rc67"/>
            <p:cNvSpPr/>
            <p:nvPr/>
          </p:nvSpPr>
          <p:spPr>
            <a:xfrm>
              <a:off x="8492436" y="3280886"/>
              <a:ext cx="214223" cy="1709873"/>
            </a:xfrm>
            <a:prstGeom prst="rect">
              <a:avLst/>
            </a:prstGeom>
            <a:solidFill>
              <a:srgbClr val="69DBFF">
                <a:alpha val="100000"/>
              </a:srgbClr>
            </a:solidFill>
          </p:spPr>
          <p:txBody>
            <a:bodyPr/>
            <a:lstStyle/>
            <a:p/>
          </p:txBody>
        </p:sp>
        <p:sp>
          <p:nvSpPr>
            <p:cNvPr id="68" name="pl68"/>
            <p:cNvSpPr/>
            <p:nvPr/>
          </p:nvSpPr>
          <p:spPr>
            <a:xfrm>
              <a:off x="6219286" y="1571005"/>
              <a:ext cx="2380262" cy="1709877"/>
            </a:xfrm>
            <a:custGeom>
              <a:avLst/>
              <a:pathLst>
                <a:path w="2380262" h="1709877">
                  <a:moveTo>
                    <a:pt x="0" y="0"/>
                  </a:moveTo>
                  <a:lnTo>
                    <a:pt x="238026" y="170987"/>
                  </a:lnTo>
                  <a:lnTo>
                    <a:pt x="476052" y="341975"/>
                  </a:lnTo>
                  <a:lnTo>
                    <a:pt x="714078" y="512963"/>
                  </a:lnTo>
                  <a:lnTo>
                    <a:pt x="952104" y="683951"/>
                  </a:lnTo>
                  <a:lnTo>
                    <a:pt x="1190131" y="854938"/>
                  </a:lnTo>
                  <a:lnTo>
                    <a:pt x="1428157" y="1025926"/>
                  </a:lnTo>
                  <a:lnTo>
                    <a:pt x="1666183" y="1196914"/>
                  </a:lnTo>
                  <a:lnTo>
                    <a:pt x="1904209" y="1367902"/>
                  </a:lnTo>
                  <a:lnTo>
                    <a:pt x="2142236" y="1538889"/>
                  </a:lnTo>
                  <a:lnTo>
                    <a:pt x="2380262" y="1709877"/>
                  </a:lnTo>
                </a:path>
              </a:pathLst>
            </a:custGeom>
            <a:ln w="13550" cap="flat">
              <a:solidFill>
                <a:srgbClr val="000000">
                  <a:alpha val="100000"/>
                </a:srgbClr>
              </a:solidFill>
              <a:prstDash val="solid"/>
              <a:round/>
            </a:ln>
          </p:spPr>
          <p:txBody>
            <a:bodyPr/>
            <a:lstStyle/>
            <a:p/>
          </p:txBody>
        </p:sp>
        <p:sp>
          <p:nvSpPr>
            <p:cNvPr id="69" name="pt69"/>
            <p:cNvSpPr/>
            <p:nvPr/>
          </p:nvSpPr>
          <p:spPr>
            <a:xfrm>
              <a:off x="6194460" y="1546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1717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1888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20591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2230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24011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2572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27430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2914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085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256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159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32986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3" name="tx83"/>
            <p:cNvSpPr/>
            <p:nvPr/>
          </p:nvSpPr>
          <p:spPr>
            <a:xfrm>
              <a:off x="508103" y="24813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4" name="tx84"/>
            <p:cNvSpPr/>
            <p:nvPr/>
          </p:nvSpPr>
          <p:spPr>
            <a:xfrm>
              <a:off x="508103" y="16639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5" name="tx85"/>
            <p:cNvSpPr/>
            <p:nvPr/>
          </p:nvSpPr>
          <p:spPr>
            <a:xfrm>
              <a:off x="508103" y="8466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6" name="tx86"/>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881714"/>
              <a:ext cx="201456" cy="201456"/>
            </a:xfrm>
            <a:prstGeom prst="rect">
              <a:avLst/>
            </a:prstGeom>
            <a:solidFill>
              <a:srgbClr val="0058AB">
                <a:alpha val="100000"/>
              </a:srgbClr>
            </a:solidFill>
          </p:spPr>
          <p:txBody>
            <a:bodyPr/>
            <a:lstStyle/>
            <a:p/>
          </p:txBody>
        </p:sp>
        <p:sp>
          <p:nvSpPr>
            <p:cNvPr id="115" name="rc115"/>
            <p:cNvSpPr/>
            <p:nvPr/>
          </p:nvSpPr>
          <p:spPr>
            <a:xfrm>
              <a:off x="4595254" y="5881714"/>
              <a:ext cx="201456" cy="201456"/>
            </a:xfrm>
            <a:prstGeom prst="rect">
              <a:avLst/>
            </a:prstGeom>
            <a:solidFill>
              <a:srgbClr val="69DBFF">
                <a:alpha val="100000"/>
              </a:srgbClr>
            </a:solidFill>
          </p:spPr>
          <p:txBody>
            <a:bodyPr/>
            <a:lstStyle/>
            <a:p/>
          </p:txBody>
        </p:sp>
        <p:sp>
          <p:nvSpPr>
            <p:cNvPr id="116" name="tx116"/>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83899" y="398022"/>
              <a:ext cx="62905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Afghanistan</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0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62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19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76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8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4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89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28060"/>
              <a:ext cx="249522" cy="374637"/>
            </a:xfrm>
            <a:prstGeom prst="rect">
              <a:avLst/>
            </a:prstGeom>
            <a:solidFill>
              <a:srgbClr val="80BD41">
                <a:alpha val="100000"/>
              </a:srgbClr>
            </a:solidFill>
          </p:spPr>
          <p:txBody>
            <a:bodyPr/>
            <a:lstStyle/>
            <a:p/>
          </p:txBody>
        </p:sp>
        <p:sp>
          <p:nvSpPr>
            <p:cNvPr id="24" name="rc24"/>
            <p:cNvSpPr/>
            <p:nvPr/>
          </p:nvSpPr>
          <p:spPr>
            <a:xfrm>
              <a:off x="1296273" y="3322203"/>
              <a:ext cx="249522" cy="405856"/>
            </a:xfrm>
            <a:prstGeom prst="rect">
              <a:avLst/>
            </a:prstGeom>
            <a:solidFill>
              <a:srgbClr val="1CABE2">
                <a:alpha val="100000"/>
              </a:srgbClr>
            </a:solidFill>
          </p:spPr>
          <p:txBody>
            <a:bodyPr/>
            <a:lstStyle/>
            <a:p/>
          </p:txBody>
        </p:sp>
        <p:sp>
          <p:nvSpPr>
            <p:cNvPr id="25" name="rc25"/>
            <p:cNvSpPr/>
            <p:nvPr/>
          </p:nvSpPr>
          <p:spPr>
            <a:xfrm>
              <a:off x="1573521" y="3654973"/>
              <a:ext cx="249522" cy="447723"/>
            </a:xfrm>
            <a:prstGeom prst="rect">
              <a:avLst/>
            </a:prstGeom>
            <a:solidFill>
              <a:srgbClr val="80BD41">
                <a:alpha val="100000"/>
              </a:srgbClr>
            </a:solidFill>
          </p:spPr>
          <p:txBody>
            <a:bodyPr/>
            <a:lstStyle/>
            <a:p/>
          </p:txBody>
        </p:sp>
        <p:sp>
          <p:nvSpPr>
            <p:cNvPr id="26" name="rc26"/>
            <p:cNvSpPr/>
            <p:nvPr/>
          </p:nvSpPr>
          <p:spPr>
            <a:xfrm>
              <a:off x="1573521" y="3343843"/>
              <a:ext cx="249522" cy="311129"/>
            </a:xfrm>
            <a:prstGeom prst="rect">
              <a:avLst/>
            </a:prstGeom>
            <a:solidFill>
              <a:srgbClr val="1CABE2">
                <a:alpha val="100000"/>
              </a:srgbClr>
            </a:solidFill>
          </p:spPr>
          <p:txBody>
            <a:bodyPr/>
            <a:lstStyle/>
            <a:p/>
          </p:txBody>
        </p:sp>
        <p:sp>
          <p:nvSpPr>
            <p:cNvPr id="27" name="rc27"/>
            <p:cNvSpPr/>
            <p:nvPr/>
          </p:nvSpPr>
          <p:spPr>
            <a:xfrm>
              <a:off x="1850769" y="3627565"/>
              <a:ext cx="249522" cy="475131"/>
            </a:xfrm>
            <a:prstGeom prst="rect">
              <a:avLst/>
            </a:prstGeom>
            <a:solidFill>
              <a:srgbClr val="80BD41">
                <a:alpha val="100000"/>
              </a:srgbClr>
            </a:solidFill>
          </p:spPr>
          <p:txBody>
            <a:bodyPr/>
            <a:lstStyle/>
            <a:p/>
          </p:txBody>
        </p:sp>
        <p:sp>
          <p:nvSpPr>
            <p:cNvPr id="28" name="rc28"/>
            <p:cNvSpPr/>
            <p:nvPr/>
          </p:nvSpPr>
          <p:spPr>
            <a:xfrm>
              <a:off x="1850769" y="3336356"/>
              <a:ext cx="249522" cy="291209"/>
            </a:xfrm>
            <a:prstGeom prst="rect">
              <a:avLst/>
            </a:prstGeom>
            <a:solidFill>
              <a:srgbClr val="1CABE2">
                <a:alpha val="100000"/>
              </a:srgbClr>
            </a:solidFill>
          </p:spPr>
          <p:txBody>
            <a:bodyPr/>
            <a:lstStyle/>
            <a:p/>
          </p:txBody>
        </p:sp>
        <p:sp>
          <p:nvSpPr>
            <p:cNvPr id="29" name="rc29"/>
            <p:cNvSpPr/>
            <p:nvPr/>
          </p:nvSpPr>
          <p:spPr>
            <a:xfrm>
              <a:off x="2128016" y="3568834"/>
              <a:ext cx="249522" cy="533862"/>
            </a:xfrm>
            <a:prstGeom prst="rect">
              <a:avLst/>
            </a:prstGeom>
            <a:solidFill>
              <a:srgbClr val="80BD41">
                <a:alpha val="100000"/>
              </a:srgbClr>
            </a:solidFill>
          </p:spPr>
          <p:txBody>
            <a:bodyPr/>
            <a:lstStyle/>
            <a:p/>
          </p:txBody>
        </p:sp>
        <p:sp>
          <p:nvSpPr>
            <p:cNvPr id="30" name="rc30"/>
            <p:cNvSpPr/>
            <p:nvPr/>
          </p:nvSpPr>
          <p:spPr>
            <a:xfrm>
              <a:off x="2128016" y="3293814"/>
              <a:ext cx="249522" cy="275019"/>
            </a:xfrm>
            <a:prstGeom prst="rect">
              <a:avLst/>
            </a:prstGeom>
            <a:solidFill>
              <a:srgbClr val="1CABE2">
                <a:alpha val="100000"/>
              </a:srgbClr>
            </a:solidFill>
          </p:spPr>
          <p:txBody>
            <a:bodyPr/>
            <a:lstStyle/>
            <a:p/>
          </p:txBody>
        </p:sp>
        <p:sp>
          <p:nvSpPr>
            <p:cNvPr id="31" name="rc31"/>
            <p:cNvSpPr/>
            <p:nvPr/>
          </p:nvSpPr>
          <p:spPr>
            <a:xfrm>
              <a:off x="2405264" y="3505465"/>
              <a:ext cx="249522" cy="597231"/>
            </a:xfrm>
            <a:prstGeom prst="rect">
              <a:avLst/>
            </a:prstGeom>
            <a:solidFill>
              <a:srgbClr val="80BD41">
                <a:alpha val="100000"/>
              </a:srgbClr>
            </a:solidFill>
          </p:spPr>
          <p:txBody>
            <a:bodyPr/>
            <a:lstStyle/>
            <a:p/>
          </p:txBody>
        </p:sp>
        <p:sp>
          <p:nvSpPr>
            <p:cNvPr id="32" name="rc32"/>
            <p:cNvSpPr/>
            <p:nvPr/>
          </p:nvSpPr>
          <p:spPr>
            <a:xfrm>
              <a:off x="2405264" y="3273208"/>
              <a:ext cx="249522" cy="232257"/>
            </a:xfrm>
            <a:prstGeom prst="rect">
              <a:avLst/>
            </a:prstGeom>
            <a:solidFill>
              <a:srgbClr val="1CABE2">
                <a:alpha val="100000"/>
              </a:srgbClr>
            </a:solidFill>
          </p:spPr>
          <p:txBody>
            <a:bodyPr/>
            <a:lstStyle/>
            <a:p/>
          </p:txBody>
        </p:sp>
        <p:sp>
          <p:nvSpPr>
            <p:cNvPr id="33" name="rc33"/>
            <p:cNvSpPr/>
            <p:nvPr/>
          </p:nvSpPr>
          <p:spPr>
            <a:xfrm>
              <a:off x="2682512" y="3470464"/>
              <a:ext cx="249522" cy="632232"/>
            </a:xfrm>
            <a:prstGeom prst="rect">
              <a:avLst/>
            </a:prstGeom>
            <a:solidFill>
              <a:srgbClr val="80BD41">
                <a:alpha val="100000"/>
              </a:srgbClr>
            </a:solidFill>
          </p:spPr>
          <p:txBody>
            <a:bodyPr/>
            <a:lstStyle/>
            <a:p/>
          </p:txBody>
        </p:sp>
        <p:sp>
          <p:nvSpPr>
            <p:cNvPr id="34" name="rc34"/>
            <p:cNvSpPr/>
            <p:nvPr/>
          </p:nvSpPr>
          <p:spPr>
            <a:xfrm>
              <a:off x="2682512" y="3270812"/>
              <a:ext cx="249522" cy="199652"/>
            </a:xfrm>
            <a:prstGeom prst="rect">
              <a:avLst/>
            </a:prstGeom>
            <a:solidFill>
              <a:srgbClr val="1CABE2">
                <a:alpha val="100000"/>
              </a:srgbClr>
            </a:solidFill>
          </p:spPr>
          <p:txBody>
            <a:bodyPr/>
            <a:lstStyle/>
            <a:p/>
          </p:txBody>
        </p:sp>
        <p:sp>
          <p:nvSpPr>
            <p:cNvPr id="35" name="rc35"/>
            <p:cNvSpPr/>
            <p:nvPr/>
          </p:nvSpPr>
          <p:spPr>
            <a:xfrm>
              <a:off x="2959759" y="3464287"/>
              <a:ext cx="249522" cy="638409"/>
            </a:xfrm>
            <a:prstGeom prst="rect">
              <a:avLst/>
            </a:prstGeom>
            <a:solidFill>
              <a:srgbClr val="80BD41">
                <a:alpha val="100000"/>
              </a:srgbClr>
            </a:solidFill>
          </p:spPr>
          <p:txBody>
            <a:bodyPr/>
            <a:lstStyle/>
            <a:p/>
          </p:txBody>
        </p:sp>
        <p:sp>
          <p:nvSpPr>
            <p:cNvPr id="36" name="rc36"/>
            <p:cNvSpPr/>
            <p:nvPr/>
          </p:nvSpPr>
          <p:spPr>
            <a:xfrm>
              <a:off x="2959759" y="3251484"/>
              <a:ext cx="249522" cy="212802"/>
            </a:xfrm>
            <a:prstGeom prst="rect">
              <a:avLst/>
            </a:prstGeom>
            <a:solidFill>
              <a:srgbClr val="1CABE2">
                <a:alpha val="100000"/>
              </a:srgbClr>
            </a:solidFill>
          </p:spPr>
          <p:txBody>
            <a:bodyPr/>
            <a:lstStyle/>
            <a:p/>
          </p:txBody>
        </p:sp>
        <p:sp>
          <p:nvSpPr>
            <p:cNvPr id="37" name="rc37"/>
            <p:cNvSpPr/>
            <p:nvPr/>
          </p:nvSpPr>
          <p:spPr>
            <a:xfrm>
              <a:off x="3237007" y="3446150"/>
              <a:ext cx="249522" cy="656546"/>
            </a:xfrm>
            <a:prstGeom prst="rect">
              <a:avLst/>
            </a:prstGeom>
            <a:solidFill>
              <a:srgbClr val="80BD41">
                <a:alpha val="100000"/>
              </a:srgbClr>
            </a:solidFill>
          </p:spPr>
          <p:txBody>
            <a:bodyPr/>
            <a:lstStyle/>
            <a:p/>
          </p:txBody>
        </p:sp>
        <p:sp>
          <p:nvSpPr>
            <p:cNvPr id="38" name="rc38"/>
            <p:cNvSpPr/>
            <p:nvPr/>
          </p:nvSpPr>
          <p:spPr>
            <a:xfrm>
              <a:off x="3237007" y="3238819"/>
              <a:ext cx="249522" cy="207330"/>
            </a:xfrm>
            <a:prstGeom prst="rect">
              <a:avLst/>
            </a:prstGeom>
            <a:solidFill>
              <a:srgbClr val="1CABE2">
                <a:alpha val="100000"/>
              </a:srgbClr>
            </a:solidFill>
          </p:spPr>
          <p:txBody>
            <a:bodyPr/>
            <a:lstStyle/>
            <a:p/>
          </p:txBody>
        </p:sp>
        <p:sp>
          <p:nvSpPr>
            <p:cNvPr id="39" name="rc39"/>
            <p:cNvSpPr/>
            <p:nvPr/>
          </p:nvSpPr>
          <p:spPr>
            <a:xfrm>
              <a:off x="3514255" y="3458984"/>
              <a:ext cx="249522" cy="643713"/>
            </a:xfrm>
            <a:prstGeom prst="rect">
              <a:avLst/>
            </a:prstGeom>
            <a:solidFill>
              <a:srgbClr val="80BD41">
                <a:alpha val="100000"/>
              </a:srgbClr>
            </a:solidFill>
          </p:spPr>
          <p:txBody>
            <a:bodyPr/>
            <a:lstStyle/>
            <a:p/>
          </p:txBody>
        </p:sp>
        <p:sp>
          <p:nvSpPr>
            <p:cNvPr id="40" name="rc40"/>
            <p:cNvSpPr/>
            <p:nvPr/>
          </p:nvSpPr>
          <p:spPr>
            <a:xfrm>
              <a:off x="3514255" y="3244412"/>
              <a:ext cx="249522" cy="214571"/>
            </a:xfrm>
            <a:prstGeom prst="rect">
              <a:avLst/>
            </a:prstGeom>
            <a:solidFill>
              <a:srgbClr val="1CABE2">
                <a:alpha val="100000"/>
              </a:srgbClr>
            </a:solidFill>
          </p:spPr>
          <p:txBody>
            <a:bodyPr/>
            <a:lstStyle/>
            <a:p/>
          </p:txBody>
        </p:sp>
        <p:sp>
          <p:nvSpPr>
            <p:cNvPr id="41" name="rc41"/>
            <p:cNvSpPr/>
            <p:nvPr/>
          </p:nvSpPr>
          <p:spPr>
            <a:xfrm>
              <a:off x="3791502" y="3466698"/>
              <a:ext cx="249522" cy="635999"/>
            </a:xfrm>
            <a:prstGeom prst="rect">
              <a:avLst/>
            </a:prstGeom>
            <a:solidFill>
              <a:srgbClr val="80BD41">
                <a:alpha val="100000"/>
              </a:srgbClr>
            </a:solidFill>
          </p:spPr>
          <p:txBody>
            <a:bodyPr/>
            <a:lstStyle/>
            <a:p/>
          </p:txBody>
        </p:sp>
        <p:sp>
          <p:nvSpPr>
            <p:cNvPr id="42" name="rc42"/>
            <p:cNvSpPr/>
            <p:nvPr/>
          </p:nvSpPr>
          <p:spPr>
            <a:xfrm>
              <a:off x="3791502" y="3219364"/>
              <a:ext cx="249522" cy="247333"/>
            </a:xfrm>
            <a:prstGeom prst="rect">
              <a:avLst/>
            </a:prstGeom>
            <a:solidFill>
              <a:srgbClr val="1CABE2">
                <a:alpha val="100000"/>
              </a:srgbClr>
            </a:solidFill>
          </p:spPr>
          <p:txBody>
            <a:bodyPr/>
            <a:lstStyle/>
            <a:p/>
          </p:txBody>
        </p:sp>
        <p:sp>
          <p:nvSpPr>
            <p:cNvPr id="43" name="rc43"/>
            <p:cNvSpPr/>
            <p:nvPr/>
          </p:nvSpPr>
          <p:spPr>
            <a:xfrm>
              <a:off x="4068750" y="3453141"/>
              <a:ext cx="249522" cy="649555"/>
            </a:xfrm>
            <a:prstGeom prst="rect">
              <a:avLst/>
            </a:prstGeom>
            <a:solidFill>
              <a:srgbClr val="80BD41">
                <a:alpha val="100000"/>
              </a:srgbClr>
            </a:solidFill>
          </p:spPr>
          <p:txBody>
            <a:bodyPr/>
            <a:lstStyle/>
            <a:p/>
          </p:txBody>
        </p:sp>
        <p:sp>
          <p:nvSpPr>
            <p:cNvPr id="44" name="rc44"/>
            <p:cNvSpPr/>
            <p:nvPr/>
          </p:nvSpPr>
          <p:spPr>
            <a:xfrm>
              <a:off x="4068750" y="3200536"/>
              <a:ext cx="249522" cy="252604"/>
            </a:xfrm>
            <a:prstGeom prst="rect">
              <a:avLst/>
            </a:prstGeom>
            <a:solidFill>
              <a:srgbClr val="1CABE2">
                <a:alpha val="100000"/>
              </a:srgbClr>
            </a:solidFill>
          </p:spPr>
          <p:txBody>
            <a:bodyPr/>
            <a:lstStyle/>
            <a:p/>
          </p:txBody>
        </p:sp>
        <p:sp>
          <p:nvSpPr>
            <p:cNvPr id="45" name="rc45"/>
            <p:cNvSpPr/>
            <p:nvPr/>
          </p:nvSpPr>
          <p:spPr>
            <a:xfrm>
              <a:off x="4345998" y="3385200"/>
              <a:ext cx="249522" cy="717496"/>
            </a:xfrm>
            <a:prstGeom prst="rect">
              <a:avLst/>
            </a:prstGeom>
            <a:solidFill>
              <a:srgbClr val="80BD41">
                <a:alpha val="100000"/>
              </a:srgbClr>
            </a:solidFill>
          </p:spPr>
          <p:txBody>
            <a:bodyPr/>
            <a:lstStyle/>
            <a:p/>
          </p:txBody>
        </p:sp>
        <p:sp>
          <p:nvSpPr>
            <p:cNvPr id="46" name="rc46"/>
            <p:cNvSpPr/>
            <p:nvPr/>
          </p:nvSpPr>
          <p:spPr>
            <a:xfrm>
              <a:off x="4345998" y="3182830"/>
              <a:ext cx="249522" cy="202370"/>
            </a:xfrm>
            <a:prstGeom prst="rect">
              <a:avLst/>
            </a:prstGeom>
            <a:solidFill>
              <a:srgbClr val="1CABE2">
                <a:alpha val="100000"/>
              </a:srgbClr>
            </a:solidFill>
          </p:spPr>
          <p:txBody>
            <a:bodyPr/>
            <a:lstStyle/>
            <a:p/>
          </p:txBody>
        </p:sp>
        <p:sp>
          <p:nvSpPr>
            <p:cNvPr id="47" name="rc47"/>
            <p:cNvSpPr/>
            <p:nvPr/>
          </p:nvSpPr>
          <p:spPr>
            <a:xfrm>
              <a:off x="4623245" y="3359486"/>
              <a:ext cx="249522" cy="743210"/>
            </a:xfrm>
            <a:prstGeom prst="rect">
              <a:avLst/>
            </a:prstGeom>
            <a:solidFill>
              <a:srgbClr val="80BD41">
                <a:alpha val="100000"/>
              </a:srgbClr>
            </a:solidFill>
          </p:spPr>
          <p:txBody>
            <a:bodyPr/>
            <a:lstStyle/>
            <a:p/>
          </p:txBody>
        </p:sp>
        <p:sp>
          <p:nvSpPr>
            <p:cNvPr id="48" name="rc48"/>
            <p:cNvSpPr/>
            <p:nvPr/>
          </p:nvSpPr>
          <p:spPr>
            <a:xfrm>
              <a:off x="4623245" y="3149862"/>
              <a:ext cx="249522" cy="209624"/>
            </a:xfrm>
            <a:prstGeom prst="rect">
              <a:avLst/>
            </a:prstGeom>
            <a:solidFill>
              <a:srgbClr val="1CABE2">
                <a:alpha val="100000"/>
              </a:srgbClr>
            </a:solidFill>
          </p:spPr>
          <p:txBody>
            <a:bodyPr/>
            <a:lstStyle/>
            <a:p/>
          </p:txBody>
        </p:sp>
        <p:sp>
          <p:nvSpPr>
            <p:cNvPr id="49" name="rc49"/>
            <p:cNvSpPr/>
            <p:nvPr/>
          </p:nvSpPr>
          <p:spPr>
            <a:xfrm>
              <a:off x="4900493" y="3360016"/>
              <a:ext cx="249522" cy="742680"/>
            </a:xfrm>
            <a:prstGeom prst="rect">
              <a:avLst/>
            </a:prstGeom>
            <a:solidFill>
              <a:srgbClr val="80BD41">
                <a:alpha val="100000"/>
              </a:srgbClr>
            </a:solidFill>
          </p:spPr>
          <p:txBody>
            <a:bodyPr/>
            <a:lstStyle/>
            <a:p/>
          </p:txBody>
        </p:sp>
        <p:sp>
          <p:nvSpPr>
            <p:cNvPr id="50" name="rc50"/>
            <p:cNvSpPr/>
            <p:nvPr/>
          </p:nvSpPr>
          <p:spPr>
            <a:xfrm>
              <a:off x="4900493" y="3125485"/>
              <a:ext cx="249522" cy="234531"/>
            </a:xfrm>
            <a:prstGeom prst="rect">
              <a:avLst/>
            </a:prstGeom>
            <a:solidFill>
              <a:srgbClr val="1CABE2">
                <a:alpha val="100000"/>
              </a:srgbClr>
            </a:solidFill>
          </p:spPr>
          <p:txBody>
            <a:bodyPr/>
            <a:lstStyle/>
            <a:p/>
          </p:txBody>
        </p:sp>
        <p:sp>
          <p:nvSpPr>
            <p:cNvPr id="51" name="rc51"/>
            <p:cNvSpPr/>
            <p:nvPr/>
          </p:nvSpPr>
          <p:spPr>
            <a:xfrm>
              <a:off x="5177741" y="3374107"/>
              <a:ext cx="249522" cy="728590"/>
            </a:xfrm>
            <a:prstGeom prst="rect">
              <a:avLst/>
            </a:prstGeom>
            <a:solidFill>
              <a:srgbClr val="80BD41">
                <a:alpha val="100000"/>
              </a:srgbClr>
            </a:solidFill>
          </p:spPr>
          <p:txBody>
            <a:bodyPr/>
            <a:lstStyle/>
            <a:p/>
          </p:txBody>
        </p:sp>
        <p:sp>
          <p:nvSpPr>
            <p:cNvPr id="52" name="rc52"/>
            <p:cNvSpPr/>
            <p:nvPr/>
          </p:nvSpPr>
          <p:spPr>
            <a:xfrm>
              <a:off x="5177741" y="3104628"/>
              <a:ext cx="249522" cy="269478"/>
            </a:xfrm>
            <a:prstGeom prst="rect">
              <a:avLst/>
            </a:prstGeom>
            <a:solidFill>
              <a:srgbClr val="1CABE2">
                <a:alpha val="100000"/>
              </a:srgbClr>
            </a:solidFill>
          </p:spPr>
          <p:txBody>
            <a:bodyPr/>
            <a:lstStyle/>
            <a:p/>
          </p:txBody>
        </p:sp>
        <p:sp>
          <p:nvSpPr>
            <p:cNvPr id="53" name="rc53"/>
            <p:cNvSpPr/>
            <p:nvPr/>
          </p:nvSpPr>
          <p:spPr>
            <a:xfrm>
              <a:off x="5454988" y="3355704"/>
              <a:ext cx="249522" cy="746992"/>
            </a:xfrm>
            <a:prstGeom prst="rect">
              <a:avLst/>
            </a:prstGeom>
            <a:solidFill>
              <a:srgbClr val="80BD41">
                <a:alpha val="100000"/>
              </a:srgbClr>
            </a:solidFill>
          </p:spPr>
          <p:txBody>
            <a:bodyPr/>
            <a:lstStyle/>
            <a:p/>
          </p:txBody>
        </p:sp>
        <p:sp>
          <p:nvSpPr>
            <p:cNvPr id="54" name="rc54"/>
            <p:cNvSpPr/>
            <p:nvPr/>
          </p:nvSpPr>
          <p:spPr>
            <a:xfrm>
              <a:off x="5454988" y="3079419"/>
              <a:ext cx="249522" cy="276285"/>
            </a:xfrm>
            <a:prstGeom prst="rect">
              <a:avLst/>
            </a:prstGeom>
            <a:solidFill>
              <a:srgbClr val="1CABE2">
                <a:alpha val="100000"/>
              </a:srgbClr>
            </a:solidFill>
          </p:spPr>
          <p:txBody>
            <a:bodyPr/>
            <a:lstStyle/>
            <a:p/>
          </p:txBody>
        </p:sp>
        <p:sp>
          <p:nvSpPr>
            <p:cNvPr id="55" name="rc55"/>
            <p:cNvSpPr/>
            <p:nvPr/>
          </p:nvSpPr>
          <p:spPr>
            <a:xfrm>
              <a:off x="5732236" y="3348004"/>
              <a:ext cx="249522" cy="754693"/>
            </a:xfrm>
            <a:prstGeom prst="rect">
              <a:avLst/>
            </a:prstGeom>
            <a:solidFill>
              <a:srgbClr val="80BD41">
                <a:alpha val="100000"/>
              </a:srgbClr>
            </a:solidFill>
          </p:spPr>
          <p:txBody>
            <a:bodyPr/>
            <a:lstStyle/>
            <a:p/>
          </p:txBody>
        </p:sp>
        <p:sp>
          <p:nvSpPr>
            <p:cNvPr id="56" name="rc56"/>
            <p:cNvSpPr/>
            <p:nvPr/>
          </p:nvSpPr>
          <p:spPr>
            <a:xfrm>
              <a:off x="5732236" y="3068871"/>
              <a:ext cx="249522" cy="279133"/>
            </a:xfrm>
            <a:prstGeom prst="rect">
              <a:avLst/>
            </a:prstGeom>
            <a:solidFill>
              <a:srgbClr val="1CABE2">
                <a:alpha val="100000"/>
              </a:srgbClr>
            </a:solidFill>
          </p:spPr>
          <p:txBody>
            <a:bodyPr/>
            <a:lstStyle/>
            <a:p/>
          </p:txBody>
        </p:sp>
        <p:sp>
          <p:nvSpPr>
            <p:cNvPr id="57" name="rc57"/>
            <p:cNvSpPr/>
            <p:nvPr/>
          </p:nvSpPr>
          <p:spPr>
            <a:xfrm>
              <a:off x="6009484" y="3336215"/>
              <a:ext cx="249522" cy="766481"/>
            </a:xfrm>
            <a:prstGeom prst="rect">
              <a:avLst/>
            </a:prstGeom>
            <a:solidFill>
              <a:srgbClr val="80BD41">
                <a:alpha val="100000"/>
              </a:srgbClr>
            </a:solidFill>
          </p:spPr>
          <p:txBody>
            <a:bodyPr/>
            <a:lstStyle/>
            <a:p/>
          </p:txBody>
        </p:sp>
        <p:sp>
          <p:nvSpPr>
            <p:cNvPr id="58" name="rc58"/>
            <p:cNvSpPr/>
            <p:nvPr/>
          </p:nvSpPr>
          <p:spPr>
            <a:xfrm>
              <a:off x="6009484" y="3052722"/>
              <a:ext cx="249522" cy="283493"/>
            </a:xfrm>
            <a:prstGeom prst="rect">
              <a:avLst/>
            </a:prstGeom>
            <a:solidFill>
              <a:srgbClr val="1CABE2">
                <a:alpha val="100000"/>
              </a:srgbClr>
            </a:solidFill>
          </p:spPr>
          <p:txBody>
            <a:bodyPr/>
            <a:lstStyle/>
            <a:p/>
          </p:txBody>
        </p:sp>
        <p:sp>
          <p:nvSpPr>
            <p:cNvPr id="59" name="rc59"/>
            <p:cNvSpPr/>
            <p:nvPr/>
          </p:nvSpPr>
          <p:spPr>
            <a:xfrm>
              <a:off x="6286731" y="3281409"/>
              <a:ext cx="249522" cy="821287"/>
            </a:xfrm>
            <a:prstGeom prst="rect">
              <a:avLst/>
            </a:prstGeom>
            <a:solidFill>
              <a:srgbClr val="80BD41">
                <a:alpha val="100000"/>
              </a:srgbClr>
            </a:solidFill>
          </p:spPr>
          <p:txBody>
            <a:bodyPr/>
            <a:lstStyle/>
            <a:p/>
          </p:txBody>
        </p:sp>
        <p:sp>
          <p:nvSpPr>
            <p:cNvPr id="60" name="rc60"/>
            <p:cNvSpPr/>
            <p:nvPr/>
          </p:nvSpPr>
          <p:spPr>
            <a:xfrm>
              <a:off x="6286731" y="3036089"/>
              <a:ext cx="249522" cy="245320"/>
            </a:xfrm>
            <a:prstGeom prst="rect">
              <a:avLst/>
            </a:prstGeom>
            <a:solidFill>
              <a:srgbClr val="1CABE2">
                <a:alpha val="100000"/>
              </a:srgbClr>
            </a:solidFill>
          </p:spPr>
          <p:txBody>
            <a:bodyPr/>
            <a:lstStyle/>
            <a:p/>
          </p:txBody>
        </p:sp>
        <p:sp>
          <p:nvSpPr>
            <p:cNvPr id="61" name="rc61"/>
            <p:cNvSpPr/>
            <p:nvPr/>
          </p:nvSpPr>
          <p:spPr>
            <a:xfrm>
              <a:off x="6563979" y="3353663"/>
              <a:ext cx="249522" cy="749034"/>
            </a:xfrm>
            <a:prstGeom prst="rect">
              <a:avLst/>
            </a:prstGeom>
            <a:solidFill>
              <a:srgbClr val="80BD41">
                <a:alpha val="100000"/>
              </a:srgbClr>
            </a:solidFill>
          </p:spPr>
          <p:txBody>
            <a:bodyPr/>
            <a:lstStyle/>
            <a:p/>
          </p:txBody>
        </p:sp>
        <p:sp>
          <p:nvSpPr>
            <p:cNvPr id="62" name="rc62"/>
            <p:cNvSpPr/>
            <p:nvPr/>
          </p:nvSpPr>
          <p:spPr>
            <a:xfrm>
              <a:off x="6563979" y="3017140"/>
              <a:ext cx="249522" cy="336522"/>
            </a:xfrm>
            <a:prstGeom prst="rect">
              <a:avLst/>
            </a:prstGeom>
            <a:solidFill>
              <a:srgbClr val="1CABE2">
                <a:alpha val="100000"/>
              </a:srgbClr>
            </a:solidFill>
          </p:spPr>
          <p:txBody>
            <a:bodyPr/>
            <a:lstStyle/>
            <a:p/>
          </p:txBody>
        </p:sp>
        <p:sp>
          <p:nvSpPr>
            <p:cNvPr id="63" name="rc63"/>
            <p:cNvSpPr/>
            <p:nvPr/>
          </p:nvSpPr>
          <p:spPr>
            <a:xfrm>
              <a:off x="6841227" y="3329269"/>
              <a:ext cx="249522" cy="773427"/>
            </a:xfrm>
            <a:prstGeom prst="rect">
              <a:avLst/>
            </a:prstGeom>
            <a:solidFill>
              <a:srgbClr val="80BD41">
                <a:alpha val="100000"/>
              </a:srgbClr>
            </a:solidFill>
          </p:spPr>
          <p:txBody>
            <a:bodyPr/>
            <a:lstStyle/>
            <a:p/>
          </p:txBody>
        </p:sp>
        <p:sp>
          <p:nvSpPr>
            <p:cNvPr id="64" name="rc64"/>
            <p:cNvSpPr/>
            <p:nvPr/>
          </p:nvSpPr>
          <p:spPr>
            <a:xfrm>
              <a:off x="6841227" y="2997800"/>
              <a:ext cx="249522" cy="331468"/>
            </a:xfrm>
            <a:prstGeom prst="rect">
              <a:avLst/>
            </a:prstGeom>
            <a:solidFill>
              <a:srgbClr val="1CABE2">
                <a:alpha val="100000"/>
              </a:srgbClr>
            </a:solidFill>
          </p:spPr>
          <p:txBody>
            <a:bodyPr/>
            <a:lstStyle/>
            <a:p/>
          </p:txBody>
        </p:sp>
        <p:sp>
          <p:nvSpPr>
            <p:cNvPr id="65" name="rc65"/>
            <p:cNvSpPr/>
            <p:nvPr/>
          </p:nvSpPr>
          <p:spPr>
            <a:xfrm>
              <a:off x="7118474" y="3383287"/>
              <a:ext cx="249522" cy="719409"/>
            </a:xfrm>
            <a:prstGeom prst="rect">
              <a:avLst/>
            </a:prstGeom>
            <a:solidFill>
              <a:srgbClr val="80BD41">
                <a:alpha val="100000"/>
              </a:srgbClr>
            </a:solidFill>
          </p:spPr>
          <p:txBody>
            <a:bodyPr/>
            <a:lstStyle/>
            <a:p/>
          </p:txBody>
        </p:sp>
        <p:sp>
          <p:nvSpPr>
            <p:cNvPr id="66" name="rc66"/>
            <p:cNvSpPr/>
            <p:nvPr/>
          </p:nvSpPr>
          <p:spPr>
            <a:xfrm>
              <a:off x="7118474" y="2978619"/>
              <a:ext cx="249522" cy="404668"/>
            </a:xfrm>
            <a:prstGeom prst="rect">
              <a:avLst/>
            </a:prstGeom>
            <a:solidFill>
              <a:srgbClr val="1CABE2">
                <a:alpha val="100000"/>
              </a:srgbClr>
            </a:solidFill>
          </p:spPr>
          <p:txBody>
            <a:bodyPr/>
            <a:lstStyle/>
            <a:p/>
          </p:txBody>
        </p:sp>
        <p:sp>
          <p:nvSpPr>
            <p:cNvPr id="67" name="rc67"/>
            <p:cNvSpPr/>
            <p:nvPr/>
          </p:nvSpPr>
          <p:spPr>
            <a:xfrm>
              <a:off x="7395722" y="3343972"/>
              <a:ext cx="249522" cy="758725"/>
            </a:xfrm>
            <a:prstGeom prst="rect">
              <a:avLst/>
            </a:prstGeom>
            <a:solidFill>
              <a:srgbClr val="80BD41">
                <a:alpha val="100000"/>
              </a:srgbClr>
            </a:solidFill>
          </p:spPr>
          <p:txBody>
            <a:bodyPr/>
            <a:lstStyle/>
            <a:p/>
          </p:txBody>
        </p:sp>
        <p:sp>
          <p:nvSpPr>
            <p:cNvPr id="68" name="rc68"/>
            <p:cNvSpPr/>
            <p:nvPr/>
          </p:nvSpPr>
          <p:spPr>
            <a:xfrm>
              <a:off x="7395722" y="2970271"/>
              <a:ext cx="249522" cy="373700"/>
            </a:xfrm>
            <a:prstGeom prst="rect">
              <a:avLst/>
            </a:prstGeom>
            <a:solidFill>
              <a:srgbClr val="1CABE2">
                <a:alpha val="100000"/>
              </a:srgbClr>
            </a:solidFill>
          </p:spPr>
          <p:txBody>
            <a:bodyPr/>
            <a:lstStyle/>
            <a:p/>
          </p:txBody>
        </p:sp>
        <p:sp>
          <p:nvSpPr>
            <p:cNvPr id="69" name="rc69"/>
            <p:cNvSpPr/>
            <p:nvPr/>
          </p:nvSpPr>
          <p:spPr>
            <a:xfrm>
              <a:off x="7672970" y="3339977"/>
              <a:ext cx="249522" cy="762720"/>
            </a:xfrm>
            <a:prstGeom prst="rect">
              <a:avLst/>
            </a:prstGeom>
            <a:solidFill>
              <a:srgbClr val="80BD41">
                <a:alpha val="100000"/>
              </a:srgbClr>
            </a:solidFill>
          </p:spPr>
          <p:txBody>
            <a:bodyPr/>
            <a:lstStyle/>
            <a:p/>
          </p:txBody>
        </p:sp>
        <p:sp>
          <p:nvSpPr>
            <p:cNvPr id="70" name="rc70"/>
            <p:cNvSpPr/>
            <p:nvPr/>
          </p:nvSpPr>
          <p:spPr>
            <a:xfrm>
              <a:off x="7672970" y="2964308"/>
              <a:ext cx="249522" cy="375668"/>
            </a:xfrm>
            <a:prstGeom prst="rect">
              <a:avLst/>
            </a:prstGeom>
            <a:solidFill>
              <a:srgbClr val="1CABE2">
                <a:alpha val="100000"/>
              </a:srgbClr>
            </a:solidFill>
          </p:spPr>
          <p:txBody>
            <a:bodyPr/>
            <a:lstStyle/>
            <a:p/>
          </p:txBody>
        </p:sp>
        <p:sp>
          <p:nvSpPr>
            <p:cNvPr id="71" name="rc71"/>
            <p:cNvSpPr/>
            <p:nvPr/>
          </p:nvSpPr>
          <p:spPr>
            <a:xfrm>
              <a:off x="7950217" y="3338392"/>
              <a:ext cx="249522" cy="764304"/>
            </a:xfrm>
            <a:prstGeom prst="rect">
              <a:avLst/>
            </a:prstGeom>
            <a:solidFill>
              <a:srgbClr val="80BD41">
                <a:alpha val="100000"/>
              </a:srgbClr>
            </a:solidFill>
          </p:spPr>
          <p:txBody>
            <a:bodyPr/>
            <a:lstStyle/>
            <a:p/>
          </p:txBody>
        </p:sp>
        <p:sp>
          <p:nvSpPr>
            <p:cNvPr id="72" name="rc72"/>
            <p:cNvSpPr/>
            <p:nvPr/>
          </p:nvSpPr>
          <p:spPr>
            <a:xfrm>
              <a:off x="7950217" y="2944660"/>
              <a:ext cx="249522" cy="393732"/>
            </a:xfrm>
            <a:prstGeom prst="rect">
              <a:avLst/>
            </a:prstGeom>
            <a:solidFill>
              <a:srgbClr val="1CABE2">
                <a:alpha val="100000"/>
              </a:srgbClr>
            </a:solidFill>
          </p:spPr>
          <p:txBody>
            <a:bodyPr/>
            <a:lstStyle/>
            <a:p/>
          </p:txBody>
        </p:sp>
        <p:sp>
          <p:nvSpPr>
            <p:cNvPr id="73" name="pl73"/>
            <p:cNvSpPr/>
            <p:nvPr/>
          </p:nvSpPr>
          <p:spPr>
            <a:xfrm>
              <a:off x="1421035" y="1844525"/>
              <a:ext cx="6653943" cy="868527"/>
            </a:xfrm>
            <a:custGeom>
              <a:avLst/>
              <a:pathLst>
                <a:path w="6653943" h="868527">
                  <a:moveTo>
                    <a:pt x="0" y="868527"/>
                  </a:moveTo>
                  <a:lnTo>
                    <a:pt x="277247" y="550067"/>
                  </a:lnTo>
                  <a:lnTo>
                    <a:pt x="554495" y="463214"/>
                  </a:lnTo>
                  <a:lnTo>
                    <a:pt x="831742" y="347411"/>
                  </a:lnTo>
                  <a:lnTo>
                    <a:pt x="1108990" y="173705"/>
                  </a:lnTo>
                  <a:lnTo>
                    <a:pt x="1386238" y="57901"/>
                  </a:lnTo>
                  <a:lnTo>
                    <a:pt x="1663485" y="86852"/>
                  </a:lnTo>
                  <a:lnTo>
                    <a:pt x="1940733" y="57901"/>
                  </a:lnTo>
                  <a:lnTo>
                    <a:pt x="2217981" y="86852"/>
                  </a:lnTo>
                  <a:lnTo>
                    <a:pt x="2495228" y="173705"/>
                  </a:lnTo>
                  <a:lnTo>
                    <a:pt x="2772476" y="173705"/>
                  </a:lnTo>
                  <a:lnTo>
                    <a:pt x="3049724" y="0"/>
                  </a:lnTo>
                  <a:lnTo>
                    <a:pt x="3326971" y="0"/>
                  </a:lnTo>
                  <a:lnTo>
                    <a:pt x="3604219" y="57901"/>
                  </a:lnTo>
                  <a:lnTo>
                    <a:pt x="3881467" y="144754"/>
                  </a:lnTo>
                  <a:lnTo>
                    <a:pt x="4158714" y="144754"/>
                  </a:lnTo>
                  <a:lnTo>
                    <a:pt x="4435962" y="144754"/>
                  </a:lnTo>
                  <a:lnTo>
                    <a:pt x="4713210" y="144754"/>
                  </a:lnTo>
                  <a:lnTo>
                    <a:pt x="4990457" y="28950"/>
                  </a:lnTo>
                  <a:lnTo>
                    <a:pt x="5267705" y="260558"/>
                  </a:lnTo>
                  <a:lnTo>
                    <a:pt x="5544953" y="231607"/>
                  </a:lnTo>
                  <a:lnTo>
                    <a:pt x="5822200" y="405312"/>
                  </a:lnTo>
                  <a:lnTo>
                    <a:pt x="6099448" y="318460"/>
                  </a:lnTo>
                  <a:lnTo>
                    <a:pt x="6376696" y="318460"/>
                  </a:lnTo>
                  <a:lnTo>
                    <a:pt x="6653943" y="34741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6" name="tx76"/>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4" name="tx84"/>
            <p:cNvSpPr/>
            <p:nvPr/>
          </p:nvSpPr>
          <p:spPr>
            <a:xfrm>
              <a:off x="1329607" y="3186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85" name="tx85"/>
            <p:cNvSpPr/>
            <p:nvPr/>
          </p:nvSpPr>
          <p:spPr>
            <a:xfrm>
              <a:off x="2715845" y="3134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6" name="tx86"/>
            <p:cNvSpPr/>
            <p:nvPr/>
          </p:nvSpPr>
          <p:spPr>
            <a:xfrm>
              <a:off x="4102084" y="30657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7" name="tx87"/>
            <p:cNvSpPr/>
            <p:nvPr/>
          </p:nvSpPr>
          <p:spPr>
            <a:xfrm>
              <a:off x="5488322" y="2944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88" name="tx88"/>
            <p:cNvSpPr/>
            <p:nvPr/>
          </p:nvSpPr>
          <p:spPr>
            <a:xfrm>
              <a:off x="6597312" y="28811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89" name="tx89"/>
            <p:cNvSpPr/>
            <p:nvPr/>
          </p:nvSpPr>
          <p:spPr>
            <a:xfrm>
              <a:off x="6874560" y="28618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77933" y="28438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1" name="tx91"/>
            <p:cNvSpPr/>
            <p:nvPr/>
          </p:nvSpPr>
          <p:spPr>
            <a:xfrm>
              <a:off x="7429055" y="28354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2" name="tx92"/>
            <p:cNvSpPr/>
            <p:nvPr/>
          </p:nvSpPr>
          <p:spPr>
            <a:xfrm>
              <a:off x="7706303" y="28295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3" name="tx93"/>
            <p:cNvSpPr/>
            <p:nvPr/>
          </p:nvSpPr>
          <p:spPr>
            <a:xfrm>
              <a:off x="7983551" y="28098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4" name="pl94"/>
            <p:cNvSpPr/>
            <p:nvPr/>
          </p:nvSpPr>
          <p:spPr>
            <a:xfrm>
              <a:off x="1421035"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80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05" name="tx105"/>
            <p:cNvSpPr/>
            <p:nvPr/>
          </p:nvSpPr>
          <p:spPr>
            <a:xfrm>
              <a:off x="1355732" y="34900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06" name="tx106"/>
            <p:cNvSpPr/>
            <p:nvPr/>
          </p:nvSpPr>
          <p:spPr>
            <a:xfrm>
              <a:off x="2715845" y="3751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07" name="tx107"/>
            <p:cNvSpPr/>
            <p:nvPr/>
          </p:nvSpPr>
          <p:spPr>
            <a:xfrm>
              <a:off x="2715845" y="3335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08" name="tx108"/>
            <p:cNvSpPr/>
            <p:nvPr/>
          </p:nvSpPr>
          <p:spPr>
            <a:xfrm>
              <a:off x="4102084" y="3742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09" name="tx109"/>
            <p:cNvSpPr/>
            <p:nvPr/>
          </p:nvSpPr>
          <p:spPr>
            <a:xfrm>
              <a:off x="4102084" y="32917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0" name="tx110"/>
            <p:cNvSpPr/>
            <p:nvPr/>
          </p:nvSpPr>
          <p:spPr>
            <a:xfrm>
              <a:off x="5488322" y="3694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1" name="tx111"/>
            <p:cNvSpPr/>
            <p:nvPr/>
          </p:nvSpPr>
          <p:spPr>
            <a:xfrm>
              <a:off x="5488322" y="3182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2" name="tx112"/>
            <p:cNvSpPr/>
            <p:nvPr/>
          </p:nvSpPr>
          <p:spPr>
            <a:xfrm>
              <a:off x="6597312" y="36930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3" name="tx113"/>
            <p:cNvSpPr/>
            <p:nvPr/>
          </p:nvSpPr>
          <p:spPr>
            <a:xfrm>
              <a:off x="6597312" y="3150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14" name="tx114"/>
            <p:cNvSpPr/>
            <p:nvPr/>
          </p:nvSpPr>
          <p:spPr>
            <a:xfrm>
              <a:off x="6874560" y="3680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15" name="tx115"/>
            <p:cNvSpPr/>
            <p:nvPr/>
          </p:nvSpPr>
          <p:spPr>
            <a:xfrm>
              <a:off x="6874560" y="3128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16" name="tx116"/>
            <p:cNvSpPr/>
            <p:nvPr/>
          </p:nvSpPr>
          <p:spPr>
            <a:xfrm>
              <a:off x="7151808" y="3707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7" name="tx117"/>
            <p:cNvSpPr/>
            <p:nvPr/>
          </p:nvSpPr>
          <p:spPr>
            <a:xfrm>
              <a:off x="7177933" y="31459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8" name="tx118"/>
            <p:cNvSpPr/>
            <p:nvPr/>
          </p:nvSpPr>
          <p:spPr>
            <a:xfrm>
              <a:off x="7429055" y="3688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19" name="tx119"/>
            <p:cNvSpPr/>
            <p:nvPr/>
          </p:nvSpPr>
          <p:spPr>
            <a:xfrm>
              <a:off x="7429055" y="3122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20" name="tx120"/>
            <p:cNvSpPr/>
            <p:nvPr/>
          </p:nvSpPr>
          <p:spPr>
            <a:xfrm>
              <a:off x="7706303" y="3686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1" name="tx121"/>
            <p:cNvSpPr/>
            <p:nvPr/>
          </p:nvSpPr>
          <p:spPr>
            <a:xfrm>
              <a:off x="7706303" y="3117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22" name="tx122"/>
            <p:cNvSpPr/>
            <p:nvPr/>
          </p:nvSpPr>
          <p:spPr>
            <a:xfrm>
              <a:off x="7983551" y="3685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3" name="tx123"/>
            <p:cNvSpPr/>
            <p:nvPr/>
          </p:nvSpPr>
          <p:spPr>
            <a:xfrm>
              <a:off x="7983551" y="31064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4798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44367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6375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48663"/>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2000-2024</a:t>
              </a:r>
            </a:p>
          </p:txBody>
        </p:sp>
        <p:sp>
          <p:nvSpPr>
            <p:cNvPr id="153" name="pl153"/>
            <p:cNvSpPr/>
            <p:nvPr/>
          </p:nvSpPr>
          <p:spPr>
            <a:xfrm>
              <a:off x="24378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211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043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794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627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1459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4252624" cy="167191"/>
            </a:xfrm>
            <a:prstGeom prst="rect">
              <a:avLst/>
            </a:prstGeom>
            <a:solidFill>
              <a:srgbClr val="80BD41">
                <a:alpha val="100000"/>
              </a:srgbClr>
            </a:solidFill>
          </p:spPr>
          <p:txBody>
            <a:bodyPr/>
            <a:lstStyle/>
            <a:p/>
          </p:txBody>
        </p:sp>
        <p:sp>
          <p:nvSpPr>
            <p:cNvPr id="164" name="rc164"/>
            <p:cNvSpPr/>
            <p:nvPr/>
          </p:nvSpPr>
          <p:spPr>
            <a:xfrm>
              <a:off x="5548898" y="5889059"/>
              <a:ext cx="1910600" cy="167191"/>
            </a:xfrm>
            <a:prstGeom prst="rect">
              <a:avLst/>
            </a:prstGeom>
            <a:solidFill>
              <a:srgbClr val="1CABE2">
                <a:alpha val="100000"/>
              </a:srgbClr>
            </a:solidFill>
          </p:spPr>
          <p:txBody>
            <a:bodyPr/>
            <a:lstStyle/>
            <a:p/>
          </p:txBody>
        </p:sp>
        <p:sp>
          <p:nvSpPr>
            <p:cNvPr id="165" name="rc165"/>
            <p:cNvSpPr/>
            <p:nvPr/>
          </p:nvSpPr>
          <p:spPr>
            <a:xfrm>
              <a:off x="1296273" y="5680069"/>
              <a:ext cx="4330327" cy="167191"/>
            </a:xfrm>
            <a:prstGeom prst="rect">
              <a:avLst/>
            </a:prstGeom>
            <a:solidFill>
              <a:srgbClr val="80BD41">
                <a:alpha val="100000"/>
              </a:srgbClr>
            </a:solidFill>
          </p:spPr>
          <p:txBody>
            <a:bodyPr/>
            <a:lstStyle/>
            <a:p/>
          </p:txBody>
        </p:sp>
        <p:sp>
          <p:nvSpPr>
            <p:cNvPr id="166" name="rc166"/>
            <p:cNvSpPr/>
            <p:nvPr/>
          </p:nvSpPr>
          <p:spPr>
            <a:xfrm>
              <a:off x="5626601" y="5680069"/>
              <a:ext cx="2132849" cy="167191"/>
            </a:xfrm>
            <a:prstGeom prst="rect">
              <a:avLst/>
            </a:prstGeom>
            <a:solidFill>
              <a:srgbClr val="1CABE2">
                <a:alpha val="100000"/>
              </a:srgbClr>
            </a:solidFill>
          </p:spPr>
          <p:txBody>
            <a:bodyPr/>
            <a:lstStyle/>
            <a:p/>
          </p:txBody>
        </p:sp>
        <p:sp>
          <p:nvSpPr>
            <p:cNvPr id="167" name="rc167"/>
            <p:cNvSpPr/>
            <p:nvPr/>
          </p:nvSpPr>
          <p:spPr>
            <a:xfrm>
              <a:off x="1296273" y="5471080"/>
              <a:ext cx="4339323" cy="167191"/>
            </a:xfrm>
            <a:prstGeom prst="rect">
              <a:avLst/>
            </a:prstGeom>
            <a:solidFill>
              <a:srgbClr val="80BD41">
                <a:alpha val="100000"/>
              </a:srgbClr>
            </a:solidFill>
          </p:spPr>
          <p:txBody>
            <a:bodyPr/>
            <a:lstStyle/>
            <a:p/>
          </p:txBody>
        </p:sp>
        <p:sp>
          <p:nvSpPr>
            <p:cNvPr id="168" name="rc168"/>
            <p:cNvSpPr/>
            <p:nvPr/>
          </p:nvSpPr>
          <p:spPr>
            <a:xfrm>
              <a:off x="5635597" y="5471080"/>
              <a:ext cx="2235406" cy="167191"/>
            </a:xfrm>
            <a:prstGeom prst="rect">
              <a:avLst/>
            </a:prstGeom>
            <a:solidFill>
              <a:srgbClr val="1CABE2">
                <a:alpha val="100000"/>
              </a:srgbClr>
            </a:solidFill>
          </p:spPr>
          <p:txBody>
            <a:bodyPr/>
            <a:lstStyle/>
            <a:p/>
          </p:txBody>
        </p:sp>
        <p:sp>
          <p:nvSpPr>
            <p:cNvPr id="169" name="tx169"/>
            <p:cNvSpPr/>
            <p:nvPr/>
          </p:nvSpPr>
          <p:spPr>
            <a:xfrm>
              <a:off x="7655134"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0" name="tx170"/>
            <p:cNvSpPr/>
            <p:nvPr/>
          </p:nvSpPr>
          <p:spPr>
            <a:xfrm>
              <a:off x="7970082"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1" name="tx171"/>
            <p:cNvSpPr/>
            <p:nvPr/>
          </p:nvSpPr>
          <p:spPr>
            <a:xfrm>
              <a:off x="8087213"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a:t>
              </a:r>
            </a:p>
          </p:txBody>
        </p:sp>
        <p:sp>
          <p:nvSpPr>
            <p:cNvPr id="172" name="tx172"/>
            <p:cNvSpPr/>
            <p:nvPr/>
          </p:nvSpPr>
          <p:spPr>
            <a:xfrm>
              <a:off x="331709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73" name="tx173"/>
            <p:cNvSpPr/>
            <p:nvPr/>
          </p:nvSpPr>
          <p:spPr>
            <a:xfrm>
              <a:off x="639870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0.42</a:t>
              </a:r>
            </a:p>
          </p:txBody>
        </p:sp>
        <p:sp>
          <p:nvSpPr>
            <p:cNvPr id="174" name="tx174"/>
            <p:cNvSpPr/>
            <p:nvPr/>
          </p:nvSpPr>
          <p:spPr>
            <a:xfrm>
              <a:off x="335594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75" name="tx175"/>
            <p:cNvSpPr/>
            <p:nvPr/>
          </p:nvSpPr>
          <p:spPr>
            <a:xfrm>
              <a:off x="658753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0.47</a:t>
              </a:r>
            </a:p>
          </p:txBody>
        </p:sp>
        <p:sp>
          <p:nvSpPr>
            <p:cNvPr id="176" name="tx176"/>
            <p:cNvSpPr/>
            <p:nvPr/>
          </p:nvSpPr>
          <p:spPr>
            <a:xfrm>
              <a:off x="336044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77" name="tx177"/>
            <p:cNvSpPr/>
            <p:nvPr/>
          </p:nvSpPr>
          <p:spPr>
            <a:xfrm>
              <a:off x="664780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0.49</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40479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68801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97123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(66%) was lower than in 2019 (69%).
The number of children vaccinated with DTP1 increased 2% compared to in 2019.
The number of surviving infants increased approximately 7% compared to in 2019.
In 2024,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Afghanistan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2783"/>
              <a:ext cx="3397293" cy="1257091"/>
            </a:xfrm>
            <a:custGeom>
              <a:avLst/>
              <a:pathLst>
                <a:path w="3397293" h="1257091">
                  <a:moveTo>
                    <a:pt x="0" y="1257091"/>
                  </a:moveTo>
                  <a:lnTo>
                    <a:pt x="141553" y="999958"/>
                  </a:lnTo>
                  <a:lnTo>
                    <a:pt x="283107" y="914248"/>
                  </a:lnTo>
                  <a:lnTo>
                    <a:pt x="424661" y="771396"/>
                  </a:lnTo>
                  <a:lnTo>
                    <a:pt x="566215" y="514264"/>
                  </a:lnTo>
                  <a:lnTo>
                    <a:pt x="707769" y="285702"/>
                  </a:lnTo>
                  <a:lnTo>
                    <a:pt x="849323" y="285702"/>
                  </a:lnTo>
                  <a:lnTo>
                    <a:pt x="990877" y="142851"/>
                  </a:lnTo>
                  <a:lnTo>
                    <a:pt x="1132431" y="114281"/>
                  </a:lnTo>
                  <a:lnTo>
                    <a:pt x="1273984" y="142851"/>
                  </a:lnTo>
                  <a:lnTo>
                    <a:pt x="1415538" y="57140"/>
                  </a:lnTo>
                  <a:lnTo>
                    <a:pt x="1557092" y="0"/>
                  </a:lnTo>
                  <a:lnTo>
                    <a:pt x="1698646" y="28570"/>
                  </a:lnTo>
                  <a:lnTo>
                    <a:pt x="1840200" y="114281"/>
                  </a:lnTo>
                  <a:lnTo>
                    <a:pt x="1981754" y="171421"/>
                  </a:lnTo>
                  <a:lnTo>
                    <a:pt x="2123308" y="114281"/>
                  </a:lnTo>
                  <a:lnTo>
                    <a:pt x="2264862" y="57140"/>
                  </a:lnTo>
                  <a:lnTo>
                    <a:pt x="2406416" y="114281"/>
                  </a:lnTo>
                  <a:lnTo>
                    <a:pt x="2547969" y="0"/>
                  </a:lnTo>
                  <a:lnTo>
                    <a:pt x="2689523" y="85710"/>
                  </a:lnTo>
                  <a:lnTo>
                    <a:pt x="2831077" y="199991"/>
                  </a:lnTo>
                  <a:lnTo>
                    <a:pt x="2972631" y="371413"/>
                  </a:lnTo>
                  <a:lnTo>
                    <a:pt x="3114185" y="285702"/>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2783"/>
              <a:ext cx="3397293" cy="1257091"/>
            </a:xfrm>
            <a:custGeom>
              <a:avLst/>
              <a:pathLst>
                <a:path w="3397293" h="1257091">
                  <a:moveTo>
                    <a:pt x="0" y="1257091"/>
                  </a:moveTo>
                  <a:lnTo>
                    <a:pt x="141553" y="999958"/>
                  </a:lnTo>
                  <a:lnTo>
                    <a:pt x="283107" y="914248"/>
                  </a:lnTo>
                  <a:lnTo>
                    <a:pt x="424661" y="771396"/>
                  </a:lnTo>
                  <a:lnTo>
                    <a:pt x="566215" y="514264"/>
                  </a:lnTo>
                  <a:lnTo>
                    <a:pt x="707769" y="285702"/>
                  </a:lnTo>
                  <a:lnTo>
                    <a:pt x="849323" y="285702"/>
                  </a:lnTo>
                  <a:lnTo>
                    <a:pt x="990877" y="142851"/>
                  </a:lnTo>
                  <a:lnTo>
                    <a:pt x="1132431" y="114281"/>
                  </a:lnTo>
                  <a:lnTo>
                    <a:pt x="1273984" y="142851"/>
                  </a:lnTo>
                  <a:lnTo>
                    <a:pt x="1415538" y="57140"/>
                  </a:lnTo>
                  <a:lnTo>
                    <a:pt x="1557092" y="0"/>
                  </a:lnTo>
                  <a:lnTo>
                    <a:pt x="1698646" y="28570"/>
                  </a:lnTo>
                  <a:lnTo>
                    <a:pt x="1840200" y="114281"/>
                  </a:lnTo>
                  <a:lnTo>
                    <a:pt x="1981754" y="171421"/>
                  </a:lnTo>
                  <a:lnTo>
                    <a:pt x="2123308" y="114281"/>
                  </a:lnTo>
                  <a:lnTo>
                    <a:pt x="2264862" y="57140"/>
                  </a:lnTo>
                  <a:lnTo>
                    <a:pt x="2406416" y="114281"/>
                  </a:lnTo>
                  <a:lnTo>
                    <a:pt x="2547969" y="0"/>
                  </a:lnTo>
                  <a:lnTo>
                    <a:pt x="2689523" y="85710"/>
                  </a:lnTo>
                  <a:lnTo>
                    <a:pt x="2831077" y="199991"/>
                  </a:lnTo>
                  <a:lnTo>
                    <a:pt x="2972631" y="371413"/>
                  </a:lnTo>
                  <a:lnTo>
                    <a:pt x="3114185" y="285702"/>
                  </a:lnTo>
                  <a:lnTo>
                    <a:pt x="3255739" y="22856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28479"/>
            </a:xfrm>
            <a:custGeom>
              <a:avLst/>
              <a:pathLst>
                <a:path w="0" h="2228479">
                  <a:moveTo>
                    <a:pt x="0" y="0"/>
                  </a:moveTo>
                  <a:lnTo>
                    <a:pt x="0" y="222847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32" name="pl32"/>
            <p:cNvSpPr/>
            <p:nvPr/>
          </p:nvSpPr>
          <p:spPr>
            <a:xfrm>
              <a:off x="1120965" y="1922783"/>
              <a:ext cx="3397293" cy="1257091"/>
            </a:xfrm>
            <a:custGeom>
              <a:avLst/>
              <a:pathLst>
                <a:path w="3397293" h="1257091">
                  <a:moveTo>
                    <a:pt x="0" y="1257091"/>
                  </a:moveTo>
                  <a:lnTo>
                    <a:pt x="141553" y="999958"/>
                  </a:lnTo>
                  <a:lnTo>
                    <a:pt x="283107" y="914248"/>
                  </a:lnTo>
                  <a:lnTo>
                    <a:pt x="424661" y="771396"/>
                  </a:lnTo>
                  <a:lnTo>
                    <a:pt x="566215" y="514264"/>
                  </a:lnTo>
                  <a:lnTo>
                    <a:pt x="707769" y="285702"/>
                  </a:lnTo>
                  <a:lnTo>
                    <a:pt x="849323" y="285702"/>
                  </a:lnTo>
                  <a:lnTo>
                    <a:pt x="990877" y="142851"/>
                  </a:lnTo>
                  <a:lnTo>
                    <a:pt x="1132431" y="114281"/>
                  </a:lnTo>
                  <a:lnTo>
                    <a:pt x="1273984" y="142851"/>
                  </a:lnTo>
                  <a:lnTo>
                    <a:pt x="1415538" y="57140"/>
                  </a:lnTo>
                  <a:lnTo>
                    <a:pt x="1557092" y="0"/>
                  </a:lnTo>
                  <a:lnTo>
                    <a:pt x="1698646" y="28570"/>
                  </a:lnTo>
                  <a:lnTo>
                    <a:pt x="1840200" y="114281"/>
                  </a:lnTo>
                  <a:lnTo>
                    <a:pt x="1981754" y="171421"/>
                  </a:lnTo>
                  <a:lnTo>
                    <a:pt x="2123308" y="114281"/>
                  </a:lnTo>
                  <a:lnTo>
                    <a:pt x="2264862" y="57140"/>
                  </a:lnTo>
                  <a:lnTo>
                    <a:pt x="2406416" y="114281"/>
                  </a:lnTo>
                  <a:lnTo>
                    <a:pt x="2547969" y="0"/>
                  </a:lnTo>
                  <a:lnTo>
                    <a:pt x="2689523" y="85710"/>
                  </a:lnTo>
                  <a:lnTo>
                    <a:pt x="2831077" y="199991"/>
                  </a:lnTo>
                  <a:lnTo>
                    <a:pt x="2972631" y="371413"/>
                  </a:lnTo>
                  <a:lnTo>
                    <a:pt x="3114185" y="285702"/>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5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706" y="480231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0" name="tx60"/>
            <p:cNvSpPr/>
            <p:nvPr/>
          </p:nvSpPr>
          <p:spPr>
            <a:xfrm>
              <a:off x="293319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54"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635" y="471005"/>
              <a:ext cx="27619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Afghanistan, 2000-2024</a:t>
              </a:r>
            </a:p>
          </p:txBody>
        </p:sp>
        <p:sp>
          <p:nvSpPr>
            <p:cNvPr id="63" name="pl63"/>
            <p:cNvSpPr/>
            <p:nvPr/>
          </p:nvSpPr>
          <p:spPr>
            <a:xfrm>
              <a:off x="5267799" y="32544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434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323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0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989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878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21217"/>
              <a:ext cx="3397293" cy="2444343"/>
            </a:xfrm>
            <a:custGeom>
              <a:avLst/>
              <a:pathLst>
                <a:path w="3397293" h="2444343">
                  <a:moveTo>
                    <a:pt x="0" y="2444343"/>
                  </a:moveTo>
                  <a:lnTo>
                    <a:pt x="141553" y="1944364"/>
                  </a:lnTo>
                  <a:lnTo>
                    <a:pt x="283107" y="1777704"/>
                  </a:lnTo>
                  <a:lnTo>
                    <a:pt x="424661" y="1499938"/>
                  </a:lnTo>
                  <a:lnTo>
                    <a:pt x="566215" y="999958"/>
                  </a:lnTo>
                  <a:lnTo>
                    <a:pt x="707769" y="555532"/>
                  </a:lnTo>
                  <a:lnTo>
                    <a:pt x="849323" y="555532"/>
                  </a:lnTo>
                  <a:lnTo>
                    <a:pt x="990877" y="277766"/>
                  </a:lnTo>
                  <a:lnTo>
                    <a:pt x="1132431" y="222213"/>
                  </a:lnTo>
                  <a:lnTo>
                    <a:pt x="1273984" y="277766"/>
                  </a:lnTo>
                  <a:lnTo>
                    <a:pt x="1415538" y="111106"/>
                  </a:lnTo>
                  <a:lnTo>
                    <a:pt x="1557092" y="0"/>
                  </a:lnTo>
                  <a:lnTo>
                    <a:pt x="1698646" y="55553"/>
                  </a:lnTo>
                  <a:lnTo>
                    <a:pt x="1840200" y="222213"/>
                  </a:lnTo>
                  <a:lnTo>
                    <a:pt x="1981754" y="333319"/>
                  </a:lnTo>
                  <a:lnTo>
                    <a:pt x="2123308" y="222213"/>
                  </a:lnTo>
                  <a:lnTo>
                    <a:pt x="2264862" y="111106"/>
                  </a:lnTo>
                  <a:lnTo>
                    <a:pt x="2406416" y="222213"/>
                  </a:lnTo>
                  <a:lnTo>
                    <a:pt x="2547969" y="0"/>
                  </a:lnTo>
                  <a:lnTo>
                    <a:pt x="2689523" y="166659"/>
                  </a:lnTo>
                  <a:lnTo>
                    <a:pt x="2831077" y="388872"/>
                  </a:lnTo>
                  <a:lnTo>
                    <a:pt x="2972631" y="722192"/>
                  </a:lnTo>
                  <a:lnTo>
                    <a:pt x="3114185" y="555532"/>
                  </a:lnTo>
                  <a:lnTo>
                    <a:pt x="3255739" y="444426"/>
                  </a:lnTo>
                  <a:lnTo>
                    <a:pt x="3397293" y="49997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587876"/>
              <a:ext cx="3397293" cy="777745"/>
            </a:xfrm>
            <a:custGeom>
              <a:avLst/>
              <a:pathLst>
                <a:path w="3397293" h="777745">
                  <a:moveTo>
                    <a:pt x="0" y="777745"/>
                  </a:moveTo>
                  <a:lnTo>
                    <a:pt x="141553" y="777745"/>
                  </a:lnTo>
                  <a:lnTo>
                    <a:pt x="283107" y="777745"/>
                  </a:lnTo>
                  <a:lnTo>
                    <a:pt x="424661" y="666639"/>
                  </a:lnTo>
                  <a:lnTo>
                    <a:pt x="566215" y="555532"/>
                  </a:lnTo>
                  <a:lnTo>
                    <a:pt x="707769" y="499979"/>
                  </a:lnTo>
                  <a:lnTo>
                    <a:pt x="849323" y="444426"/>
                  </a:lnTo>
                  <a:lnTo>
                    <a:pt x="990877" y="444426"/>
                  </a:lnTo>
                  <a:lnTo>
                    <a:pt x="1132431" y="277766"/>
                  </a:lnTo>
                  <a:lnTo>
                    <a:pt x="1273984" y="166659"/>
                  </a:lnTo>
                  <a:lnTo>
                    <a:pt x="1415538" y="166659"/>
                  </a:lnTo>
                  <a:lnTo>
                    <a:pt x="1557092" y="111106"/>
                  </a:lnTo>
                  <a:lnTo>
                    <a:pt x="1698646" y="111106"/>
                  </a:lnTo>
                  <a:lnTo>
                    <a:pt x="1840200" y="166659"/>
                  </a:lnTo>
                  <a:lnTo>
                    <a:pt x="1981754" y="111106"/>
                  </a:lnTo>
                  <a:lnTo>
                    <a:pt x="2123308" y="55553"/>
                  </a:lnTo>
                  <a:lnTo>
                    <a:pt x="2264862" y="0"/>
                  </a:lnTo>
                  <a:lnTo>
                    <a:pt x="2406416" y="0"/>
                  </a:lnTo>
                  <a:lnTo>
                    <a:pt x="2547969" y="0"/>
                  </a:lnTo>
                  <a:lnTo>
                    <a:pt x="2689523" y="0"/>
                  </a:lnTo>
                  <a:lnTo>
                    <a:pt x="2831077" y="166659"/>
                  </a:lnTo>
                  <a:lnTo>
                    <a:pt x="2972631" y="222213"/>
                  </a:lnTo>
                  <a:lnTo>
                    <a:pt x="3114185" y="55553"/>
                  </a:lnTo>
                  <a:lnTo>
                    <a:pt x="3255739" y="111106"/>
                  </a:lnTo>
                  <a:lnTo>
                    <a:pt x="3397293" y="55553"/>
                  </a:lnTo>
                </a:path>
              </a:pathLst>
            </a:custGeom>
            <a:ln w="27101" cap="flat">
              <a:solidFill>
                <a:srgbClr val="80BD41">
                  <a:alpha val="100000"/>
                </a:srgbClr>
              </a:solidFill>
              <a:prstDash val="solid"/>
              <a:round/>
            </a:ln>
          </p:spPr>
          <p:txBody>
            <a:bodyPr/>
            <a:lstStyle/>
            <a:p/>
          </p:txBody>
        </p:sp>
        <p:sp>
          <p:nvSpPr>
            <p:cNvPr id="78" name="pl78"/>
            <p:cNvSpPr/>
            <p:nvPr/>
          </p:nvSpPr>
          <p:spPr>
            <a:xfrm>
              <a:off x="5437664" y="1421217"/>
              <a:ext cx="3397293" cy="1777704"/>
            </a:xfrm>
            <a:custGeom>
              <a:avLst/>
              <a:pathLst>
                <a:path w="3397293" h="1777704">
                  <a:moveTo>
                    <a:pt x="0" y="1777704"/>
                  </a:moveTo>
                  <a:lnTo>
                    <a:pt x="141553" y="1666597"/>
                  </a:lnTo>
                  <a:lnTo>
                    <a:pt x="283107" y="1666597"/>
                  </a:lnTo>
                  <a:lnTo>
                    <a:pt x="424661" y="1555491"/>
                  </a:lnTo>
                  <a:lnTo>
                    <a:pt x="566215" y="1388831"/>
                  </a:lnTo>
                  <a:lnTo>
                    <a:pt x="707769" y="1333278"/>
                  </a:lnTo>
                  <a:lnTo>
                    <a:pt x="849323" y="1388831"/>
                  </a:lnTo>
                  <a:lnTo>
                    <a:pt x="990877" y="1444384"/>
                  </a:lnTo>
                  <a:lnTo>
                    <a:pt x="1132431" y="1222171"/>
                  </a:lnTo>
                  <a:lnTo>
                    <a:pt x="1273984" y="1055512"/>
                  </a:lnTo>
                  <a:lnTo>
                    <a:pt x="1415538" y="888852"/>
                  </a:lnTo>
                  <a:lnTo>
                    <a:pt x="1557092" y="666639"/>
                  </a:lnTo>
                  <a:lnTo>
                    <a:pt x="1698646" y="666639"/>
                  </a:lnTo>
                  <a:lnTo>
                    <a:pt x="1840200" y="611085"/>
                  </a:lnTo>
                  <a:lnTo>
                    <a:pt x="1981754" y="499979"/>
                  </a:lnTo>
                  <a:lnTo>
                    <a:pt x="2123308" y="388872"/>
                  </a:lnTo>
                  <a:lnTo>
                    <a:pt x="2264862" y="333319"/>
                  </a:lnTo>
                  <a:lnTo>
                    <a:pt x="2406416" y="277766"/>
                  </a:lnTo>
                  <a:lnTo>
                    <a:pt x="2547969" y="222213"/>
                  </a:lnTo>
                  <a:lnTo>
                    <a:pt x="2689523" y="166659"/>
                  </a:lnTo>
                  <a:lnTo>
                    <a:pt x="2831077" y="444426"/>
                  </a:lnTo>
                  <a:lnTo>
                    <a:pt x="2972631" y="388872"/>
                  </a:lnTo>
                  <a:lnTo>
                    <a:pt x="3114185" y="111106"/>
                  </a:lnTo>
                  <a:lnTo>
                    <a:pt x="3255739" y="111106"/>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58787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21217"/>
              <a:ext cx="3397293" cy="2444343"/>
            </a:xfrm>
            <a:custGeom>
              <a:avLst/>
              <a:pathLst>
                <a:path w="3397293" h="2444343">
                  <a:moveTo>
                    <a:pt x="0" y="2444343"/>
                  </a:moveTo>
                  <a:lnTo>
                    <a:pt x="141553" y="1944364"/>
                  </a:lnTo>
                  <a:lnTo>
                    <a:pt x="283107" y="1777704"/>
                  </a:lnTo>
                  <a:lnTo>
                    <a:pt x="424661" y="1499938"/>
                  </a:lnTo>
                  <a:lnTo>
                    <a:pt x="566215" y="999958"/>
                  </a:lnTo>
                  <a:lnTo>
                    <a:pt x="707769" y="555532"/>
                  </a:lnTo>
                  <a:lnTo>
                    <a:pt x="849323" y="555532"/>
                  </a:lnTo>
                  <a:lnTo>
                    <a:pt x="990877" y="277766"/>
                  </a:lnTo>
                  <a:lnTo>
                    <a:pt x="1132431" y="222213"/>
                  </a:lnTo>
                  <a:lnTo>
                    <a:pt x="1273984" y="277766"/>
                  </a:lnTo>
                  <a:lnTo>
                    <a:pt x="1415538" y="111106"/>
                  </a:lnTo>
                  <a:lnTo>
                    <a:pt x="1557092" y="0"/>
                  </a:lnTo>
                  <a:lnTo>
                    <a:pt x="1698646" y="55553"/>
                  </a:lnTo>
                  <a:lnTo>
                    <a:pt x="1840200" y="222213"/>
                  </a:lnTo>
                  <a:lnTo>
                    <a:pt x="1981754" y="333319"/>
                  </a:lnTo>
                  <a:lnTo>
                    <a:pt x="2123308" y="222213"/>
                  </a:lnTo>
                  <a:lnTo>
                    <a:pt x="2264862" y="111106"/>
                  </a:lnTo>
                  <a:lnTo>
                    <a:pt x="2406416" y="222213"/>
                  </a:lnTo>
                  <a:lnTo>
                    <a:pt x="2547969" y="0"/>
                  </a:lnTo>
                  <a:lnTo>
                    <a:pt x="2689523" y="166659"/>
                  </a:lnTo>
                  <a:lnTo>
                    <a:pt x="2831077" y="388872"/>
                  </a:lnTo>
                  <a:lnTo>
                    <a:pt x="2972631" y="722192"/>
                  </a:lnTo>
                  <a:lnTo>
                    <a:pt x="3114185" y="555532"/>
                  </a:lnTo>
                  <a:lnTo>
                    <a:pt x="3255739" y="444426"/>
                  </a:lnTo>
                  <a:lnTo>
                    <a:pt x="3397293" y="499979"/>
                  </a:lnTo>
                </a:path>
              </a:pathLst>
            </a:custGeom>
            <a:ln w="43362" cap="flat">
              <a:solidFill>
                <a:srgbClr val="000000">
                  <a:alpha val="100000"/>
                </a:srgbClr>
              </a:solidFill>
              <a:prstDash val="solid"/>
              <a:round/>
            </a:ln>
          </p:spPr>
          <p:txBody>
            <a:bodyPr/>
            <a:lstStyle/>
            <a:p/>
          </p:txBody>
        </p:sp>
        <p:sp>
          <p:nvSpPr>
            <p:cNvPr id="81" name="pl81"/>
            <p:cNvSpPr/>
            <p:nvPr/>
          </p:nvSpPr>
          <p:spPr>
            <a:xfrm>
              <a:off x="5437664" y="999012"/>
              <a:ext cx="0" cy="2866548"/>
            </a:xfrm>
            <a:custGeom>
              <a:avLst/>
              <a:pathLst>
                <a:path w="0" h="2866548">
                  <a:moveTo>
                    <a:pt x="0" y="286654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999012"/>
              <a:ext cx="0" cy="977737"/>
            </a:xfrm>
            <a:custGeom>
              <a:avLst/>
              <a:pathLst>
                <a:path w="0" h="977737">
                  <a:moveTo>
                    <a:pt x="0" y="97773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999012"/>
              <a:ext cx="0" cy="533311"/>
            </a:xfrm>
            <a:custGeom>
              <a:avLst/>
              <a:pathLst>
                <a:path w="0" h="533311">
                  <a:moveTo>
                    <a:pt x="0" y="53331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999012"/>
              <a:ext cx="0" cy="644417"/>
            </a:xfrm>
            <a:custGeom>
              <a:avLst/>
              <a:pathLst>
                <a:path w="0" h="644417">
                  <a:moveTo>
                    <a:pt x="0" y="6444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999012"/>
              <a:ext cx="0" cy="588864"/>
            </a:xfrm>
            <a:custGeom>
              <a:avLst/>
              <a:pathLst>
                <a:path w="0" h="588864">
                  <a:moveTo>
                    <a:pt x="0" y="5888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999012"/>
              <a:ext cx="0" cy="866630"/>
            </a:xfrm>
            <a:custGeom>
              <a:avLst/>
              <a:pathLst>
                <a:path w="0" h="866630">
                  <a:moveTo>
                    <a:pt x="0" y="86663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999012"/>
              <a:ext cx="0" cy="922184"/>
            </a:xfrm>
            <a:custGeom>
              <a:avLst/>
              <a:pathLst>
                <a:path w="0" h="922184">
                  <a:moveTo>
                    <a:pt x="0" y="9221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21217"/>
              <a:ext cx="3397293" cy="2444343"/>
            </a:xfrm>
            <a:custGeom>
              <a:avLst/>
              <a:pathLst>
                <a:path w="3397293" h="2444343">
                  <a:moveTo>
                    <a:pt x="0" y="2444343"/>
                  </a:moveTo>
                  <a:lnTo>
                    <a:pt x="141553" y="1944364"/>
                  </a:lnTo>
                  <a:lnTo>
                    <a:pt x="283107" y="1777704"/>
                  </a:lnTo>
                  <a:lnTo>
                    <a:pt x="424661" y="1499938"/>
                  </a:lnTo>
                  <a:lnTo>
                    <a:pt x="566215" y="999958"/>
                  </a:lnTo>
                  <a:lnTo>
                    <a:pt x="707769" y="555532"/>
                  </a:lnTo>
                  <a:lnTo>
                    <a:pt x="849323" y="555532"/>
                  </a:lnTo>
                  <a:lnTo>
                    <a:pt x="990877" y="277766"/>
                  </a:lnTo>
                  <a:lnTo>
                    <a:pt x="1132431" y="222213"/>
                  </a:lnTo>
                  <a:lnTo>
                    <a:pt x="1273984" y="277766"/>
                  </a:lnTo>
                  <a:lnTo>
                    <a:pt x="1415538" y="111106"/>
                  </a:lnTo>
                  <a:lnTo>
                    <a:pt x="1557092" y="0"/>
                  </a:lnTo>
                  <a:lnTo>
                    <a:pt x="1698646" y="55553"/>
                  </a:lnTo>
                  <a:lnTo>
                    <a:pt x="1840200" y="222213"/>
                  </a:lnTo>
                  <a:lnTo>
                    <a:pt x="1981754" y="333319"/>
                  </a:lnTo>
                  <a:lnTo>
                    <a:pt x="2123308" y="222213"/>
                  </a:lnTo>
                  <a:lnTo>
                    <a:pt x="2264862" y="111106"/>
                  </a:lnTo>
                  <a:lnTo>
                    <a:pt x="2406416" y="222213"/>
                  </a:lnTo>
                  <a:lnTo>
                    <a:pt x="2547969" y="0"/>
                  </a:lnTo>
                  <a:lnTo>
                    <a:pt x="2689523" y="166659"/>
                  </a:lnTo>
                  <a:lnTo>
                    <a:pt x="2831077" y="388872"/>
                  </a:lnTo>
                  <a:lnTo>
                    <a:pt x="2972631" y="722192"/>
                  </a:lnTo>
                  <a:lnTo>
                    <a:pt x="3114185" y="555532"/>
                  </a:lnTo>
                  <a:lnTo>
                    <a:pt x="3255739" y="444426"/>
                  </a:lnTo>
                  <a:lnTo>
                    <a:pt x="3397293" y="499979"/>
                  </a:lnTo>
                </a:path>
              </a:pathLst>
            </a:custGeom>
            <a:ln w="27101" cap="flat">
              <a:solidFill>
                <a:srgbClr val="0058AB">
                  <a:alpha val="100000"/>
                </a:srgbClr>
              </a:solidFill>
              <a:prstDash val="solid"/>
              <a:round/>
            </a:ln>
          </p:spPr>
          <p:txBody>
            <a:bodyPr/>
            <a:lstStyle/>
            <a:p/>
          </p:txBody>
        </p:sp>
        <p:sp>
          <p:nvSpPr>
            <p:cNvPr id="89" name="tx89"/>
            <p:cNvSpPr/>
            <p:nvPr/>
          </p:nvSpPr>
          <p:spPr>
            <a:xfrm>
              <a:off x="5359324" y="93767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0" name="tx90"/>
            <p:cNvSpPr/>
            <p:nvPr/>
          </p:nvSpPr>
          <p:spPr>
            <a:xfrm>
              <a:off x="6097238" y="93899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823058" y="9376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12777" y="937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936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93772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786762" y="9363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16043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3807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757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468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357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86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86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7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53405" y="480231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14" name="tx114"/>
            <p:cNvSpPr/>
            <p:nvPr/>
          </p:nvSpPr>
          <p:spPr>
            <a:xfrm>
              <a:off x="72498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53"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574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0380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518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977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2782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7588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5858928" cy="149993"/>
            </a:xfrm>
            <a:prstGeom prst="rect">
              <a:avLst/>
            </a:prstGeom>
            <a:solidFill>
              <a:srgbClr val="1CABE2">
                <a:alpha val="80000"/>
              </a:srgbClr>
            </a:solidFill>
          </p:spPr>
          <p:txBody>
            <a:bodyPr/>
            <a:lstStyle/>
            <a:p/>
          </p:txBody>
        </p:sp>
        <p:sp>
          <p:nvSpPr>
            <p:cNvPr id="128" name="rc128"/>
            <p:cNvSpPr/>
            <p:nvPr/>
          </p:nvSpPr>
          <p:spPr>
            <a:xfrm>
              <a:off x="1317178" y="5637654"/>
              <a:ext cx="7021789" cy="149993"/>
            </a:xfrm>
            <a:prstGeom prst="rect">
              <a:avLst/>
            </a:prstGeom>
            <a:solidFill>
              <a:srgbClr val="1CABE2">
                <a:alpha val="80000"/>
              </a:srgbClr>
            </a:solidFill>
          </p:spPr>
          <p:txBody>
            <a:bodyPr/>
            <a:lstStyle/>
            <a:p/>
          </p:txBody>
        </p:sp>
        <p:sp>
          <p:nvSpPr>
            <p:cNvPr id="129" name="rc129"/>
            <p:cNvSpPr/>
            <p:nvPr/>
          </p:nvSpPr>
          <p:spPr>
            <a:xfrm>
              <a:off x="1317178" y="5450161"/>
              <a:ext cx="7321564" cy="149993"/>
            </a:xfrm>
            <a:prstGeom prst="rect">
              <a:avLst/>
            </a:prstGeom>
            <a:solidFill>
              <a:srgbClr val="1CABE2">
                <a:alpha val="80000"/>
              </a:srgbClr>
            </a:solidFill>
          </p:spPr>
          <p:txBody>
            <a:bodyPr/>
            <a:lstStyle/>
            <a:p/>
          </p:txBody>
        </p:sp>
        <p:sp>
          <p:nvSpPr>
            <p:cNvPr id="130" name="tx130"/>
            <p:cNvSpPr/>
            <p:nvPr/>
          </p:nvSpPr>
          <p:spPr>
            <a:xfrm>
              <a:off x="6666694"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472,000</a:t>
              </a:r>
            </a:p>
          </p:txBody>
        </p:sp>
        <p:sp>
          <p:nvSpPr>
            <p:cNvPr id="131" name="tx131"/>
            <p:cNvSpPr/>
            <p:nvPr/>
          </p:nvSpPr>
          <p:spPr>
            <a:xfrm>
              <a:off x="782955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566,000</a:t>
              </a:r>
            </a:p>
          </p:txBody>
        </p:sp>
        <p:sp>
          <p:nvSpPr>
            <p:cNvPr id="132" name="tx132"/>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9275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8" name="tx138"/>
            <p:cNvSpPr/>
            <p:nvPr/>
          </p:nvSpPr>
          <p:spPr>
            <a:xfrm>
              <a:off x="57733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9" name="tx139"/>
            <p:cNvSpPr/>
            <p:nvPr/>
          </p:nvSpPr>
          <p:spPr>
            <a:xfrm>
              <a:off x="825387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0" name="tx14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Afghanistan (59%) was 26 percentage points lower than the global average (85%) and 33 percentage points lower than the average across all ROSA countries (92%).
National DTP3 coverage was 6 percentage points lower than in 2019 (65%).
This equates to 590,000 un- and undervaccinated children in 2024 compared to 472,000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F26A21">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Afghanistan ranked number 1 out of 8 countries for lowest DTP3 coverage (based on tied ranks).
Afghanistan was in the top 5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66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65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64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76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65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64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6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25001"/>
              <a:ext cx="249522" cy="181683"/>
            </a:xfrm>
            <a:prstGeom prst="rect">
              <a:avLst/>
            </a:prstGeom>
            <a:solidFill>
              <a:srgbClr val="80BD41">
                <a:alpha val="100000"/>
              </a:srgbClr>
            </a:solidFill>
          </p:spPr>
          <p:txBody>
            <a:bodyPr/>
            <a:lstStyle/>
            <a:p/>
          </p:txBody>
        </p:sp>
        <p:sp>
          <p:nvSpPr>
            <p:cNvPr id="24" name="rc24"/>
            <p:cNvSpPr/>
            <p:nvPr/>
          </p:nvSpPr>
          <p:spPr>
            <a:xfrm>
              <a:off x="1296273" y="3249669"/>
              <a:ext cx="249522" cy="575332"/>
            </a:xfrm>
            <a:prstGeom prst="rect">
              <a:avLst/>
            </a:prstGeom>
            <a:solidFill>
              <a:srgbClr val="1CABE2">
                <a:alpha val="100000"/>
              </a:srgbClr>
            </a:solidFill>
          </p:spPr>
          <p:txBody>
            <a:bodyPr/>
            <a:lstStyle/>
            <a:p/>
          </p:txBody>
        </p:sp>
        <p:sp>
          <p:nvSpPr>
            <p:cNvPr id="25" name="rc25"/>
            <p:cNvSpPr/>
            <p:nvPr/>
          </p:nvSpPr>
          <p:spPr>
            <a:xfrm>
              <a:off x="1573521" y="3763796"/>
              <a:ext cx="249522" cy="242888"/>
            </a:xfrm>
            <a:prstGeom prst="rect">
              <a:avLst/>
            </a:prstGeom>
            <a:solidFill>
              <a:srgbClr val="80BD41">
                <a:alpha val="100000"/>
              </a:srgbClr>
            </a:solidFill>
          </p:spPr>
          <p:txBody>
            <a:bodyPr/>
            <a:lstStyle/>
            <a:p/>
          </p:txBody>
        </p:sp>
        <p:sp>
          <p:nvSpPr>
            <p:cNvPr id="26" name="rc26"/>
            <p:cNvSpPr/>
            <p:nvPr/>
          </p:nvSpPr>
          <p:spPr>
            <a:xfrm>
              <a:off x="1573521" y="3270658"/>
              <a:ext cx="249522" cy="493138"/>
            </a:xfrm>
            <a:prstGeom prst="rect">
              <a:avLst/>
            </a:prstGeom>
            <a:solidFill>
              <a:srgbClr val="1CABE2">
                <a:alpha val="100000"/>
              </a:srgbClr>
            </a:solidFill>
          </p:spPr>
          <p:txBody>
            <a:bodyPr/>
            <a:lstStyle/>
            <a:p/>
          </p:txBody>
        </p:sp>
        <p:sp>
          <p:nvSpPr>
            <p:cNvPr id="27" name="rc27"/>
            <p:cNvSpPr/>
            <p:nvPr/>
          </p:nvSpPr>
          <p:spPr>
            <a:xfrm>
              <a:off x="1850769" y="3739101"/>
              <a:ext cx="249522" cy="267584"/>
            </a:xfrm>
            <a:prstGeom prst="rect">
              <a:avLst/>
            </a:prstGeom>
            <a:solidFill>
              <a:srgbClr val="80BD41">
                <a:alpha val="100000"/>
              </a:srgbClr>
            </a:solidFill>
          </p:spPr>
          <p:txBody>
            <a:bodyPr/>
            <a:lstStyle/>
            <a:p/>
          </p:txBody>
        </p:sp>
        <p:sp>
          <p:nvSpPr>
            <p:cNvPr id="28" name="rc28"/>
            <p:cNvSpPr/>
            <p:nvPr/>
          </p:nvSpPr>
          <p:spPr>
            <a:xfrm>
              <a:off x="1850769" y="3263396"/>
              <a:ext cx="249522" cy="475705"/>
            </a:xfrm>
            <a:prstGeom prst="rect">
              <a:avLst/>
            </a:prstGeom>
            <a:solidFill>
              <a:srgbClr val="1CABE2">
                <a:alpha val="100000"/>
              </a:srgbClr>
            </a:solidFill>
          </p:spPr>
          <p:txBody>
            <a:bodyPr/>
            <a:lstStyle/>
            <a:p/>
          </p:txBody>
        </p:sp>
        <p:sp>
          <p:nvSpPr>
            <p:cNvPr id="29" name="rc29"/>
            <p:cNvSpPr/>
            <p:nvPr/>
          </p:nvSpPr>
          <p:spPr>
            <a:xfrm>
              <a:off x="2128016" y="3685019"/>
              <a:ext cx="249522" cy="321665"/>
            </a:xfrm>
            <a:prstGeom prst="rect">
              <a:avLst/>
            </a:prstGeom>
            <a:solidFill>
              <a:srgbClr val="80BD41">
                <a:alpha val="100000"/>
              </a:srgbClr>
            </a:solidFill>
          </p:spPr>
          <p:txBody>
            <a:bodyPr/>
            <a:lstStyle/>
            <a:p/>
          </p:txBody>
        </p:sp>
        <p:sp>
          <p:nvSpPr>
            <p:cNvPr id="30" name="rc30"/>
            <p:cNvSpPr/>
            <p:nvPr/>
          </p:nvSpPr>
          <p:spPr>
            <a:xfrm>
              <a:off x="2128016" y="3222134"/>
              <a:ext cx="249522" cy="462885"/>
            </a:xfrm>
            <a:prstGeom prst="rect">
              <a:avLst/>
            </a:prstGeom>
            <a:solidFill>
              <a:srgbClr val="1CABE2">
                <a:alpha val="100000"/>
              </a:srgbClr>
            </a:solidFill>
          </p:spPr>
          <p:txBody>
            <a:bodyPr/>
            <a:lstStyle/>
            <a:p/>
          </p:txBody>
        </p:sp>
        <p:sp>
          <p:nvSpPr>
            <p:cNvPr id="31" name="rc31"/>
            <p:cNvSpPr/>
            <p:nvPr/>
          </p:nvSpPr>
          <p:spPr>
            <a:xfrm>
              <a:off x="2405264" y="3604416"/>
              <a:ext cx="249522" cy="402269"/>
            </a:xfrm>
            <a:prstGeom prst="rect">
              <a:avLst/>
            </a:prstGeom>
            <a:solidFill>
              <a:srgbClr val="80BD41">
                <a:alpha val="100000"/>
              </a:srgbClr>
            </a:solidFill>
          </p:spPr>
          <p:txBody>
            <a:bodyPr/>
            <a:lstStyle/>
            <a:p/>
          </p:txBody>
        </p:sp>
        <p:sp>
          <p:nvSpPr>
            <p:cNvPr id="32" name="rc32"/>
            <p:cNvSpPr/>
            <p:nvPr/>
          </p:nvSpPr>
          <p:spPr>
            <a:xfrm>
              <a:off x="2405264" y="3202147"/>
              <a:ext cx="249522" cy="402268"/>
            </a:xfrm>
            <a:prstGeom prst="rect">
              <a:avLst/>
            </a:prstGeom>
            <a:solidFill>
              <a:srgbClr val="1CABE2">
                <a:alpha val="100000"/>
              </a:srgbClr>
            </a:solidFill>
          </p:spPr>
          <p:txBody>
            <a:bodyPr/>
            <a:lstStyle/>
            <a:p/>
          </p:txBody>
        </p:sp>
        <p:sp>
          <p:nvSpPr>
            <p:cNvPr id="33" name="rc33"/>
            <p:cNvSpPr/>
            <p:nvPr/>
          </p:nvSpPr>
          <p:spPr>
            <a:xfrm>
              <a:off x="2682512" y="3538705"/>
              <a:ext cx="249522" cy="467979"/>
            </a:xfrm>
            <a:prstGeom prst="rect">
              <a:avLst/>
            </a:prstGeom>
            <a:solidFill>
              <a:srgbClr val="80BD41">
                <a:alpha val="100000"/>
              </a:srgbClr>
            </a:solidFill>
          </p:spPr>
          <p:txBody>
            <a:bodyPr/>
            <a:lstStyle/>
            <a:p/>
          </p:txBody>
        </p:sp>
        <p:sp>
          <p:nvSpPr>
            <p:cNvPr id="34" name="rc34"/>
            <p:cNvSpPr/>
            <p:nvPr/>
          </p:nvSpPr>
          <p:spPr>
            <a:xfrm>
              <a:off x="2682512" y="3199823"/>
              <a:ext cx="249522" cy="338881"/>
            </a:xfrm>
            <a:prstGeom prst="rect">
              <a:avLst/>
            </a:prstGeom>
            <a:solidFill>
              <a:srgbClr val="1CABE2">
                <a:alpha val="100000"/>
              </a:srgbClr>
            </a:solidFill>
          </p:spPr>
          <p:txBody>
            <a:bodyPr/>
            <a:lstStyle/>
            <a:p/>
          </p:txBody>
        </p:sp>
        <p:sp>
          <p:nvSpPr>
            <p:cNvPr id="35" name="rc35"/>
            <p:cNvSpPr/>
            <p:nvPr/>
          </p:nvSpPr>
          <p:spPr>
            <a:xfrm>
              <a:off x="2959759" y="3527833"/>
              <a:ext cx="249522" cy="478851"/>
            </a:xfrm>
            <a:prstGeom prst="rect">
              <a:avLst/>
            </a:prstGeom>
            <a:solidFill>
              <a:srgbClr val="80BD41">
                <a:alpha val="100000"/>
              </a:srgbClr>
            </a:solidFill>
          </p:spPr>
          <p:txBody>
            <a:bodyPr/>
            <a:lstStyle/>
            <a:p/>
          </p:txBody>
        </p:sp>
        <p:sp>
          <p:nvSpPr>
            <p:cNvPr id="36" name="rc36"/>
            <p:cNvSpPr/>
            <p:nvPr/>
          </p:nvSpPr>
          <p:spPr>
            <a:xfrm>
              <a:off x="2959759" y="3181077"/>
              <a:ext cx="249522" cy="346755"/>
            </a:xfrm>
            <a:prstGeom prst="rect">
              <a:avLst/>
            </a:prstGeom>
            <a:solidFill>
              <a:srgbClr val="1CABE2">
                <a:alpha val="100000"/>
              </a:srgbClr>
            </a:solidFill>
          </p:spPr>
          <p:txBody>
            <a:bodyPr/>
            <a:lstStyle/>
            <a:p/>
          </p:txBody>
        </p:sp>
        <p:sp>
          <p:nvSpPr>
            <p:cNvPr id="37" name="rc37"/>
            <p:cNvSpPr/>
            <p:nvPr/>
          </p:nvSpPr>
          <p:spPr>
            <a:xfrm>
              <a:off x="3237007" y="3478813"/>
              <a:ext cx="249522" cy="527871"/>
            </a:xfrm>
            <a:prstGeom prst="rect">
              <a:avLst/>
            </a:prstGeom>
            <a:solidFill>
              <a:srgbClr val="80BD41">
                <a:alpha val="100000"/>
              </a:srgbClr>
            </a:solidFill>
          </p:spPr>
          <p:txBody>
            <a:bodyPr/>
            <a:lstStyle/>
            <a:p/>
          </p:txBody>
        </p:sp>
        <p:sp>
          <p:nvSpPr>
            <p:cNvPr id="38" name="rc38"/>
            <p:cNvSpPr/>
            <p:nvPr/>
          </p:nvSpPr>
          <p:spPr>
            <a:xfrm>
              <a:off x="3237007" y="3168793"/>
              <a:ext cx="249522" cy="310019"/>
            </a:xfrm>
            <a:prstGeom prst="rect">
              <a:avLst/>
            </a:prstGeom>
            <a:solidFill>
              <a:srgbClr val="1CABE2">
                <a:alpha val="100000"/>
              </a:srgbClr>
            </a:solidFill>
          </p:spPr>
          <p:txBody>
            <a:bodyPr/>
            <a:lstStyle/>
            <a:p/>
          </p:txBody>
        </p:sp>
        <p:sp>
          <p:nvSpPr>
            <p:cNvPr id="39" name="rc39"/>
            <p:cNvSpPr/>
            <p:nvPr/>
          </p:nvSpPr>
          <p:spPr>
            <a:xfrm>
              <a:off x="3514255" y="3473906"/>
              <a:ext cx="249522" cy="532778"/>
            </a:xfrm>
            <a:prstGeom prst="rect">
              <a:avLst/>
            </a:prstGeom>
            <a:solidFill>
              <a:srgbClr val="80BD41">
                <a:alpha val="100000"/>
              </a:srgbClr>
            </a:solidFill>
          </p:spPr>
          <p:txBody>
            <a:bodyPr/>
            <a:lstStyle/>
            <a:p/>
          </p:txBody>
        </p:sp>
        <p:sp>
          <p:nvSpPr>
            <p:cNvPr id="40" name="rc40"/>
            <p:cNvSpPr/>
            <p:nvPr/>
          </p:nvSpPr>
          <p:spPr>
            <a:xfrm>
              <a:off x="3514255" y="3174218"/>
              <a:ext cx="249522" cy="299688"/>
            </a:xfrm>
            <a:prstGeom prst="rect">
              <a:avLst/>
            </a:prstGeom>
            <a:solidFill>
              <a:srgbClr val="1CABE2">
                <a:alpha val="100000"/>
              </a:srgbClr>
            </a:solidFill>
          </p:spPr>
          <p:txBody>
            <a:bodyPr/>
            <a:lstStyle/>
            <a:p/>
          </p:txBody>
        </p:sp>
        <p:sp>
          <p:nvSpPr>
            <p:cNvPr id="41" name="rc41"/>
            <p:cNvSpPr/>
            <p:nvPr/>
          </p:nvSpPr>
          <p:spPr>
            <a:xfrm>
              <a:off x="3791502" y="3466925"/>
              <a:ext cx="249522" cy="539759"/>
            </a:xfrm>
            <a:prstGeom prst="rect">
              <a:avLst/>
            </a:prstGeom>
            <a:solidFill>
              <a:srgbClr val="80BD41">
                <a:alpha val="100000"/>
              </a:srgbClr>
            </a:solidFill>
          </p:spPr>
          <p:txBody>
            <a:bodyPr/>
            <a:lstStyle/>
            <a:p/>
          </p:txBody>
        </p:sp>
        <p:sp>
          <p:nvSpPr>
            <p:cNvPr id="42" name="rc42"/>
            <p:cNvSpPr/>
            <p:nvPr/>
          </p:nvSpPr>
          <p:spPr>
            <a:xfrm>
              <a:off x="3791502" y="3149924"/>
              <a:ext cx="249522" cy="317001"/>
            </a:xfrm>
            <a:prstGeom prst="rect">
              <a:avLst/>
            </a:prstGeom>
            <a:solidFill>
              <a:srgbClr val="1CABE2">
                <a:alpha val="100000"/>
              </a:srgbClr>
            </a:solidFill>
          </p:spPr>
          <p:txBody>
            <a:bodyPr/>
            <a:lstStyle/>
            <a:p/>
          </p:txBody>
        </p:sp>
        <p:sp>
          <p:nvSpPr>
            <p:cNvPr id="43" name="rc43"/>
            <p:cNvSpPr/>
            <p:nvPr/>
          </p:nvSpPr>
          <p:spPr>
            <a:xfrm>
              <a:off x="4068750" y="3429170"/>
              <a:ext cx="249522" cy="577515"/>
            </a:xfrm>
            <a:prstGeom prst="rect">
              <a:avLst/>
            </a:prstGeom>
            <a:solidFill>
              <a:srgbClr val="80BD41">
                <a:alpha val="100000"/>
              </a:srgbClr>
            </a:solidFill>
          </p:spPr>
          <p:txBody>
            <a:bodyPr/>
            <a:lstStyle/>
            <a:p/>
          </p:txBody>
        </p:sp>
        <p:sp>
          <p:nvSpPr>
            <p:cNvPr id="44" name="rc44"/>
            <p:cNvSpPr/>
            <p:nvPr/>
          </p:nvSpPr>
          <p:spPr>
            <a:xfrm>
              <a:off x="4068750" y="3131662"/>
              <a:ext cx="249522" cy="297507"/>
            </a:xfrm>
            <a:prstGeom prst="rect">
              <a:avLst/>
            </a:prstGeom>
            <a:solidFill>
              <a:srgbClr val="1CABE2">
                <a:alpha val="100000"/>
              </a:srgbClr>
            </a:solidFill>
          </p:spPr>
          <p:txBody>
            <a:bodyPr/>
            <a:lstStyle/>
            <a:p/>
          </p:txBody>
        </p:sp>
        <p:sp>
          <p:nvSpPr>
            <p:cNvPr id="45" name="rc45"/>
            <p:cNvSpPr/>
            <p:nvPr/>
          </p:nvSpPr>
          <p:spPr>
            <a:xfrm>
              <a:off x="4345998" y="3399991"/>
              <a:ext cx="249522" cy="606693"/>
            </a:xfrm>
            <a:prstGeom prst="rect">
              <a:avLst/>
            </a:prstGeom>
            <a:solidFill>
              <a:srgbClr val="80BD41">
                <a:alpha val="100000"/>
              </a:srgbClr>
            </a:solidFill>
          </p:spPr>
          <p:txBody>
            <a:bodyPr/>
            <a:lstStyle/>
            <a:p/>
          </p:txBody>
        </p:sp>
        <p:sp>
          <p:nvSpPr>
            <p:cNvPr id="46" name="rc46"/>
            <p:cNvSpPr/>
            <p:nvPr/>
          </p:nvSpPr>
          <p:spPr>
            <a:xfrm>
              <a:off x="4345998" y="3114488"/>
              <a:ext cx="249522" cy="285503"/>
            </a:xfrm>
            <a:prstGeom prst="rect">
              <a:avLst/>
            </a:prstGeom>
            <a:solidFill>
              <a:srgbClr val="1CABE2">
                <a:alpha val="100000"/>
              </a:srgbClr>
            </a:solidFill>
          </p:spPr>
          <p:txBody>
            <a:bodyPr/>
            <a:lstStyle/>
            <a:p/>
          </p:txBody>
        </p:sp>
        <p:sp>
          <p:nvSpPr>
            <p:cNvPr id="47" name="rc47"/>
            <p:cNvSpPr/>
            <p:nvPr/>
          </p:nvSpPr>
          <p:spPr>
            <a:xfrm>
              <a:off x="4623245" y="3387489"/>
              <a:ext cx="249522" cy="619195"/>
            </a:xfrm>
            <a:prstGeom prst="rect">
              <a:avLst/>
            </a:prstGeom>
            <a:solidFill>
              <a:srgbClr val="80BD41">
                <a:alpha val="100000"/>
              </a:srgbClr>
            </a:solidFill>
          </p:spPr>
          <p:txBody>
            <a:bodyPr/>
            <a:lstStyle/>
            <a:p/>
          </p:txBody>
        </p:sp>
        <p:sp>
          <p:nvSpPr>
            <p:cNvPr id="48" name="rc48"/>
            <p:cNvSpPr/>
            <p:nvPr/>
          </p:nvSpPr>
          <p:spPr>
            <a:xfrm>
              <a:off x="4623245" y="3082512"/>
              <a:ext cx="249522" cy="304977"/>
            </a:xfrm>
            <a:prstGeom prst="rect">
              <a:avLst/>
            </a:prstGeom>
            <a:solidFill>
              <a:srgbClr val="1CABE2">
                <a:alpha val="100000"/>
              </a:srgbClr>
            </a:solidFill>
          </p:spPr>
          <p:txBody>
            <a:bodyPr/>
            <a:lstStyle/>
            <a:p/>
          </p:txBody>
        </p:sp>
        <p:sp>
          <p:nvSpPr>
            <p:cNvPr id="49" name="rc49"/>
            <p:cNvSpPr/>
            <p:nvPr/>
          </p:nvSpPr>
          <p:spPr>
            <a:xfrm>
              <a:off x="4900493" y="3400082"/>
              <a:ext cx="249522" cy="606602"/>
            </a:xfrm>
            <a:prstGeom prst="rect">
              <a:avLst/>
            </a:prstGeom>
            <a:solidFill>
              <a:srgbClr val="80BD41">
                <a:alpha val="100000"/>
              </a:srgbClr>
            </a:solidFill>
          </p:spPr>
          <p:txBody>
            <a:bodyPr/>
            <a:lstStyle/>
            <a:p/>
          </p:txBody>
        </p:sp>
        <p:sp>
          <p:nvSpPr>
            <p:cNvPr id="50" name="rc50"/>
            <p:cNvSpPr/>
            <p:nvPr/>
          </p:nvSpPr>
          <p:spPr>
            <a:xfrm>
              <a:off x="4900493" y="3058868"/>
              <a:ext cx="249522" cy="341214"/>
            </a:xfrm>
            <a:prstGeom prst="rect">
              <a:avLst/>
            </a:prstGeom>
            <a:solidFill>
              <a:srgbClr val="1CABE2">
                <a:alpha val="100000"/>
              </a:srgbClr>
            </a:solidFill>
          </p:spPr>
          <p:txBody>
            <a:bodyPr/>
            <a:lstStyle/>
            <a:p/>
          </p:txBody>
        </p:sp>
        <p:sp>
          <p:nvSpPr>
            <p:cNvPr id="51" name="rc51"/>
            <p:cNvSpPr/>
            <p:nvPr/>
          </p:nvSpPr>
          <p:spPr>
            <a:xfrm>
              <a:off x="5177741" y="3406496"/>
              <a:ext cx="249522" cy="600189"/>
            </a:xfrm>
            <a:prstGeom prst="rect">
              <a:avLst/>
            </a:prstGeom>
            <a:solidFill>
              <a:srgbClr val="80BD41">
                <a:alpha val="100000"/>
              </a:srgbClr>
            </a:solidFill>
          </p:spPr>
          <p:txBody>
            <a:bodyPr/>
            <a:lstStyle/>
            <a:p/>
          </p:txBody>
        </p:sp>
        <p:sp>
          <p:nvSpPr>
            <p:cNvPr id="52" name="rc52"/>
            <p:cNvSpPr/>
            <p:nvPr/>
          </p:nvSpPr>
          <p:spPr>
            <a:xfrm>
              <a:off x="5177741" y="3038638"/>
              <a:ext cx="249522" cy="367857"/>
            </a:xfrm>
            <a:prstGeom prst="rect">
              <a:avLst/>
            </a:prstGeom>
            <a:solidFill>
              <a:srgbClr val="1CABE2">
                <a:alpha val="100000"/>
              </a:srgbClr>
            </a:solidFill>
          </p:spPr>
          <p:txBody>
            <a:bodyPr/>
            <a:lstStyle/>
            <a:p/>
          </p:txBody>
        </p:sp>
        <p:sp>
          <p:nvSpPr>
            <p:cNvPr id="53" name="rc53"/>
            <p:cNvSpPr/>
            <p:nvPr/>
          </p:nvSpPr>
          <p:spPr>
            <a:xfrm>
              <a:off x="5454988" y="3371486"/>
              <a:ext cx="249522" cy="635198"/>
            </a:xfrm>
            <a:prstGeom prst="rect">
              <a:avLst/>
            </a:prstGeom>
            <a:solidFill>
              <a:srgbClr val="80BD41">
                <a:alpha val="100000"/>
              </a:srgbClr>
            </a:solidFill>
          </p:spPr>
          <p:txBody>
            <a:bodyPr/>
            <a:lstStyle/>
            <a:p/>
          </p:txBody>
        </p:sp>
        <p:sp>
          <p:nvSpPr>
            <p:cNvPr id="54" name="rc54"/>
            <p:cNvSpPr/>
            <p:nvPr/>
          </p:nvSpPr>
          <p:spPr>
            <a:xfrm>
              <a:off x="5454988" y="3014188"/>
              <a:ext cx="249522" cy="357298"/>
            </a:xfrm>
            <a:prstGeom prst="rect">
              <a:avLst/>
            </a:prstGeom>
            <a:solidFill>
              <a:srgbClr val="1CABE2">
                <a:alpha val="100000"/>
              </a:srgbClr>
            </a:solidFill>
          </p:spPr>
          <p:txBody>
            <a:bodyPr/>
            <a:lstStyle/>
            <a:p/>
          </p:txBody>
        </p:sp>
        <p:sp>
          <p:nvSpPr>
            <p:cNvPr id="55" name="rc55"/>
            <p:cNvSpPr/>
            <p:nvPr/>
          </p:nvSpPr>
          <p:spPr>
            <a:xfrm>
              <a:off x="5732236" y="3344884"/>
              <a:ext cx="249522" cy="661800"/>
            </a:xfrm>
            <a:prstGeom prst="rect">
              <a:avLst/>
            </a:prstGeom>
            <a:solidFill>
              <a:srgbClr val="80BD41">
                <a:alpha val="100000"/>
              </a:srgbClr>
            </a:solidFill>
          </p:spPr>
          <p:txBody>
            <a:bodyPr/>
            <a:lstStyle/>
            <a:p/>
          </p:txBody>
        </p:sp>
        <p:sp>
          <p:nvSpPr>
            <p:cNvPr id="56" name="rc56"/>
            <p:cNvSpPr/>
            <p:nvPr/>
          </p:nvSpPr>
          <p:spPr>
            <a:xfrm>
              <a:off x="5732236" y="3003957"/>
              <a:ext cx="249522" cy="340927"/>
            </a:xfrm>
            <a:prstGeom prst="rect">
              <a:avLst/>
            </a:prstGeom>
            <a:solidFill>
              <a:srgbClr val="1CABE2">
                <a:alpha val="100000"/>
              </a:srgbClr>
            </a:solidFill>
          </p:spPr>
          <p:txBody>
            <a:bodyPr/>
            <a:lstStyle/>
            <a:p/>
          </p:txBody>
        </p:sp>
        <p:sp>
          <p:nvSpPr>
            <p:cNvPr id="57" name="rc57"/>
            <p:cNvSpPr/>
            <p:nvPr/>
          </p:nvSpPr>
          <p:spPr>
            <a:xfrm>
              <a:off x="6009484" y="3354915"/>
              <a:ext cx="249522" cy="651770"/>
            </a:xfrm>
            <a:prstGeom prst="rect">
              <a:avLst/>
            </a:prstGeom>
            <a:solidFill>
              <a:srgbClr val="80BD41">
                <a:alpha val="100000"/>
              </a:srgbClr>
            </a:solidFill>
          </p:spPr>
          <p:txBody>
            <a:bodyPr/>
            <a:lstStyle/>
            <a:p/>
          </p:txBody>
        </p:sp>
        <p:sp>
          <p:nvSpPr>
            <p:cNvPr id="58" name="rc58"/>
            <p:cNvSpPr/>
            <p:nvPr/>
          </p:nvSpPr>
          <p:spPr>
            <a:xfrm>
              <a:off x="6009484" y="2988293"/>
              <a:ext cx="249522" cy="366621"/>
            </a:xfrm>
            <a:prstGeom prst="rect">
              <a:avLst/>
            </a:prstGeom>
            <a:solidFill>
              <a:srgbClr val="1CABE2">
                <a:alpha val="100000"/>
              </a:srgbClr>
            </a:solidFill>
          </p:spPr>
          <p:txBody>
            <a:bodyPr/>
            <a:lstStyle/>
            <a:p/>
          </p:txBody>
        </p:sp>
        <p:sp>
          <p:nvSpPr>
            <p:cNvPr id="59" name="rc59"/>
            <p:cNvSpPr/>
            <p:nvPr/>
          </p:nvSpPr>
          <p:spPr>
            <a:xfrm>
              <a:off x="6286731" y="3303209"/>
              <a:ext cx="249522" cy="703476"/>
            </a:xfrm>
            <a:prstGeom prst="rect">
              <a:avLst/>
            </a:prstGeom>
            <a:solidFill>
              <a:srgbClr val="80BD41">
                <a:alpha val="100000"/>
              </a:srgbClr>
            </a:solidFill>
          </p:spPr>
          <p:txBody>
            <a:bodyPr/>
            <a:lstStyle/>
            <a:p/>
          </p:txBody>
        </p:sp>
        <p:sp>
          <p:nvSpPr>
            <p:cNvPr id="60" name="rc60"/>
            <p:cNvSpPr/>
            <p:nvPr/>
          </p:nvSpPr>
          <p:spPr>
            <a:xfrm>
              <a:off x="6286731" y="2972162"/>
              <a:ext cx="249522" cy="331047"/>
            </a:xfrm>
            <a:prstGeom prst="rect">
              <a:avLst/>
            </a:prstGeom>
            <a:solidFill>
              <a:srgbClr val="1CABE2">
                <a:alpha val="100000"/>
              </a:srgbClr>
            </a:solidFill>
          </p:spPr>
          <p:txBody>
            <a:bodyPr/>
            <a:lstStyle/>
            <a:p/>
          </p:txBody>
        </p:sp>
        <p:sp>
          <p:nvSpPr>
            <p:cNvPr id="61" name="rc61"/>
            <p:cNvSpPr/>
            <p:nvPr/>
          </p:nvSpPr>
          <p:spPr>
            <a:xfrm>
              <a:off x="6563979" y="3322298"/>
              <a:ext cx="249522" cy="684386"/>
            </a:xfrm>
            <a:prstGeom prst="rect">
              <a:avLst/>
            </a:prstGeom>
            <a:solidFill>
              <a:srgbClr val="80BD41">
                <a:alpha val="100000"/>
              </a:srgbClr>
            </a:solidFill>
          </p:spPr>
          <p:txBody>
            <a:bodyPr/>
            <a:lstStyle/>
            <a:p/>
          </p:txBody>
        </p:sp>
        <p:sp>
          <p:nvSpPr>
            <p:cNvPr id="62" name="rc62"/>
            <p:cNvSpPr/>
            <p:nvPr/>
          </p:nvSpPr>
          <p:spPr>
            <a:xfrm>
              <a:off x="6563979" y="2953782"/>
              <a:ext cx="249522" cy="368515"/>
            </a:xfrm>
            <a:prstGeom prst="rect">
              <a:avLst/>
            </a:prstGeom>
            <a:solidFill>
              <a:srgbClr val="1CABE2">
                <a:alpha val="100000"/>
              </a:srgbClr>
            </a:solidFill>
          </p:spPr>
          <p:txBody>
            <a:bodyPr/>
            <a:lstStyle/>
            <a:p/>
          </p:txBody>
        </p:sp>
        <p:sp>
          <p:nvSpPr>
            <p:cNvPr id="63" name="rc63"/>
            <p:cNvSpPr/>
            <p:nvPr/>
          </p:nvSpPr>
          <p:spPr>
            <a:xfrm>
              <a:off x="6841227" y="3352972"/>
              <a:ext cx="249522" cy="653712"/>
            </a:xfrm>
            <a:prstGeom prst="rect">
              <a:avLst/>
            </a:prstGeom>
            <a:solidFill>
              <a:srgbClr val="80BD41">
                <a:alpha val="100000"/>
              </a:srgbClr>
            </a:solidFill>
          </p:spPr>
          <p:txBody>
            <a:bodyPr/>
            <a:lstStyle/>
            <a:p/>
          </p:txBody>
        </p:sp>
        <p:sp>
          <p:nvSpPr>
            <p:cNvPr id="64" name="rc64"/>
            <p:cNvSpPr/>
            <p:nvPr/>
          </p:nvSpPr>
          <p:spPr>
            <a:xfrm>
              <a:off x="6841227" y="2935024"/>
              <a:ext cx="249522" cy="417947"/>
            </a:xfrm>
            <a:prstGeom prst="rect">
              <a:avLst/>
            </a:prstGeom>
            <a:solidFill>
              <a:srgbClr val="1CABE2">
                <a:alpha val="100000"/>
              </a:srgbClr>
            </a:solidFill>
          </p:spPr>
          <p:txBody>
            <a:bodyPr/>
            <a:lstStyle/>
            <a:p/>
          </p:txBody>
        </p:sp>
        <p:sp>
          <p:nvSpPr>
            <p:cNvPr id="65" name="rc65"/>
            <p:cNvSpPr/>
            <p:nvPr/>
          </p:nvSpPr>
          <p:spPr>
            <a:xfrm>
              <a:off x="7118474" y="3407039"/>
              <a:ext cx="249522" cy="599646"/>
            </a:xfrm>
            <a:prstGeom prst="rect">
              <a:avLst/>
            </a:prstGeom>
            <a:solidFill>
              <a:srgbClr val="80BD41">
                <a:alpha val="100000"/>
              </a:srgbClr>
            </a:solidFill>
          </p:spPr>
          <p:txBody>
            <a:bodyPr/>
            <a:lstStyle/>
            <a:p/>
          </p:txBody>
        </p:sp>
        <p:sp>
          <p:nvSpPr>
            <p:cNvPr id="66" name="rc66"/>
            <p:cNvSpPr/>
            <p:nvPr/>
          </p:nvSpPr>
          <p:spPr>
            <a:xfrm>
              <a:off x="7118474" y="2916419"/>
              <a:ext cx="249522" cy="490619"/>
            </a:xfrm>
            <a:prstGeom prst="rect">
              <a:avLst/>
            </a:prstGeom>
            <a:solidFill>
              <a:srgbClr val="1CABE2">
                <a:alpha val="100000"/>
              </a:srgbClr>
            </a:solidFill>
          </p:spPr>
          <p:txBody>
            <a:bodyPr/>
            <a:lstStyle/>
            <a:p/>
          </p:txBody>
        </p:sp>
        <p:sp>
          <p:nvSpPr>
            <p:cNvPr id="67" name="rc67"/>
            <p:cNvSpPr/>
            <p:nvPr/>
          </p:nvSpPr>
          <p:spPr>
            <a:xfrm>
              <a:off x="7395722" y="3369635"/>
              <a:ext cx="249522" cy="637049"/>
            </a:xfrm>
            <a:prstGeom prst="rect">
              <a:avLst/>
            </a:prstGeom>
            <a:solidFill>
              <a:srgbClr val="80BD41">
                <a:alpha val="100000"/>
              </a:srgbClr>
            </a:solidFill>
          </p:spPr>
          <p:txBody>
            <a:bodyPr/>
            <a:lstStyle/>
            <a:p/>
          </p:txBody>
        </p:sp>
        <p:sp>
          <p:nvSpPr>
            <p:cNvPr id="68" name="rc68"/>
            <p:cNvSpPr/>
            <p:nvPr/>
          </p:nvSpPr>
          <p:spPr>
            <a:xfrm>
              <a:off x="7395722" y="2908323"/>
              <a:ext cx="249522" cy="461311"/>
            </a:xfrm>
            <a:prstGeom prst="rect">
              <a:avLst/>
            </a:prstGeom>
            <a:solidFill>
              <a:srgbClr val="1CABE2">
                <a:alpha val="100000"/>
              </a:srgbClr>
            </a:solidFill>
          </p:spPr>
          <p:txBody>
            <a:bodyPr/>
            <a:lstStyle/>
            <a:p/>
          </p:txBody>
        </p:sp>
        <p:sp>
          <p:nvSpPr>
            <p:cNvPr id="69" name="rc69"/>
            <p:cNvSpPr/>
            <p:nvPr/>
          </p:nvSpPr>
          <p:spPr>
            <a:xfrm>
              <a:off x="7672970" y="3344197"/>
              <a:ext cx="249522" cy="662487"/>
            </a:xfrm>
            <a:prstGeom prst="rect">
              <a:avLst/>
            </a:prstGeom>
            <a:solidFill>
              <a:srgbClr val="80BD41">
                <a:alpha val="100000"/>
              </a:srgbClr>
            </a:solidFill>
          </p:spPr>
          <p:txBody>
            <a:bodyPr/>
            <a:lstStyle/>
            <a:p/>
          </p:txBody>
        </p:sp>
        <p:sp>
          <p:nvSpPr>
            <p:cNvPr id="70" name="rc70"/>
            <p:cNvSpPr/>
            <p:nvPr/>
          </p:nvSpPr>
          <p:spPr>
            <a:xfrm>
              <a:off x="7672970" y="2902540"/>
              <a:ext cx="249522" cy="441657"/>
            </a:xfrm>
            <a:prstGeom prst="rect">
              <a:avLst/>
            </a:prstGeom>
            <a:solidFill>
              <a:srgbClr val="1CABE2">
                <a:alpha val="100000"/>
              </a:srgbClr>
            </a:solidFill>
          </p:spPr>
          <p:txBody>
            <a:bodyPr/>
            <a:lstStyle/>
            <a:p/>
          </p:txBody>
        </p:sp>
        <p:sp>
          <p:nvSpPr>
            <p:cNvPr id="71" name="rc71"/>
            <p:cNvSpPr/>
            <p:nvPr/>
          </p:nvSpPr>
          <p:spPr>
            <a:xfrm>
              <a:off x="7950217" y="3343995"/>
              <a:ext cx="249522" cy="662689"/>
            </a:xfrm>
            <a:prstGeom prst="rect">
              <a:avLst/>
            </a:prstGeom>
            <a:solidFill>
              <a:srgbClr val="80BD41">
                <a:alpha val="100000"/>
              </a:srgbClr>
            </a:solidFill>
          </p:spPr>
          <p:txBody>
            <a:bodyPr/>
            <a:lstStyle/>
            <a:p/>
          </p:txBody>
        </p:sp>
        <p:sp>
          <p:nvSpPr>
            <p:cNvPr id="72" name="rc72"/>
            <p:cNvSpPr/>
            <p:nvPr/>
          </p:nvSpPr>
          <p:spPr>
            <a:xfrm>
              <a:off x="7950217" y="2883482"/>
              <a:ext cx="249522" cy="460513"/>
            </a:xfrm>
            <a:prstGeom prst="rect">
              <a:avLst/>
            </a:prstGeom>
            <a:solidFill>
              <a:srgbClr val="1CABE2">
                <a:alpha val="100000"/>
              </a:srgbClr>
            </a:solidFill>
          </p:spPr>
          <p:txBody>
            <a:bodyPr/>
            <a:lstStyle/>
            <a:p/>
          </p:txBody>
        </p:sp>
        <p:sp>
          <p:nvSpPr>
            <p:cNvPr id="73" name="pl73"/>
            <p:cNvSpPr/>
            <p:nvPr/>
          </p:nvSpPr>
          <p:spPr>
            <a:xfrm>
              <a:off x="1421035" y="2097240"/>
              <a:ext cx="6653943" cy="1235522"/>
            </a:xfrm>
            <a:custGeom>
              <a:avLst/>
              <a:pathLst>
                <a:path w="6653943" h="1235522">
                  <a:moveTo>
                    <a:pt x="0" y="1235522"/>
                  </a:moveTo>
                  <a:lnTo>
                    <a:pt x="277247" y="982802"/>
                  </a:lnTo>
                  <a:lnTo>
                    <a:pt x="554495" y="898562"/>
                  </a:lnTo>
                  <a:lnTo>
                    <a:pt x="831742" y="758161"/>
                  </a:lnTo>
                  <a:lnTo>
                    <a:pt x="1108990" y="505441"/>
                  </a:lnTo>
                  <a:lnTo>
                    <a:pt x="1386238" y="280800"/>
                  </a:lnTo>
                  <a:lnTo>
                    <a:pt x="1663485" y="280800"/>
                  </a:lnTo>
                  <a:lnTo>
                    <a:pt x="1940733" y="140400"/>
                  </a:lnTo>
                  <a:lnTo>
                    <a:pt x="2217981" y="112320"/>
                  </a:lnTo>
                  <a:lnTo>
                    <a:pt x="2495228" y="140400"/>
                  </a:lnTo>
                  <a:lnTo>
                    <a:pt x="2772476" y="56160"/>
                  </a:lnTo>
                  <a:lnTo>
                    <a:pt x="3049724" y="0"/>
                  </a:lnTo>
                  <a:lnTo>
                    <a:pt x="3326971" y="28080"/>
                  </a:lnTo>
                  <a:lnTo>
                    <a:pt x="3604219" y="112320"/>
                  </a:lnTo>
                  <a:lnTo>
                    <a:pt x="3881467" y="168480"/>
                  </a:lnTo>
                  <a:lnTo>
                    <a:pt x="4158714" y="112320"/>
                  </a:lnTo>
                  <a:lnTo>
                    <a:pt x="4435962" y="56160"/>
                  </a:lnTo>
                  <a:lnTo>
                    <a:pt x="4713210" y="112320"/>
                  </a:lnTo>
                  <a:lnTo>
                    <a:pt x="4990457" y="0"/>
                  </a:lnTo>
                  <a:lnTo>
                    <a:pt x="5267705" y="84240"/>
                  </a:lnTo>
                  <a:lnTo>
                    <a:pt x="5544953" y="196560"/>
                  </a:lnTo>
                  <a:lnTo>
                    <a:pt x="5822200" y="365040"/>
                  </a:lnTo>
                  <a:lnTo>
                    <a:pt x="6099448" y="280800"/>
                  </a:lnTo>
                  <a:lnTo>
                    <a:pt x="6376696" y="224640"/>
                  </a:lnTo>
                  <a:lnTo>
                    <a:pt x="6653943" y="25272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7182946"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4" name="tx84"/>
            <p:cNvSpPr/>
            <p:nvPr/>
          </p:nvSpPr>
          <p:spPr>
            <a:xfrm>
              <a:off x="1329607" y="3113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85" name="tx85"/>
            <p:cNvSpPr/>
            <p:nvPr/>
          </p:nvSpPr>
          <p:spPr>
            <a:xfrm>
              <a:off x="2715845" y="30638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6" name="tx86"/>
            <p:cNvSpPr/>
            <p:nvPr/>
          </p:nvSpPr>
          <p:spPr>
            <a:xfrm>
              <a:off x="4102084" y="29968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7" name="tx87"/>
            <p:cNvSpPr/>
            <p:nvPr/>
          </p:nvSpPr>
          <p:spPr>
            <a:xfrm>
              <a:off x="5488322" y="28794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88" name="tx88"/>
            <p:cNvSpPr/>
            <p:nvPr/>
          </p:nvSpPr>
          <p:spPr>
            <a:xfrm>
              <a:off x="6597312" y="28178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89" name="tx89"/>
            <p:cNvSpPr/>
            <p:nvPr/>
          </p:nvSpPr>
          <p:spPr>
            <a:xfrm>
              <a:off x="6874560" y="2799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77933" y="27816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1" name="tx91"/>
            <p:cNvSpPr/>
            <p:nvPr/>
          </p:nvSpPr>
          <p:spPr>
            <a:xfrm>
              <a:off x="7429055" y="27735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2" name="tx92"/>
            <p:cNvSpPr/>
            <p:nvPr/>
          </p:nvSpPr>
          <p:spPr>
            <a:xfrm>
              <a:off x="7706303" y="27677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3" name="tx93"/>
            <p:cNvSpPr/>
            <p:nvPr/>
          </p:nvSpPr>
          <p:spPr>
            <a:xfrm>
              <a:off x="7983551" y="27487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4" name="pl94"/>
            <p:cNvSpPr/>
            <p:nvPr/>
          </p:nvSpPr>
          <p:spPr>
            <a:xfrm>
              <a:off x="1421035" y="1198678"/>
              <a:ext cx="0" cy="2134084"/>
            </a:xfrm>
            <a:custGeom>
              <a:avLst/>
              <a:pathLst>
                <a:path w="0" h="2134084">
                  <a:moveTo>
                    <a:pt x="0" y="213408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80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05" name="tx105"/>
            <p:cNvSpPr/>
            <p:nvPr/>
          </p:nvSpPr>
          <p:spPr>
            <a:xfrm>
              <a:off x="1329607" y="3502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06" name="tx106"/>
            <p:cNvSpPr/>
            <p:nvPr/>
          </p:nvSpPr>
          <p:spPr>
            <a:xfrm>
              <a:off x="2741971" y="37376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07" name="tx107"/>
            <p:cNvSpPr/>
            <p:nvPr/>
          </p:nvSpPr>
          <p:spPr>
            <a:xfrm>
              <a:off x="2715845" y="3334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08" name="tx108"/>
            <p:cNvSpPr/>
            <p:nvPr/>
          </p:nvSpPr>
          <p:spPr>
            <a:xfrm>
              <a:off x="4102084" y="36828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09" name="tx109"/>
            <p:cNvSpPr/>
            <p:nvPr/>
          </p:nvSpPr>
          <p:spPr>
            <a:xfrm>
              <a:off x="4102084" y="3245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10" name="tx110"/>
            <p:cNvSpPr/>
            <p:nvPr/>
          </p:nvSpPr>
          <p:spPr>
            <a:xfrm>
              <a:off x="5488322" y="3654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1" name="tx111"/>
            <p:cNvSpPr/>
            <p:nvPr/>
          </p:nvSpPr>
          <p:spPr>
            <a:xfrm>
              <a:off x="5488322" y="31577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12" name="tx112"/>
            <p:cNvSpPr/>
            <p:nvPr/>
          </p:nvSpPr>
          <p:spPr>
            <a:xfrm>
              <a:off x="6597312" y="36294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13" name="tx113"/>
            <p:cNvSpPr/>
            <p:nvPr/>
          </p:nvSpPr>
          <p:spPr>
            <a:xfrm>
              <a:off x="6597312" y="3102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4" name="tx114"/>
            <p:cNvSpPr/>
            <p:nvPr/>
          </p:nvSpPr>
          <p:spPr>
            <a:xfrm>
              <a:off x="6874560" y="3644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5" name="tx115"/>
            <p:cNvSpPr/>
            <p:nvPr/>
          </p:nvSpPr>
          <p:spPr>
            <a:xfrm>
              <a:off x="6874560" y="3108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6" name="tx116"/>
            <p:cNvSpPr/>
            <p:nvPr/>
          </p:nvSpPr>
          <p:spPr>
            <a:xfrm>
              <a:off x="7151808" y="3671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7" name="tx117"/>
            <p:cNvSpPr/>
            <p:nvPr/>
          </p:nvSpPr>
          <p:spPr>
            <a:xfrm>
              <a:off x="7151808" y="3126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8" name="tx118"/>
            <p:cNvSpPr/>
            <p:nvPr/>
          </p:nvSpPr>
          <p:spPr>
            <a:xfrm>
              <a:off x="7429055" y="3653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9" name="tx119"/>
            <p:cNvSpPr/>
            <p:nvPr/>
          </p:nvSpPr>
          <p:spPr>
            <a:xfrm>
              <a:off x="7429055" y="31039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20" name="tx120"/>
            <p:cNvSpPr/>
            <p:nvPr/>
          </p:nvSpPr>
          <p:spPr>
            <a:xfrm>
              <a:off x="7706303" y="3640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1" name="tx121"/>
            <p:cNvSpPr/>
            <p:nvPr/>
          </p:nvSpPr>
          <p:spPr>
            <a:xfrm>
              <a:off x="7706303" y="3088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2" name="tx122"/>
            <p:cNvSpPr/>
            <p:nvPr/>
          </p:nvSpPr>
          <p:spPr>
            <a:xfrm>
              <a:off x="7983551" y="3640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3" name="tx123"/>
            <p:cNvSpPr/>
            <p:nvPr/>
          </p:nvSpPr>
          <p:spPr>
            <a:xfrm>
              <a:off x="7983551" y="3078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7616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39605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61416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48663"/>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2000-2024</a:t>
              </a:r>
            </a:p>
          </p:txBody>
        </p:sp>
        <p:sp>
          <p:nvSpPr>
            <p:cNvPr id="153" name="pl153"/>
            <p:cNvSpPr/>
            <p:nvPr/>
          </p:nvSpPr>
          <p:spPr>
            <a:xfrm>
              <a:off x="24378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211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043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794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627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1459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4006096" cy="162162"/>
            </a:xfrm>
            <a:prstGeom prst="rect">
              <a:avLst/>
            </a:prstGeom>
            <a:solidFill>
              <a:srgbClr val="80BD41">
                <a:alpha val="100000"/>
              </a:srgbClr>
            </a:solidFill>
          </p:spPr>
          <p:txBody>
            <a:bodyPr/>
            <a:lstStyle/>
            <a:p/>
          </p:txBody>
        </p:sp>
        <p:sp>
          <p:nvSpPr>
            <p:cNvPr id="164" name="rc164"/>
            <p:cNvSpPr/>
            <p:nvPr/>
          </p:nvSpPr>
          <p:spPr>
            <a:xfrm>
              <a:off x="5302370" y="5774644"/>
              <a:ext cx="2157129" cy="162162"/>
            </a:xfrm>
            <a:prstGeom prst="rect">
              <a:avLst/>
            </a:prstGeom>
            <a:solidFill>
              <a:srgbClr val="1CABE2">
                <a:alpha val="100000"/>
              </a:srgbClr>
            </a:solidFill>
          </p:spPr>
          <p:txBody>
            <a:bodyPr/>
            <a:lstStyle/>
            <a:p/>
          </p:txBody>
        </p:sp>
        <p:sp>
          <p:nvSpPr>
            <p:cNvPr id="165" name="rc165"/>
            <p:cNvSpPr/>
            <p:nvPr/>
          </p:nvSpPr>
          <p:spPr>
            <a:xfrm>
              <a:off x="1296273" y="5571941"/>
              <a:ext cx="3877907" cy="162162"/>
            </a:xfrm>
            <a:prstGeom prst="rect">
              <a:avLst/>
            </a:prstGeom>
            <a:solidFill>
              <a:srgbClr val="80BD41">
                <a:alpha val="100000"/>
              </a:srgbClr>
            </a:solidFill>
          </p:spPr>
          <p:txBody>
            <a:bodyPr/>
            <a:lstStyle/>
            <a:p/>
          </p:txBody>
        </p:sp>
        <p:sp>
          <p:nvSpPr>
            <p:cNvPr id="166" name="rc166"/>
            <p:cNvSpPr/>
            <p:nvPr/>
          </p:nvSpPr>
          <p:spPr>
            <a:xfrm>
              <a:off x="5174181" y="5571941"/>
              <a:ext cx="2585268" cy="162162"/>
            </a:xfrm>
            <a:prstGeom prst="rect">
              <a:avLst/>
            </a:prstGeom>
            <a:solidFill>
              <a:srgbClr val="1CABE2">
                <a:alpha val="100000"/>
              </a:srgbClr>
            </a:solidFill>
          </p:spPr>
          <p:txBody>
            <a:bodyPr/>
            <a:lstStyle/>
            <a:p/>
          </p:txBody>
        </p:sp>
        <p:sp>
          <p:nvSpPr>
            <p:cNvPr id="167" name="rc167"/>
            <p:cNvSpPr/>
            <p:nvPr/>
          </p:nvSpPr>
          <p:spPr>
            <a:xfrm>
              <a:off x="1296273" y="5369238"/>
              <a:ext cx="3879090" cy="162162"/>
            </a:xfrm>
            <a:prstGeom prst="rect">
              <a:avLst/>
            </a:prstGeom>
            <a:solidFill>
              <a:srgbClr val="80BD41">
                <a:alpha val="100000"/>
              </a:srgbClr>
            </a:solidFill>
          </p:spPr>
          <p:txBody>
            <a:bodyPr/>
            <a:lstStyle/>
            <a:p/>
          </p:txBody>
        </p:sp>
        <p:sp>
          <p:nvSpPr>
            <p:cNvPr id="168" name="rc168"/>
            <p:cNvSpPr/>
            <p:nvPr/>
          </p:nvSpPr>
          <p:spPr>
            <a:xfrm>
              <a:off x="5175364" y="5369238"/>
              <a:ext cx="2695639" cy="162162"/>
            </a:xfrm>
            <a:prstGeom prst="rect">
              <a:avLst/>
            </a:prstGeom>
            <a:solidFill>
              <a:srgbClr val="1CABE2">
                <a:alpha val="100000"/>
              </a:srgbClr>
            </a:solidFill>
          </p:spPr>
          <p:txBody>
            <a:bodyPr/>
            <a:lstStyle/>
            <a:p/>
          </p:txBody>
        </p:sp>
        <p:sp>
          <p:nvSpPr>
            <p:cNvPr id="169" name="tx169"/>
            <p:cNvSpPr/>
            <p:nvPr/>
          </p:nvSpPr>
          <p:spPr>
            <a:xfrm>
              <a:off x="765513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0" name="tx170"/>
            <p:cNvSpPr/>
            <p:nvPr/>
          </p:nvSpPr>
          <p:spPr>
            <a:xfrm>
              <a:off x="7970082"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1" name="tx171"/>
            <p:cNvSpPr/>
            <p:nvPr/>
          </p:nvSpPr>
          <p:spPr>
            <a:xfrm>
              <a:off x="8087213"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a:t>
              </a:r>
            </a:p>
          </p:txBody>
        </p:sp>
        <p:sp>
          <p:nvSpPr>
            <p:cNvPr id="172" name="tx172"/>
            <p:cNvSpPr/>
            <p:nvPr/>
          </p:nvSpPr>
          <p:spPr>
            <a:xfrm>
              <a:off x="3193828"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73" name="tx173"/>
            <p:cNvSpPr/>
            <p:nvPr/>
          </p:nvSpPr>
          <p:spPr>
            <a:xfrm>
              <a:off x="627544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0.47</a:t>
              </a:r>
            </a:p>
          </p:txBody>
        </p:sp>
        <p:sp>
          <p:nvSpPr>
            <p:cNvPr id="174" name="tx174"/>
            <p:cNvSpPr/>
            <p:nvPr/>
          </p:nvSpPr>
          <p:spPr>
            <a:xfrm>
              <a:off x="312973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5" name="tx175"/>
            <p:cNvSpPr/>
            <p:nvPr/>
          </p:nvSpPr>
          <p:spPr>
            <a:xfrm>
              <a:off x="636132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76" name="tx176"/>
            <p:cNvSpPr/>
            <p:nvPr/>
          </p:nvSpPr>
          <p:spPr>
            <a:xfrm>
              <a:off x="313032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7" name="tx177"/>
            <p:cNvSpPr/>
            <p:nvPr/>
          </p:nvSpPr>
          <p:spPr>
            <a:xfrm>
              <a:off x="641769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0.59</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404798"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68801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97123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(59%) was lower than in 2019 (65%).
The number of children vaccinated with DTP3 decreased 3% compared to in 2019.
The number of surviving infants increased approximately 7% compared to in 2019.
In 2024,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0929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1451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51973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92495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33017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41190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8171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2223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6275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03278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164017"/>
              <a:ext cx="245185" cy="842667"/>
            </a:xfrm>
            <a:prstGeom prst="rect">
              <a:avLst/>
            </a:prstGeom>
            <a:solidFill>
              <a:srgbClr val="E2231A">
                <a:alpha val="100000"/>
              </a:srgbClr>
            </a:solidFill>
          </p:spPr>
          <p:txBody>
            <a:bodyPr/>
            <a:lstStyle/>
            <a:p/>
          </p:txBody>
        </p:sp>
        <p:sp>
          <p:nvSpPr>
            <p:cNvPr id="27" name="rc27"/>
            <p:cNvSpPr/>
            <p:nvPr/>
          </p:nvSpPr>
          <p:spPr>
            <a:xfrm>
              <a:off x="1694694" y="3299615"/>
              <a:ext cx="245185" cy="707070"/>
            </a:xfrm>
            <a:prstGeom prst="rect">
              <a:avLst/>
            </a:prstGeom>
            <a:solidFill>
              <a:srgbClr val="E2231A">
                <a:alpha val="100000"/>
              </a:srgbClr>
            </a:solidFill>
          </p:spPr>
          <p:txBody>
            <a:bodyPr/>
            <a:lstStyle/>
            <a:p/>
          </p:txBody>
        </p:sp>
        <p:sp>
          <p:nvSpPr>
            <p:cNvPr id="28" name="rc28"/>
            <p:cNvSpPr/>
            <p:nvPr/>
          </p:nvSpPr>
          <p:spPr>
            <a:xfrm>
              <a:off x="1967123" y="3269970"/>
              <a:ext cx="245185" cy="736715"/>
            </a:xfrm>
            <a:prstGeom prst="rect">
              <a:avLst/>
            </a:prstGeom>
            <a:solidFill>
              <a:srgbClr val="E2231A">
                <a:alpha val="100000"/>
              </a:srgbClr>
            </a:solidFill>
          </p:spPr>
          <p:txBody>
            <a:bodyPr/>
            <a:lstStyle/>
            <a:p/>
          </p:txBody>
        </p:sp>
        <p:sp>
          <p:nvSpPr>
            <p:cNvPr id="29" name="rc29"/>
            <p:cNvSpPr/>
            <p:nvPr/>
          </p:nvSpPr>
          <p:spPr>
            <a:xfrm>
              <a:off x="2239552" y="3276926"/>
              <a:ext cx="245185" cy="729758"/>
            </a:xfrm>
            <a:prstGeom prst="rect">
              <a:avLst/>
            </a:prstGeom>
            <a:solidFill>
              <a:srgbClr val="E2231A">
                <a:alpha val="100000"/>
              </a:srgbClr>
            </a:solidFill>
          </p:spPr>
          <p:txBody>
            <a:bodyPr/>
            <a:lstStyle/>
            <a:p/>
          </p:txBody>
        </p:sp>
        <p:sp>
          <p:nvSpPr>
            <p:cNvPr id="30" name="rc30"/>
            <p:cNvSpPr/>
            <p:nvPr/>
          </p:nvSpPr>
          <p:spPr>
            <a:xfrm>
              <a:off x="2511980" y="3368747"/>
              <a:ext cx="245185" cy="637937"/>
            </a:xfrm>
            <a:prstGeom prst="rect">
              <a:avLst/>
            </a:prstGeom>
            <a:solidFill>
              <a:srgbClr val="E2231A">
                <a:alpha val="100000"/>
              </a:srgbClr>
            </a:solidFill>
          </p:spPr>
          <p:txBody>
            <a:bodyPr/>
            <a:lstStyle/>
            <a:p/>
          </p:txBody>
        </p:sp>
        <p:sp>
          <p:nvSpPr>
            <p:cNvPr id="31" name="rc31"/>
            <p:cNvSpPr/>
            <p:nvPr/>
          </p:nvSpPr>
          <p:spPr>
            <a:xfrm>
              <a:off x="2784409" y="3391512"/>
              <a:ext cx="245185" cy="615173"/>
            </a:xfrm>
            <a:prstGeom prst="rect">
              <a:avLst/>
            </a:prstGeom>
            <a:solidFill>
              <a:srgbClr val="E2231A">
                <a:alpha val="100000"/>
              </a:srgbClr>
            </a:solidFill>
          </p:spPr>
          <p:txBody>
            <a:bodyPr/>
            <a:lstStyle/>
            <a:p/>
          </p:txBody>
        </p:sp>
        <p:sp>
          <p:nvSpPr>
            <p:cNvPr id="32" name="rc32"/>
            <p:cNvSpPr/>
            <p:nvPr/>
          </p:nvSpPr>
          <p:spPr>
            <a:xfrm>
              <a:off x="3056838" y="3414988"/>
              <a:ext cx="245185" cy="591697"/>
            </a:xfrm>
            <a:prstGeom prst="rect">
              <a:avLst/>
            </a:prstGeom>
            <a:solidFill>
              <a:srgbClr val="E2231A">
                <a:alpha val="100000"/>
              </a:srgbClr>
            </a:solidFill>
          </p:spPr>
          <p:txBody>
            <a:bodyPr/>
            <a:lstStyle/>
            <a:p/>
          </p:txBody>
        </p:sp>
        <p:sp>
          <p:nvSpPr>
            <p:cNvPr id="33" name="rc33"/>
            <p:cNvSpPr/>
            <p:nvPr/>
          </p:nvSpPr>
          <p:spPr>
            <a:xfrm>
              <a:off x="3329266" y="3431737"/>
              <a:ext cx="245185" cy="574948"/>
            </a:xfrm>
            <a:prstGeom prst="rect">
              <a:avLst/>
            </a:prstGeom>
            <a:solidFill>
              <a:srgbClr val="E2231A">
                <a:alpha val="100000"/>
              </a:srgbClr>
            </a:solidFill>
          </p:spPr>
          <p:txBody>
            <a:bodyPr/>
            <a:lstStyle/>
            <a:p/>
          </p:txBody>
        </p:sp>
        <p:sp>
          <p:nvSpPr>
            <p:cNvPr id="34" name="rc34"/>
            <p:cNvSpPr/>
            <p:nvPr/>
          </p:nvSpPr>
          <p:spPr>
            <a:xfrm>
              <a:off x="3601695" y="3486234"/>
              <a:ext cx="245185" cy="520450"/>
            </a:xfrm>
            <a:prstGeom prst="rect">
              <a:avLst/>
            </a:prstGeom>
            <a:solidFill>
              <a:srgbClr val="E2231A">
                <a:alpha val="100000"/>
              </a:srgbClr>
            </a:solidFill>
          </p:spPr>
          <p:txBody>
            <a:bodyPr/>
            <a:lstStyle/>
            <a:p/>
          </p:txBody>
        </p:sp>
        <p:sp>
          <p:nvSpPr>
            <p:cNvPr id="35" name="rc35"/>
            <p:cNvSpPr/>
            <p:nvPr/>
          </p:nvSpPr>
          <p:spPr>
            <a:xfrm>
              <a:off x="3874124" y="3484111"/>
              <a:ext cx="245185" cy="522574"/>
            </a:xfrm>
            <a:prstGeom prst="rect">
              <a:avLst/>
            </a:prstGeom>
            <a:solidFill>
              <a:srgbClr val="E2231A">
                <a:alpha val="100000"/>
              </a:srgbClr>
            </a:solidFill>
          </p:spPr>
          <p:txBody>
            <a:bodyPr/>
            <a:lstStyle/>
            <a:p/>
          </p:txBody>
        </p:sp>
        <p:sp>
          <p:nvSpPr>
            <p:cNvPr id="36" name="rc36"/>
            <p:cNvSpPr/>
            <p:nvPr/>
          </p:nvSpPr>
          <p:spPr>
            <a:xfrm>
              <a:off x="4146552" y="3499657"/>
              <a:ext cx="245185" cy="507027"/>
            </a:xfrm>
            <a:prstGeom prst="rect">
              <a:avLst/>
            </a:prstGeom>
            <a:solidFill>
              <a:srgbClr val="E2231A">
                <a:alpha val="100000"/>
              </a:srgbClr>
            </a:solidFill>
          </p:spPr>
          <p:txBody>
            <a:bodyPr/>
            <a:lstStyle/>
            <a:p/>
          </p:txBody>
        </p:sp>
        <p:sp>
          <p:nvSpPr>
            <p:cNvPr id="37" name="rc37"/>
            <p:cNvSpPr/>
            <p:nvPr/>
          </p:nvSpPr>
          <p:spPr>
            <a:xfrm>
              <a:off x="4418981" y="3516915"/>
              <a:ext cx="245185" cy="489769"/>
            </a:xfrm>
            <a:prstGeom prst="rect">
              <a:avLst/>
            </a:prstGeom>
            <a:solidFill>
              <a:srgbClr val="E2231A">
                <a:alpha val="100000"/>
              </a:srgbClr>
            </a:solidFill>
          </p:spPr>
          <p:txBody>
            <a:bodyPr/>
            <a:lstStyle/>
            <a:p/>
          </p:txBody>
        </p:sp>
        <p:sp>
          <p:nvSpPr>
            <p:cNvPr id="38" name="rc38"/>
            <p:cNvSpPr/>
            <p:nvPr/>
          </p:nvSpPr>
          <p:spPr>
            <a:xfrm>
              <a:off x="4691410" y="3428901"/>
              <a:ext cx="245185" cy="577784"/>
            </a:xfrm>
            <a:prstGeom prst="rect">
              <a:avLst/>
            </a:prstGeom>
            <a:solidFill>
              <a:srgbClr val="E2231A">
                <a:alpha val="100000"/>
              </a:srgbClr>
            </a:solidFill>
          </p:spPr>
          <p:txBody>
            <a:bodyPr/>
            <a:lstStyle/>
            <a:p/>
          </p:txBody>
        </p:sp>
        <p:sp>
          <p:nvSpPr>
            <p:cNvPr id="39" name="rc39"/>
            <p:cNvSpPr/>
            <p:nvPr/>
          </p:nvSpPr>
          <p:spPr>
            <a:xfrm>
              <a:off x="4963838" y="3385213"/>
              <a:ext cx="245185" cy="621471"/>
            </a:xfrm>
            <a:prstGeom prst="rect">
              <a:avLst/>
            </a:prstGeom>
            <a:solidFill>
              <a:srgbClr val="E2231A">
                <a:alpha val="100000"/>
              </a:srgbClr>
            </a:solidFill>
          </p:spPr>
          <p:txBody>
            <a:bodyPr/>
            <a:lstStyle/>
            <a:p/>
          </p:txBody>
        </p:sp>
        <p:sp>
          <p:nvSpPr>
            <p:cNvPr id="40" name="rc40"/>
            <p:cNvSpPr/>
            <p:nvPr/>
          </p:nvSpPr>
          <p:spPr>
            <a:xfrm>
              <a:off x="5236267" y="3416233"/>
              <a:ext cx="245185" cy="590451"/>
            </a:xfrm>
            <a:prstGeom prst="rect">
              <a:avLst/>
            </a:prstGeom>
            <a:solidFill>
              <a:srgbClr val="E2231A">
                <a:alpha val="100000"/>
              </a:srgbClr>
            </a:solidFill>
          </p:spPr>
          <p:txBody>
            <a:bodyPr/>
            <a:lstStyle/>
            <a:p/>
          </p:txBody>
        </p:sp>
        <p:sp>
          <p:nvSpPr>
            <p:cNvPr id="41" name="rc41"/>
            <p:cNvSpPr/>
            <p:nvPr/>
          </p:nvSpPr>
          <p:spPr>
            <a:xfrm>
              <a:off x="5508696" y="3431588"/>
              <a:ext cx="245185" cy="575096"/>
            </a:xfrm>
            <a:prstGeom prst="rect">
              <a:avLst/>
            </a:prstGeom>
            <a:solidFill>
              <a:srgbClr val="E2231A">
                <a:alpha val="100000"/>
              </a:srgbClr>
            </a:solidFill>
          </p:spPr>
          <p:txBody>
            <a:bodyPr/>
            <a:lstStyle/>
            <a:p/>
          </p:txBody>
        </p:sp>
        <p:sp>
          <p:nvSpPr>
            <p:cNvPr id="42" name="rc42"/>
            <p:cNvSpPr/>
            <p:nvPr/>
          </p:nvSpPr>
          <p:spPr>
            <a:xfrm>
              <a:off x="5781125" y="3456239"/>
              <a:ext cx="245185" cy="550445"/>
            </a:xfrm>
            <a:prstGeom prst="rect">
              <a:avLst/>
            </a:prstGeom>
            <a:solidFill>
              <a:srgbClr val="E2231A">
                <a:alpha val="100000"/>
              </a:srgbClr>
            </a:solidFill>
          </p:spPr>
          <p:txBody>
            <a:bodyPr/>
            <a:lstStyle/>
            <a:p/>
          </p:txBody>
        </p:sp>
        <p:sp>
          <p:nvSpPr>
            <p:cNvPr id="43" name="rc43"/>
            <p:cNvSpPr/>
            <p:nvPr/>
          </p:nvSpPr>
          <p:spPr>
            <a:xfrm>
              <a:off x="6053553" y="3447641"/>
              <a:ext cx="245185" cy="559043"/>
            </a:xfrm>
            <a:prstGeom prst="rect">
              <a:avLst/>
            </a:prstGeom>
            <a:solidFill>
              <a:srgbClr val="E2231A">
                <a:alpha val="100000"/>
              </a:srgbClr>
            </a:solidFill>
          </p:spPr>
          <p:txBody>
            <a:bodyPr/>
            <a:lstStyle/>
            <a:p/>
          </p:txBody>
        </p:sp>
        <p:sp>
          <p:nvSpPr>
            <p:cNvPr id="44" name="rc44"/>
            <p:cNvSpPr/>
            <p:nvPr/>
          </p:nvSpPr>
          <p:spPr>
            <a:xfrm>
              <a:off x="6325982" y="3470335"/>
              <a:ext cx="245185" cy="536349"/>
            </a:xfrm>
            <a:prstGeom prst="rect">
              <a:avLst/>
            </a:prstGeom>
            <a:solidFill>
              <a:srgbClr val="E2231A">
                <a:alpha val="100000"/>
              </a:srgbClr>
            </a:solidFill>
          </p:spPr>
          <p:txBody>
            <a:bodyPr/>
            <a:lstStyle/>
            <a:p/>
          </p:txBody>
        </p:sp>
        <p:sp>
          <p:nvSpPr>
            <p:cNvPr id="45" name="rc45"/>
            <p:cNvSpPr/>
            <p:nvPr/>
          </p:nvSpPr>
          <p:spPr>
            <a:xfrm>
              <a:off x="6598411" y="3316310"/>
              <a:ext cx="245185" cy="690374"/>
            </a:xfrm>
            <a:prstGeom prst="rect">
              <a:avLst/>
            </a:prstGeom>
            <a:solidFill>
              <a:srgbClr val="E2231A">
                <a:alpha val="100000"/>
              </a:srgbClr>
            </a:solidFill>
          </p:spPr>
          <p:txBody>
            <a:bodyPr/>
            <a:lstStyle/>
            <a:p/>
          </p:txBody>
        </p:sp>
        <p:sp>
          <p:nvSpPr>
            <p:cNvPr id="46" name="rc46"/>
            <p:cNvSpPr/>
            <p:nvPr/>
          </p:nvSpPr>
          <p:spPr>
            <a:xfrm>
              <a:off x="6870839" y="3304010"/>
              <a:ext cx="245185" cy="702674"/>
            </a:xfrm>
            <a:prstGeom prst="rect">
              <a:avLst/>
            </a:prstGeom>
            <a:solidFill>
              <a:srgbClr val="E2231A">
                <a:alpha val="100000"/>
              </a:srgbClr>
            </a:solidFill>
          </p:spPr>
          <p:txBody>
            <a:bodyPr/>
            <a:lstStyle/>
            <a:p/>
          </p:txBody>
        </p:sp>
        <p:sp>
          <p:nvSpPr>
            <p:cNvPr id="47" name="rc47"/>
            <p:cNvSpPr/>
            <p:nvPr/>
          </p:nvSpPr>
          <p:spPr>
            <a:xfrm>
              <a:off x="7143268" y="3192062"/>
              <a:ext cx="245185" cy="814622"/>
            </a:xfrm>
            <a:prstGeom prst="rect">
              <a:avLst/>
            </a:prstGeom>
            <a:solidFill>
              <a:srgbClr val="E2231A">
                <a:alpha val="100000"/>
              </a:srgbClr>
            </a:solidFill>
          </p:spPr>
          <p:txBody>
            <a:bodyPr/>
            <a:lstStyle/>
            <a:p/>
          </p:txBody>
        </p:sp>
        <p:sp>
          <p:nvSpPr>
            <p:cNvPr id="48" name="rc48"/>
            <p:cNvSpPr/>
            <p:nvPr/>
          </p:nvSpPr>
          <p:spPr>
            <a:xfrm>
              <a:off x="7415697" y="3269754"/>
              <a:ext cx="245185" cy="736930"/>
            </a:xfrm>
            <a:prstGeom prst="rect">
              <a:avLst/>
            </a:prstGeom>
            <a:solidFill>
              <a:srgbClr val="E2231A">
                <a:alpha val="100000"/>
              </a:srgbClr>
            </a:solidFill>
          </p:spPr>
          <p:txBody>
            <a:bodyPr/>
            <a:lstStyle/>
            <a:p/>
          </p:txBody>
        </p:sp>
        <p:sp>
          <p:nvSpPr>
            <p:cNvPr id="49" name="rc49"/>
            <p:cNvSpPr/>
            <p:nvPr/>
          </p:nvSpPr>
          <p:spPr>
            <a:xfrm>
              <a:off x="7688125" y="3249037"/>
              <a:ext cx="245185" cy="757647"/>
            </a:xfrm>
            <a:prstGeom prst="rect">
              <a:avLst/>
            </a:prstGeom>
            <a:solidFill>
              <a:srgbClr val="E2231A">
                <a:alpha val="100000"/>
              </a:srgbClr>
            </a:solidFill>
          </p:spPr>
          <p:txBody>
            <a:bodyPr/>
            <a:lstStyle/>
            <a:p/>
          </p:txBody>
        </p:sp>
        <p:sp>
          <p:nvSpPr>
            <p:cNvPr id="50" name="rc50"/>
            <p:cNvSpPr/>
            <p:nvPr/>
          </p:nvSpPr>
          <p:spPr>
            <a:xfrm>
              <a:off x="7960554" y="3235960"/>
              <a:ext cx="245185" cy="770724"/>
            </a:xfrm>
            <a:prstGeom prst="rect">
              <a:avLst/>
            </a:prstGeom>
            <a:solidFill>
              <a:srgbClr val="E2231A">
                <a:alpha val="100000"/>
              </a:srgbClr>
            </a:solidFill>
          </p:spPr>
          <p:txBody>
            <a:bodyPr/>
            <a:lstStyle/>
            <a:p/>
          </p:txBody>
        </p:sp>
        <p:sp>
          <p:nvSpPr>
            <p:cNvPr id="51" name="rc51"/>
            <p:cNvSpPr/>
            <p:nvPr/>
          </p:nvSpPr>
          <p:spPr>
            <a:xfrm>
              <a:off x="2511980" y="2909342"/>
              <a:ext cx="245185" cy="459405"/>
            </a:xfrm>
            <a:prstGeom prst="rect">
              <a:avLst/>
            </a:prstGeom>
            <a:solidFill>
              <a:srgbClr val="B3B3B3">
                <a:alpha val="100000"/>
              </a:srgbClr>
            </a:solidFill>
          </p:spPr>
          <p:txBody>
            <a:bodyPr/>
            <a:lstStyle/>
            <a:p/>
          </p:txBody>
        </p:sp>
        <p:sp>
          <p:nvSpPr>
            <p:cNvPr id="52" name="rc52"/>
            <p:cNvSpPr/>
            <p:nvPr/>
          </p:nvSpPr>
          <p:spPr>
            <a:xfrm>
              <a:off x="2784409" y="2967446"/>
              <a:ext cx="245185" cy="424065"/>
            </a:xfrm>
            <a:prstGeom prst="rect">
              <a:avLst/>
            </a:prstGeom>
            <a:solidFill>
              <a:srgbClr val="B3B3B3">
                <a:alpha val="100000"/>
              </a:srgbClr>
            </a:solidFill>
          </p:spPr>
          <p:txBody>
            <a:bodyPr/>
            <a:lstStyle/>
            <a:p/>
          </p:txBody>
        </p:sp>
        <p:sp>
          <p:nvSpPr>
            <p:cNvPr id="53" name="rc53"/>
            <p:cNvSpPr/>
            <p:nvPr/>
          </p:nvSpPr>
          <p:spPr>
            <a:xfrm>
              <a:off x="3056838" y="3048674"/>
              <a:ext cx="245185" cy="366313"/>
            </a:xfrm>
            <a:prstGeom prst="rect">
              <a:avLst/>
            </a:prstGeom>
            <a:solidFill>
              <a:srgbClr val="B3B3B3">
                <a:alpha val="100000"/>
              </a:srgbClr>
            </a:solidFill>
          </p:spPr>
          <p:txBody>
            <a:bodyPr/>
            <a:lstStyle/>
            <a:p/>
          </p:txBody>
        </p:sp>
        <p:sp>
          <p:nvSpPr>
            <p:cNvPr id="54" name="rc54"/>
            <p:cNvSpPr/>
            <p:nvPr/>
          </p:nvSpPr>
          <p:spPr>
            <a:xfrm>
              <a:off x="3329266" y="2883482"/>
              <a:ext cx="245185" cy="548254"/>
            </a:xfrm>
            <a:prstGeom prst="rect">
              <a:avLst/>
            </a:prstGeom>
            <a:solidFill>
              <a:srgbClr val="B3B3B3">
                <a:alpha val="100000"/>
              </a:srgbClr>
            </a:solidFill>
          </p:spPr>
          <p:txBody>
            <a:bodyPr/>
            <a:lstStyle/>
            <a:p/>
          </p:txBody>
        </p:sp>
        <p:sp>
          <p:nvSpPr>
            <p:cNvPr id="55" name="rc55"/>
            <p:cNvSpPr/>
            <p:nvPr/>
          </p:nvSpPr>
          <p:spPr>
            <a:xfrm>
              <a:off x="3601695" y="3102376"/>
              <a:ext cx="245185" cy="383857"/>
            </a:xfrm>
            <a:prstGeom prst="rect">
              <a:avLst/>
            </a:prstGeom>
            <a:solidFill>
              <a:srgbClr val="B3B3B3">
                <a:alpha val="100000"/>
              </a:srgbClr>
            </a:solidFill>
          </p:spPr>
          <p:txBody>
            <a:bodyPr/>
            <a:lstStyle/>
            <a:p/>
          </p:txBody>
        </p:sp>
        <p:sp>
          <p:nvSpPr>
            <p:cNvPr id="56" name="rc56"/>
            <p:cNvSpPr/>
            <p:nvPr/>
          </p:nvSpPr>
          <p:spPr>
            <a:xfrm>
              <a:off x="3874124" y="3098119"/>
              <a:ext cx="245185" cy="385991"/>
            </a:xfrm>
            <a:prstGeom prst="rect">
              <a:avLst/>
            </a:prstGeom>
            <a:solidFill>
              <a:srgbClr val="B3B3B3">
                <a:alpha val="100000"/>
              </a:srgbClr>
            </a:solidFill>
          </p:spPr>
          <p:txBody>
            <a:bodyPr/>
            <a:lstStyle/>
            <a:p/>
          </p:txBody>
        </p:sp>
        <p:sp>
          <p:nvSpPr>
            <p:cNvPr id="57" name="rc57"/>
            <p:cNvSpPr/>
            <p:nvPr/>
          </p:nvSpPr>
          <p:spPr>
            <a:xfrm>
              <a:off x="4146552" y="3143112"/>
              <a:ext cx="245185" cy="356545"/>
            </a:xfrm>
            <a:prstGeom prst="rect">
              <a:avLst/>
            </a:prstGeom>
            <a:solidFill>
              <a:srgbClr val="B3B3B3">
                <a:alpha val="100000"/>
              </a:srgbClr>
            </a:solidFill>
          </p:spPr>
          <p:txBody>
            <a:bodyPr/>
            <a:lstStyle/>
            <a:p/>
          </p:txBody>
        </p:sp>
        <p:sp>
          <p:nvSpPr>
            <p:cNvPr id="58" name="rc58"/>
            <p:cNvSpPr/>
            <p:nvPr/>
          </p:nvSpPr>
          <p:spPr>
            <a:xfrm>
              <a:off x="4418981" y="3142756"/>
              <a:ext cx="245185" cy="374158"/>
            </a:xfrm>
            <a:prstGeom prst="rect">
              <a:avLst/>
            </a:prstGeom>
            <a:solidFill>
              <a:srgbClr val="B3B3B3">
                <a:alpha val="100000"/>
              </a:srgbClr>
            </a:solidFill>
          </p:spPr>
          <p:txBody>
            <a:bodyPr/>
            <a:lstStyle/>
            <a:p/>
          </p:txBody>
        </p:sp>
        <p:sp>
          <p:nvSpPr>
            <p:cNvPr id="59" name="rc59"/>
            <p:cNvSpPr/>
            <p:nvPr/>
          </p:nvSpPr>
          <p:spPr>
            <a:xfrm>
              <a:off x="4691410" y="3140990"/>
              <a:ext cx="245185" cy="287911"/>
            </a:xfrm>
            <a:prstGeom prst="rect">
              <a:avLst/>
            </a:prstGeom>
            <a:solidFill>
              <a:srgbClr val="B3B3B3">
                <a:alpha val="100000"/>
              </a:srgbClr>
            </a:solidFill>
          </p:spPr>
          <p:txBody>
            <a:bodyPr/>
            <a:lstStyle/>
            <a:p/>
          </p:txBody>
        </p:sp>
        <p:sp>
          <p:nvSpPr>
            <p:cNvPr id="60" name="rc60"/>
            <p:cNvSpPr/>
            <p:nvPr/>
          </p:nvSpPr>
          <p:spPr>
            <a:xfrm>
              <a:off x="4963838" y="3183246"/>
              <a:ext cx="245185" cy="201966"/>
            </a:xfrm>
            <a:prstGeom prst="rect">
              <a:avLst/>
            </a:prstGeom>
            <a:solidFill>
              <a:srgbClr val="B3B3B3">
                <a:alpha val="100000"/>
              </a:srgbClr>
            </a:solidFill>
          </p:spPr>
          <p:txBody>
            <a:bodyPr/>
            <a:lstStyle/>
            <a:p/>
          </p:txBody>
        </p:sp>
        <p:sp>
          <p:nvSpPr>
            <p:cNvPr id="61" name="rc61"/>
            <p:cNvSpPr/>
            <p:nvPr/>
          </p:nvSpPr>
          <p:spPr>
            <a:xfrm>
              <a:off x="5236267" y="3240991"/>
              <a:ext cx="245185" cy="175242"/>
            </a:xfrm>
            <a:prstGeom prst="rect">
              <a:avLst/>
            </a:prstGeom>
            <a:solidFill>
              <a:srgbClr val="B3B3B3">
                <a:alpha val="100000"/>
              </a:srgbClr>
            </a:solidFill>
          </p:spPr>
          <p:txBody>
            <a:bodyPr/>
            <a:lstStyle/>
            <a:p/>
          </p:txBody>
        </p:sp>
        <p:sp>
          <p:nvSpPr>
            <p:cNvPr id="62" name="rc62"/>
            <p:cNvSpPr/>
            <p:nvPr/>
          </p:nvSpPr>
          <p:spPr>
            <a:xfrm>
              <a:off x="5508696" y="3195292"/>
              <a:ext cx="245185" cy="236296"/>
            </a:xfrm>
            <a:prstGeom prst="rect">
              <a:avLst/>
            </a:prstGeom>
            <a:solidFill>
              <a:srgbClr val="B3B3B3">
                <a:alpha val="100000"/>
              </a:srgbClr>
            </a:solidFill>
          </p:spPr>
          <p:txBody>
            <a:bodyPr/>
            <a:lstStyle/>
            <a:p/>
          </p:txBody>
        </p:sp>
        <p:sp>
          <p:nvSpPr>
            <p:cNvPr id="63" name="rc63"/>
            <p:cNvSpPr/>
            <p:nvPr/>
          </p:nvSpPr>
          <p:spPr>
            <a:xfrm>
              <a:off x="5781125" y="3153399"/>
              <a:ext cx="245185" cy="302840"/>
            </a:xfrm>
            <a:prstGeom prst="rect">
              <a:avLst/>
            </a:prstGeom>
            <a:solidFill>
              <a:srgbClr val="B3B3B3">
                <a:alpha val="100000"/>
              </a:srgbClr>
            </a:solidFill>
          </p:spPr>
          <p:txBody>
            <a:bodyPr/>
            <a:lstStyle/>
            <a:p/>
          </p:txBody>
        </p:sp>
        <p:sp>
          <p:nvSpPr>
            <p:cNvPr id="64" name="rc64"/>
            <p:cNvSpPr/>
            <p:nvPr/>
          </p:nvSpPr>
          <p:spPr>
            <a:xfrm>
              <a:off x="6053553" y="3109234"/>
              <a:ext cx="245185" cy="338406"/>
            </a:xfrm>
            <a:prstGeom prst="rect">
              <a:avLst/>
            </a:prstGeom>
            <a:solidFill>
              <a:srgbClr val="B3B3B3">
                <a:alpha val="100000"/>
              </a:srgbClr>
            </a:solidFill>
          </p:spPr>
          <p:txBody>
            <a:bodyPr/>
            <a:lstStyle/>
            <a:p/>
          </p:txBody>
        </p:sp>
        <p:sp>
          <p:nvSpPr>
            <p:cNvPr id="65" name="rc65"/>
            <p:cNvSpPr/>
            <p:nvPr/>
          </p:nvSpPr>
          <p:spPr>
            <a:xfrm>
              <a:off x="6325982" y="3210134"/>
              <a:ext cx="245185" cy="260201"/>
            </a:xfrm>
            <a:prstGeom prst="rect">
              <a:avLst/>
            </a:prstGeom>
            <a:solidFill>
              <a:srgbClr val="B3B3B3">
                <a:alpha val="100000"/>
              </a:srgbClr>
            </a:solidFill>
          </p:spPr>
          <p:txBody>
            <a:bodyPr/>
            <a:lstStyle/>
            <a:p/>
          </p:txBody>
        </p:sp>
        <p:sp>
          <p:nvSpPr>
            <p:cNvPr id="66" name="rc66"/>
            <p:cNvSpPr/>
            <p:nvPr/>
          </p:nvSpPr>
          <p:spPr>
            <a:xfrm>
              <a:off x="6598411" y="3058332"/>
              <a:ext cx="245185" cy="257978"/>
            </a:xfrm>
            <a:prstGeom prst="rect">
              <a:avLst/>
            </a:prstGeom>
            <a:solidFill>
              <a:srgbClr val="B3B3B3">
                <a:alpha val="100000"/>
              </a:srgbClr>
            </a:solidFill>
          </p:spPr>
          <p:txBody>
            <a:bodyPr/>
            <a:lstStyle/>
            <a:p/>
          </p:txBody>
        </p:sp>
        <p:sp>
          <p:nvSpPr>
            <p:cNvPr id="67" name="rc67"/>
            <p:cNvSpPr/>
            <p:nvPr/>
          </p:nvSpPr>
          <p:spPr>
            <a:xfrm>
              <a:off x="6870839" y="3053300"/>
              <a:ext cx="245185" cy="250710"/>
            </a:xfrm>
            <a:prstGeom prst="rect">
              <a:avLst/>
            </a:prstGeom>
            <a:solidFill>
              <a:srgbClr val="B3B3B3">
                <a:alpha val="100000"/>
              </a:srgbClr>
            </a:solidFill>
          </p:spPr>
          <p:txBody>
            <a:bodyPr/>
            <a:lstStyle/>
            <a:p/>
          </p:txBody>
        </p:sp>
        <p:sp>
          <p:nvSpPr>
            <p:cNvPr id="68" name="rc68"/>
            <p:cNvSpPr/>
            <p:nvPr/>
          </p:nvSpPr>
          <p:spPr>
            <a:xfrm>
              <a:off x="7143268" y="3024619"/>
              <a:ext cx="245185" cy="167443"/>
            </a:xfrm>
            <a:prstGeom prst="rect">
              <a:avLst/>
            </a:prstGeom>
            <a:solidFill>
              <a:srgbClr val="B3B3B3">
                <a:alpha val="100000"/>
              </a:srgbClr>
            </a:solidFill>
          </p:spPr>
          <p:txBody>
            <a:bodyPr/>
            <a:lstStyle/>
            <a:p/>
          </p:txBody>
        </p:sp>
        <p:sp>
          <p:nvSpPr>
            <p:cNvPr id="69" name="rc69"/>
            <p:cNvSpPr/>
            <p:nvPr/>
          </p:nvSpPr>
          <p:spPr>
            <a:xfrm>
              <a:off x="7415697" y="3098916"/>
              <a:ext cx="245185" cy="170838"/>
            </a:xfrm>
            <a:prstGeom prst="rect">
              <a:avLst/>
            </a:prstGeom>
            <a:solidFill>
              <a:srgbClr val="B3B3B3">
                <a:alpha val="100000"/>
              </a:srgbClr>
            </a:solidFill>
          </p:spPr>
          <p:txBody>
            <a:bodyPr/>
            <a:lstStyle/>
            <a:p/>
          </p:txBody>
        </p:sp>
        <p:sp>
          <p:nvSpPr>
            <p:cNvPr id="70" name="rc70"/>
            <p:cNvSpPr/>
            <p:nvPr/>
          </p:nvSpPr>
          <p:spPr>
            <a:xfrm>
              <a:off x="7688125" y="3091624"/>
              <a:ext cx="245185" cy="157413"/>
            </a:xfrm>
            <a:prstGeom prst="rect">
              <a:avLst/>
            </a:prstGeom>
            <a:solidFill>
              <a:srgbClr val="B3B3B3">
                <a:alpha val="100000"/>
              </a:srgbClr>
            </a:solidFill>
          </p:spPr>
          <p:txBody>
            <a:bodyPr/>
            <a:lstStyle/>
            <a:p/>
          </p:txBody>
        </p:sp>
        <p:sp>
          <p:nvSpPr>
            <p:cNvPr id="71" name="rc71"/>
            <p:cNvSpPr/>
            <p:nvPr/>
          </p:nvSpPr>
          <p:spPr>
            <a:xfrm>
              <a:off x="7960554" y="3107704"/>
              <a:ext cx="245185" cy="128255"/>
            </a:xfrm>
            <a:prstGeom prst="rect">
              <a:avLst/>
            </a:prstGeom>
            <a:solidFill>
              <a:srgbClr val="B3B3B3">
                <a:alpha val="100000"/>
              </a:srgbClr>
            </a:solidFill>
          </p:spPr>
          <p:txBody>
            <a:bodyPr/>
            <a:lstStyle/>
            <a:p/>
          </p:txBody>
        </p:sp>
        <p:sp>
          <p:nvSpPr>
            <p:cNvPr id="72" name="pl72"/>
            <p:cNvSpPr/>
            <p:nvPr/>
          </p:nvSpPr>
          <p:spPr>
            <a:xfrm>
              <a:off x="1544859" y="2153401"/>
              <a:ext cx="6538288" cy="1095122"/>
            </a:xfrm>
            <a:custGeom>
              <a:avLst/>
              <a:pathLst>
                <a:path w="6538288" h="1095122">
                  <a:moveTo>
                    <a:pt x="0" y="1095122"/>
                  </a:moveTo>
                  <a:lnTo>
                    <a:pt x="272428" y="814321"/>
                  </a:lnTo>
                  <a:lnTo>
                    <a:pt x="544857" y="870482"/>
                  </a:lnTo>
                  <a:lnTo>
                    <a:pt x="817286" y="758161"/>
                  </a:lnTo>
                  <a:lnTo>
                    <a:pt x="1089714" y="505441"/>
                  </a:lnTo>
                  <a:lnTo>
                    <a:pt x="1362143" y="449281"/>
                  </a:lnTo>
                  <a:lnTo>
                    <a:pt x="1634572" y="365040"/>
                  </a:lnTo>
                  <a:lnTo>
                    <a:pt x="1907000" y="308880"/>
                  </a:lnTo>
                  <a:lnTo>
                    <a:pt x="2179429" y="196560"/>
                  </a:lnTo>
                  <a:lnTo>
                    <a:pt x="2451858" y="168480"/>
                  </a:lnTo>
                  <a:lnTo>
                    <a:pt x="2724286" y="112320"/>
                  </a:lnTo>
                  <a:lnTo>
                    <a:pt x="2996715" y="56160"/>
                  </a:lnTo>
                  <a:lnTo>
                    <a:pt x="3269144" y="196560"/>
                  </a:lnTo>
                  <a:lnTo>
                    <a:pt x="3541572" y="252720"/>
                  </a:lnTo>
                  <a:lnTo>
                    <a:pt x="3814001" y="168480"/>
                  </a:lnTo>
                  <a:lnTo>
                    <a:pt x="4086430" y="112320"/>
                  </a:lnTo>
                  <a:lnTo>
                    <a:pt x="4358858" y="56160"/>
                  </a:lnTo>
                  <a:lnTo>
                    <a:pt x="4631287" y="56160"/>
                  </a:lnTo>
                  <a:lnTo>
                    <a:pt x="4903716" y="0"/>
                  </a:lnTo>
                  <a:lnTo>
                    <a:pt x="5176144" y="252720"/>
                  </a:lnTo>
                  <a:lnTo>
                    <a:pt x="5448573" y="252720"/>
                  </a:lnTo>
                  <a:lnTo>
                    <a:pt x="5721002" y="421200"/>
                  </a:lnTo>
                  <a:lnTo>
                    <a:pt x="5993430" y="280800"/>
                  </a:lnTo>
                  <a:lnTo>
                    <a:pt x="6265859" y="308880"/>
                  </a:lnTo>
                  <a:lnTo>
                    <a:pt x="6538288" y="308880"/>
                  </a:lnTo>
                </a:path>
              </a:pathLst>
            </a:custGeom>
            <a:ln w="27101" cap="flat">
              <a:solidFill>
                <a:srgbClr val="0058AB">
                  <a:alpha val="100000"/>
                </a:srgbClr>
              </a:solidFill>
              <a:prstDash val="solid"/>
              <a:round/>
            </a:ln>
          </p:spPr>
          <p:txBody>
            <a:bodyPr/>
            <a:lstStyle/>
            <a:p/>
          </p:txBody>
        </p:sp>
        <p:sp>
          <p:nvSpPr>
            <p:cNvPr id="73" name="pl73"/>
            <p:cNvSpPr/>
            <p:nvPr/>
          </p:nvSpPr>
          <p:spPr>
            <a:xfrm>
              <a:off x="2634573" y="2715002"/>
              <a:ext cx="5448573" cy="1235522"/>
            </a:xfrm>
            <a:custGeom>
              <a:avLst/>
              <a:pathLst>
                <a:path w="5448573" h="1235522">
                  <a:moveTo>
                    <a:pt x="0" y="1235522"/>
                  </a:moveTo>
                  <a:lnTo>
                    <a:pt x="272428" y="1038962"/>
                  </a:lnTo>
                  <a:lnTo>
                    <a:pt x="544857" y="786241"/>
                  </a:lnTo>
                  <a:lnTo>
                    <a:pt x="817286" y="1179362"/>
                  </a:lnTo>
                  <a:lnTo>
                    <a:pt x="1089714" y="645841"/>
                  </a:lnTo>
                  <a:lnTo>
                    <a:pt x="1362143" y="617761"/>
                  </a:lnTo>
                  <a:lnTo>
                    <a:pt x="1634572" y="477361"/>
                  </a:lnTo>
                  <a:lnTo>
                    <a:pt x="1907000" y="421200"/>
                  </a:lnTo>
                  <a:lnTo>
                    <a:pt x="2179429" y="365040"/>
                  </a:lnTo>
                  <a:lnTo>
                    <a:pt x="2451858" y="224640"/>
                  </a:lnTo>
                  <a:lnTo>
                    <a:pt x="2724286" y="56160"/>
                  </a:lnTo>
                  <a:lnTo>
                    <a:pt x="2996715" y="112320"/>
                  </a:lnTo>
                  <a:lnTo>
                    <a:pt x="3269144" y="168480"/>
                  </a:lnTo>
                  <a:lnTo>
                    <a:pt x="3541572" y="224640"/>
                  </a:lnTo>
                  <a:lnTo>
                    <a:pt x="3814001" y="0"/>
                  </a:lnTo>
                  <a:lnTo>
                    <a:pt x="4086430" y="252720"/>
                  </a:lnTo>
                  <a:lnTo>
                    <a:pt x="4358858" y="224640"/>
                  </a:lnTo>
                  <a:lnTo>
                    <a:pt x="4631287" y="252720"/>
                  </a:lnTo>
                  <a:lnTo>
                    <a:pt x="4903716" y="112320"/>
                  </a:lnTo>
                  <a:lnTo>
                    <a:pt x="5176144" y="112320"/>
                  </a:lnTo>
                  <a:lnTo>
                    <a:pt x="5448573" y="56160"/>
                  </a:lnTo>
                </a:path>
              </a:pathLst>
            </a:custGeom>
            <a:ln w="27101" cap="flat">
              <a:solidFill>
                <a:srgbClr val="333333">
                  <a:alpha val="100000"/>
                </a:srgbClr>
              </a:solidFill>
              <a:prstDash val="solid"/>
              <a:round/>
            </a:ln>
          </p:spPr>
          <p:txBody>
            <a:bodyPr/>
            <a:lstStyle/>
            <a:p/>
          </p:txBody>
        </p:sp>
        <p:sp>
          <p:nvSpPr>
            <p:cNvPr id="74" name="tx74"/>
            <p:cNvSpPr/>
            <p:nvPr/>
          </p:nvSpPr>
          <p:spPr>
            <a:xfrm>
              <a:off x="6650665" y="22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57</a:t>
              </a:r>
            </a:p>
          </p:txBody>
        </p:sp>
        <p:sp>
          <p:nvSpPr>
            <p:cNvPr id="75" name="tx75"/>
            <p:cNvSpPr/>
            <p:nvPr/>
          </p:nvSpPr>
          <p:spPr>
            <a:xfrm>
              <a:off x="6923094" y="22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57</a:t>
              </a:r>
            </a:p>
          </p:txBody>
        </p:sp>
        <p:sp>
          <p:nvSpPr>
            <p:cNvPr id="76" name="tx76"/>
            <p:cNvSpPr/>
            <p:nvPr/>
          </p:nvSpPr>
          <p:spPr>
            <a:xfrm>
              <a:off x="7195523"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77" name="tx77"/>
            <p:cNvSpPr/>
            <p:nvPr/>
          </p:nvSpPr>
          <p:spPr>
            <a:xfrm>
              <a:off x="7467952" y="2251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56</a:t>
              </a:r>
            </a:p>
          </p:txBody>
        </p:sp>
        <p:sp>
          <p:nvSpPr>
            <p:cNvPr id="78" name="tx78"/>
            <p:cNvSpPr/>
            <p:nvPr/>
          </p:nvSpPr>
          <p:spPr>
            <a:xfrm>
              <a:off x="7740380" y="228090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55</a:t>
              </a:r>
            </a:p>
          </p:txBody>
        </p:sp>
        <p:sp>
          <p:nvSpPr>
            <p:cNvPr id="79" name="tx79"/>
            <p:cNvSpPr/>
            <p:nvPr/>
          </p:nvSpPr>
          <p:spPr>
            <a:xfrm>
              <a:off x="8012809" y="228090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55</a:t>
              </a:r>
            </a:p>
          </p:txBody>
        </p:sp>
        <p:sp>
          <p:nvSpPr>
            <p:cNvPr id="80" name="tx80"/>
            <p:cNvSpPr/>
            <p:nvPr/>
          </p:nvSpPr>
          <p:spPr>
            <a:xfrm>
              <a:off x="6650665" y="30291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37</a:t>
              </a:r>
            </a:p>
          </p:txBody>
        </p:sp>
        <p:sp>
          <p:nvSpPr>
            <p:cNvPr id="81" name="tx81"/>
            <p:cNvSpPr/>
            <p:nvPr/>
          </p:nvSpPr>
          <p:spPr>
            <a:xfrm>
              <a:off x="6923094"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82" name="tx82"/>
            <p:cNvSpPr/>
            <p:nvPr/>
          </p:nvSpPr>
          <p:spPr>
            <a:xfrm>
              <a:off x="7195523" y="30291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37</a:t>
              </a:r>
            </a:p>
          </p:txBody>
        </p:sp>
        <p:sp>
          <p:nvSpPr>
            <p:cNvPr id="83" name="tx83"/>
            <p:cNvSpPr/>
            <p:nvPr/>
          </p:nvSpPr>
          <p:spPr>
            <a:xfrm>
              <a:off x="7467952" y="28903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42</a:t>
              </a:r>
            </a:p>
          </p:txBody>
        </p:sp>
        <p:sp>
          <p:nvSpPr>
            <p:cNvPr id="84" name="tx84"/>
            <p:cNvSpPr/>
            <p:nvPr/>
          </p:nvSpPr>
          <p:spPr>
            <a:xfrm>
              <a:off x="7740380" y="28903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42</a:t>
              </a:r>
            </a:p>
          </p:txBody>
        </p:sp>
        <p:sp>
          <p:nvSpPr>
            <p:cNvPr id="85" name="tx85"/>
            <p:cNvSpPr/>
            <p:nvPr/>
          </p:nvSpPr>
          <p:spPr>
            <a:xfrm>
              <a:off x="8012809" y="283453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44</a:t>
              </a:r>
            </a:p>
          </p:txBody>
        </p:sp>
        <p:sp>
          <p:nvSpPr>
            <p:cNvPr id="86" name="tx86"/>
            <p:cNvSpPr/>
            <p:nvPr/>
          </p:nvSpPr>
          <p:spPr>
            <a:xfrm>
              <a:off x="1454424" y="35449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87" name="tx87"/>
            <p:cNvSpPr/>
            <p:nvPr/>
          </p:nvSpPr>
          <p:spPr>
            <a:xfrm>
              <a:off x="2816567" y="36586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517</a:t>
              </a:r>
            </a:p>
          </p:txBody>
        </p:sp>
        <p:sp>
          <p:nvSpPr>
            <p:cNvPr id="88" name="tx88"/>
            <p:cNvSpPr/>
            <p:nvPr/>
          </p:nvSpPr>
          <p:spPr>
            <a:xfrm>
              <a:off x="4178711" y="37127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426</a:t>
              </a:r>
            </a:p>
          </p:txBody>
        </p:sp>
        <p:sp>
          <p:nvSpPr>
            <p:cNvPr id="89" name="tx89"/>
            <p:cNvSpPr/>
            <p:nvPr/>
          </p:nvSpPr>
          <p:spPr>
            <a:xfrm>
              <a:off x="5540854" y="3678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90" name="tx90"/>
            <p:cNvSpPr/>
            <p:nvPr/>
          </p:nvSpPr>
          <p:spPr>
            <a:xfrm>
              <a:off x="6630569" y="36210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580</a:t>
              </a:r>
            </a:p>
          </p:txBody>
        </p:sp>
        <p:sp>
          <p:nvSpPr>
            <p:cNvPr id="91" name="tx91"/>
            <p:cNvSpPr/>
            <p:nvPr/>
          </p:nvSpPr>
          <p:spPr>
            <a:xfrm>
              <a:off x="6902998" y="36149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92" name="tx92"/>
            <p:cNvSpPr/>
            <p:nvPr/>
          </p:nvSpPr>
          <p:spPr>
            <a:xfrm>
              <a:off x="7175426" y="35589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685</a:t>
              </a:r>
            </a:p>
          </p:txBody>
        </p:sp>
        <p:sp>
          <p:nvSpPr>
            <p:cNvPr id="93" name="tx93"/>
            <p:cNvSpPr/>
            <p:nvPr/>
          </p:nvSpPr>
          <p:spPr>
            <a:xfrm>
              <a:off x="7447855" y="35977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620</a:t>
              </a:r>
            </a:p>
          </p:txBody>
        </p:sp>
        <p:sp>
          <p:nvSpPr>
            <p:cNvPr id="94" name="tx94"/>
            <p:cNvSpPr/>
            <p:nvPr/>
          </p:nvSpPr>
          <p:spPr>
            <a:xfrm>
              <a:off x="7720284" y="35873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95" name="tx95"/>
            <p:cNvSpPr/>
            <p:nvPr/>
          </p:nvSpPr>
          <p:spPr>
            <a:xfrm>
              <a:off x="7992712" y="35808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648</a:t>
              </a:r>
            </a:p>
          </p:txBody>
        </p:sp>
        <p:sp>
          <p:nvSpPr>
            <p:cNvPr id="96" name="tx96"/>
            <p:cNvSpPr/>
            <p:nvPr/>
          </p:nvSpPr>
          <p:spPr>
            <a:xfrm>
              <a:off x="2816567" y="31389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a:t>
              </a:r>
            </a:p>
          </p:txBody>
        </p:sp>
        <p:sp>
          <p:nvSpPr>
            <p:cNvPr id="97" name="tx97"/>
            <p:cNvSpPr/>
            <p:nvPr/>
          </p:nvSpPr>
          <p:spPr>
            <a:xfrm>
              <a:off x="4178711" y="32808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a:t>
              </a:r>
            </a:p>
          </p:txBody>
        </p:sp>
        <p:sp>
          <p:nvSpPr>
            <p:cNvPr id="98" name="tx98"/>
            <p:cNvSpPr/>
            <p:nvPr/>
          </p:nvSpPr>
          <p:spPr>
            <a:xfrm>
              <a:off x="5540854" y="32730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99" name="tx99"/>
            <p:cNvSpPr/>
            <p:nvPr/>
          </p:nvSpPr>
          <p:spPr>
            <a:xfrm>
              <a:off x="6630569" y="314820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0" name="tx100"/>
            <p:cNvSpPr/>
            <p:nvPr/>
          </p:nvSpPr>
          <p:spPr>
            <a:xfrm>
              <a:off x="6902998" y="3139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01" name="tx101"/>
            <p:cNvSpPr/>
            <p:nvPr/>
          </p:nvSpPr>
          <p:spPr>
            <a:xfrm>
              <a:off x="7175426" y="306922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2" name="tx102"/>
            <p:cNvSpPr/>
            <p:nvPr/>
          </p:nvSpPr>
          <p:spPr>
            <a:xfrm>
              <a:off x="7447855" y="314521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3" name="tx103"/>
            <p:cNvSpPr/>
            <p:nvPr/>
          </p:nvSpPr>
          <p:spPr>
            <a:xfrm>
              <a:off x="7720284" y="31298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4" name="tx104"/>
            <p:cNvSpPr/>
            <p:nvPr/>
          </p:nvSpPr>
          <p:spPr>
            <a:xfrm>
              <a:off x="7992712" y="31313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5" name="tx105"/>
            <p:cNvSpPr/>
            <p:nvPr/>
          </p:nvSpPr>
          <p:spPr>
            <a:xfrm>
              <a:off x="2825611" y="28612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874</a:t>
              </a:r>
            </a:p>
          </p:txBody>
        </p:sp>
        <p:sp>
          <p:nvSpPr>
            <p:cNvPr id="106" name="tx106"/>
            <p:cNvSpPr/>
            <p:nvPr/>
          </p:nvSpPr>
          <p:spPr>
            <a:xfrm>
              <a:off x="4187754" y="303687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726</a:t>
              </a:r>
            </a:p>
          </p:txBody>
        </p:sp>
        <p:sp>
          <p:nvSpPr>
            <p:cNvPr id="107" name="tx107"/>
            <p:cNvSpPr/>
            <p:nvPr/>
          </p:nvSpPr>
          <p:spPr>
            <a:xfrm>
              <a:off x="5549898" y="308905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682</a:t>
              </a:r>
            </a:p>
          </p:txBody>
        </p:sp>
        <p:sp>
          <p:nvSpPr>
            <p:cNvPr id="108" name="tx108"/>
            <p:cNvSpPr/>
            <p:nvPr/>
          </p:nvSpPr>
          <p:spPr>
            <a:xfrm>
              <a:off x="6639612" y="29520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797</a:t>
              </a:r>
            </a:p>
          </p:txBody>
        </p:sp>
        <p:sp>
          <p:nvSpPr>
            <p:cNvPr id="109" name="tx109"/>
            <p:cNvSpPr/>
            <p:nvPr/>
          </p:nvSpPr>
          <p:spPr>
            <a:xfrm>
              <a:off x="6912041" y="29470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802</a:t>
              </a:r>
            </a:p>
          </p:txBody>
        </p:sp>
        <p:sp>
          <p:nvSpPr>
            <p:cNvPr id="110" name="tx110"/>
            <p:cNvSpPr/>
            <p:nvPr/>
          </p:nvSpPr>
          <p:spPr>
            <a:xfrm>
              <a:off x="7184470" y="291838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826</a:t>
              </a:r>
            </a:p>
          </p:txBody>
        </p:sp>
        <p:sp>
          <p:nvSpPr>
            <p:cNvPr id="111" name="tx111"/>
            <p:cNvSpPr/>
            <p:nvPr/>
          </p:nvSpPr>
          <p:spPr>
            <a:xfrm>
              <a:off x="7456898" y="299263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763</a:t>
              </a:r>
            </a:p>
          </p:txBody>
        </p:sp>
        <p:sp>
          <p:nvSpPr>
            <p:cNvPr id="112" name="tx112"/>
            <p:cNvSpPr/>
            <p:nvPr/>
          </p:nvSpPr>
          <p:spPr>
            <a:xfrm>
              <a:off x="7729327" y="298538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769</a:t>
              </a:r>
            </a:p>
          </p:txBody>
        </p:sp>
        <p:sp>
          <p:nvSpPr>
            <p:cNvPr id="113" name="tx113"/>
            <p:cNvSpPr/>
            <p:nvPr/>
          </p:nvSpPr>
          <p:spPr>
            <a:xfrm>
              <a:off x="8001756" y="30014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756</a:t>
              </a:r>
            </a:p>
          </p:txBody>
        </p:sp>
        <p:sp>
          <p:nvSpPr>
            <p:cNvPr id="114" name="tx114"/>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94200" y="335979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6" name="tx116"/>
            <p:cNvSpPr/>
            <p:nvPr/>
          </p:nvSpPr>
          <p:spPr>
            <a:xfrm>
              <a:off x="577692" y="276501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7" name="tx117"/>
            <p:cNvSpPr/>
            <p:nvPr/>
          </p:nvSpPr>
          <p:spPr>
            <a:xfrm>
              <a:off x="577692" y="217023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18" name="tx118"/>
            <p:cNvSpPr/>
            <p:nvPr/>
          </p:nvSpPr>
          <p:spPr>
            <a:xfrm>
              <a:off x="577692" y="157545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9" name="tx119"/>
            <p:cNvSpPr/>
            <p:nvPr/>
          </p:nvSpPr>
          <p:spPr>
            <a:xfrm>
              <a:off x="577692" y="98067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2 500K</a:t>
              </a:r>
            </a:p>
          </p:txBody>
        </p:sp>
        <p:sp>
          <p:nvSpPr>
            <p:cNvPr id="120" name="tx12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pl138"/>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9" name="tx139"/>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744786" y="4909475"/>
              <a:ext cx="201456" cy="201456"/>
            </a:xfrm>
            <a:prstGeom prst="rect">
              <a:avLst/>
            </a:prstGeom>
            <a:solidFill>
              <a:srgbClr val="E2231A">
                <a:alpha val="100000"/>
              </a:srgbClr>
            </a:solidFill>
          </p:spPr>
          <p:txBody>
            <a:bodyPr/>
            <a:lstStyle/>
            <a:p/>
          </p:txBody>
        </p:sp>
        <p:sp>
          <p:nvSpPr>
            <p:cNvPr id="142" name="rc142"/>
            <p:cNvSpPr/>
            <p:nvPr/>
          </p:nvSpPr>
          <p:spPr>
            <a:xfrm>
              <a:off x="5708946" y="4909475"/>
              <a:ext cx="201456" cy="201456"/>
            </a:xfrm>
            <a:prstGeom prst="rect">
              <a:avLst/>
            </a:prstGeom>
            <a:solidFill>
              <a:srgbClr val="B3B3B3">
                <a:alpha val="100000"/>
              </a:srgbClr>
            </a:solidFill>
          </p:spPr>
          <p:txBody>
            <a:bodyPr/>
            <a:lstStyle/>
            <a:p/>
          </p:txBody>
        </p:sp>
        <p:sp>
          <p:nvSpPr>
            <p:cNvPr id="143" name="tx143"/>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1083092" y="648663"/>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2000-2024</a:t>
              </a:r>
            </a:p>
          </p:txBody>
        </p:sp>
        <p:sp>
          <p:nvSpPr>
            <p:cNvPr id="147" name="pl147"/>
            <p:cNvSpPr/>
            <p:nvPr/>
          </p:nvSpPr>
          <p:spPr>
            <a:xfrm>
              <a:off x="22731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9749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6766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3784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1240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8257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5275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2293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422266" y="5774644"/>
              <a:ext cx="4938180" cy="162162"/>
            </a:xfrm>
            <a:prstGeom prst="rect">
              <a:avLst/>
            </a:prstGeom>
            <a:solidFill>
              <a:srgbClr val="E2231A">
                <a:alpha val="100000"/>
              </a:srgbClr>
            </a:solidFill>
          </p:spPr>
          <p:txBody>
            <a:bodyPr/>
            <a:lstStyle/>
            <a:p/>
          </p:txBody>
        </p:sp>
        <p:sp>
          <p:nvSpPr>
            <p:cNvPr id="160" name="rc160"/>
            <p:cNvSpPr/>
            <p:nvPr/>
          </p:nvSpPr>
          <p:spPr>
            <a:xfrm>
              <a:off x="1422266" y="5571941"/>
              <a:ext cx="5419378" cy="162162"/>
            </a:xfrm>
            <a:prstGeom prst="rect">
              <a:avLst/>
            </a:prstGeom>
            <a:solidFill>
              <a:srgbClr val="E2231A">
                <a:alpha val="100000"/>
              </a:srgbClr>
            </a:solidFill>
          </p:spPr>
          <p:txBody>
            <a:bodyPr/>
            <a:lstStyle/>
            <a:p/>
          </p:txBody>
        </p:sp>
        <p:sp>
          <p:nvSpPr>
            <p:cNvPr id="161" name="rc161"/>
            <p:cNvSpPr/>
            <p:nvPr/>
          </p:nvSpPr>
          <p:spPr>
            <a:xfrm>
              <a:off x="1422266" y="5369238"/>
              <a:ext cx="5512915" cy="162162"/>
            </a:xfrm>
            <a:prstGeom prst="rect">
              <a:avLst/>
            </a:prstGeom>
            <a:solidFill>
              <a:srgbClr val="E2231A">
                <a:alpha val="100000"/>
              </a:srgbClr>
            </a:solidFill>
          </p:spPr>
          <p:txBody>
            <a:bodyPr/>
            <a:lstStyle/>
            <a:p/>
          </p:txBody>
        </p:sp>
        <p:sp>
          <p:nvSpPr>
            <p:cNvPr id="162" name="rc162"/>
            <p:cNvSpPr/>
            <p:nvPr/>
          </p:nvSpPr>
          <p:spPr>
            <a:xfrm>
              <a:off x="6360446" y="5774644"/>
              <a:ext cx="1845293" cy="162162"/>
            </a:xfrm>
            <a:prstGeom prst="rect">
              <a:avLst/>
            </a:prstGeom>
            <a:solidFill>
              <a:srgbClr val="B3B3B3">
                <a:alpha val="100000"/>
              </a:srgbClr>
            </a:solidFill>
          </p:spPr>
          <p:txBody>
            <a:bodyPr/>
            <a:lstStyle/>
            <a:p/>
          </p:txBody>
        </p:sp>
        <p:sp>
          <p:nvSpPr>
            <p:cNvPr id="163" name="rc163"/>
            <p:cNvSpPr/>
            <p:nvPr/>
          </p:nvSpPr>
          <p:spPr>
            <a:xfrm>
              <a:off x="6841644" y="5571941"/>
              <a:ext cx="1125960" cy="162162"/>
            </a:xfrm>
            <a:prstGeom prst="rect">
              <a:avLst/>
            </a:prstGeom>
            <a:solidFill>
              <a:srgbClr val="B3B3B3">
                <a:alpha val="100000"/>
              </a:srgbClr>
            </a:solidFill>
          </p:spPr>
          <p:txBody>
            <a:bodyPr/>
            <a:lstStyle/>
            <a:p/>
          </p:txBody>
        </p:sp>
        <p:sp>
          <p:nvSpPr>
            <p:cNvPr id="164" name="rc164"/>
            <p:cNvSpPr/>
            <p:nvPr/>
          </p:nvSpPr>
          <p:spPr>
            <a:xfrm>
              <a:off x="6935181" y="5369238"/>
              <a:ext cx="917401" cy="162162"/>
            </a:xfrm>
            <a:prstGeom prst="rect">
              <a:avLst/>
            </a:prstGeom>
            <a:solidFill>
              <a:srgbClr val="B3B3B3">
                <a:alpha val="100000"/>
              </a:srgbClr>
            </a:solidFill>
          </p:spPr>
          <p:txBody>
            <a:bodyPr/>
            <a:lstStyle/>
            <a:p/>
          </p:txBody>
        </p:sp>
        <p:sp>
          <p:nvSpPr>
            <p:cNvPr id="165" name="tx165"/>
            <p:cNvSpPr/>
            <p:nvPr/>
          </p:nvSpPr>
          <p:spPr>
            <a:xfrm>
              <a:off x="835042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797.2</a:t>
              </a:r>
            </a:p>
          </p:txBody>
        </p:sp>
        <p:sp>
          <p:nvSpPr>
            <p:cNvPr id="166" name="tx166"/>
            <p:cNvSpPr/>
            <p:nvPr/>
          </p:nvSpPr>
          <p:spPr>
            <a:xfrm>
              <a:off x="811228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769.2</a:t>
              </a:r>
            </a:p>
          </p:txBody>
        </p:sp>
        <p:sp>
          <p:nvSpPr>
            <p:cNvPr id="167" name="tx167"/>
            <p:cNvSpPr/>
            <p:nvPr/>
          </p:nvSpPr>
          <p:spPr>
            <a:xfrm>
              <a:off x="7997263"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755.7</a:t>
              </a:r>
            </a:p>
          </p:txBody>
        </p:sp>
        <p:sp>
          <p:nvSpPr>
            <p:cNvPr id="168" name="tx168"/>
            <p:cNvSpPr/>
            <p:nvPr/>
          </p:nvSpPr>
          <p:spPr>
            <a:xfrm>
              <a:off x="374667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580.4</a:t>
              </a:r>
            </a:p>
          </p:txBody>
        </p:sp>
        <p:sp>
          <p:nvSpPr>
            <p:cNvPr id="169" name="tx169"/>
            <p:cNvSpPr/>
            <p:nvPr/>
          </p:nvSpPr>
          <p:spPr>
            <a:xfrm>
              <a:off x="398727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636.9</a:t>
              </a:r>
            </a:p>
          </p:txBody>
        </p:sp>
        <p:sp>
          <p:nvSpPr>
            <p:cNvPr id="170" name="tx170"/>
            <p:cNvSpPr/>
            <p:nvPr/>
          </p:nvSpPr>
          <p:spPr>
            <a:xfrm>
              <a:off x="4034042"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647.9</a:t>
              </a:r>
            </a:p>
          </p:txBody>
        </p:sp>
        <p:sp>
          <p:nvSpPr>
            <p:cNvPr id="171" name="tx171"/>
            <p:cNvSpPr/>
            <p:nvPr/>
          </p:nvSpPr>
          <p:spPr>
            <a:xfrm>
              <a:off x="713841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216.9</a:t>
              </a:r>
            </a:p>
          </p:txBody>
        </p:sp>
        <p:sp>
          <p:nvSpPr>
            <p:cNvPr id="172" name="tx172"/>
            <p:cNvSpPr/>
            <p:nvPr/>
          </p:nvSpPr>
          <p:spPr>
            <a:xfrm>
              <a:off x="7259943"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132.3</a:t>
              </a:r>
            </a:p>
          </p:txBody>
        </p:sp>
        <p:sp>
          <p:nvSpPr>
            <p:cNvPr id="173" name="tx173"/>
            <p:cNvSpPr/>
            <p:nvPr/>
          </p:nvSpPr>
          <p:spPr>
            <a:xfrm>
              <a:off x="724920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107.8</a:t>
              </a:r>
            </a:p>
          </p:txBody>
        </p:sp>
        <p:sp>
          <p:nvSpPr>
            <p:cNvPr id="174" name="tx174"/>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96089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9" name="tx179"/>
            <p:cNvSpPr/>
            <p:nvPr/>
          </p:nvSpPr>
          <p:spPr>
            <a:xfrm>
              <a:off x="466265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0" name="tx180"/>
            <p:cNvSpPr/>
            <p:nvPr/>
          </p:nvSpPr>
          <p:spPr>
            <a:xfrm>
              <a:off x="636441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81" name="tx181"/>
            <p:cNvSpPr/>
            <p:nvPr/>
          </p:nvSpPr>
          <p:spPr>
            <a:xfrm>
              <a:off x="806616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82" name="tx182"/>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55%. This is lower than in 2019, where coverage was 57%.
648,000 children missed their routine first dose of measles vaccine.
MCV2 is typically administered to children between 18 months and five years old. MCV2 coverage increased to 44%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79924"/>
              <a:ext cx="3397293" cy="1114239"/>
            </a:xfrm>
            <a:custGeom>
              <a:avLst/>
              <a:pathLst>
                <a:path w="3397293" h="1114239">
                  <a:moveTo>
                    <a:pt x="0" y="1114239"/>
                  </a:moveTo>
                  <a:lnTo>
                    <a:pt x="141553" y="828537"/>
                  </a:lnTo>
                  <a:lnTo>
                    <a:pt x="283107" y="885677"/>
                  </a:lnTo>
                  <a:lnTo>
                    <a:pt x="424661" y="771396"/>
                  </a:lnTo>
                  <a:lnTo>
                    <a:pt x="566215" y="514264"/>
                  </a:lnTo>
                  <a:lnTo>
                    <a:pt x="707769" y="457124"/>
                  </a:lnTo>
                  <a:lnTo>
                    <a:pt x="849323" y="371413"/>
                  </a:lnTo>
                  <a:lnTo>
                    <a:pt x="990877" y="314272"/>
                  </a:lnTo>
                  <a:lnTo>
                    <a:pt x="1132431" y="199991"/>
                  </a:lnTo>
                  <a:lnTo>
                    <a:pt x="1273984" y="171421"/>
                  </a:lnTo>
                  <a:lnTo>
                    <a:pt x="1415538" y="114281"/>
                  </a:lnTo>
                  <a:lnTo>
                    <a:pt x="1557092" y="57140"/>
                  </a:lnTo>
                  <a:lnTo>
                    <a:pt x="1698646" y="199991"/>
                  </a:lnTo>
                  <a:lnTo>
                    <a:pt x="1840200" y="257132"/>
                  </a:lnTo>
                  <a:lnTo>
                    <a:pt x="1981754" y="171421"/>
                  </a:lnTo>
                  <a:lnTo>
                    <a:pt x="2123308" y="114281"/>
                  </a:lnTo>
                  <a:lnTo>
                    <a:pt x="2264862" y="57140"/>
                  </a:lnTo>
                  <a:lnTo>
                    <a:pt x="2406416" y="57140"/>
                  </a:lnTo>
                  <a:lnTo>
                    <a:pt x="2547969" y="0"/>
                  </a:lnTo>
                  <a:lnTo>
                    <a:pt x="2689523" y="257132"/>
                  </a:lnTo>
                  <a:lnTo>
                    <a:pt x="2831077" y="257132"/>
                  </a:lnTo>
                  <a:lnTo>
                    <a:pt x="2972631" y="428553"/>
                  </a:lnTo>
                  <a:lnTo>
                    <a:pt x="3114185" y="285702"/>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79924"/>
              <a:ext cx="3397293" cy="1114239"/>
            </a:xfrm>
            <a:custGeom>
              <a:avLst/>
              <a:pathLst>
                <a:path w="3397293" h="1114239">
                  <a:moveTo>
                    <a:pt x="0" y="1114239"/>
                  </a:moveTo>
                  <a:lnTo>
                    <a:pt x="141553" y="828537"/>
                  </a:lnTo>
                  <a:lnTo>
                    <a:pt x="283107" y="885677"/>
                  </a:lnTo>
                  <a:lnTo>
                    <a:pt x="424661" y="771396"/>
                  </a:lnTo>
                  <a:lnTo>
                    <a:pt x="566215" y="514264"/>
                  </a:lnTo>
                  <a:lnTo>
                    <a:pt x="707769" y="457124"/>
                  </a:lnTo>
                  <a:lnTo>
                    <a:pt x="849323" y="371413"/>
                  </a:lnTo>
                  <a:lnTo>
                    <a:pt x="990877" y="314272"/>
                  </a:lnTo>
                  <a:lnTo>
                    <a:pt x="1132431" y="199991"/>
                  </a:lnTo>
                  <a:lnTo>
                    <a:pt x="1273984" y="171421"/>
                  </a:lnTo>
                  <a:lnTo>
                    <a:pt x="1415538" y="114281"/>
                  </a:lnTo>
                  <a:lnTo>
                    <a:pt x="1557092" y="57140"/>
                  </a:lnTo>
                  <a:lnTo>
                    <a:pt x="1698646" y="199991"/>
                  </a:lnTo>
                  <a:lnTo>
                    <a:pt x="1840200" y="257132"/>
                  </a:lnTo>
                  <a:lnTo>
                    <a:pt x="1981754" y="171421"/>
                  </a:lnTo>
                  <a:lnTo>
                    <a:pt x="2123308" y="114281"/>
                  </a:lnTo>
                  <a:lnTo>
                    <a:pt x="2264862" y="57140"/>
                  </a:lnTo>
                  <a:lnTo>
                    <a:pt x="2406416" y="57140"/>
                  </a:lnTo>
                  <a:lnTo>
                    <a:pt x="2547969" y="0"/>
                  </a:lnTo>
                  <a:lnTo>
                    <a:pt x="2689523" y="257132"/>
                  </a:lnTo>
                  <a:lnTo>
                    <a:pt x="2831077" y="257132"/>
                  </a:lnTo>
                  <a:lnTo>
                    <a:pt x="2972631" y="428553"/>
                  </a:lnTo>
                  <a:lnTo>
                    <a:pt x="3114185" y="285702"/>
                  </a:lnTo>
                  <a:lnTo>
                    <a:pt x="3255739" y="314272"/>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142768"/>
            </a:xfrm>
            <a:custGeom>
              <a:avLst/>
              <a:pathLst>
                <a:path w="0" h="2142768">
                  <a:moveTo>
                    <a:pt x="0" y="0"/>
                  </a:moveTo>
                  <a:lnTo>
                    <a:pt x="0" y="214276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979924"/>
              <a:ext cx="3397293" cy="1114239"/>
            </a:xfrm>
            <a:custGeom>
              <a:avLst/>
              <a:pathLst>
                <a:path w="3397293" h="1114239">
                  <a:moveTo>
                    <a:pt x="0" y="1114239"/>
                  </a:moveTo>
                  <a:lnTo>
                    <a:pt x="141553" y="828537"/>
                  </a:lnTo>
                  <a:lnTo>
                    <a:pt x="283107" y="885677"/>
                  </a:lnTo>
                  <a:lnTo>
                    <a:pt x="424661" y="771396"/>
                  </a:lnTo>
                  <a:lnTo>
                    <a:pt x="566215" y="514264"/>
                  </a:lnTo>
                  <a:lnTo>
                    <a:pt x="707769" y="457124"/>
                  </a:lnTo>
                  <a:lnTo>
                    <a:pt x="849323" y="371413"/>
                  </a:lnTo>
                  <a:lnTo>
                    <a:pt x="990877" y="314272"/>
                  </a:lnTo>
                  <a:lnTo>
                    <a:pt x="1132431" y="199991"/>
                  </a:lnTo>
                  <a:lnTo>
                    <a:pt x="1273984" y="171421"/>
                  </a:lnTo>
                  <a:lnTo>
                    <a:pt x="1415538" y="114281"/>
                  </a:lnTo>
                  <a:lnTo>
                    <a:pt x="1557092" y="57140"/>
                  </a:lnTo>
                  <a:lnTo>
                    <a:pt x="1698646" y="199991"/>
                  </a:lnTo>
                  <a:lnTo>
                    <a:pt x="1840200" y="257132"/>
                  </a:lnTo>
                  <a:lnTo>
                    <a:pt x="1981754" y="171421"/>
                  </a:lnTo>
                  <a:lnTo>
                    <a:pt x="2123308" y="114281"/>
                  </a:lnTo>
                  <a:lnTo>
                    <a:pt x="2264862" y="57140"/>
                  </a:lnTo>
                  <a:lnTo>
                    <a:pt x="2406416" y="57140"/>
                  </a:lnTo>
                  <a:lnTo>
                    <a:pt x="2547969" y="0"/>
                  </a:lnTo>
                  <a:lnTo>
                    <a:pt x="2689523" y="257132"/>
                  </a:lnTo>
                  <a:lnTo>
                    <a:pt x="2831077" y="257132"/>
                  </a:lnTo>
                  <a:lnTo>
                    <a:pt x="2972631" y="428553"/>
                  </a:lnTo>
                  <a:lnTo>
                    <a:pt x="3114185" y="285702"/>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8" name="tx38"/>
            <p:cNvSpPr/>
            <p:nvPr/>
          </p:nvSpPr>
          <p:spPr>
            <a:xfrm>
              <a:off x="4316414"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9" name="tx39"/>
            <p:cNvSpPr/>
            <p:nvPr/>
          </p:nvSpPr>
          <p:spPr>
            <a:xfrm>
              <a:off x="4457968"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5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706" y="480231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0" name="tx60"/>
            <p:cNvSpPr/>
            <p:nvPr/>
          </p:nvSpPr>
          <p:spPr>
            <a:xfrm>
              <a:off x="293319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54"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21706" y="471005"/>
              <a:ext cx="27958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Afghanistan,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19617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42583"/>
              <a:ext cx="3397293" cy="2249907"/>
            </a:xfrm>
            <a:custGeom>
              <a:avLst/>
              <a:pathLst>
                <a:path w="3397293" h="2249907">
                  <a:moveTo>
                    <a:pt x="0" y="2249907"/>
                  </a:moveTo>
                  <a:lnTo>
                    <a:pt x="141553" y="1673007"/>
                  </a:lnTo>
                  <a:lnTo>
                    <a:pt x="283107" y="1788387"/>
                  </a:lnTo>
                  <a:lnTo>
                    <a:pt x="424661" y="1557628"/>
                  </a:lnTo>
                  <a:lnTo>
                    <a:pt x="566215" y="1038418"/>
                  </a:lnTo>
                  <a:lnTo>
                    <a:pt x="707769" y="923038"/>
                  </a:lnTo>
                  <a:lnTo>
                    <a:pt x="849323" y="749969"/>
                  </a:lnTo>
                  <a:lnTo>
                    <a:pt x="990877" y="634589"/>
                  </a:lnTo>
                  <a:lnTo>
                    <a:pt x="1132431" y="403829"/>
                  </a:lnTo>
                  <a:lnTo>
                    <a:pt x="1273984" y="346139"/>
                  </a:lnTo>
                  <a:lnTo>
                    <a:pt x="1415538" y="230759"/>
                  </a:lnTo>
                  <a:lnTo>
                    <a:pt x="1557092" y="115379"/>
                  </a:lnTo>
                  <a:lnTo>
                    <a:pt x="1698646" y="403829"/>
                  </a:lnTo>
                  <a:lnTo>
                    <a:pt x="1840200" y="519209"/>
                  </a:lnTo>
                  <a:lnTo>
                    <a:pt x="1981754" y="346139"/>
                  </a:lnTo>
                  <a:lnTo>
                    <a:pt x="2123308" y="230759"/>
                  </a:lnTo>
                  <a:lnTo>
                    <a:pt x="2264862" y="115379"/>
                  </a:lnTo>
                  <a:lnTo>
                    <a:pt x="2406416" y="115379"/>
                  </a:lnTo>
                  <a:lnTo>
                    <a:pt x="2547969" y="0"/>
                  </a:lnTo>
                  <a:lnTo>
                    <a:pt x="2689523" y="519209"/>
                  </a:lnTo>
                  <a:lnTo>
                    <a:pt x="2831077" y="519209"/>
                  </a:lnTo>
                  <a:lnTo>
                    <a:pt x="2972631" y="865348"/>
                  </a:lnTo>
                  <a:lnTo>
                    <a:pt x="3114185" y="576899"/>
                  </a:lnTo>
                  <a:lnTo>
                    <a:pt x="3255739" y="634589"/>
                  </a:lnTo>
                  <a:lnTo>
                    <a:pt x="3397293" y="63458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961793"/>
              <a:ext cx="3397293" cy="865348"/>
            </a:xfrm>
            <a:custGeom>
              <a:avLst/>
              <a:pathLst>
                <a:path w="3397293" h="865348">
                  <a:moveTo>
                    <a:pt x="0" y="865348"/>
                  </a:moveTo>
                  <a:lnTo>
                    <a:pt x="141553" y="807659"/>
                  </a:lnTo>
                  <a:lnTo>
                    <a:pt x="283107" y="807659"/>
                  </a:lnTo>
                  <a:lnTo>
                    <a:pt x="424661" y="749969"/>
                  </a:lnTo>
                  <a:lnTo>
                    <a:pt x="566215" y="634589"/>
                  </a:lnTo>
                  <a:lnTo>
                    <a:pt x="707769" y="519209"/>
                  </a:lnTo>
                  <a:lnTo>
                    <a:pt x="849323" y="403829"/>
                  </a:lnTo>
                  <a:lnTo>
                    <a:pt x="990877" y="403829"/>
                  </a:lnTo>
                  <a:lnTo>
                    <a:pt x="1132431" y="288449"/>
                  </a:lnTo>
                  <a:lnTo>
                    <a:pt x="1273984" y="173069"/>
                  </a:lnTo>
                  <a:lnTo>
                    <a:pt x="1415538" y="115379"/>
                  </a:lnTo>
                  <a:lnTo>
                    <a:pt x="1557092" y="115379"/>
                  </a:lnTo>
                  <a:lnTo>
                    <a:pt x="1698646" y="115379"/>
                  </a:lnTo>
                  <a:lnTo>
                    <a:pt x="1840200" y="115379"/>
                  </a:lnTo>
                  <a:lnTo>
                    <a:pt x="1981754" y="115379"/>
                  </a:lnTo>
                  <a:lnTo>
                    <a:pt x="2123308" y="115379"/>
                  </a:lnTo>
                  <a:lnTo>
                    <a:pt x="2264862" y="57689"/>
                  </a:lnTo>
                  <a:lnTo>
                    <a:pt x="2406416" y="57689"/>
                  </a:lnTo>
                  <a:lnTo>
                    <a:pt x="2547969" y="0"/>
                  </a:lnTo>
                  <a:lnTo>
                    <a:pt x="2689523" y="0"/>
                  </a:lnTo>
                  <a:lnTo>
                    <a:pt x="2831077" y="173069"/>
                  </a:lnTo>
                  <a:lnTo>
                    <a:pt x="2972631" y="288449"/>
                  </a:lnTo>
                  <a:lnTo>
                    <a:pt x="3114185" y="173069"/>
                  </a:lnTo>
                  <a:lnTo>
                    <a:pt x="3255739" y="173069"/>
                  </a:lnTo>
                  <a:lnTo>
                    <a:pt x="3397293" y="115379"/>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46413"/>
              <a:ext cx="3397293" cy="2019147"/>
            </a:xfrm>
            <a:custGeom>
              <a:avLst/>
              <a:pathLst>
                <a:path w="3397293" h="2019147">
                  <a:moveTo>
                    <a:pt x="0" y="2019147"/>
                  </a:moveTo>
                  <a:lnTo>
                    <a:pt x="141553" y="1961457"/>
                  </a:lnTo>
                  <a:lnTo>
                    <a:pt x="283107" y="1961457"/>
                  </a:lnTo>
                  <a:lnTo>
                    <a:pt x="424661" y="1788387"/>
                  </a:lnTo>
                  <a:lnTo>
                    <a:pt x="566215" y="1557628"/>
                  </a:lnTo>
                  <a:lnTo>
                    <a:pt x="707769" y="1384558"/>
                  </a:lnTo>
                  <a:lnTo>
                    <a:pt x="849323" y="1384558"/>
                  </a:lnTo>
                  <a:lnTo>
                    <a:pt x="990877" y="1326868"/>
                  </a:lnTo>
                  <a:lnTo>
                    <a:pt x="1132431" y="1269178"/>
                  </a:lnTo>
                  <a:lnTo>
                    <a:pt x="1273984" y="980728"/>
                  </a:lnTo>
                  <a:lnTo>
                    <a:pt x="1415538" y="865348"/>
                  </a:lnTo>
                  <a:lnTo>
                    <a:pt x="1557092" y="749969"/>
                  </a:lnTo>
                  <a:lnTo>
                    <a:pt x="1698646" y="807659"/>
                  </a:lnTo>
                  <a:lnTo>
                    <a:pt x="1840200" y="749969"/>
                  </a:lnTo>
                  <a:lnTo>
                    <a:pt x="1981754" y="576899"/>
                  </a:lnTo>
                  <a:lnTo>
                    <a:pt x="2123308" y="461519"/>
                  </a:lnTo>
                  <a:lnTo>
                    <a:pt x="2264862" y="403829"/>
                  </a:lnTo>
                  <a:lnTo>
                    <a:pt x="2406416" y="346139"/>
                  </a:lnTo>
                  <a:lnTo>
                    <a:pt x="2547969" y="173069"/>
                  </a:lnTo>
                  <a:lnTo>
                    <a:pt x="2689523" y="115379"/>
                  </a:lnTo>
                  <a:lnTo>
                    <a:pt x="2831077" y="346139"/>
                  </a:lnTo>
                  <a:lnTo>
                    <a:pt x="2972631" y="346139"/>
                  </a:lnTo>
                  <a:lnTo>
                    <a:pt x="3114185" y="115379"/>
                  </a:lnTo>
                  <a:lnTo>
                    <a:pt x="3255739" y="173069"/>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96179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42583"/>
              <a:ext cx="3397293" cy="2249907"/>
            </a:xfrm>
            <a:custGeom>
              <a:avLst/>
              <a:pathLst>
                <a:path w="3397293" h="2249907">
                  <a:moveTo>
                    <a:pt x="0" y="2249907"/>
                  </a:moveTo>
                  <a:lnTo>
                    <a:pt x="141553" y="1673007"/>
                  </a:lnTo>
                  <a:lnTo>
                    <a:pt x="283107" y="1788387"/>
                  </a:lnTo>
                  <a:lnTo>
                    <a:pt x="424661" y="1557628"/>
                  </a:lnTo>
                  <a:lnTo>
                    <a:pt x="566215" y="1038418"/>
                  </a:lnTo>
                  <a:lnTo>
                    <a:pt x="707769" y="923038"/>
                  </a:lnTo>
                  <a:lnTo>
                    <a:pt x="849323" y="749969"/>
                  </a:lnTo>
                  <a:lnTo>
                    <a:pt x="990877" y="634589"/>
                  </a:lnTo>
                  <a:lnTo>
                    <a:pt x="1132431" y="403829"/>
                  </a:lnTo>
                  <a:lnTo>
                    <a:pt x="1273984" y="346139"/>
                  </a:lnTo>
                  <a:lnTo>
                    <a:pt x="1415538" y="230759"/>
                  </a:lnTo>
                  <a:lnTo>
                    <a:pt x="1557092" y="115379"/>
                  </a:lnTo>
                  <a:lnTo>
                    <a:pt x="1698646" y="403829"/>
                  </a:lnTo>
                  <a:lnTo>
                    <a:pt x="1840200" y="519209"/>
                  </a:lnTo>
                  <a:lnTo>
                    <a:pt x="1981754" y="346139"/>
                  </a:lnTo>
                  <a:lnTo>
                    <a:pt x="2123308" y="230759"/>
                  </a:lnTo>
                  <a:lnTo>
                    <a:pt x="2264862" y="115379"/>
                  </a:lnTo>
                  <a:lnTo>
                    <a:pt x="2406416" y="115379"/>
                  </a:lnTo>
                  <a:lnTo>
                    <a:pt x="2547969" y="0"/>
                  </a:lnTo>
                  <a:lnTo>
                    <a:pt x="2689523" y="519209"/>
                  </a:lnTo>
                  <a:lnTo>
                    <a:pt x="2831077" y="519209"/>
                  </a:lnTo>
                  <a:lnTo>
                    <a:pt x="2972631" y="865348"/>
                  </a:lnTo>
                  <a:lnTo>
                    <a:pt x="3114185" y="576899"/>
                  </a:lnTo>
                  <a:lnTo>
                    <a:pt x="3255739" y="634589"/>
                  </a:lnTo>
                  <a:lnTo>
                    <a:pt x="3397293" y="63458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50279"/>
              <a:ext cx="0" cy="2342211"/>
            </a:xfrm>
            <a:custGeom>
              <a:avLst/>
              <a:pathLst>
                <a:path w="0" h="2342211">
                  <a:moveTo>
                    <a:pt x="0" y="234221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50279"/>
              <a:ext cx="0" cy="1015342"/>
            </a:xfrm>
            <a:custGeom>
              <a:avLst/>
              <a:pathLst>
                <a:path w="0" h="1015342">
                  <a:moveTo>
                    <a:pt x="0" y="101534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50279"/>
              <a:ext cx="0" cy="323063"/>
            </a:xfrm>
            <a:custGeom>
              <a:avLst/>
              <a:pathLst>
                <a:path w="0" h="323063">
                  <a:moveTo>
                    <a:pt x="0" y="32306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50279"/>
              <a:ext cx="0" cy="323063"/>
            </a:xfrm>
            <a:custGeom>
              <a:avLst/>
              <a:pathLst>
                <a:path w="0" h="323063">
                  <a:moveTo>
                    <a:pt x="0" y="3230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50279"/>
              <a:ext cx="0" cy="611513"/>
            </a:xfrm>
            <a:custGeom>
              <a:avLst/>
              <a:pathLst>
                <a:path w="0" h="611513">
                  <a:moveTo>
                    <a:pt x="0" y="6115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50279"/>
              <a:ext cx="0" cy="726893"/>
            </a:xfrm>
            <a:custGeom>
              <a:avLst/>
              <a:pathLst>
                <a:path w="0" h="726893">
                  <a:moveTo>
                    <a:pt x="0" y="7268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50279"/>
              <a:ext cx="0" cy="726893"/>
            </a:xfrm>
            <a:custGeom>
              <a:avLst/>
              <a:pathLst>
                <a:path w="0" h="726893">
                  <a:moveTo>
                    <a:pt x="0" y="7268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42583"/>
              <a:ext cx="3397293" cy="2249907"/>
            </a:xfrm>
            <a:custGeom>
              <a:avLst/>
              <a:pathLst>
                <a:path w="3397293" h="2249907">
                  <a:moveTo>
                    <a:pt x="0" y="2249907"/>
                  </a:moveTo>
                  <a:lnTo>
                    <a:pt x="141553" y="1673007"/>
                  </a:lnTo>
                  <a:lnTo>
                    <a:pt x="283107" y="1788387"/>
                  </a:lnTo>
                  <a:lnTo>
                    <a:pt x="424661" y="1557628"/>
                  </a:lnTo>
                  <a:lnTo>
                    <a:pt x="566215" y="1038418"/>
                  </a:lnTo>
                  <a:lnTo>
                    <a:pt x="707769" y="923038"/>
                  </a:lnTo>
                  <a:lnTo>
                    <a:pt x="849323" y="749969"/>
                  </a:lnTo>
                  <a:lnTo>
                    <a:pt x="990877" y="634589"/>
                  </a:lnTo>
                  <a:lnTo>
                    <a:pt x="1132431" y="403829"/>
                  </a:lnTo>
                  <a:lnTo>
                    <a:pt x="1273984" y="346139"/>
                  </a:lnTo>
                  <a:lnTo>
                    <a:pt x="1415538" y="230759"/>
                  </a:lnTo>
                  <a:lnTo>
                    <a:pt x="1557092" y="115379"/>
                  </a:lnTo>
                  <a:lnTo>
                    <a:pt x="1698646" y="403829"/>
                  </a:lnTo>
                  <a:lnTo>
                    <a:pt x="1840200" y="519209"/>
                  </a:lnTo>
                  <a:lnTo>
                    <a:pt x="1981754" y="346139"/>
                  </a:lnTo>
                  <a:lnTo>
                    <a:pt x="2123308" y="230759"/>
                  </a:lnTo>
                  <a:lnTo>
                    <a:pt x="2264862" y="115379"/>
                  </a:lnTo>
                  <a:lnTo>
                    <a:pt x="2406416" y="115379"/>
                  </a:lnTo>
                  <a:lnTo>
                    <a:pt x="2547969" y="0"/>
                  </a:lnTo>
                  <a:lnTo>
                    <a:pt x="2689523" y="519209"/>
                  </a:lnTo>
                  <a:lnTo>
                    <a:pt x="2831077" y="519209"/>
                  </a:lnTo>
                  <a:lnTo>
                    <a:pt x="2972631" y="865348"/>
                  </a:lnTo>
                  <a:lnTo>
                    <a:pt x="3114185" y="576899"/>
                  </a:lnTo>
                  <a:lnTo>
                    <a:pt x="3255739" y="634589"/>
                  </a:lnTo>
                  <a:lnTo>
                    <a:pt x="3397293" y="634589"/>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8671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0" name="tx90"/>
            <p:cNvSpPr/>
            <p:nvPr/>
          </p:nvSpPr>
          <p:spPr>
            <a:xfrm>
              <a:off x="6097238" y="128941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823058" y="12881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530827" y="12881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8097042"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2880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12880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038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8072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19096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755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86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86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7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53405" y="480231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14" name="tx114"/>
            <p:cNvSpPr/>
            <p:nvPr/>
          </p:nvSpPr>
          <p:spPr>
            <a:xfrm>
              <a:off x="72498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53"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472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072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9673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772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373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973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6558273" cy="149993"/>
            </a:xfrm>
            <a:prstGeom prst="rect">
              <a:avLst/>
            </a:prstGeom>
            <a:solidFill>
              <a:srgbClr val="E2231A">
                <a:alpha val="80000"/>
              </a:srgbClr>
            </a:solidFill>
          </p:spPr>
          <p:txBody>
            <a:bodyPr/>
            <a:lstStyle/>
            <a:p/>
          </p:txBody>
        </p:sp>
        <p:sp>
          <p:nvSpPr>
            <p:cNvPr id="128" name="rc128"/>
            <p:cNvSpPr/>
            <p:nvPr/>
          </p:nvSpPr>
          <p:spPr>
            <a:xfrm>
              <a:off x="1317178" y="5637654"/>
              <a:ext cx="7197340" cy="149993"/>
            </a:xfrm>
            <a:prstGeom prst="rect">
              <a:avLst/>
            </a:prstGeom>
            <a:solidFill>
              <a:srgbClr val="E2231A">
                <a:alpha val="80000"/>
              </a:srgbClr>
            </a:solidFill>
          </p:spPr>
          <p:txBody>
            <a:bodyPr/>
            <a:lstStyle/>
            <a:p/>
          </p:txBody>
        </p:sp>
        <p:sp>
          <p:nvSpPr>
            <p:cNvPr id="129" name="rc129"/>
            <p:cNvSpPr/>
            <p:nvPr/>
          </p:nvSpPr>
          <p:spPr>
            <a:xfrm>
              <a:off x="1317178" y="5450161"/>
              <a:ext cx="7321564" cy="149993"/>
            </a:xfrm>
            <a:prstGeom prst="rect">
              <a:avLst/>
            </a:prstGeom>
            <a:solidFill>
              <a:srgbClr val="E2231A">
                <a:alpha val="80000"/>
              </a:srgbClr>
            </a:solidFill>
          </p:spPr>
          <p:txBody>
            <a:bodyPr/>
            <a:lstStyle/>
            <a:p/>
          </p:txBody>
        </p:sp>
        <p:sp>
          <p:nvSpPr>
            <p:cNvPr id="130" name="tx130"/>
            <p:cNvSpPr/>
            <p:nvPr/>
          </p:nvSpPr>
          <p:spPr>
            <a:xfrm>
              <a:off x="736603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580,000</a:t>
              </a:r>
            </a:p>
          </p:txBody>
        </p:sp>
        <p:sp>
          <p:nvSpPr>
            <p:cNvPr id="131" name="tx131"/>
            <p:cNvSpPr/>
            <p:nvPr/>
          </p:nvSpPr>
          <p:spPr>
            <a:xfrm>
              <a:off x="800510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637,000</a:t>
              </a:r>
            </a:p>
          </p:txBody>
        </p:sp>
        <p:sp>
          <p:nvSpPr>
            <p:cNvPr id="132" name="tx132"/>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648,000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7226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8" name="tx138"/>
            <p:cNvSpPr/>
            <p:nvPr/>
          </p:nvSpPr>
          <p:spPr>
            <a:xfrm>
              <a:off x="533232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9" name="tx139"/>
            <p:cNvSpPr/>
            <p:nvPr/>
          </p:nvSpPr>
          <p:spPr>
            <a:xfrm>
              <a:off x="759238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Afghanistan (55%) was 29 percentage points lower than the global average (84%) and 38 percentage points lower than the average across all ROSA countries (93%).
National MCV1 coverage was 2 percentage points lower than in 2019 (57%).
This equates to 648,000 unvaccinated children in 2024 compared to 580,000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F26A21">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Afghanistan ranked number 1 out of 8 countries for lowest MCV1 coverage (based on tied ranks).
Afghanistan was in the top 5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0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62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19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76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8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4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89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91964"/>
              <a:ext cx="249522" cy="210733"/>
            </a:xfrm>
            <a:prstGeom prst="rect">
              <a:avLst/>
            </a:prstGeom>
            <a:solidFill>
              <a:srgbClr val="80BD41">
                <a:alpha val="100000"/>
              </a:srgbClr>
            </a:solidFill>
          </p:spPr>
          <p:txBody>
            <a:bodyPr/>
            <a:lstStyle/>
            <a:p/>
          </p:txBody>
        </p:sp>
        <p:sp>
          <p:nvSpPr>
            <p:cNvPr id="24" name="rc24"/>
            <p:cNvSpPr/>
            <p:nvPr/>
          </p:nvSpPr>
          <p:spPr>
            <a:xfrm>
              <a:off x="1296273" y="3322203"/>
              <a:ext cx="249522" cy="569760"/>
            </a:xfrm>
            <a:prstGeom prst="rect">
              <a:avLst/>
            </a:prstGeom>
            <a:solidFill>
              <a:srgbClr val="E2231A">
                <a:alpha val="100000"/>
              </a:srgbClr>
            </a:solidFill>
          </p:spPr>
          <p:txBody>
            <a:bodyPr/>
            <a:lstStyle/>
            <a:p/>
          </p:txBody>
        </p:sp>
        <p:sp>
          <p:nvSpPr>
            <p:cNvPr id="25" name="rc25"/>
            <p:cNvSpPr/>
            <p:nvPr/>
          </p:nvSpPr>
          <p:spPr>
            <a:xfrm>
              <a:off x="1573521" y="3821921"/>
              <a:ext cx="249522" cy="280776"/>
            </a:xfrm>
            <a:prstGeom prst="rect">
              <a:avLst/>
            </a:prstGeom>
            <a:solidFill>
              <a:srgbClr val="80BD41">
                <a:alpha val="100000"/>
              </a:srgbClr>
            </a:solidFill>
          </p:spPr>
          <p:txBody>
            <a:bodyPr/>
            <a:lstStyle/>
            <a:p/>
          </p:txBody>
        </p:sp>
        <p:sp>
          <p:nvSpPr>
            <p:cNvPr id="26" name="rc26"/>
            <p:cNvSpPr/>
            <p:nvPr/>
          </p:nvSpPr>
          <p:spPr>
            <a:xfrm>
              <a:off x="1573521" y="3343843"/>
              <a:ext cx="249522" cy="478077"/>
            </a:xfrm>
            <a:prstGeom prst="rect">
              <a:avLst/>
            </a:prstGeom>
            <a:solidFill>
              <a:srgbClr val="E2231A">
                <a:alpha val="100000"/>
              </a:srgbClr>
            </a:solidFill>
          </p:spPr>
          <p:txBody>
            <a:bodyPr/>
            <a:lstStyle/>
            <a:p/>
          </p:txBody>
        </p:sp>
        <p:sp>
          <p:nvSpPr>
            <p:cNvPr id="27" name="rc27"/>
            <p:cNvSpPr/>
            <p:nvPr/>
          </p:nvSpPr>
          <p:spPr>
            <a:xfrm>
              <a:off x="1850769" y="3834477"/>
              <a:ext cx="249522" cy="268219"/>
            </a:xfrm>
            <a:prstGeom prst="rect">
              <a:avLst/>
            </a:prstGeom>
            <a:solidFill>
              <a:srgbClr val="80BD41">
                <a:alpha val="100000"/>
              </a:srgbClr>
            </a:solidFill>
          </p:spPr>
          <p:txBody>
            <a:bodyPr/>
            <a:lstStyle/>
            <a:p/>
          </p:txBody>
        </p:sp>
        <p:sp>
          <p:nvSpPr>
            <p:cNvPr id="28" name="rc28"/>
            <p:cNvSpPr/>
            <p:nvPr/>
          </p:nvSpPr>
          <p:spPr>
            <a:xfrm>
              <a:off x="1850769" y="3336356"/>
              <a:ext cx="249522" cy="498121"/>
            </a:xfrm>
            <a:prstGeom prst="rect">
              <a:avLst/>
            </a:prstGeom>
            <a:solidFill>
              <a:srgbClr val="E2231A">
                <a:alpha val="100000"/>
              </a:srgbClr>
            </a:solidFill>
          </p:spPr>
          <p:txBody>
            <a:bodyPr/>
            <a:lstStyle/>
            <a:p/>
          </p:txBody>
        </p:sp>
        <p:sp>
          <p:nvSpPr>
            <p:cNvPr id="29" name="rc29"/>
            <p:cNvSpPr/>
            <p:nvPr/>
          </p:nvSpPr>
          <p:spPr>
            <a:xfrm>
              <a:off x="2128016" y="3787232"/>
              <a:ext cx="249522" cy="315464"/>
            </a:xfrm>
            <a:prstGeom prst="rect">
              <a:avLst/>
            </a:prstGeom>
            <a:solidFill>
              <a:srgbClr val="80BD41">
                <a:alpha val="100000"/>
              </a:srgbClr>
            </a:solidFill>
          </p:spPr>
          <p:txBody>
            <a:bodyPr/>
            <a:lstStyle/>
            <a:p/>
          </p:txBody>
        </p:sp>
        <p:sp>
          <p:nvSpPr>
            <p:cNvPr id="30" name="rc30"/>
            <p:cNvSpPr/>
            <p:nvPr/>
          </p:nvSpPr>
          <p:spPr>
            <a:xfrm>
              <a:off x="2128016" y="3293814"/>
              <a:ext cx="249522" cy="493418"/>
            </a:xfrm>
            <a:prstGeom prst="rect">
              <a:avLst/>
            </a:prstGeom>
            <a:solidFill>
              <a:srgbClr val="E2231A">
                <a:alpha val="100000"/>
              </a:srgbClr>
            </a:solidFill>
          </p:spPr>
          <p:txBody>
            <a:bodyPr/>
            <a:lstStyle/>
            <a:p/>
          </p:txBody>
        </p:sp>
        <p:sp>
          <p:nvSpPr>
            <p:cNvPr id="31" name="rc31"/>
            <p:cNvSpPr/>
            <p:nvPr/>
          </p:nvSpPr>
          <p:spPr>
            <a:xfrm>
              <a:off x="2405264" y="3704542"/>
              <a:ext cx="249522" cy="398154"/>
            </a:xfrm>
            <a:prstGeom prst="rect">
              <a:avLst/>
            </a:prstGeom>
            <a:solidFill>
              <a:srgbClr val="80BD41">
                <a:alpha val="100000"/>
              </a:srgbClr>
            </a:solidFill>
          </p:spPr>
          <p:txBody>
            <a:bodyPr/>
            <a:lstStyle/>
            <a:p/>
          </p:txBody>
        </p:sp>
        <p:sp>
          <p:nvSpPr>
            <p:cNvPr id="32" name="rc32"/>
            <p:cNvSpPr/>
            <p:nvPr/>
          </p:nvSpPr>
          <p:spPr>
            <a:xfrm>
              <a:off x="2405264" y="3273208"/>
              <a:ext cx="249522" cy="431334"/>
            </a:xfrm>
            <a:prstGeom prst="rect">
              <a:avLst/>
            </a:prstGeom>
            <a:solidFill>
              <a:srgbClr val="E2231A">
                <a:alpha val="100000"/>
              </a:srgbClr>
            </a:solidFill>
          </p:spPr>
          <p:txBody>
            <a:bodyPr/>
            <a:lstStyle/>
            <a:p/>
          </p:txBody>
        </p:sp>
        <p:sp>
          <p:nvSpPr>
            <p:cNvPr id="33" name="rc33"/>
            <p:cNvSpPr/>
            <p:nvPr/>
          </p:nvSpPr>
          <p:spPr>
            <a:xfrm>
              <a:off x="2682512" y="3686754"/>
              <a:ext cx="249522" cy="415942"/>
            </a:xfrm>
            <a:prstGeom prst="rect">
              <a:avLst/>
            </a:prstGeom>
            <a:solidFill>
              <a:srgbClr val="80BD41">
                <a:alpha val="100000"/>
              </a:srgbClr>
            </a:solidFill>
          </p:spPr>
          <p:txBody>
            <a:bodyPr/>
            <a:lstStyle/>
            <a:p/>
          </p:txBody>
        </p:sp>
        <p:sp>
          <p:nvSpPr>
            <p:cNvPr id="34" name="rc34"/>
            <p:cNvSpPr/>
            <p:nvPr/>
          </p:nvSpPr>
          <p:spPr>
            <a:xfrm>
              <a:off x="2682512" y="3270812"/>
              <a:ext cx="249522" cy="415942"/>
            </a:xfrm>
            <a:prstGeom prst="rect">
              <a:avLst/>
            </a:prstGeom>
            <a:solidFill>
              <a:srgbClr val="E2231A">
                <a:alpha val="100000"/>
              </a:srgbClr>
            </a:solidFill>
          </p:spPr>
          <p:txBody>
            <a:bodyPr/>
            <a:lstStyle/>
            <a:p/>
          </p:txBody>
        </p:sp>
        <p:sp>
          <p:nvSpPr>
            <p:cNvPr id="35" name="rc35"/>
            <p:cNvSpPr/>
            <p:nvPr/>
          </p:nvSpPr>
          <p:spPr>
            <a:xfrm>
              <a:off x="2959759" y="3651554"/>
              <a:ext cx="249522" cy="451142"/>
            </a:xfrm>
            <a:prstGeom prst="rect">
              <a:avLst/>
            </a:prstGeom>
            <a:solidFill>
              <a:srgbClr val="80BD41">
                <a:alpha val="100000"/>
              </a:srgbClr>
            </a:solidFill>
          </p:spPr>
          <p:txBody>
            <a:bodyPr/>
            <a:lstStyle/>
            <a:p/>
          </p:txBody>
        </p:sp>
        <p:sp>
          <p:nvSpPr>
            <p:cNvPr id="36" name="rc36"/>
            <p:cNvSpPr/>
            <p:nvPr/>
          </p:nvSpPr>
          <p:spPr>
            <a:xfrm>
              <a:off x="2959759" y="3251484"/>
              <a:ext cx="249522" cy="400069"/>
            </a:xfrm>
            <a:prstGeom prst="rect">
              <a:avLst/>
            </a:prstGeom>
            <a:solidFill>
              <a:srgbClr val="E2231A">
                <a:alpha val="100000"/>
              </a:srgbClr>
            </a:solidFill>
          </p:spPr>
          <p:txBody>
            <a:bodyPr/>
            <a:lstStyle/>
            <a:p/>
          </p:txBody>
        </p:sp>
        <p:sp>
          <p:nvSpPr>
            <p:cNvPr id="37" name="rc37"/>
            <p:cNvSpPr/>
            <p:nvPr/>
          </p:nvSpPr>
          <p:spPr>
            <a:xfrm>
              <a:off x="3237007" y="3627564"/>
              <a:ext cx="249522" cy="475132"/>
            </a:xfrm>
            <a:prstGeom prst="rect">
              <a:avLst/>
            </a:prstGeom>
            <a:solidFill>
              <a:srgbClr val="80BD41">
                <a:alpha val="100000"/>
              </a:srgbClr>
            </a:solidFill>
          </p:spPr>
          <p:txBody>
            <a:bodyPr/>
            <a:lstStyle/>
            <a:p/>
          </p:txBody>
        </p:sp>
        <p:sp>
          <p:nvSpPr>
            <p:cNvPr id="38" name="rc38"/>
            <p:cNvSpPr/>
            <p:nvPr/>
          </p:nvSpPr>
          <p:spPr>
            <a:xfrm>
              <a:off x="3237007" y="3238819"/>
              <a:ext cx="249522" cy="388744"/>
            </a:xfrm>
            <a:prstGeom prst="rect">
              <a:avLst/>
            </a:prstGeom>
            <a:solidFill>
              <a:srgbClr val="E2231A">
                <a:alpha val="100000"/>
              </a:srgbClr>
            </a:solidFill>
          </p:spPr>
          <p:txBody>
            <a:bodyPr/>
            <a:lstStyle/>
            <a:p/>
          </p:txBody>
        </p:sp>
        <p:sp>
          <p:nvSpPr>
            <p:cNvPr id="39" name="rc39"/>
            <p:cNvSpPr/>
            <p:nvPr/>
          </p:nvSpPr>
          <p:spPr>
            <a:xfrm>
              <a:off x="3514255" y="3596309"/>
              <a:ext cx="249522" cy="506387"/>
            </a:xfrm>
            <a:prstGeom prst="rect">
              <a:avLst/>
            </a:prstGeom>
            <a:solidFill>
              <a:srgbClr val="80BD41">
                <a:alpha val="100000"/>
              </a:srgbClr>
            </a:solidFill>
          </p:spPr>
          <p:txBody>
            <a:bodyPr/>
            <a:lstStyle/>
            <a:p/>
          </p:txBody>
        </p:sp>
        <p:sp>
          <p:nvSpPr>
            <p:cNvPr id="40" name="rc40"/>
            <p:cNvSpPr/>
            <p:nvPr/>
          </p:nvSpPr>
          <p:spPr>
            <a:xfrm>
              <a:off x="3514255" y="3244412"/>
              <a:ext cx="249522" cy="351897"/>
            </a:xfrm>
            <a:prstGeom prst="rect">
              <a:avLst/>
            </a:prstGeom>
            <a:solidFill>
              <a:srgbClr val="E2231A">
                <a:alpha val="100000"/>
              </a:srgbClr>
            </a:solidFill>
          </p:spPr>
          <p:txBody>
            <a:bodyPr/>
            <a:lstStyle/>
            <a:p/>
          </p:txBody>
        </p:sp>
        <p:sp>
          <p:nvSpPr>
            <p:cNvPr id="41" name="rc41"/>
            <p:cNvSpPr/>
            <p:nvPr/>
          </p:nvSpPr>
          <p:spPr>
            <a:xfrm>
              <a:off x="3791502" y="3572697"/>
              <a:ext cx="249522" cy="529999"/>
            </a:xfrm>
            <a:prstGeom prst="rect">
              <a:avLst/>
            </a:prstGeom>
            <a:solidFill>
              <a:srgbClr val="80BD41">
                <a:alpha val="100000"/>
              </a:srgbClr>
            </a:solidFill>
          </p:spPr>
          <p:txBody>
            <a:bodyPr/>
            <a:lstStyle/>
            <a:p/>
          </p:txBody>
        </p:sp>
        <p:sp>
          <p:nvSpPr>
            <p:cNvPr id="42" name="rc42"/>
            <p:cNvSpPr/>
            <p:nvPr/>
          </p:nvSpPr>
          <p:spPr>
            <a:xfrm>
              <a:off x="3791502" y="3219364"/>
              <a:ext cx="249522" cy="353332"/>
            </a:xfrm>
            <a:prstGeom prst="rect">
              <a:avLst/>
            </a:prstGeom>
            <a:solidFill>
              <a:srgbClr val="E2231A">
                <a:alpha val="100000"/>
              </a:srgbClr>
            </a:solidFill>
          </p:spPr>
          <p:txBody>
            <a:bodyPr/>
            <a:lstStyle/>
            <a:p/>
          </p:txBody>
        </p:sp>
        <p:sp>
          <p:nvSpPr>
            <p:cNvPr id="43" name="rc43"/>
            <p:cNvSpPr/>
            <p:nvPr/>
          </p:nvSpPr>
          <p:spPr>
            <a:xfrm>
              <a:off x="4068750" y="3543358"/>
              <a:ext cx="249522" cy="559339"/>
            </a:xfrm>
            <a:prstGeom prst="rect">
              <a:avLst/>
            </a:prstGeom>
            <a:solidFill>
              <a:srgbClr val="80BD41">
                <a:alpha val="100000"/>
              </a:srgbClr>
            </a:solidFill>
          </p:spPr>
          <p:txBody>
            <a:bodyPr/>
            <a:lstStyle/>
            <a:p/>
          </p:txBody>
        </p:sp>
        <p:sp>
          <p:nvSpPr>
            <p:cNvPr id="44" name="rc44"/>
            <p:cNvSpPr/>
            <p:nvPr/>
          </p:nvSpPr>
          <p:spPr>
            <a:xfrm>
              <a:off x="4068750" y="3200536"/>
              <a:ext cx="249522" cy="342821"/>
            </a:xfrm>
            <a:prstGeom prst="rect">
              <a:avLst/>
            </a:prstGeom>
            <a:solidFill>
              <a:srgbClr val="E2231A">
                <a:alpha val="100000"/>
              </a:srgbClr>
            </a:solidFill>
          </p:spPr>
          <p:txBody>
            <a:bodyPr/>
            <a:lstStyle/>
            <a:p/>
          </p:txBody>
        </p:sp>
        <p:sp>
          <p:nvSpPr>
            <p:cNvPr id="45" name="rc45"/>
            <p:cNvSpPr/>
            <p:nvPr/>
          </p:nvSpPr>
          <p:spPr>
            <a:xfrm>
              <a:off x="4345998" y="3513982"/>
              <a:ext cx="249522" cy="588714"/>
            </a:xfrm>
            <a:prstGeom prst="rect">
              <a:avLst/>
            </a:prstGeom>
            <a:solidFill>
              <a:srgbClr val="80BD41">
                <a:alpha val="100000"/>
              </a:srgbClr>
            </a:solidFill>
          </p:spPr>
          <p:txBody>
            <a:bodyPr/>
            <a:lstStyle/>
            <a:p/>
          </p:txBody>
        </p:sp>
        <p:sp>
          <p:nvSpPr>
            <p:cNvPr id="46" name="rc46"/>
            <p:cNvSpPr/>
            <p:nvPr/>
          </p:nvSpPr>
          <p:spPr>
            <a:xfrm>
              <a:off x="4345998" y="3182830"/>
              <a:ext cx="249522" cy="331152"/>
            </a:xfrm>
            <a:prstGeom prst="rect">
              <a:avLst/>
            </a:prstGeom>
            <a:solidFill>
              <a:srgbClr val="E2231A">
                <a:alpha val="100000"/>
              </a:srgbClr>
            </a:solidFill>
          </p:spPr>
          <p:txBody>
            <a:bodyPr/>
            <a:lstStyle/>
            <a:p/>
          </p:txBody>
        </p:sp>
        <p:sp>
          <p:nvSpPr>
            <p:cNvPr id="47" name="rc47"/>
            <p:cNvSpPr/>
            <p:nvPr/>
          </p:nvSpPr>
          <p:spPr>
            <a:xfrm>
              <a:off x="4623245" y="3540524"/>
              <a:ext cx="249522" cy="562172"/>
            </a:xfrm>
            <a:prstGeom prst="rect">
              <a:avLst/>
            </a:prstGeom>
            <a:solidFill>
              <a:srgbClr val="80BD41">
                <a:alpha val="100000"/>
              </a:srgbClr>
            </a:solidFill>
          </p:spPr>
          <p:txBody>
            <a:bodyPr/>
            <a:lstStyle/>
            <a:p/>
          </p:txBody>
        </p:sp>
        <p:sp>
          <p:nvSpPr>
            <p:cNvPr id="48" name="rc48"/>
            <p:cNvSpPr/>
            <p:nvPr/>
          </p:nvSpPr>
          <p:spPr>
            <a:xfrm>
              <a:off x="4623245" y="3149862"/>
              <a:ext cx="249522" cy="390662"/>
            </a:xfrm>
            <a:prstGeom prst="rect">
              <a:avLst/>
            </a:prstGeom>
            <a:solidFill>
              <a:srgbClr val="E2231A">
                <a:alpha val="100000"/>
              </a:srgbClr>
            </a:solidFill>
          </p:spPr>
          <p:txBody>
            <a:bodyPr/>
            <a:lstStyle/>
            <a:p/>
          </p:txBody>
        </p:sp>
        <p:sp>
          <p:nvSpPr>
            <p:cNvPr id="49" name="rc49"/>
            <p:cNvSpPr/>
            <p:nvPr/>
          </p:nvSpPr>
          <p:spPr>
            <a:xfrm>
              <a:off x="4900493" y="3545686"/>
              <a:ext cx="249522" cy="557010"/>
            </a:xfrm>
            <a:prstGeom prst="rect">
              <a:avLst/>
            </a:prstGeom>
            <a:solidFill>
              <a:srgbClr val="80BD41">
                <a:alpha val="100000"/>
              </a:srgbClr>
            </a:solidFill>
          </p:spPr>
          <p:txBody>
            <a:bodyPr/>
            <a:lstStyle/>
            <a:p/>
          </p:txBody>
        </p:sp>
        <p:sp>
          <p:nvSpPr>
            <p:cNvPr id="50" name="rc50"/>
            <p:cNvSpPr/>
            <p:nvPr/>
          </p:nvSpPr>
          <p:spPr>
            <a:xfrm>
              <a:off x="4900493" y="3125485"/>
              <a:ext cx="249522" cy="420201"/>
            </a:xfrm>
            <a:prstGeom prst="rect">
              <a:avLst/>
            </a:prstGeom>
            <a:solidFill>
              <a:srgbClr val="E2231A">
                <a:alpha val="100000"/>
              </a:srgbClr>
            </a:solidFill>
          </p:spPr>
          <p:txBody>
            <a:bodyPr/>
            <a:lstStyle/>
            <a:p/>
          </p:txBody>
        </p:sp>
        <p:sp>
          <p:nvSpPr>
            <p:cNvPr id="51" name="rc51"/>
            <p:cNvSpPr/>
            <p:nvPr/>
          </p:nvSpPr>
          <p:spPr>
            <a:xfrm>
              <a:off x="5177741" y="3503855"/>
              <a:ext cx="249522" cy="598841"/>
            </a:xfrm>
            <a:prstGeom prst="rect">
              <a:avLst/>
            </a:prstGeom>
            <a:solidFill>
              <a:srgbClr val="80BD41">
                <a:alpha val="100000"/>
              </a:srgbClr>
            </a:solidFill>
          </p:spPr>
          <p:txBody>
            <a:bodyPr/>
            <a:lstStyle/>
            <a:p/>
          </p:txBody>
        </p:sp>
        <p:sp>
          <p:nvSpPr>
            <p:cNvPr id="52" name="rc52"/>
            <p:cNvSpPr/>
            <p:nvPr/>
          </p:nvSpPr>
          <p:spPr>
            <a:xfrm>
              <a:off x="5177741" y="3104628"/>
              <a:ext cx="249522" cy="399227"/>
            </a:xfrm>
            <a:prstGeom prst="rect">
              <a:avLst/>
            </a:prstGeom>
            <a:solidFill>
              <a:srgbClr val="E2231A">
                <a:alpha val="100000"/>
              </a:srgbClr>
            </a:solidFill>
          </p:spPr>
          <p:txBody>
            <a:bodyPr/>
            <a:lstStyle/>
            <a:p/>
          </p:txBody>
        </p:sp>
        <p:sp>
          <p:nvSpPr>
            <p:cNvPr id="53" name="rc53"/>
            <p:cNvSpPr/>
            <p:nvPr/>
          </p:nvSpPr>
          <p:spPr>
            <a:xfrm>
              <a:off x="5454988" y="3468264"/>
              <a:ext cx="249522" cy="634432"/>
            </a:xfrm>
            <a:prstGeom prst="rect">
              <a:avLst/>
            </a:prstGeom>
            <a:solidFill>
              <a:srgbClr val="80BD41">
                <a:alpha val="100000"/>
              </a:srgbClr>
            </a:solidFill>
          </p:spPr>
          <p:txBody>
            <a:bodyPr/>
            <a:lstStyle/>
            <a:p/>
          </p:txBody>
        </p:sp>
        <p:sp>
          <p:nvSpPr>
            <p:cNvPr id="54" name="rc54"/>
            <p:cNvSpPr/>
            <p:nvPr/>
          </p:nvSpPr>
          <p:spPr>
            <a:xfrm>
              <a:off x="5454988" y="3079419"/>
              <a:ext cx="249522" cy="388845"/>
            </a:xfrm>
            <a:prstGeom prst="rect">
              <a:avLst/>
            </a:prstGeom>
            <a:solidFill>
              <a:srgbClr val="E2231A">
                <a:alpha val="100000"/>
              </a:srgbClr>
            </a:solidFill>
          </p:spPr>
          <p:txBody>
            <a:bodyPr/>
            <a:lstStyle/>
            <a:p/>
          </p:txBody>
        </p:sp>
        <p:sp>
          <p:nvSpPr>
            <p:cNvPr id="55" name="rc55"/>
            <p:cNvSpPr/>
            <p:nvPr/>
          </p:nvSpPr>
          <p:spPr>
            <a:xfrm>
              <a:off x="5732236" y="3441048"/>
              <a:ext cx="249522" cy="661648"/>
            </a:xfrm>
            <a:prstGeom prst="rect">
              <a:avLst/>
            </a:prstGeom>
            <a:solidFill>
              <a:srgbClr val="80BD41">
                <a:alpha val="100000"/>
              </a:srgbClr>
            </a:solidFill>
          </p:spPr>
          <p:txBody>
            <a:bodyPr/>
            <a:lstStyle/>
            <a:p/>
          </p:txBody>
        </p:sp>
        <p:sp>
          <p:nvSpPr>
            <p:cNvPr id="56" name="rc56"/>
            <p:cNvSpPr/>
            <p:nvPr/>
          </p:nvSpPr>
          <p:spPr>
            <a:xfrm>
              <a:off x="5732236" y="3068871"/>
              <a:ext cx="249522" cy="372177"/>
            </a:xfrm>
            <a:prstGeom prst="rect">
              <a:avLst/>
            </a:prstGeom>
            <a:solidFill>
              <a:srgbClr val="E2231A">
                <a:alpha val="100000"/>
              </a:srgbClr>
            </a:solidFill>
          </p:spPr>
          <p:txBody>
            <a:bodyPr/>
            <a:lstStyle/>
            <a:p/>
          </p:txBody>
        </p:sp>
        <p:sp>
          <p:nvSpPr>
            <p:cNvPr id="57" name="rc57"/>
            <p:cNvSpPr/>
            <p:nvPr/>
          </p:nvSpPr>
          <p:spPr>
            <a:xfrm>
              <a:off x="6009484" y="3430713"/>
              <a:ext cx="249522" cy="671983"/>
            </a:xfrm>
            <a:prstGeom prst="rect">
              <a:avLst/>
            </a:prstGeom>
            <a:solidFill>
              <a:srgbClr val="80BD41">
                <a:alpha val="100000"/>
              </a:srgbClr>
            </a:solidFill>
          </p:spPr>
          <p:txBody>
            <a:bodyPr/>
            <a:lstStyle/>
            <a:p/>
          </p:txBody>
        </p:sp>
        <p:sp>
          <p:nvSpPr>
            <p:cNvPr id="58" name="rc58"/>
            <p:cNvSpPr/>
            <p:nvPr/>
          </p:nvSpPr>
          <p:spPr>
            <a:xfrm>
              <a:off x="6009484" y="3052722"/>
              <a:ext cx="249522" cy="377991"/>
            </a:xfrm>
            <a:prstGeom prst="rect">
              <a:avLst/>
            </a:prstGeom>
            <a:solidFill>
              <a:srgbClr val="E2231A">
                <a:alpha val="100000"/>
              </a:srgbClr>
            </a:solidFill>
          </p:spPr>
          <p:txBody>
            <a:bodyPr/>
            <a:lstStyle/>
            <a:p/>
          </p:txBody>
        </p:sp>
        <p:sp>
          <p:nvSpPr>
            <p:cNvPr id="59" name="rc59"/>
            <p:cNvSpPr/>
            <p:nvPr/>
          </p:nvSpPr>
          <p:spPr>
            <a:xfrm>
              <a:off x="6286731" y="3398736"/>
              <a:ext cx="249522" cy="703960"/>
            </a:xfrm>
            <a:prstGeom prst="rect">
              <a:avLst/>
            </a:prstGeom>
            <a:solidFill>
              <a:srgbClr val="80BD41">
                <a:alpha val="100000"/>
              </a:srgbClr>
            </a:solidFill>
          </p:spPr>
          <p:txBody>
            <a:bodyPr/>
            <a:lstStyle/>
            <a:p/>
          </p:txBody>
        </p:sp>
        <p:sp>
          <p:nvSpPr>
            <p:cNvPr id="60" name="rc60"/>
            <p:cNvSpPr/>
            <p:nvPr/>
          </p:nvSpPr>
          <p:spPr>
            <a:xfrm>
              <a:off x="6286731" y="3036089"/>
              <a:ext cx="249522" cy="362646"/>
            </a:xfrm>
            <a:prstGeom prst="rect">
              <a:avLst/>
            </a:prstGeom>
            <a:solidFill>
              <a:srgbClr val="E2231A">
                <a:alpha val="100000"/>
              </a:srgbClr>
            </a:solidFill>
          </p:spPr>
          <p:txBody>
            <a:bodyPr/>
            <a:lstStyle/>
            <a:p/>
          </p:txBody>
        </p:sp>
        <p:sp>
          <p:nvSpPr>
            <p:cNvPr id="61" name="rc61"/>
            <p:cNvSpPr/>
            <p:nvPr/>
          </p:nvSpPr>
          <p:spPr>
            <a:xfrm>
              <a:off x="6563979" y="3483929"/>
              <a:ext cx="249522" cy="618767"/>
            </a:xfrm>
            <a:prstGeom prst="rect">
              <a:avLst/>
            </a:prstGeom>
            <a:solidFill>
              <a:srgbClr val="80BD41">
                <a:alpha val="100000"/>
              </a:srgbClr>
            </a:solidFill>
          </p:spPr>
          <p:txBody>
            <a:bodyPr/>
            <a:lstStyle/>
            <a:p/>
          </p:txBody>
        </p:sp>
        <p:sp>
          <p:nvSpPr>
            <p:cNvPr id="62" name="rc62"/>
            <p:cNvSpPr/>
            <p:nvPr/>
          </p:nvSpPr>
          <p:spPr>
            <a:xfrm>
              <a:off x="6563979" y="3017140"/>
              <a:ext cx="249522" cy="466789"/>
            </a:xfrm>
            <a:prstGeom prst="rect">
              <a:avLst/>
            </a:prstGeom>
            <a:solidFill>
              <a:srgbClr val="E2231A">
                <a:alpha val="100000"/>
              </a:srgbClr>
            </a:solidFill>
          </p:spPr>
          <p:txBody>
            <a:bodyPr/>
            <a:lstStyle/>
            <a:p/>
          </p:txBody>
        </p:sp>
        <p:sp>
          <p:nvSpPr>
            <p:cNvPr id="63" name="rc63"/>
            <p:cNvSpPr/>
            <p:nvPr/>
          </p:nvSpPr>
          <p:spPr>
            <a:xfrm>
              <a:off x="6841227" y="3472906"/>
              <a:ext cx="249522" cy="629790"/>
            </a:xfrm>
            <a:prstGeom prst="rect">
              <a:avLst/>
            </a:prstGeom>
            <a:solidFill>
              <a:srgbClr val="80BD41">
                <a:alpha val="100000"/>
              </a:srgbClr>
            </a:solidFill>
          </p:spPr>
          <p:txBody>
            <a:bodyPr/>
            <a:lstStyle/>
            <a:p/>
          </p:txBody>
        </p:sp>
        <p:sp>
          <p:nvSpPr>
            <p:cNvPr id="64" name="rc64"/>
            <p:cNvSpPr/>
            <p:nvPr/>
          </p:nvSpPr>
          <p:spPr>
            <a:xfrm>
              <a:off x="6841227" y="2997800"/>
              <a:ext cx="249522" cy="475105"/>
            </a:xfrm>
            <a:prstGeom prst="rect">
              <a:avLst/>
            </a:prstGeom>
            <a:solidFill>
              <a:srgbClr val="E2231A">
                <a:alpha val="100000"/>
              </a:srgbClr>
            </a:solidFill>
          </p:spPr>
          <p:txBody>
            <a:bodyPr/>
            <a:lstStyle/>
            <a:p/>
          </p:txBody>
        </p:sp>
        <p:sp>
          <p:nvSpPr>
            <p:cNvPr id="65" name="rc65"/>
            <p:cNvSpPr/>
            <p:nvPr/>
          </p:nvSpPr>
          <p:spPr>
            <a:xfrm>
              <a:off x="7118474" y="3529417"/>
              <a:ext cx="249522" cy="573280"/>
            </a:xfrm>
            <a:prstGeom prst="rect">
              <a:avLst/>
            </a:prstGeom>
            <a:solidFill>
              <a:srgbClr val="80BD41">
                <a:alpha val="100000"/>
              </a:srgbClr>
            </a:solidFill>
          </p:spPr>
          <p:txBody>
            <a:bodyPr/>
            <a:lstStyle/>
            <a:p/>
          </p:txBody>
        </p:sp>
        <p:sp>
          <p:nvSpPr>
            <p:cNvPr id="66" name="rc66"/>
            <p:cNvSpPr/>
            <p:nvPr/>
          </p:nvSpPr>
          <p:spPr>
            <a:xfrm>
              <a:off x="7118474" y="2978619"/>
              <a:ext cx="249522" cy="550798"/>
            </a:xfrm>
            <a:prstGeom prst="rect">
              <a:avLst/>
            </a:prstGeom>
            <a:solidFill>
              <a:srgbClr val="E2231A">
                <a:alpha val="100000"/>
              </a:srgbClr>
            </a:solidFill>
          </p:spPr>
          <p:txBody>
            <a:bodyPr/>
            <a:lstStyle/>
            <a:p/>
          </p:txBody>
        </p:sp>
        <p:sp>
          <p:nvSpPr>
            <p:cNvPr id="67" name="rc67"/>
            <p:cNvSpPr/>
            <p:nvPr/>
          </p:nvSpPr>
          <p:spPr>
            <a:xfrm>
              <a:off x="7395722" y="3468539"/>
              <a:ext cx="249522" cy="634158"/>
            </a:xfrm>
            <a:prstGeom prst="rect">
              <a:avLst/>
            </a:prstGeom>
            <a:solidFill>
              <a:srgbClr val="80BD41">
                <a:alpha val="100000"/>
              </a:srgbClr>
            </a:solidFill>
          </p:spPr>
          <p:txBody>
            <a:bodyPr/>
            <a:lstStyle/>
            <a:p/>
          </p:txBody>
        </p:sp>
        <p:sp>
          <p:nvSpPr>
            <p:cNvPr id="68" name="rc68"/>
            <p:cNvSpPr/>
            <p:nvPr/>
          </p:nvSpPr>
          <p:spPr>
            <a:xfrm>
              <a:off x="7395722" y="2970271"/>
              <a:ext cx="249522" cy="498267"/>
            </a:xfrm>
            <a:prstGeom prst="rect">
              <a:avLst/>
            </a:prstGeom>
            <a:solidFill>
              <a:srgbClr val="E2231A">
                <a:alpha val="100000"/>
              </a:srgbClr>
            </a:solidFill>
          </p:spPr>
          <p:txBody>
            <a:bodyPr/>
            <a:lstStyle/>
            <a:p/>
          </p:txBody>
        </p:sp>
        <p:sp>
          <p:nvSpPr>
            <p:cNvPr id="69" name="rc69"/>
            <p:cNvSpPr/>
            <p:nvPr/>
          </p:nvSpPr>
          <p:spPr>
            <a:xfrm>
              <a:off x="7672970" y="3476583"/>
              <a:ext cx="249522" cy="626113"/>
            </a:xfrm>
            <a:prstGeom prst="rect">
              <a:avLst/>
            </a:prstGeom>
            <a:solidFill>
              <a:srgbClr val="80BD41">
                <a:alpha val="100000"/>
              </a:srgbClr>
            </a:solidFill>
          </p:spPr>
          <p:txBody>
            <a:bodyPr/>
            <a:lstStyle/>
            <a:p/>
          </p:txBody>
        </p:sp>
        <p:sp>
          <p:nvSpPr>
            <p:cNvPr id="70" name="rc70"/>
            <p:cNvSpPr/>
            <p:nvPr/>
          </p:nvSpPr>
          <p:spPr>
            <a:xfrm>
              <a:off x="7672970" y="2964308"/>
              <a:ext cx="249522" cy="512275"/>
            </a:xfrm>
            <a:prstGeom prst="rect">
              <a:avLst/>
            </a:prstGeom>
            <a:solidFill>
              <a:srgbClr val="E2231A">
                <a:alpha val="100000"/>
              </a:srgbClr>
            </a:solidFill>
          </p:spPr>
          <p:txBody>
            <a:bodyPr/>
            <a:lstStyle/>
            <a:p/>
          </p:txBody>
        </p:sp>
        <p:sp>
          <p:nvSpPr>
            <p:cNvPr id="71" name="rc71"/>
            <p:cNvSpPr/>
            <p:nvPr/>
          </p:nvSpPr>
          <p:spPr>
            <a:xfrm>
              <a:off x="7950217" y="3465777"/>
              <a:ext cx="249522" cy="636920"/>
            </a:xfrm>
            <a:prstGeom prst="rect">
              <a:avLst/>
            </a:prstGeom>
            <a:solidFill>
              <a:srgbClr val="80BD41">
                <a:alpha val="100000"/>
              </a:srgbClr>
            </a:solidFill>
          </p:spPr>
          <p:txBody>
            <a:bodyPr/>
            <a:lstStyle/>
            <a:p/>
          </p:txBody>
        </p:sp>
        <p:sp>
          <p:nvSpPr>
            <p:cNvPr id="72" name="rc72"/>
            <p:cNvSpPr/>
            <p:nvPr/>
          </p:nvSpPr>
          <p:spPr>
            <a:xfrm>
              <a:off x="7950217" y="2944660"/>
              <a:ext cx="249522" cy="521116"/>
            </a:xfrm>
            <a:prstGeom prst="rect">
              <a:avLst/>
            </a:prstGeom>
            <a:solidFill>
              <a:srgbClr val="E2231A">
                <a:alpha val="100000"/>
              </a:srgbClr>
            </a:solidFill>
          </p:spPr>
          <p:txBody>
            <a:bodyPr/>
            <a:lstStyle/>
            <a:p/>
          </p:txBody>
        </p:sp>
        <p:sp>
          <p:nvSpPr>
            <p:cNvPr id="73" name="pl73"/>
            <p:cNvSpPr/>
            <p:nvPr/>
          </p:nvSpPr>
          <p:spPr>
            <a:xfrm>
              <a:off x="1421035" y="2191936"/>
              <a:ext cx="6653943" cy="1129085"/>
            </a:xfrm>
            <a:custGeom>
              <a:avLst/>
              <a:pathLst>
                <a:path w="6653943" h="1129085">
                  <a:moveTo>
                    <a:pt x="0" y="1129085"/>
                  </a:moveTo>
                  <a:lnTo>
                    <a:pt x="277247" y="839576"/>
                  </a:lnTo>
                  <a:lnTo>
                    <a:pt x="554495" y="897478"/>
                  </a:lnTo>
                  <a:lnTo>
                    <a:pt x="831742" y="781674"/>
                  </a:lnTo>
                  <a:lnTo>
                    <a:pt x="1108990" y="521116"/>
                  </a:lnTo>
                  <a:lnTo>
                    <a:pt x="1386238" y="463214"/>
                  </a:lnTo>
                  <a:lnTo>
                    <a:pt x="1663485" y="376361"/>
                  </a:lnTo>
                  <a:lnTo>
                    <a:pt x="1940733" y="318460"/>
                  </a:lnTo>
                  <a:lnTo>
                    <a:pt x="2217981" y="202656"/>
                  </a:lnTo>
                  <a:lnTo>
                    <a:pt x="2495228" y="173705"/>
                  </a:lnTo>
                  <a:lnTo>
                    <a:pt x="2772476" y="115803"/>
                  </a:lnTo>
                  <a:lnTo>
                    <a:pt x="3049724" y="57901"/>
                  </a:lnTo>
                  <a:lnTo>
                    <a:pt x="3326971" y="202656"/>
                  </a:lnTo>
                  <a:lnTo>
                    <a:pt x="3604219" y="260558"/>
                  </a:lnTo>
                  <a:lnTo>
                    <a:pt x="3881467" y="173705"/>
                  </a:lnTo>
                  <a:lnTo>
                    <a:pt x="4158714" y="115803"/>
                  </a:lnTo>
                  <a:lnTo>
                    <a:pt x="4435962" y="57901"/>
                  </a:lnTo>
                  <a:lnTo>
                    <a:pt x="4713210" y="57901"/>
                  </a:lnTo>
                  <a:lnTo>
                    <a:pt x="4990457" y="0"/>
                  </a:lnTo>
                  <a:lnTo>
                    <a:pt x="5267705" y="260558"/>
                  </a:lnTo>
                  <a:lnTo>
                    <a:pt x="5544953" y="260558"/>
                  </a:lnTo>
                  <a:lnTo>
                    <a:pt x="5822200" y="434263"/>
                  </a:lnTo>
                  <a:lnTo>
                    <a:pt x="6099448" y="289509"/>
                  </a:lnTo>
                  <a:lnTo>
                    <a:pt x="6376696" y="318460"/>
                  </a:lnTo>
                  <a:lnTo>
                    <a:pt x="6653943" y="3184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662845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9" name="tx79"/>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2" name="tx82"/>
            <p:cNvSpPr/>
            <p:nvPr/>
          </p:nvSpPr>
          <p:spPr>
            <a:xfrm>
              <a:off x="7737441"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3" name="tx83"/>
            <p:cNvSpPr/>
            <p:nvPr/>
          </p:nvSpPr>
          <p:spPr>
            <a:xfrm>
              <a:off x="8014689"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1329607" y="3186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85" name="tx85"/>
            <p:cNvSpPr/>
            <p:nvPr/>
          </p:nvSpPr>
          <p:spPr>
            <a:xfrm>
              <a:off x="2715845" y="3134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6" name="tx86"/>
            <p:cNvSpPr/>
            <p:nvPr/>
          </p:nvSpPr>
          <p:spPr>
            <a:xfrm>
              <a:off x="4102084" y="30657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7" name="tx87"/>
            <p:cNvSpPr/>
            <p:nvPr/>
          </p:nvSpPr>
          <p:spPr>
            <a:xfrm>
              <a:off x="5488322" y="2944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88" name="tx88"/>
            <p:cNvSpPr/>
            <p:nvPr/>
          </p:nvSpPr>
          <p:spPr>
            <a:xfrm>
              <a:off x="6597312" y="28811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89" name="tx89"/>
            <p:cNvSpPr/>
            <p:nvPr/>
          </p:nvSpPr>
          <p:spPr>
            <a:xfrm>
              <a:off x="6874560" y="28618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77933" y="28438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1" name="tx91"/>
            <p:cNvSpPr/>
            <p:nvPr/>
          </p:nvSpPr>
          <p:spPr>
            <a:xfrm>
              <a:off x="7429055" y="28354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2" name="tx92"/>
            <p:cNvSpPr/>
            <p:nvPr/>
          </p:nvSpPr>
          <p:spPr>
            <a:xfrm>
              <a:off x="7706303" y="28295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3" name="tx93"/>
            <p:cNvSpPr/>
            <p:nvPr/>
          </p:nvSpPr>
          <p:spPr>
            <a:xfrm>
              <a:off x="7983551" y="28098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4" name="pl94"/>
            <p:cNvSpPr/>
            <p:nvPr/>
          </p:nvSpPr>
          <p:spPr>
            <a:xfrm>
              <a:off x="1421035" y="1207605"/>
              <a:ext cx="0" cy="2113417"/>
            </a:xfrm>
            <a:custGeom>
              <a:avLst/>
              <a:pathLst>
                <a:path w="0" h="2113417">
                  <a:moveTo>
                    <a:pt x="0" y="21134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962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5" name="tx105"/>
            <p:cNvSpPr/>
            <p:nvPr/>
          </p:nvSpPr>
          <p:spPr>
            <a:xfrm>
              <a:off x="1329607" y="3572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06" name="tx106"/>
            <p:cNvSpPr/>
            <p:nvPr/>
          </p:nvSpPr>
          <p:spPr>
            <a:xfrm>
              <a:off x="2715845" y="3859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7" name="tx107"/>
            <p:cNvSpPr/>
            <p:nvPr/>
          </p:nvSpPr>
          <p:spPr>
            <a:xfrm>
              <a:off x="2715845" y="3443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8" name="tx108"/>
            <p:cNvSpPr/>
            <p:nvPr/>
          </p:nvSpPr>
          <p:spPr>
            <a:xfrm>
              <a:off x="4128209" y="37879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09" name="tx109"/>
            <p:cNvSpPr/>
            <p:nvPr/>
          </p:nvSpPr>
          <p:spPr>
            <a:xfrm>
              <a:off x="4102084" y="33368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0" name="tx110"/>
            <p:cNvSpPr/>
            <p:nvPr/>
          </p:nvSpPr>
          <p:spPr>
            <a:xfrm>
              <a:off x="5488322" y="3750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1" name="tx111"/>
            <p:cNvSpPr/>
            <p:nvPr/>
          </p:nvSpPr>
          <p:spPr>
            <a:xfrm>
              <a:off x="5488322" y="3238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2" name="tx112"/>
            <p:cNvSpPr/>
            <p:nvPr/>
          </p:nvSpPr>
          <p:spPr>
            <a:xfrm>
              <a:off x="6597312" y="3758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3" name="tx113"/>
            <p:cNvSpPr/>
            <p:nvPr/>
          </p:nvSpPr>
          <p:spPr>
            <a:xfrm>
              <a:off x="6597312" y="3215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6874560" y="375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5" name="tx115"/>
            <p:cNvSpPr/>
            <p:nvPr/>
          </p:nvSpPr>
          <p:spPr>
            <a:xfrm>
              <a:off x="6874560" y="3200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16" name="tx116"/>
            <p:cNvSpPr/>
            <p:nvPr/>
          </p:nvSpPr>
          <p:spPr>
            <a:xfrm>
              <a:off x="7151808" y="3781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7" name="tx117"/>
            <p:cNvSpPr/>
            <p:nvPr/>
          </p:nvSpPr>
          <p:spPr>
            <a:xfrm>
              <a:off x="7151808" y="32189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8" name="tx118"/>
            <p:cNvSpPr/>
            <p:nvPr/>
          </p:nvSpPr>
          <p:spPr>
            <a:xfrm>
              <a:off x="7429055" y="37505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9" name="tx119"/>
            <p:cNvSpPr/>
            <p:nvPr/>
          </p:nvSpPr>
          <p:spPr>
            <a:xfrm>
              <a:off x="7429055" y="3184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0" name="tx120"/>
            <p:cNvSpPr/>
            <p:nvPr/>
          </p:nvSpPr>
          <p:spPr>
            <a:xfrm>
              <a:off x="7706303" y="3754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1" name="tx121"/>
            <p:cNvSpPr/>
            <p:nvPr/>
          </p:nvSpPr>
          <p:spPr>
            <a:xfrm>
              <a:off x="7706303" y="3185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7983551" y="37491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3" name="tx123"/>
            <p:cNvSpPr/>
            <p:nvPr/>
          </p:nvSpPr>
          <p:spPr>
            <a:xfrm>
              <a:off x="7983551" y="3170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4798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44367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6375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48663"/>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2000-2024</a:t>
              </a:r>
            </a:p>
          </p:txBody>
        </p:sp>
        <p:sp>
          <p:nvSpPr>
            <p:cNvPr id="153" name="pl153"/>
            <p:cNvSpPr/>
            <p:nvPr/>
          </p:nvSpPr>
          <p:spPr>
            <a:xfrm>
              <a:off x="24378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211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043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794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627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1459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3513040" cy="167191"/>
            </a:xfrm>
            <a:prstGeom prst="rect">
              <a:avLst/>
            </a:prstGeom>
            <a:solidFill>
              <a:srgbClr val="80BD41">
                <a:alpha val="100000"/>
              </a:srgbClr>
            </a:solidFill>
          </p:spPr>
          <p:txBody>
            <a:bodyPr/>
            <a:lstStyle/>
            <a:p/>
          </p:txBody>
        </p:sp>
        <p:sp>
          <p:nvSpPr>
            <p:cNvPr id="164" name="rc164"/>
            <p:cNvSpPr/>
            <p:nvPr/>
          </p:nvSpPr>
          <p:spPr>
            <a:xfrm>
              <a:off x="4809314" y="5889059"/>
              <a:ext cx="2650185" cy="167191"/>
            </a:xfrm>
            <a:prstGeom prst="rect">
              <a:avLst/>
            </a:prstGeom>
            <a:solidFill>
              <a:srgbClr val="E2231A">
                <a:alpha val="100000"/>
              </a:srgbClr>
            </a:solidFill>
          </p:spPr>
          <p:txBody>
            <a:bodyPr/>
            <a:lstStyle/>
            <a:p/>
          </p:txBody>
        </p:sp>
        <p:sp>
          <p:nvSpPr>
            <p:cNvPr id="165" name="rc165"/>
            <p:cNvSpPr/>
            <p:nvPr/>
          </p:nvSpPr>
          <p:spPr>
            <a:xfrm>
              <a:off x="1296273" y="5680069"/>
              <a:ext cx="3554745" cy="167191"/>
            </a:xfrm>
            <a:prstGeom prst="rect">
              <a:avLst/>
            </a:prstGeom>
            <a:solidFill>
              <a:srgbClr val="80BD41">
                <a:alpha val="100000"/>
              </a:srgbClr>
            </a:solidFill>
          </p:spPr>
          <p:txBody>
            <a:bodyPr/>
            <a:lstStyle/>
            <a:p/>
          </p:txBody>
        </p:sp>
        <p:sp>
          <p:nvSpPr>
            <p:cNvPr id="166" name="rc166"/>
            <p:cNvSpPr/>
            <p:nvPr/>
          </p:nvSpPr>
          <p:spPr>
            <a:xfrm>
              <a:off x="4851019" y="5680069"/>
              <a:ext cx="2908430" cy="167191"/>
            </a:xfrm>
            <a:prstGeom prst="rect">
              <a:avLst/>
            </a:prstGeom>
            <a:solidFill>
              <a:srgbClr val="E2231A">
                <a:alpha val="100000"/>
              </a:srgbClr>
            </a:solidFill>
          </p:spPr>
          <p:txBody>
            <a:bodyPr/>
            <a:lstStyle/>
            <a:p/>
          </p:txBody>
        </p:sp>
        <p:sp>
          <p:nvSpPr>
            <p:cNvPr id="167" name="rc167"/>
            <p:cNvSpPr/>
            <p:nvPr/>
          </p:nvSpPr>
          <p:spPr>
            <a:xfrm>
              <a:off x="1296273" y="5471080"/>
              <a:ext cx="3616100" cy="167191"/>
            </a:xfrm>
            <a:prstGeom prst="rect">
              <a:avLst/>
            </a:prstGeom>
            <a:solidFill>
              <a:srgbClr val="80BD41">
                <a:alpha val="100000"/>
              </a:srgbClr>
            </a:solidFill>
          </p:spPr>
          <p:txBody>
            <a:bodyPr/>
            <a:lstStyle/>
            <a:p/>
          </p:txBody>
        </p:sp>
        <p:sp>
          <p:nvSpPr>
            <p:cNvPr id="168" name="rc168"/>
            <p:cNvSpPr/>
            <p:nvPr/>
          </p:nvSpPr>
          <p:spPr>
            <a:xfrm>
              <a:off x="4912374" y="5471080"/>
              <a:ext cx="2958629" cy="167191"/>
            </a:xfrm>
            <a:prstGeom prst="rect">
              <a:avLst/>
            </a:prstGeom>
            <a:solidFill>
              <a:srgbClr val="E2231A">
                <a:alpha val="100000"/>
              </a:srgbClr>
            </a:solidFill>
          </p:spPr>
          <p:txBody>
            <a:bodyPr/>
            <a:lstStyle/>
            <a:p/>
          </p:txBody>
        </p:sp>
        <p:sp>
          <p:nvSpPr>
            <p:cNvPr id="169" name="tx169"/>
            <p:cNvSpPr/>
            <p:nvPr/>
          </p:nvSpPr>
          <p:spPr>
            <a:xfrm>
              <a:off x="7655134"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0" name="tx170"/>
            <p:cNvSpPr/>
            <p:nvPr/>
          </p:nvSpPr>
          <p:spPr>
            <a:xfrm>
              <a:off x="7970082"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1" name="tx171"/>
            <p:cNvSpPr/>
            <p:nvPr/>
          </p:nvSpPr>
          <p:spPr>
            <a:xfrm>
              <a:off x="8087213"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a:t>
              </a:r>
            </a:p>
          </p:txBody>
        </p:sp>
        <p:sp>
          <p:nvSpPr>
            <p:cNvPr id="172" name="tx172"/>
            <p:cNvSpPr/>
            <p:nvPr/>
          </p:nvSpPr>
          <p:spPr>
            <a:xfrm>
              <a:off x="294730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73" name="tx173"/>
            <p:cNvSpPr/>
            <p:nvPr/>
          </p:nvSpPr>
          <p:spPr>
            <a:xfrm>
              <a:off x="602891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74" name="tx174"/>
            <p:cNvSpPr/>
            <p:nvPr/>
          </p:nvSpPr>
          <p:spPr>
            <a:xfrm>
              <a:off x="296815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0.78</a:t>
              </a:r>
            </a:p>
          </p:txBody>
        </p:sp>
        <p:sp>
          <p:nvSpPr>
            <p:cNvPr id="175" name="tx175"/>
            <p:cNvSpPr/>
            <p:nvPr/>
          </p:nvSpPr>
          <p:spPr>
            <a:xfrm>
              <a:off x="619974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76" name="tx176"/>
            <p:cNvSpPr/>
            <p:nvPr/>
          </p:nvSpPr>
          <p:spPr>
            <a:xfrm>
              <a:off x="299883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77" name="tx177"/>
            <p:cNvSpPr/>
            <p:nvPr/>
          </p:nvSpPr>
          <p:spPr>
            <a:xfrm>
              <a:off x="628619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40479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68801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97123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(55%) was lower than in 2019 (57%).
The number of children vaccinated with MCV1 increased 3% compared to in 2019.
The number of surviving infants increased approximately 7% compared to in 2019.
In 2024,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9757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35679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01601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67522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2718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68640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34562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4993753"/>
              <a:ext cx="483137" cy="374212"/>
            </a:xfrm>
            <a:prstGeom prst="rect">
              <a:avLst/>
            </a:prstGeom>
            <a:solidFill>
              <a:srgbClr val="1CABE2">
                <a:alpha val="100000"/>
              </a:srgbClr>
            </a:solidFill>
          </p:spPr>
          <p:txBody>
            <a:bodyPr/>
            <a:lstStyle/>
            <a:p/>
          </p:txBody>
        </p:sp>
        <p:sp>
          <p:nvSpPr>
            <p:cNvPr id="26" name="rc26"/>
            <p:cNvSpPr/>
            <p:nvPr/>
          </p:nvSpPr>
          <p:spPr>
            <a:xfrm>
              <a:off x="1576517" y="5310312"/>
              <a:ext cx="483137" cy="57653"/>
            </a:xfrm>
            <a:prstGeom prst="rect">
              <a:avLst/>
            </a:prstGeom>
            <a:solidFill>
              <a:srgbClr val="1CABE2">
                <a:alpha val="100000"/>
              </a:srgbClr>
            </a:solidFill>
          </p:spPr>
          <p:txBody>
            <a:bodyPr/>
            <a:lstStyle/>
            <a:p/>
          </p:txBody>
        </p:sp>
        <p:sp>
          <p:nvSpPr>
            <p:cNvPr id="27" name="rc27"/>
            <p:cNvSpPr/>
            <p:nvPr/>
          </p:nvSpPr>
          <p:spPr>
            <a:xfrm>
              <a:off x="2113336" y="5293954"/>
              <a:ext cx="483137" cy="74011"/>
            </a:xfrm>
            <a:prstGeom prst="rect">
              <a:avLst/>
            </a:prstGeom>
            <a:solidFill>
              <a:srgbClr val="1CABE2">
                <a:alpha val="100000"/>
              </a:srgbClr>
            </a:solidFill>
          </p:spPr>
          <p:txBody>
            <a:bodyPr/>
            <a:lstStyle/>
            <a:p/>
          </p:txBody>
        </p:sp>
        <p:sp>
          <p:nvSpPr>
            <p:cNvPr id="28" name="rc28"/>
            <p:cNvSpPr/>
            <p:nvPr/>
          </p:nvSpPr>
          <p:spPr>
            <a:xfrm>
              <a:off x="2650156" y="5208278"/>
              <a:ext cx="483137" cy="159687"/>
            </a:xfrm>
            <a:prstGeom prst="rect">
              <a:avLst/>
            </a:prstGeom>
            <a:solidFill>
              <a:srgbClr val="1CABE2">
                <a:alpha val="100000"/>
              </a:srgbClr>
            </a:solidFill>
          </p:spPr>
          <p:txBody>
            <a:bodyPr/>
            <a:lstStyle/>
            <a:p/>
          </p:txBody>
        </p:sp>
        <p:sp>
          <p:nvSpPr>
            <p:cNvPr id="29" name="rc29"/>
            <p:cNvSpPr/>
            <p:nvPr/>
          </p:nvSpPr>
          <p:spPr>
            <a:xfrm>
              <a:off x="3186975" y="5282021"/>
              <a:ext cx="483137" cy="85944"/>
            </a:xfrm>
            <a:prstGeom prst="rect">
              <a:avLst/>
            </a:prstGeom>
            <a:solidFill>
              <a:srgbClr val="1CABE2">
                <a:alpha val="100000"/>
              </a:srgbClr>
            </a:solidFill>
          </p:spPr>
          <p:txBody>
            <a:bodyPr/>
            <a:lstStyle/>
            <a:p/>
          </p:txBody>
        </p:sp>
        <p:sp>
          <p:nvSpPr>
            <p:cNvPr id="30" name="rc30"/>
            <p:cNvSpPr/>
            <p:nvPr/>
          </p:nvSpPr>
          <p:spPr>
            <a:xfrm>
              <a:off x="3723794" y="5165239"/>
              <a:ext cx="483137" cy="202726"/>
            </a:xfrm>
            <a:prstGeom prst="rect">
              <a:avLst/>
            </a:prstGeom>
            <a:solidFill>
              <a:srgbClr val="1CABE2">
                <a:alpha val="100000"/>
              </a:srgbClr>
            </a:solidFill>
          </p:spPr>
          <p:txBody>
            <a:bodyPr/>
            <a:lstStyle/>
            <a:p/>
          </p:txBody>
        </p:sp>
        <p:sp>
          <p:nvSpPr>
            <p:cNvPr id="31" name="rc31"/>
            <p:cNvSpPr/>
            <p:nvPr/>
          </p:nvSpPr>
          <p:spPr>
            <a:xfrm>
              <a:off x="4260614" y="5098200"/>
              <a:ext cx="483137" cy="269765"/>
            </a:xfrm>
            <a:prstGeom prst="rect">
              <a:avLst/>
            </a:prstGeom>
            <a:solidFill>
              <a:srgbClr val="1CABE2">
                <a:alpha val="100000"/>
              </a:srgbClr>
            </a:solidFill>
          </p:spPr>
          <p:txBody>
            <a:bodyPr/>
            <a:lstStyle/>
            <a:p/>
          </p:txBody>
        </p:sp>
        <p:sp>
          <p:nvSpPr>
            <p:cNvPr id="32" name="rc32"/>
            <p:cNvSpPr/>
            <p:nvPr/>
          </p:nvSpPr>
          <p:spPr>
            <a:xfrm>
              <a:off x="4797433" y="5339541"/>
              <a:ext cx="483137" cy="28424"/>
            </a:xfrm>
            <a:prstGeom prst="rect">
              <a:avLst/>
            </a:prstGeom>
            <a:solidFill>
              <a:srgbClr val="1CABE2">
                <a:alpha val="100000"/>
              </a:srgbClr>
            </a:solidFill>
          </p:spPr>
          <p:txBody>
            <a:bodyPr/>
            <a:lstStyle/>
            <a:p/>
          </p:txBody>
        </p:sp>
        <p:sp>
          <p:nvSpPr>
            <p:cNvPr id="33" name="rc33"/>
            <p:cNvSpPr/>
            <p:nvPr/>
          </p:nvSpPr>
          <p:spPr>
            <a:xfrm>
              <a:off x="5334253" y="5294490"/>
              <a:ext cx="483137" cy="73474"/>
            </a:xfrm>
            <a:prstGeom prst="rect">
              <a:avLst/>
            </a:prstGeom>
            <a:solidFill>
              <a:srgbClr val="1CABE2">
                <a:alpha val="100000"/>
              </a:srgbClr>
            </a:solidFill>
          </p:spPr>
          <p:txBody>
            <a:bodyPr/>
            <a:lstStyle/>
            <a:p/>
          </p:txBody>
        </p:sp>
        <p:sp>
          <p:nvSpPr>
            <p:cNvPr id="34" name="rc34"/>
            <p:cNvSpPr/>
            <p:nvPr/>
          </p:nvSpPr>
          <p:spPr>
            <a:xfrm>
              <a:off x="5871072" y="4961977"/>
              <a:ext cx="483137" cy="405988"/>
            </a:xfrm>
            <a:prstGeom prst="rect">
              <a:avLst/>
            </a:prstGeom>
            <a:solidFill>
              <a:srgbClr val="1CABE2">
                <a:alpha val="100000"/>
              </a:srgbClr>
            </a:solidFill>
          </p:spPr>
          <p:txBody>
            <a:bodyPr/>
            <a:lstStyle/>
            <a:p/>
          </p:txBody>
        </p:sp>
        <p:sp>
          <p:nvSpPr>
            <p:cNvPr id="35" name="rc35"/>
            <p:cNvSpPr/>
            <p:nvPr/>
          </p:nvSpPr>
          <p:spPr>
            <a:xfrm>
              <a:off x="6407891" y="4681619"/>
              <a:ext cx="483137" cy="686346"/>
            </a:xfrm>
            <a:prstGeom prst="rect">
              <a:avLst/>
            </a:prstGeom>
            <a:solidFill>
              <a:srgbClr val="1CABE2">
                <a:alpha val="100000"/>
              </a:srgbClr>
            </a:solidFill>
          </p:spPr>
          <p:txBody>
            <a:bodyPr/>
            <a:lstStyle/>
            <a:p/>
          </p:txBody>
        </p:sp>
        <p:sp>
          <p:nvSpPr>
            <p:cNvPr id="36" name="rc36"/>
            <p:cNvSpPr/>
            <p:nvPr/>
          </p:nvSpPr>
          <p:spPr>
            <a:xfrm>
              <a:off x="6944711" y="5028882"/>
              <a:ext cx="483137" cy="339083"/>
            </a:xfrm>
            <a:prstGeom prst="rect">
              <a:avLst/>
            </a:prstGeom>
            <a:solidFill>
              <a:srgbClr val="1CABE2">
                <a:alpha val="100000"/>
              </a:srgbClr>
            </a:solidFill>
          </p:spPr>
          <p:txBody>
            <a:bodyPr/>
            <a:lstStyle/>
            <a:p/>
          </p:txBody>
        </p:sp>
        <p:sp>
          <p:nvSpPr>
            <p:cNvPr id="37" name="rc37"/>
            <p:cNvSpPr/>
            <p:nvPr/>
          </p:nvSpPr>
          <p:spPr>
            <a:xfrm>
              <a:off x="7481530" y="4058156"/>
              <a:ext cx="483137" cy="1309809"/>
            </a:xfrm>
            <a:prstGeom prst="rect">
              <a:avLst/>
            </a:prstGeom>
            <a:solidFill>
              <a:srgbClr val="1CABE2">
                <a:alpha val="100000"/>
              </a:srgbClr>
            </a:solidFill>
          </p:spPr>
          <p:txBody>
            <a:bodyPr/>
            <a:lstStyle/>
            <a:p/>
          </p:txBody>
        </p:sp>
        <p:sp>
          <p:nvSpPr>
            <p:cNvPr id="38" name="pl38"/>
            <p:cNvSpPr/>
            <p:nvPr/>
          </p:nvSpPr>
          <p:spPr>
            <a:xfrm>
              <a:off x="1281266" y="2486384"/>
              <a:ext cx="6441832" cy="654904"/>
            </a:xfrm>
            <a:custGeom>
              <a:avLst/>
              <a:pathLst>
                <a:path w="6441832" h="654904">
                  <a:moveTo>
                    <a:pt x="0" y="305622"/>
                  </a:moveTo>
                  <a:lnTo>
                    <a:pt x="536819" y="392942"/>
                  </a:lnTo>
                  <a:lnTo>
                    <a:pt x="1073638" y="261961"/>
                  </a:lnTo>
                  <a:lnTo>
                    <a:pt x="1610458" y="174641"/>
                  </a:lnTo>
                  <a:lnTo>
                    <a:pt x="2147277" y="87320"/>
                  </a:lnTo>
                  <a:lnTo>
                    <a:pt x="2684097" y="87320"/>
                  </a:lnTo>
                  <a:lnTo>
                    <a:pt x="3220916" y="0"/>
                  </a:lnTo>
                  <a:lnTo>
                    <a:pt x="3757735" y="392942"/>
                  </a:lnTo>
                  <a:lnTo>
                    <a:pt x="4294555" y="392942"/>
                  </a:lnTo>
                  <a:lnTo>
                    <a:pt x="4831374" y="654904"/>
                  </a:lnTo>
                  <a:lnTo>
                    <a:pt x="5368194" y="436603"/>
                  </a:lnTo>
                  <a:lnTo>
                    <a:pt x="5905013" y="480263"/>
                  </a:lnTo>
                  <a:lnTo>
                    <a:pt x="6441832" y="480263"/>
                  </a:lnTo>
                </a:path>
              </a:pathLst>
            </a:custGeom>
            <a:ln w="27101" cap="flat">
              <a:solidFill>
                <a:srgbClr val="00833D">
                  <a:alpha val="100000"/>
                </a:srgbClr>
              </a:solidFill>
              <a:prstDash val="solid"/>
              <a:round/>
            </a:ln>
          </p:spPr>
          <p:txBody>
            <a:bodyPr/>
            <a:lstStyle/>
            <a:p/>
          </p:txBody>
        </p:sp>
        <p:sp>
          <p:nvSpPr>
            <p:cNvPr id="39" name="pl39"/>
            <p:cNvSpPr/>
            <p:nvPr/>
          </p:nvSpPr>
          <p:spPr>
            <a:xfrm>
              <a:off x="1281266" y="3359590"/>
              <a:ext cx="6441832" cy="567584"/>
            </a:xfrm>
            <a:custGeom>
              <a:avLst/>
              <a:pathLst>
                <a:path w="6441832" h="567584">
                  <a:moveTo>
                    <a:pt x="0" y="567584"/>
                  </a:moveTo>
                  <a:lnTo>
                    <a:pt x="536819" y="349282"/>
                  </a:lnTo>
                  <a:lnTo>
                    <a:pt x="1073638" y="87320"/>
                  </a:lnTo>
                  <a:lnTo>
                    <a:pt x="1610458" y="174641"/>
                  </a:lnTo>
                  <a:lnTo>
                    <a:pt x="2147277" y="261961"/>
                  </a:lnTo>
                  <a:lnTo>
                    <a:pt x="2684097" y="349282"/>
                  </a:lnTo>
                  <a:lnTo>
                    <a:pt x="3220916" y="0"/>
                  </a:lnTo>
                  <a:lnTo>
                    <a:pt x="3757735" y="392942"/>
                  </a:lnTo>
                  <a:lnTo>
                    <a:pt x="4294555" y="349282"/>
                  </a:lnTo>
                  <a:lnTo>
                    <a:pt x="4831374" y="392942"/>
                  </a:lnTo>
                  <a:lnTo>
                    <a:pt x="5368194" y="174641"/>
                  </a:lnTo>
                  <a:lnTo>
                    <a:pt x="5905013" y="174641"/>
                  </a:lnTo>
                  <a:lnTo>
                    <a:pt x="6441832" y="87320"/>
                  </a:lnTo>
                </a:path>
              </a:pathLst>
            </a:custGeom>
            <a:ln w="27101" cap="flat">
              <a:solidFill>
                <a:srgbClr val="002759">
                  <a:alpha val="100000"/>
                </a:srgbClr>
              </a:solidFill>
              <a:prstDash val="solid"/>
              <a:round/>
            </a:ln>
          </p:spPr>
          <p:txBody>
            <a:bodyPr/>
            <a:lstStyle/>
            <a:p/>
          </p:txBody>
        </p:sp>
        <p:sp>
          <p:nvSpPr>
            <p:cNvPr id="40" name="pt40"/>
            <p:cNvSpPr/>
            <p:nvPr/>
          </p:nvSpPr>
          <p:spPr>
            <a:xfrm>
              <a:off x="1249665" y="27604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2847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27167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24547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2847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28477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28913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29350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29350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38955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35026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3589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33279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37209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37209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35026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35026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32064" y="4848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2,791</a:t>
              </a:r>
            </a:p>
          </p:txBody>
        </p:sp>
        <p:sp>
          <p:nvSpPr>
            <p:cNvPr id="67" name="tx67"/>
            <p:cNvSpPr/>
            <p:nvPr/>
          </p:nvSpPr>
          <p:spPr>
            <a:xfrm>
              <a:off x="1718608" y="518041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430</a:t>
              </a:r>
            </a:p>
          </p:txBody>
        </p:sp>
        <p:sp>
          <p:nvSpPr>
            <p:cNvPr id="68" name="tx68"/>
            <p:cNvSpPr/>
            <p:nvPr/>
          </p:nvSpPr>
          <p:spPr>
            <a:xfrm>
              <a:off x="2255427" y="516411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552</a:t>
              </a:r>
            </a:p>
          </p:txBody>
        </p:sp>
        <p:sp>
          <p:nvSpPr>
            <p:cNvPr id="69" name="tx69"/>
            <p:cNvSpPr/>
            <p:nvPr/>
          </p:nvSpPr>
          <p:spPr>
            <a:xfrm>
              <a:off x="2742522" y="506300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1,191</a:t>
              </a:r>
            </a:p>
          </p:txBody>
        </p:sp>
        <p:sp>
          <p:nvSpPr>
            <p:cNvPr id="70" name="tx70"/>
            <p:cNvSpPr/>
            <p:nvPr/>
          </p:nvSpPr>
          <p:spPr>
            <a:xfrm>
              <a:off x="3329066" y="515217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641</a:t>
              </a:r>
            </a:p>
          </p:txBody>
        </p:sp>
        <p:sp>
          <p:nvSpPr>
            <p:cNvPr id="71" name="tx71"/>
            <p:cNvSpPr/>
            <p:nvPr/>
          </p:nvSpPr>
          <p:spPr>
            <a:xfrm>
              <a:off x="3816161" y="501996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1,512</a:t>
              </a:r>
            </a:p>
          </p:txBody>
        </p:sp>
        <p:sp>
          <p:nvSpPr>
            <p:cNvPr id="72" name="tx72"/>
            <p:cNvSpPr/>
            <p:nvPr/>
          </p:nvSpPr>
          <p:spPr>
            <a:xfrm>
              <a:off x="4352980" y="49529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2,012</a:t>
              </a:r>
            </a:p>
          </p:txBody>
        </p:sp>
        <p:sp>
          <p:nvSpPr>
            <p:cNvPr id="73" name="tx73"/>
            <p:cNvSpPr/>
            <p:nvPr/>
          </p:nvSpPr>
          <p:spPr>
            <a:xfrm>
              <a:off x="4939524" y="521115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212</a:t>
              </a:r>
            </a:p>
          </p:txBody>
        </p:sp>
        <p:sp>
          <p:nvSpPr>
            <p:cNvPr id="74" name="tx74"/>
            <p:cNvSpPr/>
            <p:nvPr/>
          </p:nvSpPr>
          <p:spPr>
            <a:xfrm>
              <a:off x="5476343" y="51646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548</a:t>
              </a:r>
            </a:p>
          </p:txBody>
        </p:sp>
        <p:sp>
          <p:nvSpPr>
            <p:cNvPr id="75" name="tx75"/>
            <p:cNvSpPr/>
            <p:nvPr/>
          </p:nvSpPr>
          <p:spPr>
            <a:xfrm>
              <a:off x="5963438" y="481670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3,028</a:t>
              </a:r>
            </a:p>
          </p:txBody>
        </p:sp>
        <p:sp>
          <p:nvSpPr>
            <p:cNvPr id="76" name="tx76"/>
            <p:cNvSpPr/>
            <p:nvPr/>
          </p:nvSpPr>
          <p:spPr>
            <a:xfrm>
              <a:off x="6500258" y="453634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5,119</a:t>
              </a:r>
            </a:p>
          </p:txBody>
        </p:sp>
        <p:sp>
          <p:nvSpPr>
            <p:cNvPr id="77" name="tx77"/>
            <p:cNvSpPr/>
            <p:nvPr/>
          </p:nvSpPr>
          <p:spPr>
            <a:xfrm>
              <a:off x="7037077" y="488360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2,529</a:t>
              </a:r>
            </a:p>
          </p:txBody>
        </p:sp>
        <p:sp>
          <p:nvSpPr>
            <p:cNvPr id="78" name="tx78"/>
            <p:cNvSpPr/>
            <p:nvPr/>
          </p:nvSpPr>
          <p:spPr>
            <a:xfrm>
              <a:off x="75738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9,769</a:t>
              </a:r>
            </a:p>
          </p:txBody>
        </p:sp>
        <p:sp>
          <p:nvSpPr>
            <p:cNvPr id="79" name="pl79"/>
            <p:cNvSpPr/>
            <p:nvPr/>
          </p:nvSpPr>
          <p:spPr>
            <a:xfrm>
              <a:off x="7741094" y="2966682"/>
              <a:ext cx="121209" cy="231"/>
            </a:xfrm>
            <a:custGeom>
              <a:avLst/>
              <a:pathLst>
                <a:path w="121209" h="231">
                  <a:moveTo>
                    <a:pt x="121209" y="231"/>
                  </a:moveTo>
                  <a:lnTo>
                    <a:pt x="0" y="0"/>
                  </a:lnTo>
                </a:path>
              </a:pathLst>
            </a:custGeom>
          </p:spPr>
          <p:txBody>
            <a:bodyPr/>
            <a:lstStyle/>
            <a:p/>
          </p:txBody>
        </p:sp>
        <p:sp>
          <p:nvSpPr>
            <p:cNvPr id="80" name="pl80"/>
            <p:cNvSpPr/>
            <p:nvPr/>
          </p:nvSpPr>
          <p:spPr>
            <a:xfrm>
              <a:off x="7741094" y="3446960"/>
              <a:ext cx="121209" cy="331"/>
            </a:xfrm>
            <a:custGeom>
              <a:avLst/>
              <a:pathLst>
                <a:path w="121209" h="331">
                  <a:moveTo>
                    <a:pt x="121209" y="331"/>
                  </a:moveTo>
                  <a:lnTo>
                    <a:pt x="0" y="0"/>
                  </a:lnTo>
                </a:path>
              </a:pathLst>
            </a:custGeom>
          </p:spPr>
          <p:txBody>
            <a:bodyPr/>
            <a:lstStyle/>
            <a:p/>
          </p:txBody>
        </p:sp>
        <p:sp>
          <p:nvSpPr>
            <p:cNvPr id="81" name="pg81"/>
            <p:cNvSpPr/>
            <p:nvPr/>
          </p:nvSpPr>
          <p:spPr>
            <a:xfrm>
              <a:off x="7793724" y="28785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9196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55%</a:t>
              </a:r>
            </a:p>
          </p:txBody>
        </p:sp>
        <p:sp>
          <p:nvSpPr>
            <p:cNvPr id="83" name="pg83"/>
            <p:cNvSpPr/>
            <p:nvPr/>
          </p:nvSpPr>
          <p:spPr>
            <a:xfrm>
              <a:off x="7793724" y="33588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34000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44%</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396337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8" name="tx88"/>
            <p:cNvSpPr/>
            <p:nvPr/>
          </p:nvSpPr>
          <p:spPr>
            <a:xfrm>
              <a:off x="508103" y="262259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9" name="tx89"/>
            <p:cNvSpPr/>
            <p:nvPr/>
          </p:nvSpPr>
          <p:spPr>
            <a:xfrm>
              <a:off x="508103" y="128181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938296" y="401416"/>
              <a:ext cx="571827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Afghanistan,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9,769 confirmed measles cases in Afghanistan. In the same year, MCV1 coverage was 55% and MCV2 coverage was 44%.
The number of cases in 2024 was 3.9 times more cases than in 2023 (n=2,529).
The highest number of measles cases was reported in 2024 (n=9,769). In this year, MCV1 coverage was 55%.
Afghanistan reported measles vaccine stockouts in 2004.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798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392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498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1498764"/>
              <a:ext cx="3520101" cy="3169162"/>
            </a:xfrm>
            <a:custGeom>
              <a:avLst/>
              <a:pathLst>
                <a:path w="3520101" h="3169162">
                  <a:moveTo>
                    <a:pt x="0" y="0"/>
                  </a:moveTo>
                  <a:lnTo>
                    <a:pt x="146670" y="432158"/>
                  </a:lnTo>
                  <a:lnTo>
                    <a:pt x="293341" y="576211"/>
                  </a:lnTo>
                  <a:lnTo>
                    <a:pt x="440012" y="864316"/>
                  </a:lnTo>
                  <a:lnTo>
                    <a:pt x="586683" y="1368501"/>
                  </a:lnTo>
                  <a:lnTo>
                    <a:pt x="733354" y="1872686"/>
                  </a:lnTo>
                  <a:lnTo>
                    <a:pt x="880025" y="1944713"/>
                  </a:lnTo>
                  <a:lnTo>
                    <a:pt x="1026696" y="2376871"/>
                  </a:lnTo>
                  <a:lnTo>
                    <a:pt x="1173367" y="2520924"/>
                  </a:lnTo>
                  <a:lnTo>
                    <a:pt x="1320038" y="2664977"/>
                  </a:lnTo>
                  <a:lnTo>
                    <a:pt x="1466709" y="3025109"/>
                  </a:lnTo>
                  <a:lnTo>
                    <a:pt x="1613379" y="2664977"/>
                  </a:lnTo>
                  <a:lnTo>
                    <a:pt x="1760050" y="2592950"/>
                  </a:lnTo>
                  <a:lnTo>
                    <a:pt x="1906721" y="2448898"/>
                  </a:lnTo>
                  <a:lnTo>
                    <a:pt x="2053392" y="2520924"/>
                  </a:lnTo>
                  <a:lnTo>
                    <a:pt x="2200063" y="2737003"/>
                  </a:lnTo>
                  <a:lnTo>
                    <a:pt x="2346734" y="2881056"/>
                  </a:lnTo>
                  <a:lnTo>
                    <a:pt x="2493405" y="2737003"/>
                  </a:lnTo>
                  <a:lnTo>
                    <a:pt x="2640076" y="2737003"/>
                  </a:lnTo>
                  <a:lnTo>
                    <a:pt x="2786747" y="3169162"/>
                  </a:lnTo>
                  <a:lnTo>
                    <a:pt x="2933418" y="2664977"/>
                  </a:lnTo>
                  <a:lnTo>
                    <a:pt x="3080089" y="2592950"/>
                  </a:lnTo>
                  <a:lnTo>
                    <a:pt x="3226759" y="2664977"/>
                  </a:lnTo>
                  <a:lnTo>
                    <a:pt x="3373430" y="2881056"/>
                  </a:lnTo>
                  <a:lnTo>
                    <a:pt x="3520101" y="2809030"/>
                  </a:lnTo>
                </a:path>
              </a:pathLst>
            </a:custGeom>
            <a:ln w="27101" cap="flat">
              <a:solidFill>
                <a:srgbClr val="0058AB">
                  <a:alpha val="80000"/>
                </a:srgbClr>
              </a:solidFill>
              <a:prstDash val="solid"/>
              <a:round/>
            </a:ln>
          </p:spPr>
          <p:txBody>
            <a:bodyPr/>
            <a:lstStyle/>
            <a:p/>
          </p:txBody>
        </p:sp>
        <p:sp>
          <p:nvSpPr>
            <p:cNvPr id="19" name="pl19"/>
            <p:cNvSpPr/>
            <p:nvPr/>
          </p:nvSpPr>
          <p:spPr>
            <a:xfrm>
              <a:off x="943464" y="4163741"/>
              <a:ext cx="3520101" cy="576211"/>
            </a:xfrm>
            <a:custGeom>
              <a:avLst/>
              <a:pathLst>
                <a:path w="3520101" h="576211">
                  <a:moveTo>
                    <a:pt x="0" y="0"/>
                  </a:moveTo>
                  <a:lnTo>
                    <a:pt x="146670" y="72026"/>
                  </a:lnTo>
                  <a:lnTo>
                    <a:pt x="293341" y="0"/>
                  </a:lnTo>
                  <a:lnTo>
                    <a:pt x="440012" y="144052"/>
                  </a:lnTo>
                  <a:lnTo>
                    <a:pt x="586683" y="216079"/>
                  </a:lnTo>
                  <a:lnTo>
                    <a:pt x="733354" y="144052"/>
                  </a:lnTo>
                  <a:lnTo>
                    <a:pt x="880025" y="216079"/>
                  </a:lnTo>
                  <a:lnTo>
                    <a:pt x="1026696" y="216079"/>
                  </a:lnTo>
                  <a:lnTo>
                    <a:pt x="1173367" y="360132"/>
                  </a:lnTo>
                  <a:lnTo>
                    <a:pt x="1320038" y="432158"/>
                  </a:lnTo>
                  <a:lnTo>
                    <a:pt x="1466709" y="504184"/>
                  </a:lnTo>
                  <a:lnTo>
                    <a:pt x="1613379" y="504184"/>
                  </a:lnTo>
                  <a:lnTo>
                    <a:pt x="1760050" y="504184"/>
                  </a:lnTo>
                  <a:lnTo>
                    <a:pt x="1906721" y="504184"/>
                  </a:lnTo>
                  <a:lnTo>
                    <a:pt x="2053392" y="576211"/>
                  </a:lnTo>
                  <a:lnTo>
                    <a:pt x="2200063" y="576211"/>
                  </a:lnTo>
                  <a:lnTo>
                    <a:pt x="2346734" y="576211"/>
                  </a:lnTo>
                  <a:lnTo>
                    <a:pt x="2493405" y="576211"/>
                  </a:lnTo>
                  <a:lnTo>
                    <a:pt x="2640076" y="576211"/>
                  </a:lnTo>
                  <a:lnTo>
                    <a:pt x="2786747" y="576211"/>
                  </a:lnTo>
                  <a:lnTo>
                    <a:pt x="2933418" y="576211"/>
                  </a:lnTo>
                  <a:lnTo>
                    <a:pt x="3080089" y="504184"/>
                  </a:lnTo>
                  <a:lnTo>
                    <a:pt x="3226759" y="576211"/>
                  </a:lnTo>
                  <a:lnTo>
                    <a:pt x="3373430" y="576211"/>
                  </a:lnTo>
                  <a:lnTo>
                    <a:pt x="3520101" y="576211"/>
                  </a:lnTo>
                </a:path>
              </a:pathLst>
            </a:custGeom>
            <a:ln w="27101" cap="flat">
              <a:solidFill>
                <a:srgbClr val="1CABE2">
                  <a:alpha val="80000"/>
                </a:srgbClr>
              </a:solidFill>
              <a:prstDash val="solid"/>
              <a:round/>
            </a:ln>
          </p:spPr>
          <p:txBody>
            <a:bodyPr/>
            <a:lstStyle/>
            <a:p/>
          </p:txBody>
        </p:sp>
        <p:sp>
          <p:nvSpPr>
            <p:cNvPr id="20" name="pl20"/>
            <p:cNvSpPr/>
            <p:nvPr/>
          </p:nvSpPr>
          <p:spPr>
            <a:xfrm>
              <a:off x="943464" y="3731583"/>
              <a:ext cx="3520101" cy="1152422"/>
            </a:xfrm>
            <a:custGeom>
              <a:avLst/>
              <a:pathLst>
                <a:path w="3520101" h="1152422">
                  <a:moveTo>
                    <a:pt x="0" y="0"/>
                  </a:moveTo>
                  <a:lnTo>
                    <a:pt x="146670" y="0"/>
                  </a:lnTo>
                  <a:lnTo>
                    <a:pt x="293341" y="0"/>
                  </a:lnTo>
                  <a:lnTo>
                    <a:pt x="440012" y="144052"/>
                  </a:lnTo>
                  <a:lnTo>
                    <a:pt x="586683" y="288105"/>
                  </a:lnTo>
                  <a:lnTo>
                    <a:pt x="733354" y="72026"/>
                  </a:lnTo>
                  <a:lnTo>
                    <a:pt x="880025" y="144052"/>
                  </a:lnTo>
                  <a:lnTo>
                    <a:pt x="1026696" y="0"/>
                  </a:lnTo>
                  <a:lnTo>
                    <a:pt x="1173367" y="432158"/>
                  </a:lnTo>
                  <a:lnTo>
                    <a:pt x="1320038" y="504184"/>
                  </a:lnTo>
                  <a:lnTo>
                    <a:pt x="1466709" y="720264"/>
                  </a:lnTo>
                  <a:lnTo>
                    <a:pt x="1613379" y="720264"/>
                  </a:lnTo>
                  <a:lnTo>
                    <a:pt x="1760050" y="720264"/>
                  </a:lnTo>
                  <a:lnTo>
                    <a:pt x="1906721" y="720264"/>
                  </a:lnTo>
                  <a:lnTo>
                    <a:pt x="2053392" y="864316"/>
                  </a:lnTo>
                  <a:lnTo>
                    <a:pt x="2200063" y="1008369"/>
                  </a:lnTo>
                  <a:lnTo>
                    <a:pt x="2346734" y="1080396"/>
                  </a:lnTo>
                  <a:lnTo>
                    <a:pt x="2493405" y="1080396"/>
                  </a:lnTo>
                  <a:lnTo>
                    <a:pt x="2640076" y="1080396"/>
                  </a:lnTo>
                  <a:lnTo>
                    <a:pt x="2786747" y="1080396"/>
                  </a:lnTo>
                  <a:lnTo>
                    <a:pt x="2933418" y="1080396"/>
                  </a:lnTo>
                  <a:lnTo>
                    <a:pt x="3080089" y="1080396"/>
                  </a:lnTo>
                  <a:lnTo>
                    <a:pt x="3226759" y="1080396"/>
                  </a:lnTo>
                  <a:lnTo>
                    <a:pt x="3373430" y="1080396"/>
                  </a:lnTo>
                  <a:lnTo>
                    <a:pt x="3520101" y="1152422"/>
                  </a:lnTo>
                </a:path>
              </a:pathLst>
            </a:custGeom>
            <a:ln w="27101" cap="flat">
              <a:solidFill>
                <a:srgbClr val="00833D">
                  <a:alpha val="80000"/>
                </a:srgbClr>
              </a:solidFill>
              <a:prstDash val="solid"/>
              <a:round/>
            </a:ln>
          </p:spPr>
          <p:txBody>
            <a:bodyPr/>
            <a:lstStyle/>
            <a:p/>
          </p:txBody>
        </p:sp>
        <p:sp>
          <p:nvSpPr>
            <p:cNvPr id="21" name="pl21"/>
            <p:cNvSpPr/>
            <p:nvPr/>
          </p:nvSpPr>
          <p:spPr>
            <a:xfrm>
              <a:off x="943464" y="1498764"/>
              <a:ext cx="3520101" cy="3169162"/>
            </a:xfrm>
            <a:custGeom>
              <a:avLst/>
              <a:pathLst>
                <a:path w="3520101" h="3169162">
                  <a:moveTo>
                    <a:pt x="0" y="0"/>
                  </a:moveTo>
                  <a:lnTo>
                    <a:pt x="146670" y="432158"/>
                  </a:lnTo>
                  <a:lnTo>
                    <a:pt x="293341" y="576211"/>
                  </a:lnTo>
                  <a:lnTo>
                    <a:pt x="440012" y="864316"/>
                  </a:lnTo>
                  <a:lnTo>
                    <a:pt x="586683" y="1368501"/>
                  </a:lnTo>
                  <a:lnTo>
                    <a:pt x="733354" y="1872686"/>
                  </a:lnTo>
                  <a:lnTo>
                    <a:pt x="880025" y="1944713"/>
                  </a:lnTo>
                  <a:lnTo>
                    <a:pt x="1026696" y="2376871"/>
                  </a:lnTo>
                  <a:lnTo>
                    <a:pt x="1173367" y="2520924"/>
                  </a:lnTo>
                  <a:lnTo>
                    <a:pt x="1320038" y="2664977"/>
                  </a:lnTo>
                  <a:lnTo>
                    <a:pt x="1466709" y="3025109"/>
                  </a:lnTo>
                  <a:lnTo>
                    <a:pt x="1613379" y="2664977"/>
                  </a:lnTo>
                  <a:lnTo>
                    <a:pt x="1760050" y="2592950"/>
                  </a:lnTo>
                  <a:lnTo>
                    <a:pt x="1906721" y="2448898"/>
                  </a:lnTo>
                  <a:lnTo>
                    <a:pt x="2053392" y="2520924"/>
                  </a:lnTo>
                  <a:lnTo>
                    <a:pt x="2200063" y="2737003"/>
                  </a:lnTo>
                  <a:lnTo>
                    <a:pt x="2346734" y="2881056"/>
                  </a:lnTo>
                  <a:lnTo>
                    <a:pt x="2493405" y="2737003"/>
                  </a:lnTo>
                  <a:lnTo>
                    <a:pt x="2640076" y="2737003"/>
                  </a:lnTo>
                  <a:lnTo>
                    <a:pt x="2786747" y="3169162"/>
                  </a:lnTo>
                  <a:lnTo>
                    <a:pt x="2933418" y="2664977"/>
                  </a:lnTo>
                  <a:lnTo>
                    <a:pt x="3080089" y="2592950"/>
                  </a:lnTo>
                  <a:lnTo>
                    <a:pt x="3226759" y="2664977"/>
                  </a:lnTo>
                  <a:lnTo>
                    <a:pt x="3373430" y="2881056"/>
                  </a:lnTo>
                  <a:lnTo>
                    <a:pt x="3520101" y="2809030"/>
                  </a:lnTo>
                </a:path>
              </a:pathLst>
            </a:custGeom>
            <a:ln w="43362" cap="flat">
              <a:solidFill>
                <a:srgbClr val="000000">
                  <a:alpha val="100000"/>
                </a:srgbClr>
              </a:solidFill>
              <a:prstDash val="solid"/>
              <a:round/>
            </a:ln>
          </p:spPr>
          <p:txBody>
            <a:bodyPr/>
            <a:lstStyle/>
            <a:p/>
          </p:txBody>
        </p:sp>
        <p:sp>
          <p:nvSpPr>
            <p:cNvPr id="22" name="pl22"/>
            <p:cNvSpPr/>
            <p:nvPr/>
          </p:nvSpPr>
          <p:spPr>
            <a:xfrm>
              <a:off x="943464" y="1498764"/>
              <a:ext cx="3520101" cy="3169162"/>
            </a:xfrm>
            <a:custGeom>
              <a:avLst/>
              <a:pathLst>
                <a:path w="3520101" h="3169162">
                  <a:moveTo>
                    <a:pt x="0" y="0"/>
                  </a:moveTo>
                  <a:lnTo>
                    <a:pt x="146670" y="432158"/>
                  </a:lnTo>
                  <a:lnTo>
                    <a:pt x="293341" y="576211"/>
                  </a:lnTo>
                  <a:lnTo>
                    <a:pt x="440012" y="864316"/>
                  </a:lnTo>
                  <a:lnTo>
                    <a:pt x="586683" y="1368501"/>
                  </a:lnTo>
                  <a:lnTo>
                    <a:pt x="733354" y="1872686"/>
                  </a:lnTo>
                  <a:lnTo>
                    <a:pt x="880025" y="1944713"/>
                  </a:lnTo>
                  <a:lnTo>
                    <a:pt x="1026696" y="2376871"/>
                  </a:lnTo>
                  <a:lnTo>
                    <a:pt x="1173367" y="2520924"/>
                  </a:lnTo>
                  <a:lnTo>
                    <a:pt x="1320038" y="2664977"/>
                  </a:lnTo>
                  <a:lnTo>
                    <a:pt x="1466709" y="3025109"/>
                  </a:lnTo>
                  <a:lnTo>
                    <a:pt x="1613379" y="2664977"/>
                  </a:lnTo>
                  <a:lnTo>
                    <a:pt x="1760050" y="2592950"/>
                  </a:lnTo>
                  <a:lnTo>
                    <a:pt x="1906721" y="2448898"/>
                  </a:lnTo>
                  <a:lnTo>
                    <a:pt x="2053392" y="2520924"/>
                  </a:lnTo>
                  <a:lnTo>
                    <a:pt x="2200063" y="2737003"/>
                  </a:lnTo>
                  <a:lnTo>
                    <a:pt x="2346734" y="2881056"/>
                  </a:lnTo>
                  <a:lnTo>
                    <a:pt x="2493405" y="2737003"/>
                  </a:lnTo>
                  <a:lnTo>
                    <a:pt x="2640076" y="2737003"/>
                  </a:lnTo>
                  <a:lnTo>
                    <a:pt x="2786747" y="3169162"/>
                  </a:lnTo>
                  <a:lnTo>
                    <a:pt x="2933418" y="2664977"/>
                  </a:lnTo>
                  <a:lnTo>
                    <a:pt x="3080089" y="2592950"/>
                  </a:lnTo>
                  <a:lnTo>
                    <a:pt x="3226759" y="2664977"/>
                  </a:lnTo>
                  <a:lnTo>
                    <a:pt x="3373430" y="2881056"/>
                  </a:lnTo>
                  <a:lnTo>
                    <a:pt x="3520101" y="2809030"/>
                  </a:lnTo>
                </a:path>
              </a:pathLst>
            </a:custGeom>
            <a:ln w="27101" cap="flat">
              <a:solidFill>
                <a:srgbClr val="0058AB">
                  <a:alpha val="100000"/>
                </a:srgbClr>
              </a:solidFill>
              <a:prstDash val="solid"/>
              <a:round/>
            </a:ln>
          </p:spPr>
          <p:txBody>
            <a:bodyPr/>
            <a:lstStyle/>
            <a:p/>
          </p:txBody>
        </p:sp>
        <p:sp>
          <p:nvSpPr>
            <p:cNvPr id="23" name="pl23"/>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1282684"/>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155371"/>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307794"/>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019688"/>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51847"/>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163741"/>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091715"/>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2161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24494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50</a:t>
              </a:r>
            </a:p>
          </p:txBody>
        </p:sp>
        <p:sp>
          <p:nvSpPr>
            <p:cNvPr id="33" name="pg33"/>
            <p:cNvSpPr/>
            <p:nvPr/>
          </p:nvSpPr>
          <p:spPr>
            <a:xfrm>
              <a:off x="1590194" y="30888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311886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5" name="pg35"/>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3056903" y="39531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87257" y="39831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9" name="pg39"/>
            <p:cNvSpPr/>
            <p:nvPr/>
          </p:nvSpPr>
          <p:spPr>
            <a:xfrm>
              <a:off x="3671722" y="43852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4141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30271" y="40971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41259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3" name="pg43"/>
            <p:cNvSpPr/>
            <p:nvPr/>
          </p:nvSpPr>
          <p:spPr>
            <a:xfrm>
              <a:off x="4376942" y="402514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405520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5" name="tx45"/>
            <p:cNvSpPr/>
            <p:nvPr/>
          </p:nvSpPr>
          <p:spPr>
            <a:xfrm>
              <a:off x="4523855" y="47008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8435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6169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535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535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500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1245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20610" y="607315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3" name="tx63"/>
            <p:cNvSpPr/>
            <p:nvPr/>
          </p:nvSpPr>
          <p:spPr>
            <a:xfrm>
              <a:off x="28171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79557"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3798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9392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498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930922"/>
              <a:ext cx="3520101" cy="2304845"/>
            </a:xfrm>
            <a:custGeom>
              <a:avLst/>
              <a:pathLst>
                <a:path w="3520101" h="2304845">
                  <a:moveTo>
                    <a:pt x="0" y="0"/>
                  </a:moveTo>
                  <a:lnTo>
                    <a:pt x="146670" y="504184"/>
                  </a:lnTo>
                  <a:lnTo>
                    <a:pt x="293341" y="0"/>
                  </a:lnTo>
                  <a:lnTo>
                    <a:pt x="440012" y="216079"/>
                  </a:lnTo>
                  <a:lnTo>
                    <a:pt x="586683" y="792290"/>
                  </a:lnTo>
                  <a:lnTo>
                    <a:pt x="733354" y="720264"/>
                  </a:lnTo>
                  <a:lnTo>
                    <a:pt x="880025" y="1080396"/>
                  </a:lnTo>
                  <a:lnTo>
                    <a:pt x="1026696" y="1152422"/>
                  </a:lnTo>
                  <a:lnTo>
                    <a:pt x="1173367" y="1656607"/>
                  </a:lnTo>
                  <a:lnTo>
                    <a:pt x="1320038" y="1944713"/>
                  </a:lnTo>
                  <a:lnTo>
                    <a:pt x="1466709" y="2160792"/>
                  </a:lnTo>
                  <a:lnTo>
                    <a:pt x="1613379" y="1872686"/>
                  </a:lnTo>
                  <a:lnTo>
                    <a:pt x="1760050" y="1440528"/>
                  </a:lnTo>
                  <a:lnTo>
                    <a:pt x="1906721" y="1368501"/>
                  </a:lnTo>
                  <a:lnTo>
                    <a:pt x="2053392" y="1872686"/>
                  </a:lnTo>
                  <a:lnTo>
                    <a:pt x="2200063" y="2088766"/>
                  </a:lnTo>
                  <a:lnTo>
                    <a:pt x="2346734" y="2304845"/>
                  </a:lnTo>
                  <a:lnTo>
                    <a:pt x="2493405" y="2304845"/>
                  </a:lnTo>
                  <a:lnTo>
                    <a:pt x="2640076" y="2160792"/>
                  </a:lnTo>
                  <a:lnTo>
                    <a:pt x="2786747" y="1944713"/>
                  </a:lnTo>
                  <a:lnTo>
                    <a:pt x="2933418" y="1800660"/>
                  </a:lnTo>
                  <a:lnTo>
                    <a:pt x="3080089" y="1728633"/>
                  </a:lnTo>
                  <a:lnTo>
                    <a:pt x="3226759" y="2016739"/>
                  </a:lnTo>
                  <a:lnTo>
                    <a:pt x="3373430" y="1872686"/>
                  </a:lnTo>
                  <a:lnTo>
                    <a:pt x="3520101" y="1944713"/>
                  </a:lnTo>
                </a:path>
              </a:pathLst>
            </a:custGeom>
            <a:ln w="27101" cap="flat">
              <a:solidFill>
                <a:srgbClr val="0058AB">
                  <a:alpha val="80000"/>
                </a:srgbClr>
              </a:solidFill>
              <a:prstDash val="solid"/>
              <a:round/>
            </a:ln>
          </p:spPr>
          <p:txBody>
            <a:bodyPr/>
            <a:lstStyle/>
            <a:p/>
          </p:txBody>
        </p:sp>
        <p:sp>
          <p:nvSpPr>
            <p:cNvPr id="80" name="pl80"/>
            <p:cNvSpPr/>
            <p:nvPr/>
          </p:nvSpPr>
          <p:spPr>
            <a:xfrm>
              <a:off x="5308715" y="4091715"/>
              <a:ext cx="3520101" cy="648237"/>
            </a:xfrm>
            <a:custGeom>
              <a:avLst/>
              <a:pathLst>
                <a:path w="3520101" h="648237">
                  <a:moveTo>
                    <a:pt x="0" y="0"/>
                  </a:moveTo>
                  <a:lnTo>
                    <a:pt x="146670" y="72026"/>
                  </a:lnTo>
                  <a:lnTo>
                    <a:pt x="293341" y="72026"/>
                  </a:lnTo>
                  <a:lnTo>
                    <a:pt x="440012" y="144052"/>
                  </a:lnTo>
                  <a:lnTo>
                    <a:pt x="586683" y="216079"/>
                  </a:lnTo>
                  <a:lnTo>
                    <a:pt x="733354" y="216079"/>
                  </a:lnTo>
                  <a:lnTo>
                    <a:pt x="880025" y="288105"/>
                  </a:lnTo>
                  <a:lnTo>
                    <a:pt x="1026696" y="360132"/>
                  </a:lnTo>
                  <a:lnTo>
                    <a:pt x="1173367" y="432158"/>
                  </a:lnTo>
                  <a:lnTo>
                    <a:pt x="1320038" y="504184"/>
                  </a:lnTo>
                  <a:lnTo>
                    <a:pt x="1466709" y="576211"/>
                  </a:lnTo>
                  <a:lnTo>
                    <a:pt x="1613379" y="576211"/>
                  </a:lnTo>
                  <a:lnTo>
                    <a:pt x="1760050" y="576211"/>
                  </a:lnTo>
                  <a:lnTo>
                    <a:pt x="1906721" y="648237"/>
                  </a:lnTo>
                  <a:lnTo>
                    <a:pt x="2053392" y="576211"/>
                  </a:lnTo>
                  <a:lnTo>
                    <a:pt x="2200063" y="648237"/>
                  </a:lnTo>
                  <a:lnTo>
                    <a:pt x="2346734" y="576211"/>
                  </a:lnTo>
                  <a:lnTo>
                    <a:pt x="2493405" y="576211"/>
                  </a:lnTo>
                  <a:lnTo>
                    <a:pt x="2640076" y="648237"/>
                  </a:lnTo>
                  <a:lnTo>
                    <a:pt x="2786747" y="648237"/>
                  </a:lnTo>
                  <a:lnTo>
                    <a:pt x="2933418" y="648237"/>
                  </a:lnTo>
                  <a:lnTo>
                    <a:pt x="3080089" y="576211"/>
                  </a:lnTo>
                  <a:lnTo>
                    <a:pt x="3226759" y="504184"/>
                  </a:lnTo>
                  <a:lnTo>
                    <a:pt x="3373430" y="504184"/>
                  </a:lnTo>
                  <a:lnTo>
                    <a:pt x="3520101" y="576211"/>
                  </a:lnTo>
                </a:path>
              </a:pathLst>
            </a:custGeom>
            <a:ln w="27101" cap="flat">
              <a:solidFill>
                <a:srgbClr val="1CABE2">
                  <a:alpha val="80000"/>
                </a:srgbClr>
              </a:solidFill>
              <a:prstDash val="solid"/>
              <a:round/>
            </a:ln>
          </p:spPr>
          <p:txBody>
            <a:bodyPr/>
            <a:lstStyle/>
            <a:p/>
          </p:txBody>
        </p:sp>
        <p:sp>
          <p:nvSpPr>
            <p:cNvPr id="81" name="pl81"/>
            <p:cNvSpPr/>
            <p:nvPr/>
          </p:nvSpPr>
          <p:spPr>
            <a:xfrm>
              <a:off x="5308715" y="3371450"/>
              <a:ext cx="3520101" cy="1728633"/>
            </a:xfrm>
            <a:custGeom>
              <a:avLst/>
              <a:pathLst>
                <a:path w="3520101" h="1728633">
                  <a:moveTo>
                    <a:pt x="0" y="72026"/>
                  </a:moveTo>
                  <a:lnTo>
                    <a:pt x="146670" y="144052"/>
                  </a:lnTo>
                  <a:lnTo>
                    <a:pt x="293341" y="0"/>
                  </a:lnTo>
                  <a:lnTo>
                    <a:pt x="440012" y="288105"/>
                  </a:lnTo>
                  <a:lnTo>
                    <a:pt x="586683" y="504184"/>
                  </a:lnTo>
                  <a:lnTo>
                    <a:pt x="733354" y="576211"/>
                  </a:lnTo>
                  <a:lnTo>
                    <a:pt x="880025" y="648237"/>
                  </a:lnTo>
                  <a:lnTo>
                    <a:pt x="1026696" y="720264"/>
                  </a:lnTo>
                  <a:lnTo>
                    <a:pt x="1173367" y="864316"/>
                  </a:lnTo>
                  <a:lnTo>
                    <a:pt x="1320038" y="1152422"/>
                  </a:lnTo>
                  <a:lnTo>
                    <a:pt x="1466709" y="1224449"/>
                  </a:lnTo>
                  <a:lnTo>
                    <a:pt x="1613379" y="1080396"/>
                  </a:lnTo>
                  <a:lnTo>
                    <a:pt x="1760050" y="1080396"/>
                  </a:lnTo>
                  <a:lnTo>
                    <a:pt x="1906721" y="1080396"/>
                  </a:lnTo>
                  <a:lnTo>
                    <a:pt x="2053392" y="1224449"/>
                  </a:lnTo>
                  <a:lnTo>
                    <a:pt x="2200063" y="1440528"/>
                  </a:lnTo>
                  <a:lnTo>
                    <a:pt x="2346734" y="1440528"/>
                  </a:lnTo>
                  <a:lnTo>
                    <a:pt x="2493405" y="1440528"/>
                  </a:lnTo>
                  <a:lnTo>
                    <a:pt x="2640076" y="1584581"/>
                  </a:lnTo>
                  <a:lnTo>
                    <a:pt x="2786747" y="1584581"/>
                  </a:lnTo>
                  <a:lnTo>
                    <a:pt x="2933418" y="1728633"/>
                  </a:lnTo>
                  <a:lnTo>
                    <a:pt x="3080089" y="1584581"/>
                  </a:lnTo>
                  <a:lnTo>
                    <a:pt x="3226759" y="1512554"/>
                  </a:lnTo>
                  <a:lnTo>
                    <a:pt x="3373430" y="1512554"/>
                  </a:lnTo>
                  <a:lnTo>
                    <a:pt x="3520101" y="1584581"/>
                  </a:lnTo>
                </a:path>
              </a:pathLst>
            </a:custGeom>
            <a:ln w="27101" cap="flat">
              <a:solidFill>
                <a:srgbClr val="00833D">
                  <a:alpha val="80000"/>
                </a:srgbClr>
              </a:solidFill>
              <a:prstDash val="solid"/>
              <a:round/>
            </a:ln>
          </p:spPr>
          <p:txBody>
            <a:bodyPr/>
            <a:lstStyle/>
            <a:p/>
          </p:txBody>
        </p:sp>
        <p:sp>
          <p:nvSpPr>
            <p:cNvPr id="82" name="pl82"/>
            <p:cNvSpPr/>
            <p:nvPr/>
          </p:nvSpPr>
          <p:spPr>
            <a:xfrm>
              <a:off x="5308715" y="1930922"/>
              <a:ext cx="3520101" cy="2304845"/>
            </a:xfrm>
            <a:custGeom>
              <a:avLst/>
              <a:pathLst>
                <a:path w="3520101" h="2304845">
                  <a:moveTo>
                    <a:pt x="0" y="0"/>
                  </a:moveTo>
                  <a:lnTo>
                    <a:pt x="146670" y="504184"/>
                  </a:lnTo>
                  <a:lnTo>
                    <a:pt x="293341" y="0"/>
                  </a:lnTo>
                  <a:lnTo>
                    <a:pt x="440012" y="216079"/>
                  </a:lnTo>
                  <a:lnTo>
                    <a:pt x="586683" y="792290"/>
                  </a:lnTo>
                  <a:lnTo>
                    <a:pt x="733354" y="720264"/>
                  </a:lnTo>
                  <a:lnTo>
                    <a:pt x="880025" y="1080396"/>
                  </a:lnTo>
                  <a:lnTo>
                    <a:pt x="1026696" y="1152422"/>
                  </a:lnTo>
                  <a:lnTo>
                    <a:pt x="1173367" y="1656607"/>
                  </a:lnTo>
                  <a:lnTo>
                    <a:pt x="1320038" y="1944713"/>
                  </a:lnTo>
                  <a:lnTo>
                    <a:pt x="1466709" y="2160792"/>
                  </a:lnTo>
                  <a:lnTo>
                    <a:pt x="1613379" y="1872686"/>
                  </a:lnTo>
                  <a:lnTo>
                    <a:pt x="1760050" y="1440528"/>
                  </a:lnTo>
                  <a:lnTo>
                    <a:pt x="1906721" y="1368501"/>
                  </a:lnTo>
                  <a:lnTo>
                    <a:pt x="2053392" y="1872686"/>
                  </a:lnTo>
                  <a:lnTo>
                    <a:pt x="2200063" y="2088766"/>
                  </a:lnTo>
                  <a:lnTo>
                    <a:pt x="2346734" y="2304845"/>
                  </a:lnTo>
                  <a:lnTo>
                    <a:pt x="2493405" y="2304845"/>
                  </a:lnTo>
                  <a:lnTo>
                    <a:pt x="2640076" y="2160792"/>
                  </a:lnTo>
                  <a:lnTo>
                    <a:pt x="2786747" y="1944713"/>
                  </a:lnTo>
                  <a:lnTo>
                    <a:pt x="2933418" y="1800660"/>
                  </a:lnTo>
                  <a:lnTo>
                    <a:pt x="3080089" y="1728633"/>
                  </a:lnTo>
                  <a:lnTo>
                    <a:pt x="3226759" y="2016739"/>
                  </a:lnTo>
                  <a:lnTo>
                    <a:pt x="3373430" y="1872686"/>
                  </a:lnTo>
                  <a:lnTo>
                    <a:pt x="3520101" y="1944713"/>
                  </a:lnTo>
                </a:path>
              </a:pathLst>
            </a:custGeom>
            <a:ln w="43362" cap="flat">
              <a:solidFill>
                <a:srgbClr val="000000">
                  <a:alpha val="100000"/>
                </a:srgbClr>
              </a:solidFill>
              <a:prstDash val="solid"/>
              <a:round/>
            </a:ln>
          </p:spPr>
          <p:txBody>
            <a:bodyPr/>
            <a:lstStyle/>
            <a:p/>
          </p:txBody>
        </p:sp>
        <p:sp>
          <p:nvSpPr>
            <p:cNvPr id="83" name="pl83"/>
            <p:cNvSpPr/>
            <p:nvPr/>
          </p:nvSpPr>
          <p:spPr>
            <a:xfrm>
              <a:off x="5308715" y="1930922"/>
              <a:ext cx="3520101" cy="2304845"/>
            </a:xfrm>
            <a:custGeom>
              <a:avLst/>
              <a:pathLst>
                <a:path w="3520101" h="2304845">
                  <a:moveTo>
                    <a:pt x="0" y="0"/>
                  </a:moveTo>
                  <a:lnTo>
                    <a:pt x="146670" y="504184"/>
                  </a:lnTo>
                  <a:lnTo>
                    <a:pt x="293341" y="0"/>
                  </a:lnTo>
                  <a:lnTo>
                    <a:pt x="440012" y="216079"/>
                  </a:lnTo>
                  <a:lnTo>
                    <a:pt x="586683" y="792290"/>
                  </a:lnTo>
                  <a:lnTo>
                    <a:pt x="733354" y="720264"/>
                  </a:lnTo>
                  <a:lnTo>
                    <a:pt x="880025" y="1080396"/>
                  </a:lnTo>
                  <a:lnTo>
                    <a:pt x="1026696" y="1152422"/>
                  </a:lnTo>
                  <a:lnTo>
                    <a:pt x="1173367" y="1656607"/>
                  </a:lnTo>
                  <a:lnTo>
                    <a:pt x="1320038" y="1944713"/>
                  </a:lnTo>
                  <a:lnTo>
                    <a:pt x="1466709" y="2160792"/>
                  </a:lnTo>
                  <a:lnTo>
                    <a:pt x="1613379" y="1872686"/>
                  </a:lnTo>
                  <a:lnTo>
                    <a:pt x="1760050" y="1440528"/>
                  </a:lnTo>
                  <a:lnTo>
                    <a:pt x="1906721" y="1368501"/>
                  </a:lnTo>
                  <a:lnTo>
                    <a:pt x="2053392" y="1872686"/>
                  </a:lnTo>
                  <a:lnTo>
                    <a:pt x="2200063" y="2088766"/>
                  </a:lnTo>
                  <a:lnTo>
                    <a:pt x="2346734" y="2304845"/>
                  </a:lnTo>
                  <a:lnTo>
                    <a:pt x="2493405" y="2304845"/>
                  </a:lnTo>
                  <a:lnTo>
                    <a:pt x="2640076" y="2160792"/>
                  </a:lnTo>
                  <a:lnTo>
                    <a:pt x="2786747" y="1944713"/>
                  </a:lnTo>
                  <a:lnTo>
                    <a:pt x="2933418" y="1800660"/>
                  </a:lnTo>
                  <a:lnTo>
                    <a:pt x="3080089" y="1728633"/>
                  </a:lnTo>
                  <a:lnTo>
                    <a:pt x="3226759" y="2016739"/>
                  </a:lnTo>
                  <a:lnTo>
                    <a:pt x="3373430" y="1872686"/>
                  </a:lnTo>
                  <a:lnTo>
                    <a:pt x="3520101" y="1944713"/>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714843"/>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435107"/>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875635"/>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803609"/>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659556"/>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587530"/>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659556"/>
              <a:ext cx="0" cy="216079"/>
            </a:xfrm>
            <a:custGeom>
              <a:avLst/>
              <a:pathLst>
                <a:path w="0" h="216079">
                  <a:moveTo>
                    <a:pt x="0" y="216079"/>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6482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678630"/>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94" name="pg94"/>
            <p:cNvSpPr/>
            <p:nvPr/>
          </p:nvSpPr>
          <p:spPr>
            <a:xfrm>
              <a:off x="5955445" y="236854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239731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96" name="pg96"/>
            <p:cNvSpPr/>
            <p:nvPr/>
          </p:nvSpPr>
          <p:spPr>
            <a:xfrm>
              <a:off x="6688800" y="38090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38391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8" name="pg98"/>
            <p:cNvSpPr/>
            <p:nvPr/>
          </p:nvSpPr>
          <p:spPr>
            <a:xfrm>
              <a:off x="7422154" y="37370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37658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0" name="pg100"/>
            <p:cNvSpPr/>
            <p:nvPr/>
          </p:nvSpPr>
          <p:spPr>
            <a:xfrm>
              <a:off x="8008838" y="35929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362304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2" name="pg102"/>
            <p:cNvSpPr/>
            <p:nvPr/>
          </p:nvSpPr>
          <p:spPr>
            <a:xfrm>
              <a:off x="8595522" y="35209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35497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4" name="pg104"/>
            <p:cNvSpPr/>
            <p:nvPr/>
          </p:nvSpPr>
          <p:spPr>
            <a:xfrm>
              <a:off x="8742193" y="35929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62304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6" name="tx106"/>
            <p:cNvSpPr/>
            <p:nvPr/>
          </p:nvSpPr>
          <p:spPr>
            <a:xfrm>
              <a:off x="8889106" y="46274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9169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8" name="tx10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6169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1876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1876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1525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7770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85861" y="6073150"/>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24" name="tx124"/>
            <p:cNvSpPr/>
            <p:nvPr/>
          </p:nvSpPr>
          <p:spPr>
            <a:xfrm>
              <a:off x="718235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44808"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11% of children who received DTP1 did not receive DTP3 (left), and 17%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Afghanistan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89650"/>
              <a:ext cx="2123063" cy="643511"/>
            </a:xfrm>
            <a:custGeom>
              <a:avLst/>
              <a:pathLst>
                <a:path w="2123063" h="643511">
                  <a:moveTo>
                    <a:pt x="0" y="643511"/>
                  </a:moveTo>
                  <a:lnTo>
                    <a:pt x="88460" y="482633"/>
                  </a:lnTo>
                  <a:lnTo>
                    <a:pt x="176921" y="445508"/>
                  </a:lnTo>
                  <a:lnTo>
                    <a:pt x="265382" y="470258"/>
                  </a:lnTo>
                  <a:lnTo>
                    <a:pt x="353843" y="383632"/>
                  </a:lnTo>
                  <a:lnTo>
                    <a:pt x="442304" y="309380"/>
                  </a:lnTo>
                  <a:lnTo>
                    <a:pt x="530765" y="272254"/>
                  </a:lnTo>
                  <a:lnTo>
                    <a:pt x="619226" y="272254"/>
                  </a:lnTo>
                  <a:lnTo>
                    <a:pt x="707687" y="198003"/>
                  </a:lnTo>
                  <a:lnTo>
                    <a:pt x="796148" y="222754"/>
                  </a:lnTo>
                  <a:lnTo>
                    <a:pt x="884609" y="173253"/>
                  </a:lnTo>
                  <a:lnTo>
                    <a:pt x="973070" y="111377"/>
                  </a:lnTo>
                  <a:lnTo>
                    <a:pt x="1061531" y="49500"/>
                  </a:lnTo>
                  <a:lnTo>
                    <a:pt x="1149992" y="123752"/>
                  </a:lnTo>
                  <a:lnTo>
                    <a:pt x="1238453" y="99001"/>
                  </a:lnTo>
                  <a:lnTo>
                    <a:pt x="1326914" y="74251"/>
                  </a:lnTo>
                  <a:lnTo>
                    <a:pt x="1415375" y="49500"/>
                  </a:lnTo>
                  <a:lnTo>
                    <a:pt x="1503836" y="24750"/>
                  </a:lnTo>
                  <a:lnTo>
                    <a:pt x="1592297" y="0"/>
                  </a:lnTo>
                  <a:lnTo>
                    <a:pt x="1680758" y="99001"/>
                  </a:lnTo>
                  <a:lnTo>
                    <a:pt x="1769219" y="123752"/>
                  </a:lnTo>
                  <a:lnTo>
                    <a:pt x="1857680" y="210378"/>
                  </a:lnTo>
                  <a:lnTo>
                    <a:pt x="1946141" y="160877"/>
                  </a:lnTo>
                  <a:lnTo>
                    <a:pt x="2034602" y="173253"/>
                  </a:lnTo>
                  <a:lnTo>
                    <a:pt x="2123063" y="173253"/>
                  </a:lnTo>
                </a:path>
              </a:pathLst>
            </a:custGeom>
            <a:ln w="27101" cap="flat">
              <a:solidFill>
                <a:srgbClr val="1CABE2">
                  <a:alpha val="100000"/>
                </a:srgbClr>
              </a:solidFill>
              <a:prstDash val="solid"/>
              <a:round/>
            </a:ln>
          </p:spPr>
          <p:txBody>
            <a:bodyPr/>
            <a:lstStyle/>
            <a:p/>
          </p:txBody>
        </p:sp>
        <p:sp>
          <p:nvSpPr>
            <p:cNvPr id="24" name="tx24"/>
            <p:cNvSpPr/>
            <p:nvPr/>
          </p:nvSpPr>
          <p:spPr>
            <a:xfrm>
              <a:off x="910275" y="184084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25" name="tx25"/>
            <p:cNvSpPr/>
            <p:nvPr/>
          </p:nvSpPr>
          <p:spPr>
            <a:xfrm>
              <a:off x="3217825"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688703"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7" name="tx27"/>
            <p:cNvSpPr/>
            <p:nvPr/>
          </p:nvSpPr>
          <p:spPr>
            <a:xfrm>
              <a:off x="3042547"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269507"/>
              <a:ext cx="707687" cy="123752"/>
            </a:xfrm>
            <a:custGeom>
              <a:avLst/>
              <a:pathLst>
                <a:path w="707687" h="123752">
                  <a:moveTo>
                    <a:pt x="0" y="12375"/>
                  </a:moveTo>
                  <a:lnTo>
                    <a:pt x="88460" y="61876"/>
                  </a:lnTo>
                  <a:lnTo>
                    <a:pt x="176921" y="0"/>
                  </a:lnTo>
                  <a:lnTo>
                    <a:pt x="265382" y="37125"/>
                  </a:lnTo>
                  <a:lnTo>
                    <a:pt x="353843" y="123752"/>
                  </a:lnTo>
                  <a:lnTo>
                    <a:pt x="442304" y="123752"/>
                  </a:lnTo>
                  <a:lnTo>
                    <a:pt x="530765" y="61876"/>
                  </a:lnTo>
                  <a:lnTo>
                    <a:pt x="619226" y="86626"/>
                  </a:lnTo>
                  <a:lnTo>
                    <a:pt x="707687" y="86626"/>
                  </a:lnTo>
                </a:path>
              </a:pathLst>
            </a:custGeom>
            <a:ln w="27101" cap="flat">
              <a:solidFill>
                <a:srgbClr val="1CABE2">
                  <a:alpha val="100000"/>
                </a:srgbClr>
              </a:solidFill>
              <a:prstDash val="solid"/>
              <a:round/>
            </a:ln>
          </p:spPr>
          <p:txBody>
            <a:bodyPr/>
            <a:lstStyle/>
            <a:p/>
          </p:txBody>
        </p:sp>
        <p:sp>
          <p:nvSpPr>
            <p:cNvPr id="48" name="tx48"/>
            <p:cNvSpPr/>
            <p:nvPr/>
          </p:nvSpPr>
          <p:spPr>
            <a:xfrm>
              <a:off x="2325651"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49" name="tx49"/>
            <p:cNvSpPr/>
            <p:nvPr/>
          </p:nvSpPr>
          <p:spPr>
            <a:xfrm>
              <a:off x="3217825"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50" name="tx50"/>
            <p:cNvSpPr/>
            <p:nvPr/>
          </p:nvSpPr>
          <p:spPr>
            <a:xfrm>
              <a:off x="2688703"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1" name="tx51"/>
            <p:cNvSpPr/>
            <p:nvPr/>
          </p:nvSpPr>
          <p:spPr>
            <a:xfrm>
              <a:off x="3042547"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5076111"/>
              <a:ext cx="884609" cy="185628"/>
            </a:xfrm>
            <a:custGeom>
              <a:avLst/>
              <a:pathLst>
                <a:path w="884609" h="185628">
                  <a:moveTo>
                    <a:pt x="0" y="185628"/>
                  </a:moveTo>
                  <a:lnTo>
                    <a:pt x="88460" y="0"/>
                  </a:lnTo>
                  <a:lnTo>
                    <a:pt x="176921" y="24750"/>
                  </a:lnTo>
                  <a:lnTo>
                    <a:pt x="265382" y="12375"/>
                  </a:lnTo>
                  <a:lnTo>
                    <a:pt x="353843" y="0"/>
                  </a:lnTo>
                  <a:lnTo>
                    <a:pt x="442304" y="37125"/>
                  </a:lnTo>
                  <a:lnTo>
                    <a:pt x="530765" y="61876"/>
                  </a:lnTo>
                  <a:lnTo>
                    <a:pt x="619226" y="136127"/>
                  </a:lnTo>
                  <a:lnTo>
                    <a:pt x="707687" y="111377"/>
                  </a:lnTo>
                  <a:lnTo>
                    <a:pt x="796148" y="74251"/>
                  </a:lnTo>
                  <a:lnTo>
                    <a:pt x="884609" y="86626"/>
                  </a:lnTo>
                </a:path>
              </a:pathLst>
            </a:custGeom>
            <a:ln w="27101" cap="flat">
              <a:solidFill>
                <a:srgbClr val="1CABE2">
                  <a:alpha val="100000"/>
                </a:srgbClr>
              </a:solidFill>
              <a:prstDash val="solid"/>
              <a:round/>
            </a:ln>
          </p:spPr>
          <p:txBody>
            <a:bodyPr/>
            <a:lstStyle/>
            <a:p/>
          </p:txBody>
        </p:sp>
        <p:sp>
          <p:nvSpPr>
            <p:cNvPr id="72" name="tx72"/>
            <p:cNvSpPr/>
            <p:nvPr/>
          </p:nvSpPr>
          <p:spPr>
            <a:xfrm>
              <a:off x="2148729"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73" name="tx73"/>
            <p:cNvSpPr/>
            <p:nvPr/>
          </p:nvSpPr>
          <p:spPr>
            <a:xfrm>
              <a:off x="3217825" y="507166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74" name="tx74"/>
            <p:cNvSpPr/>
            <p:nvPr/>
          </p:nvSpPr>
          <p:spPr>
            <a:xfrm>
              <a:off x="268870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5" name="tx75"/>
            <p:cNvSpPr/>
            <p:nvPr/>
          </p:nvSpPr>
          <p:spPr>
            <a:xfrm>
              <a:off x="3042547" y="50092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339151"/>
              <a:ext cx="2123063" cy="371256"/>
            </a:xfrm>
            <a:custGeom>
              <a:avLst/>
              <a:pathLst>
                <a:path w="2123063" h="371256">
                  <a:moveTo>
                    <a:pt x="0" y="371256"/>
                  </a:moveTo>
                  <a:lnTo>
                    <a:pt x="88460" y="235129"/>
                  </a:lnTo>
                  <a:lnTo>
                    <a:pt x="176921" y="198003"/>
                  </a:lnTo>
                  <a:lnTo>
                    <a:pt x="265382" y="148502"/>
                  </a:lnTo>
                  <a:lnTo>
                    <a:pt x="353843" y="74251"/>
                  </a:lnTo>
                  <a:lnTo>
                    <a:pt x="442304" y="24750"/>
                  </a:lnTo>
                  <a:lnTo>
                    <a:pt x="530765" y="37125"/>
                  </a:lnTo>
                  <a:lnTo>
                    <a:pt x="619226" y="24750"/>
                  </a:lnTo>
                  <a:lnTo>
                    <a:pt x="707687" y="37125"/>
                  </a:lnTo>
                  <a:lnTo>
                    <a:pt x="796148" y="74251"/>
                  </a:lnTo>
                  <a:lnTo>
                    <a:pt x="884609" y="74251"/>
                  </a:lnTo>
                  <a:lnTo>
                    <a:pt x="973070" y="0"/>
                  </a:lnTo>
                  <a:lnTo>
                    <a:pt x="1061531" y="0"/>
                  </a:lnTo>
                  <a:lnTo>
                    <a:pt x="1149992" y="24750"/>
                  </a:lnTo>
                  <a:lnTo>
                    <a:pt x="1238453" y="61876"/>
                  </a:lnTo>
                  <a:lnTo>
                    <a:pt x="1326914" y="61876"/>
                  </a:lnTo>
                  <a:lnTo>
                    <a:pt x="1415375" y="61876"/>
                  </a:lnTo>
                  <a:lnTo>
                    <a:pt x="1503836" y="61876"/>
                  </a:lnTo>
                  <a:lnTo>
                    <a:pt x="1592297" y="12375"/>
                  </a:lnTo>
                  <a:lnTo>
                    <a:pt x="1680758" y="111377"/>
                  </a:lnTo>
                  <a:lnTo>
                    <a:pt x="1769219" y="99001"/>
                  </a:lnTo>
                  <a:lnTo>
                    <a:pt x="1857680" y="173253"/>
                  </a:lnTo>
                  <a:lnTo>
                    <a:pt x="1946141" y="136127"/>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6181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97" name="tx97"/>
            <p:cNvSpPr/>
            <p:nvPr/>
          </p:nvSpPr>
          <p:spPr>
            <a:xfrm>
              <a:off x="6012012"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98" name="tx98"/>
            <p:cNvSpPr/>
            <p:nvPr/>
          </p:nvSpPr>
          <p:spPr>
            <a:xfrm>
              <a:off x="5482890"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9" name="tx99"/>
            <p:cNvSpPr/>
            <p:nvPr/>
          </p:nvSpPr>
          <p:spPr>
            <a:xfrm>
              <a:off x="5836734"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269507"/>
              <a:ext cx="2123063" cy="482633"/>
            </a:xfrm>
            <a:custGeom>
              <a:avLst/>
              <a:pathLst>
                <a:path w="2123063" h="482633">
                  <a:moveTo>
                    <a:pt x="0" y="482633"/>
                  </a:moveTo>
                  <a:lnTo>
                    <a:pt x="88460" y="358881"/>
                  </a:lnTo>
                  <a:lnTo>
                    <a:pt x="176921" y="383632"/>
                  </a:lnTo>
                  <a:lnTo>
                    <a:pt x="265382" y="334131"/>
                  </a:lnTo>
                  <a:lnTo>
                    <a:pt x="353843" y="222754"/>
                  </a:lnTo>
                  <a:lnTo>
                    <a:pt x="442304" y="198003"/>
                  </a:lnTo>
                  <a:lnTo>
                    <a:pt x="530765" y="160877"/>
                  </a:lnTo>
                  <a:lnTo>
                    <a:pt x="619226" y="136127"/>
                  </a:lnTo>
                  <a:lnTo>
                    <a:pt x="707687" y="86626"/>
                  </a:lnTo>
                  <a:lnTo>
                    <a:pt x="796148" y="74251"/>
                  </a:lnTo>
                  <a:lnTo>
                    <a:pt x="884609" y="49500"/>
                  </a:lnTo>
                  <a:lnTo>
                    <a:pt x="973070" y="24750"/>
                  </a:lnTo>
                  <a:lnTo>
                    <a:pt x="1061531" y="86626"/>
                  </a:lnTo>
                  <a:lnTo>
                    <a:pt x="1149992" y="111377"/>
                  </a:lnTo>
                  <a:lnTo>
                    <a:pt x="1238453" y="74251"/>
                  </a:lnTo>
                  <a:lnTo>
                    <a:pt x="1326914" y="49500"/>
                  </a:lnTo>
                  <a:lnTo>
                    <a:pt x="1415375" y="24750"/>
                  </a:lnTo>
                  <a:lnTo>
                    <a:pt x="1503836" y="24750"/>
                  </a:lnTo>
                  <a:lnTo>
                    <a:pt x="1592297" y="0"/>
                  </a:lnTo>
                  <a:lnTo>
                    <a:pt x="1680758" y="111377"/>
                  </a:lnTo>
                  <a:lnTo>
                    <a:pt x="1769219" y="111377"/>
                  </a:lnTo>
                  <a:lnTo>
                    <a:pt x="1857680" y="185628"/>
                  </a:lnTo>
                  <a:lnTo>
                    <a:pt x="1946141" y="123752"/>
                  </a:lnTo>
                  <a:lnTo>
                    <a:pt x="2034602" y="136127"/>
                  </a:lnTo>
                  <a:lnTo>
                    <a:pt x="2123063" y="13612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66106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21" name="tx121"/>
            <p:cNvSpPr/>
            <p:nvPr/>
          </p:nvSpPr>
          <p:spPr>
            <a:xfrm>
              <a:off x="6012012" y="3314606"/>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2" name="tx122"/>
            <p:cNvSpPr/>
            <p:nvPr/>
          </p:nvSpPr>
          <p:spPr>
            <a:xfrm>
              <a:off x="5482890" y="32409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3" name="tx123"/>
            <p:cNvSpPr/>
            <p:nvPr/>
          </p:nvSpPr>
          <p:spPr>
            <a:xfrm>
              <a:off x="5836734" y="326571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026611"/>
              <a:ext cx="2123063" cy="544509"/>
            </a:xfrm>
            <a:custGeom>
              <a:avLst/>
              <a:pathLst>
                <a:path w="2123063" h="544509">
                  <a:moveTo>
                    <a:pt x="0" y="544509"/>
                  </a:moveTo>
                  <a:lnTo>
                    <a:pt x="88460" y="408382"/>
                  </a:lnTo>
                  <a:lnTo>
                    <a:pt x="176921" y="396007"/>
                  </a:lnTo>
                  <a:lnTo>
                    <a:pt x="265382" y="334131"/>
                  </a:lnTo>
                  <a:lnTo>
                    <a:pt x="353843" y="222754"/>
                  </a:lnTo>
                  <a:lnTo>
                    <a:pt x="442304" y="123752"/>
                  </a:lnTo>
                  <a:lnTo>
                    <a:pt x="530765" y="123752"/>
                  </a:lnTo>
                  <a:lnTo>
                    <a:pt x="619226" y="61876"/>
                  </a:lnTo>
                  <a:lnTo>
                    <a:pt x="707687" y="49500"/>
                  </a:lnTo>
                  <a:lnTo>
                    <a:pt x="796148" y="61876"/>
                  </a:lnTo>
                  <a:lnTo>
                    <a:pt x="884609" y="24750"/>
                  </a:lnTo>
                  <a:lnTo>
                    <a:pt x="973070" y="0"/>
                  </a:lnTo>
                  <a:lnTo>
                    <a:pt x="1061531" y="12375"/>
                  </a:lnTo>
                  <a:lnTo>
                    <a:pt x="1149992" y="49500"/>
                  </a:lnTo>
                  <a:lnTo>
                    <a:pt x="1238453" y="61876"/>
                  </a:lnTo>
                  <a:lnTo>
                    <a:pt x="1326914" y="37125"/>
                  </a:lnTo>
                  <a:lnTo>
                    <a:pt x="1415375" y="24750"/>
                  </a:lnTo>
                  <a:lnTo>
                    <a:pt x="1503836" y="49500"/>
                  </a:lnTo>
                  <a:lnTo>
                    <a:pt x="1592297" y="12375"/>
                  </a:lnTo>
                  <a:lnTo>
                    <a:pt x="1680758" y="61876"/>
                  </a:lnTo>
                  <a:lnTo>
                    <a:pt x="1769219" y="86626"/>
                  </a:lnTo>
                  <a:lnTo>
                    <a:pt x="1857680" y="160877"/>
                  </a:lnTo>
                  <a:lnTo>
                    <a:pt x="1946141" y="99001"/>
                  </a:lnTo>
                  <a:lnTo>
                    <a:pt x="2034602" y="111377"/>
                  </a:lnTo>
                  <a:lnTo>
                    <a:pt x="2123063" y="111377"/>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4800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45" name="tx145"/>
            <p:cNvSpPr/>
            <p:nvPr/>
          </p:nvSpPr>
          <p:spPr>
            <a:xfrm>
              <a:off x="6012012"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46" name="tx146"/>
            <p:cNvSpPr/>
            <p:nvPr/>
          </p:nvSpPr>
          <p:spPr>
            <a:xfrm>
              <a:off x="5482890"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47" name="tx147"/>
            <p:cNvSpPr/>
            <p:nvPr/>
          </p:nvSpPr>
          <p:spPr>
            <a:xfrm>
              <a:off x="5836734" y="499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462903"/>
              <a:ext cx="2123063" cy="544509"/>
            </a:xfrm>
            <a:custGeom>
              <a:avLst/>
              <a:pathLst>
                <a:path w="2123063" h="544509">
                  <a:moveTo>
                    <a:pt x="0" y="544509"/>
                  </a:moveTo>
                  <a:lnTo>
                    <a:pt x="88460" y="433132"/>
                  </a:lnTo>
                  <a:lnTo>
                    <a:pt x="176921" y="396007"/>
                  </a:lnTo>
                  <a:lnTo>
                    <a:pt x="265382" y="334131"/>
                  </a:lnTo>
                  <a:lnTo>
                    <a:pt x="353843" y="222754"/>
                  </a:lnTo>
                  <a:lnTo>
                    <a:pt x="442304" y="123752"/>
                  </a:lnTo>
                  <a:lnTo>
                    <a:pt x="530765" y="123752"/>
                  </a:lnTo>
                  <a:lnTo>
                    <a:pt x="619226" y="61876"/>
                  </a:lnTo>
                  <a:lnTo>
                    <a:pt x="707687" y="49500"/>
                  </a:lnTo>
                  <a:lnTo>
                    <a:pt x="796148" y="61876"/>
                  </a:lnTo>
                  <a:lnTo>
                    <a:pt x="884609" y="24750"/>
                  </a:lnTo>
                  <a:lnTo>
                    <a:pt x="973070" y="0"/>
                  </a:lnTo>
                  <a:lnTo>
                    <a:pt x="1061531" y="12375"/>
                  </a:lnTo>
                  <a:lnTo>
                    <a:pt x="1149992" y="49500"/>
                  </a:lnTo>
                  <a:lnTo>
                    <a:pt x="1238453" y="74251"/>
                  </a:lnTo>
                  <a:lnTo>
                    <a:pt x="1326914" y="49500"/>
                  </a:lnTo>
                  <a:lnTo>
                    <a:pt x="1415375" y="24750"/>
                  </a:lnTo>
                  <a:lnTo>
                    <a:pt x="1503836" y="49500"/>
                  </a:lnTo>
                  <a:lnTo>
                    <a:pt x="1592297" y="0"/>
                  </a:lnTo>
                  <a:lnTo>
                    <a:pt x="1680758" y="37125"/>
                  </a:lnTo>
                  <a:lnTo>
                    <a:pt x="1769219" y="86626"/>
                  </a:lnTo>
                  <a:lnTo>
                    <a:pt x="1857680" y="160877"/>
                  </a:lnTo>
                  <a:lnTo>
                    <a:pt x="1946141" y="123752"/>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9163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69" name="tx169"/>
            <p:cNvSpPr/>
            <p:nvPr/>
          </p:nvSpPr>
          <p:spPr>
            <a:xfrm>
              <a:off x="8806200" y="14820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70" name="tx170"/>
            <p:cNvSpPr/>
            <p:nvPr/>
          </p:nvSpPr>
          <p:spPr>
            <a:xfrm>
              <a:off x="8277077"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1" name="tx171"/>
            <p:cNvSpPr/>
            <p:nvPr/>
          </p:nvSpPr>
          <p:spPr>
            <a:xfrm>
              <a:off x="8630921" y="14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04423" y="3517012"/>
              <a:ext cx="1769219" cy="544509"/>
            </a:xfrm>
            <a:custGeom>
              <a:avLst/>
              <a:pathLst>
                <a:path w="1769219" h="544509">
                  <a:moveTo>
                    <a:pt x="0" y="544509"/>
                  </a:moveTo>
                  <a:lnTo>
                    <a:pt x="88460" y="457883"/>
                  </a:lnTo>
                  <a:lnTo>
                    <a:pt x="176921" y="346506"/>
                  </a:lnTo>
                  <a:lnTo>
                    <a:pt x="265382" y="519759"/>
                  </a:lnTo>
                  <a:lnTo>
                    <a:pt x="353843" y="284630"/>
                  </a:lnTo>
                  <a:lnTo>
                    <a:pt x="442304" y="272254"/>
                  </a:lnTo>
                  <a:lnTo>
                    <a:pt x="530765" y="210378"/>
                  </a:lnTo>
                  <a:lnTo>
                    <a:pt x="619226" y="185628"/>
                  </a:lnTo>
                  <a:lnTo>
                    <a:pt x="707687" y="160877"/>
                  </a:lnTo>
                  <a:lnTo>
                    <a:pt x="796148" y="99001"/>
                  </a:lnTo>
                  <a:lnTo>
                    <a:pt x="884609" y="24750"/>
                  </a:lnTo>
                  <a:lnTo>
                    <a:pt x="973070" y="49500"/>
                  </a:lnTo>
                  <a:lnTo>
                    <a:pt x="1061531" y="74251"/>
                  </a:lnTo>
                  <a:lnTo>
                    <a:pt x="1149992" y="99001"/>
                  </a:lnTo>
                  <a:lnTo>
                    <a:pt x="1238453" y="0"/>
                  </a:lnTo>
                  <a:lnTo>
                    <a:pt x="1326914" y="111377"/>
                  </a:lnTo>
                  <a:lnTo>
                    <a:pt x="1415375" y="99001"/>
                  </a:lnTo>
                  <a:lnTo>
                    <a:pt x="1503836" y="111377"/>
                  </a:lnTo>
                  <a:lnTo>
                    <a:pt x="1592297" y="49500"/>
                  </a:lnTo>
                  <a:lnTo>
                    <a:pt x="1680758" y="49500"/>
                  </a:lnTo>
                  <a:lnTo>
                    <a:pt x="1769219" y="24750"/>
                  </a:lnTo>
                </a:path>
              </a:pathLst>
            </a:custGeom>
            <a:ln w="27101" cap="flat">
              <a:solidFill>
                <a:srgbClr val="1CABE2">
                  <a:alpha val="100000"/>
                </a:srgbClr>
              </a:solidFill>
              <a:prstDash val="solid"/>
              <a:round/>
            </a:ln>
          </p:spPr>
          <p:txBody>
            <a:bodyPr/>
            <a:lstStyle/>
            <a:p/>
          </p:txBody>
        </p:sp>
        <p:sp>
          <p:nvSpPr>
            <p:cNvPr id="192" name="tx192"/>
            <p:cNvSpPr/>
            <p:nvPr/>
          </p:nvSpPr>
          <p:spPr>
            <a:xfrm>
              <a:off x="6928458"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93" name="tx193"/>
            <p:cNvSpPr/>
            <p:nvPr/>
          </p:nvSpPr>
          <p:spPr>
            <a:xfrm>
              <a:off x="8806200"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94" name="tx194"/>
            <p:cNvSpPr/>
            <p:nvPr/>
          </p:nvSpPr>
          <p:spPr>
            <a:xfrm>
              <a:off x="8277077"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95" name="tx195"/>
            <p:cNvSpPr/>
            <p:nvPr/>
          </p:nvSpPr>
          <p:spPr>
            <a:xfrm>
              <a:off x="8630921" y="34265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42877" y="5175113"/>
              <a:ext cx="530765" cy="123752"/>
            </a:xfrm>
            <a:custGeom>
              <a:avLst/>
              <a:pathLst>
                <a:path w="530765" h="123752">
                  <a:moveTo>
                    <a:pt x="0" y="123752"/>
                  </a:moveTo>
                  <a:lnTo>
                    <a:pt x="88460" y="86626"/>
                  </a:lnTo>
                  <a:lnTo>
                    <a:pt x="176921" y="37125"/>
                  </a:lnTo>
                  <a:lnTo>
                    <a:pt x="265382" y="74251"/>
                  </a:lnTo>
                  <a:lnTo>
                    <a:pt x="353843" y="37125"/>
                  </a:lnTo>
                  <a:lnTo>
                    <a:pt x="442304" y="12375"/>
                  </a:lnTo>
                  <a:lnTo>
                    <a:pt x="530765" y="0"/>
                  </a:lnTo>
                </a:path>
              </a:pathLst>
            </a:custGeom>
            <a:ln w="27101" cap="flat">
              <a:solidFill>
                <a:srgbClr val="1CABE2">
                  <a:alpha val="100000"/>
                </a:srgbClr>
              </a:solidFill>
              <a:prstDash val="solid"/>
              <a:round/>
            </a:ln>
          </p:spPr>
          <p:txBody>
            <a:bodyPr/>
            <a:lstStyle/>
            <a:p/>
          </p:txBody>
        </p:sp>
        <p:sp>
          <p:nvSpPr>
            <p:cNvPr id="216" name="tx216"/>
            <p:cNvSpPr/>
            <p:nvPr/>
          </p:nvSpPr>
          <p:spPr>
            <a:xfrm>
              <a:off x="8090947" y="52065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17" name="tx217"/>
            <p:cNvSpPr/>
            <p:nvPr/>
          </p:nvSpPr>
          <p:spPr>
            <a:xfrm>
              <a:off x="8806200"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8" name="tx218"/>
            <p:cNvSpPr/>
            <p:nvPr/>
          </p:nvSpPr>
          <p:spPr>
            <a:xfrm>
              <a:off x="8277077" y="51205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19" name="tx219"/>
            <p:cNvSpPr/>
            <p:nvPr/>
          </p:nvSpPr>
          <p:spPr>
            <a:xfrm>
              <a:off x="8630921" y="5047573"/>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33965" y="398022"/>
              <a:ext cx="53679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Afghanistan,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(44%), followed by MCV1 (55%).
Compared to 2019, coverage of 7 vaccines decreased (BCG, DTP1, DTP3, IPV1, MCV1, PCV3 and POL3) and 2 vaccines increased (MCV2 and ROTAC).
Compared to 2023, coverage of 4 vaccines remained constant (BCG, IPV1, MCV1 and POL3), 3 vaccines decreased (DTP1, DTP3 and PCV3), and 2 vaccines increased (MCV2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401737"/>
              <a:ext cx="6480943" cy="2087782"/>
            </a:xfrm>
            <a:custGeom>
              <a:avLst/>
              <a:pathLst>
                <a:path w="6480943" h="2087782">
                  <a:moveTo>
                    <a:pt x="0" y="2087782"/>
                  </a:moveTo>
                  <a:lnTo>
                    <a:pt x="270039" y="1660736"/>
                  </a:lnTo>
                  <a:lnTo>
                    <a:pt x="540078" y="1518387"/>
                  </a:lnTo>
                  <a:lnTo>
                    <a:pt x="810117" y="1281139"/>
                  </a:lnTo>
                  <a:lnTo>
                    <a:pt x="1080157" y="854093"/>
                  </a:lnTo>
                  <a:lnTo>
                    <a:pt x="1350196" y="474496"/>
                  </a:lnTo>
                  <a:lnTo>
                    <a:pt x="1620235" y="474496"/>
                  </a:lnTo>
                  <a:lnTo>
                    <a:pt x="1890275" y="237248"/>
                  </a:lnTo>
                  <a:lnTo>
                    <a:pt x="2160314" y="189798"/>
                  </a:lnTo>
                  <a:lnTo>
                    <a:pt x="2430353" y="237248"/>
                  </a:lnTo>
                  <a:lnTo>
                    <a:pt x="2700393" y="94899"/>
                  </a:lnTo>
                  <a:lnTo>
                    <a:pt x="2970432" y="0"/>
                  </a:lnTo>
                  <a:lnTo>
                    <a:pt x="3240471" y="47449"/>
                  </a:lnTo>
                  <a:lnTo>
                    <a:pt x="3510510" y="189798"/>
                  </a:lnTo>
                  <a:lnTo>
                    <a:pt x="3780550" y="284697"/>
                  </a:lnTo>
                  <a:lnTo>
                    <a:pt x="4050589" y="189798"/>
                  </a:lnTo>
                  <a:lnTo>
                    <a:pt x="4320628" y="94899"/>
                  </a:lnTo>
                  <a:lnTo>
                    <a:pt x="4590668" y="189798"/>
                  </a:lnTo>
                  <a:lnTo>
                    <a:pt x="4860707" y="0"/>
                  </a:lnTo>
                  <a:lnTo>
                    <a:pt x="5130746" y="142348"/>
                  </a:lnTo>
                  <a:lnTo>
                    <a:pt x="5400786" y="332147"/>
                  </a:lnTo>
                  <a:lnTo>
                    <a:pt x="5670825" y="616844"/>
                  </a:lnTo>
                  <a:lnTo>
                    <a:pt x="5940864" y="474496"/>
                  </a:lnTo>
                  <a:lnTo>
                    <a:pt x="6210904" y="379596"/>
                  </a:lnTo>
                  <a:lnTo>
                    <a:pt x="6480943" y="427046"/>
                  </a:lnTo>
                </a:path>
              </a:pathLst>
            </a:custGeom>
            <a:ln w="27101" cap="flat">
              <a:solidFill>
                <a:srgbClr val="1C86EE">
                  <a:alpha val="100000"/>
                </a:srgbClr>
              </a:solidFill>
              <a:prstDash val="solid"/>
              <a:round/>
            </a:ln>
          </p:spPr>
          <p:txBody>
            <a:bodyPr/>
            <a:lstStyle/>
            <a:p/>
          </p:txBody>
        </p:sp>
        <p:sp>
          <p:nvSpPr>
            <p:cNvPr id="38" name="pl38"/>
            <p:cNvSpPr/>
            <p:nvPr/>
          </p:nvSpPr>
          <p:spPr>
            <a:xfrm>
              <a:off x="3025530" y="2401737"/>
              <a:ext cx="4590668" cy="616844"/>
            </a:xfrm>
            <a:custGeom>
              <a:avLst/>
              <a:pathLst>
                <a:path w="4590668" h="616844">
                  <a:moveTo>
                    <a:pt x="0" y="237248"/>
                  </a:moveTo>
                  <a:lnTo>
                    <a:pt x="270039" y="189798"/>
                  </a:lnTo>
                  <a:lnTo>
                    <a:pt x="540078" y="237248"/>
                  </a:lnTo>
                  <a:lnTo>
                    <a:pt x="810117" y="94899"/>
                  </a:lnTo>
                  <a:lnTo>
                    <a:pt x="1080157" y="0"/>
                  </a:lnTo>
                  <a:lnTo>
                    <a:pt x="1350196" y="47449"/>
                  </a:lnTo>
                  <a:lnTo>
                    <a:pt x="1620235" y="189798"/>
                  </a:lnTo>
                  <a:lnTo>
                    <a:pt x="1890275" y="284697"/>
                  </a:lnTo>
                  <a:lnTo>
                    <a:pt x="2160314" y="189798"/>
                  </a:lnTo>
                  <a:lnTo>
                    <a:pt x="2430353" y="94899"/>
                  </a:lnTo>
                  <a:lnTo>
                    <a:pt x="2700393" y="189798"/>
                  </a:lnTo>
                  <a:lnTo>
                    <a:pt x="2970432" y="0"/>
                  </a:lnTo>
                  <a:lnTo>
                    <a:pt x="3240471" y="142348"/>
                  </a:lnTo>
                  <a:lnTo>
                    <a:pt x="3510510" y="332147"/>
                  </a:lnTo>
                  <a:lnTo>
                    <a:pt x="3780550" y="616844"/>
                  </a:lnTo>
                  <a:lnTo>
                    <a:pt x="4050589" y="474496"/>
                  </a:lnTo>
                  <a:lnTo>
                    <a:pt x="4320628" y="379596"/>
                  </a:lnTo>
                  <a:lnTo>
                    <a:pt x="4590668" y="427046"/>
                  </a:lnTo>
                </a:path>
              </a:pathLst>
            </a:custGeom>
            <a:ln w="27101" cap="flat">
              <a:solidFill>
                <a:srgbClr val="80BD41">
                  <a:alpha val="100000"/>
                </a:srgbClr>
              </a:solidFill>
              <a:prstDash val="solid"/>
              <a:round/>
            </a:ln>
          </p:spPr>
          <p:txBody>
            <a:bodyPr/>
            <a:lstStyle/>
            <a:p/>
          </p:txBody>
        </p:sp>
        <p:sp>
          <p:nvSpPr>
            <p:cNvPr id="39" name="pl39"/>
            <p:cNvSpPr/>
            <p:nvPr/>
          </p:nvSpPr>
          <p:spPr>
            <a:xfrm>
              <a:off x="3565609" y="2401737"/>
              <a:ext cx="4050589" cy="616844"/>
            </a:xfrm>
            <a:custGeom>
              <a:avLst/>
              <a:pathLst>
                <a:path w="4050589" h="616844">
                  <a:moveTo>
                    <a:pt x="0" y="237248"/>
                  </a:moveTo>
                  <a:lnTo>
                    <a:pt x="270039" y="94899"/>
                  </a:lnTo>
                  <a:lnTo>
                    <a:pt x="540078" y="0"/>
                  </a:lnTo>
                  <a:lnTo>
                    <a:pt x="810117" y="47449"/>
                  </a:lnTo>
                  <a:lnTo>
                    <a:pt x="1080157" y="189798"/>
                  </a:lnTo>
                  <a:lnTo>
                    <a:pt x="1350196" y="284697"/>
                  </a:lnTo>
                  <a:lnTo>
                    <a:pt x="1620235" y="189798"/>
                  </a:lnTo>
                  <a:lnTo>
                    <a:pt x="1890275" y="94899"/>
                  </a:lnTo>
                  <a:lnTo>
                    <a:pt x="2160314" y="189798"/>
                  </a:lnTo>
                  <a:lnTo>
                    <a:pt x="2430353" y="0"/>
                  </a:lnTo>
                  <a:lnTo>
                    <a:pt x="2700393" y="142348"/>
                  </a:lnTo>
                  <a:lnTo>
                    <a:pt x="2970432" y="332147"/>
                  </a:lnTo>
                  <a:lnTo>
                    <a:pt x="3240471" y="616844"/>
                  </a:lnTo>
                  <a:lnTo>
                    <a:pt x="3510510" y="474496"/>
                  </a:lnTo>
                  <a:lnTo>
                    <a:pt x="3780550" y="379596"/>
                  </a:lnTo>
                  <a:lnTo>
                    <a:pt x="4050589" y="427046"/>
                  </a:lnTo>
                </a:path>
              </a:pathLst>
            </a:custGeom>
            <a:ln w="27101" cap="flat">
              <a:solidFill>
                <a:srgbClr val="EE00EE">
                  <a:alpha val="100000"/>
                </a:srgbClr>
              </a:solidFill>
              <a:prstDash val="solid"/>
              <a:round/>
            </a:ln>
          </p:spPr>
          <p:txBody>
            <a:bodyPr/>
            <a:lstStyle/>
            <a:p/>
          </p:txBody>
        </p:sp>
        <p:sp>
          <p:nvSpPr>
            <p:cNvPr id="40" name="pl40"/>
            <p:cNvSpPr/>
            <p:nvPr/>
          </p:nvSpPr>
          <p:spPr>
            <a:xfrm>
              <a:off x="5455884" y="2496636"/>
              <a:ext cx="2160314" cy="474496"/>
            </a:xfrm>
            <a:custGeom>
              <a:avLst/>
              <a:pathLst>
                <a:path w="2160314" h="474496">
                  <a:moveTo>
                    <a:pt x="0" y="47449"/>
                  </a:moveTo>
                  <a:lnTo>
                    <a:pt x="270039" y="237248"/>
                  </a:lnTo>
                  <a:lnTo>
                    <a:pt x="540078" y="0"/>
                  </a:lnTo>
                  <a:lnTo>
                    <a:pt x="810117" y="142348"/>
                  </a:lnTo>
                  <a:lnTo>
                    <a:pt x="1080157" y="474496"/>
                  </a:lnTo>
                  <a:lnTo>
                    <a:pt x="1350196" y="474496"/>
                  </a:lnTo>
                  <a:lnTo>
                    <a:pt x="1620235" y="237248"/>
                  </a:lnTo>
                  <a:lnTo>
                    <a:pt x="1890275" y="332147"/>
                  </a:lnTo>
                  <a:lnTo>
                    <a:pt x="2160314" y="332147"/>
                  </a:lnTo>
                </a:path>
              </a:pathLst>
            </a:custGeom>
            <a:ln w="27101" cap="flat">
              <a:solidFill>
                <a:srgbClr val="6A3D9A">
                  <a:alpha val="100000"/>
                </a:srgbClr>
              </a:solidFill>
              <a:prstDash val="solid"/>
              <a:round/>
            </a:ln>
          </p:spPr>
          <p:txBody>
            <a:bodyPr/>
            <a:lstStyle/>
            <a:p/>
          </p:txBody>
        </p:sp>
        <p:sp>
          <p:nvSpPr>
            <p:cNvPr id="41" name="pl41"/>
            <p:cNvSpPr/>
            <p:nvPr/>
          </p:nvSpPr>
          <p:spPr>
            <a:xfrm>
              <a:off x="1135255" y="2496636"/>
              <a:ext cx="6480943" cy="1850534"/>
            </a:xfrm>
            <a:custGeom>
              <a:avLst/>
              <a:pathLst>
                <a:path w="6480943" h="1850534">
                  <a:moveTo>
                    <a:pt x="0" y="1850534"/>
                  </a:moveTo>
                  <a:lnTo>
                    <a:pt x="270039" y="1376038"/>
                  </a:lnTo>
                  <a:lnTo>
                    <a:pt x="540078" y="1470937"/>
                  </a:lnTo>
                  <a:lnTo>
                    <a:pt x="810117" y="1281139"/>
                  </a:lnTo>
                  <a:lnTo>
                    <a:pt x="1080157" y="854093"/>
                  </a:lnTo>
                  <a:lnTo>
                    <a:pt x="1350196" y="759193"/>
                  </a:lnTo>
                  <a:lnTo>
                    <a:pt x="1620235" y="616844"/>
                  </a:lnTo>
                  <a:lnTo>
                    <a:pt x="1890275" y="521945"/>
                  </a:lnTo>
                  <a:lnTo>
                    <a:pt x="2160314" y="332147"/>
                  </a:lnTo>
                  <a:lnTo>
                    <a:pt x="2430353" y="284697"/>
                  </a:lnTo>
                  <a:lnTo>
                    <a:pt x="2700393" y="189798"/>
                  </a:lnTo>
                  <a:lnTo>
                    <a:pt x="2970432" y="94899"/>
                  </a:lnTo>
                  <a:lnTo>
                    <a:pt x="3240471" y="332147"/>
                  </a:lnTo>
                  <a:lnTo>
                    <a:pt x="3510510" y="427046"/>
                  </a:lnTo>
                  <a:lnTo>
                    <a:pt x="3780550" y="284697"/>
                  </a:lnTo>
                  <a:lnTo>
                    <a:pt x="4050589" y="189798"/>
                  </a:lnTo>
                  <a:lnTo>
                    <a:pt x="4320628" y="94899"/>
                  </a:lnTo>
                  <a:lnTo>
                    <a:pt x="4590668" y="94899"/>
                  </a:lnTo>
                  <a:lnTo>
                    <a:pt x="4860707" y="0"/>
                  </a:lnTo>
                  <a:lnTo>
                    <a:pt x="5130746" y="427046"/>
                  </a:lnTo>
                  <a:lnTo>
                    <a:pt x="5400786" y="427046"/>
                  </a:lnTo>
                  <a:lnTo>
                    <a:pt x="5670825" y="711744"/>
                  </a:lnTo>
                  <a:lnTo>
                    <a:pt x="5940864" y="474496"/>
                  </a:lnTo>
                  <a:lnTo>
                    <a:pt x="6210904" y="521945"/>
                  </a:lnTo>
                  <a:lnTo>
                    <a:pt x="6480943" y="521945"/>
                  </a:lnTo>
                </a:path>
              </a:pathLst>
            </a:custGeom>
            <a:ln w="27101" cap="flat">
              <a:solidFill>
                <a:srgbClr val="E31A1C">
                  <a:alpha val="100000"/>
                </a:srgbClr>
              </a:solidFill>
              <a:prstDash val="solid"/>
              <a:round/>
            </a:ln>
          </p:spPr>
          <p:txBody>
            <a:bodyPr/>
            <a:lstStyle/>
            <a:p/>
          </p:txBody>
        </p:sp>
        <p:sp>
          <p:nvSpPr>
            <p:cNvPr id="42" name="pl42"/>
            <p:cNvSpPr/>
            <p:nvPr/>
          </p:nvSpPr>
          <p:spPr>
            <a:xfrm>
              <a:off x="2215412" y="3445628"/>
              <a:ext cx="5400786" cy="2087782"/>
            </a:xfrm>
            <a:custGeom>
              <a:avLst/>
              <a:pathLst>
                <a:path w="5400786" h="2087782">
                  <a:moveTo>
                    <a:pt x="0" y="2087782"/>
                  </a:moveTo>
                  <a:lnTo>
                    <a:pt x="270039" y="1755635"/>
                  </a:lnTo>
                  <a:lnTo>
                    <a:pt x="540078" y="1328589"/>
                  </a:lnTo>
                  <a:lnTo>
                    <a:pt x="810117" y="1992883"/>
                  </a:lnTo>
                  <a:lnTo>
                    <a:pt x="1080157" y="1091341"/>
                  </a:lnTo>
                  <a:lnTo>
                    <a:pt x="1350196" y="1043891"/>
                  </a:lnTo>
                  <a:lnTo>
                    <a:pt x="1620235" y="806643"/>
                  </a:lnTo>
                  <a:lnTo>
                    <a:pt x="1890275" y="711744"/>
                  </a:lnTo>
                  <a:lnTo>
                    <a:pt x="2160314" y="616844"/>
                  </a:lnTo>
                  <a:lnTo>
                    <a:pt x="2430353" y="379596"/>
                  </a:lnTo>
                  <a:lnTo>
                    <a:pt x="2700393" y="94899"/>
                  </a:lnTo>
                  <a:lnTo>
                    <a:pt x="2970432" y="189798"/>
                  </a:lnTo>
                  <a:lnTo>
                    <a:pt x="3240471" y="284697"/>
                  </a:lnTo>
                  <a:lnTo>
                    <a:pt x="3510510" y="379596"/>
                  </a:lnTo>
                  <a:lnTo>
                    <a:pt x="3780550" y="0"/>
                  </a:lnTo>
                  <a:lnTo>
                    <a:pt x="4050589" y="427046"/>
                  </a:lnTo>
                  <a:lnTo>
                    <a:pt x="4320628" y="379596"/>
                  </a:lnTo>
                  <a:lnTo>
                    <a:pt x="4590668" y="427046"/>
                  </a:lnTo>
                  <a:lnTo>
                    <a:pt x="4860707" y="189798"/>
                  </a:lnTo>
                  <a:lnTo>
                    <a:pt x="5130746" y="189798"/>
                  </a:lnTo>
                  <a:lnTo>
                    <a:pt x="5400786" y="94899"/>
                  </a:lnTo>
                </a:path>
              </a:pathLst>
            </a:custGeom>
            <a:ln w="27101" cap="flat">
              <a:solidFill>
                <a:srgbClr val="FF7F00">
                  <a:alpha val="100000"/>
                </a:srgbClr>
              </a:solidFill>
              <a:prstDash val="solid"/>
              <a:round/>
            </a:ln>
          </p:spPr>
          <p:txBody>
            <a:bodyPr/>
            <a:lstStyle/>
            <a:p/>
          </p:txBody>
        </p:sp>
        <p:sp>
          <p:nvSpPr>
            <p:cNvPr id="43" name="pl43"/>
            <p:cNvSpPr/>
            <p:nvPr/>
          </p:nvSpPr>
          <p:spPr>
            <a:xfrm>
              <a:off x="4915805" y="2591535"/>
              <a:ext cx="2700393" cy="711744"/>
            </a:xfrm>
            <a:custGeom>
              <a:avLst/>
              <a:pathLst>
                <a:path w="2700393" h="711744">
                  <a:moveTo>
                    <a:pt x="0" y="711744"/>
                  </a:moveTo>
                  <a:lnTo>
                    <a:pt x="270039" y="0"/>
                  </a:lnTo>
                  <a:lnTo>
                    <a:pt x="540078" y="94899"/>
                  </a:lnTo>
                  <a:lnTo>
                    <a:pt x="810117" y="47449"/>
                  </a:lnTo>
                  <a:lnTo>
                    <a:pt x="1080157" y="0"/>
                  </a:lnTo>
                  <a:lnTo>
                    <a:pt x="1350196" y="142348"/>
                  </a:lnTo>
                  <a:lnTo>
                    <a:pt x="1620235" y="237248"/>
                  </a:lnTo>
                  <a:lnTo>
                    <a:pt x="1890275" y="521945"/>
                  </a:lnTo>
                  <a:lnTo>
                    <a:pt x="2160314" y="427046"/>
                  </a:lnTo>
                  <a:lnTo>
                    <a:pt x="2430353" y="284697"/>
                  </a:lnTo>
                  <a:lnTo>
                    <a:pt x="2700393" y="332147"/>
                  </a:lnTo>
                </a:path>
              </a:pathLst>
            </a:custGeom>
            <a:ln w="27101" cap="flat">
              <a:solidFill>
                <a:srgbClr val="FFC20E">
                  <a:alpha val="100000"/>
                </a:srgbClr>
              </a:solidFill>
              <a:prstDash val="solid"/>
              <a:round/>
            </a:ln>
          </p:spPr>
          <p:txBody>
            <a:bodyPr/>
            <a:lstStyle/>
            <a:p/>
          </p:txBody>
        </p:sp>
        <p:sp>
          <p:nvSpPr>
            <p:cNvPr id="44" name="pl44"/>
            <p:cNvSpPr/>
            <p:nvPr/>
          </p:nvSpPr>
          <p:spPr>
            <a:xfrm>
              <a:off x="1135255" y="2401737"/>
              <a:ext cx="6480943" cy="2087782"/>
            </a:xfrm>
            <a:custGeom>
              <a:avLst/>
              <a:pathLst>
                <a:path w="6480943" h="2087782">
                  <a:moveTo>
                    <a:pt x="0" y="2087782"/>
                  </a:moveTo>
                  <a:lnTo>
                    <a:pt x="270039" y="1565837"/>
                  </a:lnTo>
                  <a:lnTo>
                    <a:pt x="540078" y="1518387"/>
                  </a:lnTo>
                  <a:lnTo>
                    <a:pt x="810117" y="1281139"/>
                  </a:lnTo>
                  <a:lnTo>
                    <a:pt x="1080157" y="854093"/>
                  </a:lnTo>
                  <a:lnTo>
                    <a:pt x="1350196" y="474496"/>
                  </a:lnTo>
                  <a:lnTo>
                    <a:pt x="1620235" y="474496"/>
                  </a:lnTo>
                  <a:lnTo>
                    <a:pt x="1890275" y="237248"/>
                  </a:lnTo>
                  <a:lnTo>
                    <a:pt x="2160314" y="189798"/>
                  </a:lnTo>
                  <a:lnTo>
                    <a:pt x="2430353" y="237248"/>
                  </a:lnTo>
                  <a:lnTo>
                    <a:pt x="2700393" y="94899"/>
                  </a:lnTo>
                  <a:lnTo>
                    <a:pt x="2970432" y="0"/>
                  </a:lnTo>
                  <a:lnTo>
                    <a:pt x="3240471" y="47449"/>
                  </a:lnTo>
                  <a:lnTo>
                    <a:pt x="3510510" y="189798"/>
                  </a:lnTo>
                  <a:lnTo>
                    <a:pt x="3780550" y="237248"/>
                  </a:lnTo>
                  <a:lnTo>
                    <a:pt x="4050589" y="142348"/>
                  </a:lnTo>
                  <a:lnTo>
                    <a:pt x="4320628" y="94899"/>
                  </a:lnTo>
                  <a:lnTo>
                    <a:pt x="4590668" y="189798"/>
                  </a:lnTo>
                  <a:lnTo>
                    <a:pt x="4860707" y="47449"/>
                  </a:lnTo>
                  <a:lnTo>
                    <a:pt x="5130746" y="237248"/>
                  </a:lnTo>
                  <a:lnTo>
                    <a:pt x="5400786" y="332147"/>
                  </a:lnTo>
                  <a:lnTo>
                    <a:pt x="5670825" y="616844"/>
                  </a:lnTo>
                  <a:lnTo>
                    <a:pt x="5940864" y="379596"/>
                  </a:lnTo>
                  <a:lnTo>
                    <a:pt x="6210904" y="427046"/>
                  </a:lnTo>
                  <a:lnTo>
                    <a:pt x="6480943" y="427046"/>
                  </a:lnTo>
                </a:path>
              </a:pathLst>
            </a:custGeom>
            <a:ln w="27101" cap="flat">
              <a:solidFill>
                <a:srgbClr val="008B00">
                  <a:alpha val="100000"/>
                </a:srgbClr>
              </a:solidFill>
              <a:prstDash val="solid"/>
              <a:round/>
            </a:ln>
          </p:spPr>
          <p:txBody>
            <a:bodyPr/>
            <a:lstStyle/>
            <a:p/>
          </p:txBody>
        </p:sp>
        <p:sp>
          <p:nvSpPr>
            <p:cNvPr id="45" name="pl45"/>
            <p:cNvSpPr/>
            <p:nvPr/>
          </p:nvSpPr>
          <p:spPr>
            <a:xfrm>
              <a:off x="5995962" y="2971132"/>
              <a:ext cx="1620235" cy="474496"/>
            </a:xfrm>
            <a:custGeom>
              <a:avLst/>
              <a:pathLst>
                <a:path w="1620235" h="474496">
                  <a:moveTo>
                    <a:pt x="0" y="474496"/>
                  </a:moveTo>
                  <a:lnTo>
                    <a:pt x="270039" y="332147"/>
                  </a:lnTo>
                  <a:lnTo>
                    <a:pt x="540078" y="142348"/>
                  </a:lnTo>
                  <a:lnTo>
                    <a:pt x="810117" y="284697"/>
                  </a:lnTo>
                  <a:lnTo>
                    <a:pt x="1080157" y="142348"/>
                  </a:lnTo>
                  <a:lnTo>
                    <a:pt x="1350196" y="47449"/>
                  </a:lnTo>
                  <a:lnTo>
                    <a:pt x="1620235" y="0"/>
                  </a:lnTo>
                </a:path>
              </a:pathLst>
            </a:custGeom>
            <a:ln w="27101" cap="flat">
              <a:solidFill>
                <a:srgbClr val="9A32CD">
                  <a:alpha val="100000"/>
                </a:srgbClr>
              </a:solidFill>
              <a:prstDash val="solid"/>
              <a:round/>
            </a:ln>
          </p:spPr>
          <p:txBody>
            <a:bodyPr/>
            <a:lstStyle/>
            <a:p/>
          </p:txBody>
        </p:sp>
        <p:sp>
          <p:nvSpPr>
            <p:cNvPr id="46" name="pl46"/>
            <p:cNvSpPr/>
            <p:nvPr/>
          </p:nvSpPr>
          <p:spPr>
            <a:xfrm>
              <a:off x="7632654" y="2833575"/>
              <a:ext cx="750291" cy="218473"/>
            </a:xfrm>
            <a:custGeom>
              <a:avLst/>
              <a:pathLst>
                <a:path w="750291" h="218473">
                  <a:moveTo>
                    <a:pt x="750291" y="218473"/>
                  </a:moveTo>
                  <a:lnTo>
                    <a:pt x="0" y="0"/>
                  </a:lnTo>
                </a:path>
              </a:pathLst>
            </a:custGeom>
          </p:spPr>
          <p:txBody>
            <a:bodyPr/>
            <a:lstStyle/>
            <a:p/>
          </p:txBody>
        </p:sp>
        <p:sp>
          <p:nvSpPr>
            <p:cNvPr id="47" name="pl47"/>
            <p:cNvSpPr/>
            <p:nvPr/>
          </p:nvSpPr>
          <p:spPr>
            <a:xfrm>
              <a:off x="7624949" y="2016975"/>
              <a:ext cx="703635" cy="801836"/>
            </a:xfrm>
            <a:custGeom>
              <a:avLst/>
              <a:pathLst>
                <a:path w="703635" h="801836">
                  <a:moveTo>
                    <a:pt x="703635" y="0"/>
                  </a:moveTo>
                  <a:lnTo>
                    <a:pt x="0" y="801836"/>
                  </a:lnTo>
                </a:path>
              </a:pathLst>
            </a:custGeom>
          </p:spPr>
          <p:txBody>
            <a:bodyPr/>
            <a:lstStyle/>
            <a:p/>
          </p:txBody>
        </p:sp>
        <p:sp>
          <p:nvSpPr>
            <p:cNvPr id="48" name="pl48"/>
            <p:cNvSpPr/>
            <p:nvPr/>
          </p:nvSpPr>
          <p:spPr>
            <a:xfrm>
              <a:off x="7628632" y="2281484"/>
              <a:ext cx="808463" cy="539009"/>
            </a:xfrm>
            <a:custGeom>
              <a:avLst/>
              <a:pathLst>
                <a:path w="808463" h="539009">
                  <a:moveTo>
                    <a:pt x="808463" y="0"/>
                  </a:moveTo>
                  <a:lnTo>
                    <a:pt x="0" y="539009"/>
                  </a:lnTo>
                </a:path>
              </a:pathLst>
            </a:custGeom>
          </p:spPr>
          <p:txBody>
            <a:bodyPr/>
            <a:lstStyle/>
            <a:p/>
          </p:txBody>
        </p:sp>
        <p:sp>
          <p:nvSpPr>
            <p:cNvPr id="49" name="pl49"/>
            <p:cNvSpPr/>
            <p:nvPr/>
          </p:nvSpPr>
          <p:spPr>
            <a:xfrm>
              <a:off x="7634302" y="2796450"/>
              <a:ext cx="790724" cy="31609"/>
            </a:xfrm>
            <a:custGeom>
              <a:avLst/>
              <a:pathLst>
                <a:path w="790724" h="31609">
                  <a:moveTo>
                    <a:pt x="790724" y="0"/>
                  </a:moveTo>
                  <a:lnTo>
                    <a:pt x="0" y="31609"/>
                  </a:lnTo>
                </a:path>
              </a:pathLst>
            </a:custGeom>
          </p:spPr>
          <p:txBody>
            <a:bodyPr/>
            <a:lstStyle/>
            <a:p/>
          </p:txBody>
        </p:sp>
        <p:sp>
          <p:nvSpPr>
            <p:cNvPr id="50" name="pl50"/>
            <p:cNvSpPr/>
            <p:nvPr/>
          </p:nvSpPr>
          <p:spPr>
            <a:xfrm>
              <a:off x="7631665" y="2543199"/>
              <a:ext cx="727037" cy="279635"/>
            </a:xfrm>
            <a:custGeom>
              <a:avLst/>
              <a:pathLst>
                <a:path w="727037" h="279635">
                  <a:moveTo>
                    <a:pt x="727037" y="0"/>
                  </a:moveTo>
                  <a:lnTo>
                    <a:pt x="0" y="279635"/>
                  </a:lnTo>
                </a:path>
              </a:pathLst>
            </a:custGeom>
          </p:spPr>
          <p:txBody>
            <a:bodyPr/>
            <a:lstStyle/>
            <a:p/>
          </p:txBody>
        </p:sp>
        <p:sp>
          <p:nvSpPr>
            <p:cNvPr id="51" name="pl51"/>
            <p:cNvSpPr/>
            <p:nvPr/>
          </p:nvSpPr>
          <p:spPr>
            <a:xfrm>
              <a:off x="7630447" y="2930728"/>
              <a:ext cx="770494" cy="380967"/>
            </a:xfrm>
            <a:custGeom>
              <a:avLst/>
              <a:pathLst>
                <a:path w="770494" h="380967">
                  <a:moveTo>
                    <a:pt x="770494" y="380967"/>
                  </a:moveTo>
                  <a:lnTo>
                    <a:pt x="0" y="0"/>
                  </a:lnTo>
                </a:path>
              </a:pathLst>
            </a:custGeom>
          </p:spPr>
          <p:txBody>
            <a:bodyPr/>
            <a:lstStyle/>
            <a:p/>
          </p:txBody>
        </p:sp>
        <p:sp>
          <p:nvSpPr>
            <p:cNvPr id="52" name="pl52"/>
            <p:cNvSpPr/>
            <p:nvPr/>
          </p:nvSpPr>
          <p:spPr>
            <a:xfrm>
              <a:off x="7627264" y="2980153"/>
              <a:ext cx="725509" cy="591402"/>
            </a:xfrm>
            <a:custGeom>
              <a:avLst/>
              <a:pathLst>
                <a:path w="725509" h="591402">
                  <a:moveTo>
                    <a:pt x="725509" y="591402"/>
                  </a:moveTo>
                  <a:lnTo>
                    <a:pt x="0" y="0"/>
                  </a:lnTo>
                </a:path>
              </a:pathLst>
            </a:custGeom>
          </p:spPr>
          <p:txBody>
            <a:bodyPr/>
            <a:lstStyle/>
            <a:p/>
          </p:txBody>
        </p:sp>
        <p:sp>
          <p:nvSpPr>
            <p:cNvPr id="53" name="pl53"/>
            <p:cNvSpPr/>
            <p:nvPr/>
          </p:nvSpPr>
          <p:spPr>
            <a:xfrm>
              <a:off x="7625198" y="3028466"/>
              <a:ext cx="733663" cy="805769"/>
            </a:xfrm>
            <a:custGeom>
              <a:avLst/>
              <a:pathLst>
                <a:path w="733663" h="805769">
                  <a:moveTo>
                    <a:pt x="733663" y="805769"/>
                  </a:moveTo>
                  <a:lnTo>
                    <a:pt x="0" y="0"/>
                  </a:lnTo>
                </a:path>
              </a:pathLst>
            </a:custGeom>
          </p:spPr>
          <p:txBody>
            <a:bodyPr/>
            <a:lstStyle/>
            <a:p/>
          </p:txBody>
        </p:sp>
        <p:sp>
          <p:nvSpPr>
            <p:cNvPr id="54" name="pl54"/>
            <p:cNvSpPr/>
            <p:nvPr/>
          </p:nvSpPr>
          <p:spPr>
            <a:xfrm>
              <a:off x="7627820" y="3549268"/>
              <a:ext cx="731041" cy="549851"/>
            </a:xfrm>
            <a:custGeom>
              <a:avLst/>
              <a:pathLst>
                <a:path w="731041" h="549851">
                  <a:moveTo>
                    <a:pt x="731041" y="549851"/>
                  </a:moveTo>
                  <a:lnTo>
                    <a:pt x="0" y="0"/>
                  </a:lnTo>
                </a:path>
              </a:pathLst>
            </a:custGeom>
          </p:spPr>
          <p:txBody>
            <a:bodyPr/>
            <a:lstStyle/>
            <a:p/>
          </p:txBody>
        </p:sp>
        <p:sp>
          <p:nvSpPr>
            <p:cNvPr id="55" name="pg55"/>
            <p:cNvSpPr/>
            <p:nvPr/>
          </p:nvSpPr>
          <p:spPr>
            <a:xfrm>
              <a:off x="8314365" y="29723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30138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59%</a:t>
              </a:r>
            </a:p>
          </p:txBody>
        </p:sp>
        <p:sp>
          <p:nvSpPr>
            <p:cNvPr id="57" name="pg57"/>
            <p:cNvSpPr/>
            <p:nvPr/>
          </p:nvSpPr>
          <p:spPr>
            <a:xfrm>
              <a:off x="8260004" y="192582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94867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59%</a:t>
              </a:r>
            </a:p>
          </p:txBody>
        </p:sp>
        <p:sp>
          <p:nvSpPr>
            <p:cNvPr id="59" name="pg59"/>
            <p:cNvSpPr/>
            <p:nvPr/>
          </p:nvSpPr>
          <p:spPr>
            <a:xfrm>
              <a:off x="8368515" y="21903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223185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59%</a:t>
              </a:r>
            </a:p>
          </p:txBody>
        </p:sp>
        <p:sp>
          <p:nvSpPr>
            <p:cNvPr id="61" name="pg61"/>
            <p:cNvSpPr/>
            <p:nvPr/>
          </p:nvSpPr>
          <p:spPr>
            <a:xfrm>
              <a:off x="8356446" y="271186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275340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59%</a:t>
              </a:r>
            </a:p>
          </p:txBody>
        </p:sp>
        <p:sp>
          <p:nvSpPr>
            <p:cNvPr id="63" name="pg63"/>
            <p:cNvSpPr/>
            <p:nvPr/>
          </p:nvSpPr>
          <p:spPr>
            <a:xfrm>
              <a:off x="8290122" y="245256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249410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59%</a:t>
              </a:r>
            </a:p>
          </p:txBody>
        </p:sp>
        <p:sp>
          <p:nvSpPr>
            <p:cNvPr id="65" name="pg65"/>
            <p:cNvSpPr/>
            <p:nvPr/>
          </p:nvSpPr>
          <p:spPr>
            <a:xfrm>
              <a:off x="8332362" y="323375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55222" y="327529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57%</a:t>
              </a:r>
            </a:p>
          </p:txBody>
        </p:sp>
        <p:sp>
          <p:nvSpPr>
            <p:cNvPr id="67" name="pg67"/>
            <p:cNvSpPr/>
            <p:nvPr/>
          </p:nvSpPr>
          <p:spPr>
            <a:xfrm>
              <a:off x="8284194" y="349427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07054" y="353581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56%</a:t>
              </a:r>
            </a:p>
          </p:txBody>
        </p:sp>
        <p:sp>
          <p:nvSpPr>
            <p:cNvPr id="69" name="pg69"/>
            <p:cNvSpPr/>
            <p:nvPr/>
          </p:nvSpPr>
          <p:spPr>
            <a:xfrm>
              <a:off x="8290281" y="37562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7977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55%</a:t>
              </a:r>
            </a:p>
          </p:txBody>
        </p:sp>
        <p:sp>
          <p:nvSpPr>
            <p:cNvPr id="71" name="pg71"/>
            <p:cNvSpPr/>
            <p:nvPr/>
          </p:nvSpPr>
          <p:spPr>
            <a:xfrm>
              <a:off x="8290281" y="402187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40634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44%</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18842" y="401416"/>
              <a:ext cx="31939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Afghanistan,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(44%), followed by MCV1 (55%).
Coverage of 7 vaccines decreased (DTP3, HepB3, Hib3, IPV1, MCV1, PcV3 and Polio3) and 2 vaccines increased (MCV2 and RotaC) compared to respective coverage in 2019.
Coverage of 4 vaccines decreased (DTP3, HepB3, Hib3 and PcV3), 3 vaccines were the same (IPV1, MCV1 and Polio3), and 2 vaccines increased (MCV2 and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2387" y="887626"/>
              <a:ext cx="652955" cy="0"/>
            </a:xfrm>
            <a:custGeom>
              <a:avLst/>
              <a:pathLst>
                <a:path w="652955" h="0">
                  <a:moveTo>
                    <a:pt x="0" y="0"/>
                  </a:moveTo>
                  <a:lnTo>
                    <a:pt x="217651" y="0"/>
                  </a:lnTo>
                  <a:lnTo>
                    <a:pt x="217651" y="0"/>
                  </a:lnTo>
                  <a:lnTo>
                    <a:pt x="290202" y="0"/>
                  </a:lnTo>
                  <a:lnTo>
                    <a:pt x="507854" y="0"/>
                  </a:lnTo>
                  <a:lnTo>
                    <a:pt x="652955" y="0"/>
                  </a:lnTo>
                </a:path>
              </a:pathLst>
            </a:custGeom>
            <a:ln w="116535" cap="flat">
              <a:solidFill>
                <a:srgbClr val="E8E8E8">
                  <a:alpha val="100000"/>
                </a:srgbClr>
              </a:solidFill>
              <a:prstDash val="solid"/>
              <a:round/>
            </a:ln>
          </p:spPr>
          <p:txBody>
            <a:bodyPr/>
            <a:lstStyle/>
            <a:p/>
          </p:txBody>
        </p:sp>
        <p:sp>
          <p:nvSpPr>
            <p:cNvPr id="22" name="pl22"/>
            <p:cNvSpPr/>
            <p:nvPr/>
          </p:nvSpPr>
          <p:spPr>
            <a:xfrm>
              <a:off x="6099836" y="1266641"/>
              <a:ext cx="435303" cy="0"/>
            </a:xfrm>
            <a:custGeom>
              <a:avLst/>
              <a:pathLst>
                <a:path w="435303" h="0">
                  <a:moveTo>
                    <a:pt x="0" y="0"/>
                  </a:moveTo>
                  <a:lnTo>
                    <a:pt x="145101" y="0"/>
                  </a:lnTo>
                  <a:lnTo>
                    <a:pt x="217651" y="0"/>
                  </a:lnTo>
                  <a:lnTo>
                    <a:pt x="217651" y="0"/>
                  </a:lnTo>
                  <a:lnTo>
                    <a:pt x="362752" y="0"/>
                  </a:lnTo>
                  <a:lnTo>
                    <a:pt x="435303" y="0"/>
                  </a:lnTo>
                </a:path>
              </a:pathLst>
            </a:custGeom>
            <a:ln w="116535" cap="flat">
              <a:solidFill>
                <a:srgbClr val="E8E8E8">
                  <a:alpha val="100000"/>
                </a:srgbClr>
              </a:solidFill>
              <a:prstDash val="solid"/>
              <a:round/>
            </a:ln>
          </p:spPr>
          <p:txBody>
            <a:bodyPr/>
            <a:lstStyle/>
            <a:p/>
          </p:txBody>
        </p:sp>
        <p:sp>
          <p:nvSpPr>
            <p:cNvPr id="23" name="pl23"/>
            <p:cNvSpPr/>
            <p:nvPr/>
          </p:nvSpPr>
          <p:spPr>
            <a:xfrm>
              <a:off x="5446881" y="1645655"/>
              <a:ext cx="725505" cy="0"/>
            </a:xfrm>
            <a:custGeom>
              <a:avLst/>
              <a:pathLst>
                <a:path w="725505" h="0">
                  <a:moveTo>
                    <a:pt x="0" y="0"/>
                  </a:moveTo>
                  <a:lnTo>
                    <a:pt x="217651" y="0"/>
                  </a:lnTo>
                  <a:lnTo>
                    <a:pt x="290202" y="0"/>
                  </a:lnTo>
                  <a:lnTo>
                    <a:pt x="362752" y="0"/>
                  </a:lnTo>
                  <a:lnTo>
                    <a:pt x="435303" y="0"/>
                  </a:lnTo>
                  <a:lnTo>
                    <a:pt x="725505" y="0"/>
                  </a:lnTo>
                </a:path>
              </a:pathLst>
            </a:custGeom>
            <a:ln w="116535" cap="flat">
              <a:solidFill>
                <a:srgbClr val="E8E8E8">
                  <a:alpha val="100000"/>
                </a:srgbClr>
              </a:solidFill>
              <a:prstDash val="solid"/>
              <a:round/>
            </a:ln>
          </p:spPr>
          <p:txBody>
            <a:bodyPr/>
            <a:lstStyle/>
            <a:p/>
          </p:txBody>
        </p:sp>
        <p:sp>
          <p:nvSpPr>
            <p:cNvPr id="24" name="pl24"/>
            <p:cNvSpPr/>
            <p:nvPr/>
          </p:nvSpPr>
          <p:spPr>
            <a:xfrm>
              <a:off x="5446881" y="2024670"/>
              <a:ext cx="725505" cy="0"/>
            </a:xfrm>
            <a:custGeom>
              <a:avLst/>
              <a:pathLst>
                <a:path w="725505" h="0">
                  <a:moveTo>
                    <a:pt x="0" y="0"/>
                  </a:moveTo>
                  <a:lnTo>
                    <a:pt x="217651" y="0"/>
                  </a:lnTo>
                  <a:lnTo>
                    <a:pt x="290202" y="0"/>
                  </a:lnTo>
                  <a:lnTo>
                    <a:pt x="362752" y="0"/>
                  </a:lnTo>
                  <a:lnTo>
                    <a:pt x="435303" y="0"/>
                  </a:lnTo>
                  <a:lnTo>
                    <a:pt x="725505" y="0"/>
                  </a:lnTo>
                </a:path>
              </a:pathLst>
            </a:custGeom>
            <a:ln w="116535" cap="flat">
              <a:solidFill>
                <a:srgbClr val="E8E8E8">
                  <a:alpha val="100000"/>
                </a:srgbClr>
              </a:solidFill>
              <a:prstDash val="solid"/>
              <a:round/>
            </a:ln>
          </p:spPr>
          <p:txBody>
            <a:bodyPr/>
            <a:lstStyle/>
            <a:p/>
          </p:txBody>
        </p:sp>
        <p:sp>
          <p:nvSpPr>
            <p:cNvPr id="25" name="pl25"/>
            <p:cNvSpPr/>
            <p:nvPr/>
          </p:nvSpPr>
          <p:spPr>
            <a:xfrm>
              <a:off x="4358622" y="2403685"/>
              <a:ext cx="943157" cy="0"/>
            </a:xfrm>
            <a:custGeom>
              <a:avLst/>
              <a:pathLst>
                <a:path w="943157" h="0">
                  <a:moveTo>
                    <a:pt x="0" y="0"/>
                  </a:moveTo>
                  <a:lnTo>
                    <a:pt x="145101" y="0"/>
                  </a:lnTo>
                  <a:lnTo>
                    <a:pt x="145101"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6" name="pl26"/>
            <p:cNvSpPr/>
            <p:nvPr/>
          </p:nvSpPr>
          <p:spPr>
            <a:xfrm>
              <a:off x="5446881" y="2782699"/>
              <a:ext cx="725505" cy="0"/>
            </a:xfrm>
            <a:custGeom>
              <a:avLst/>
              <a:pathLst>
                <a:path w="725505" h="0">
                  <a:moveTo>
                    <a:pt x="0" y="0"/>
                  </a:moveTo>
                  <a:lnTo>
                    <a:pt x="217651" y="0"/>
                  </a:lnTo>
                  <a:lnTo>
                    <a:pt x="290202" y="0"/>
                  </a:lnTo>
                  <a:lnTo>
                    <a:pt x="362752" y="0"/>
                  </a:lnTo>
                  <a:lnTo>
                    <a:pt x="435303" y="0"/>
                  </a:lnTo>
                  <a:lnTo>
                    <a:pt x="725505" y="0"/>
                  </a:lnTo>
                </a:path>
              </a:pathLst>
            </a:custGeom>
            <a:ln w="116535" cap="flat">
              <a:solidFill>
                <a:srgbClr val="E8E8E8">
                  <a:alpha val="100000"/>
                </a:srgbClr>
              </a:solidFill>
              <a:prstDash val="solid"/>
              <a:round/>
            </a:ln>
          </p:spPr>
          <p:txBody>
            <a:bodyPr/>
            <a:lstStyle/>
            <a:p/>
          </p:txBody>
        </p:sp>
        <p:sp>
          <p:nvSpPr>
            <p:cNvPr id="27" name="pl27"/>
            <p:cNvSpPr/>
            <p:nvPr/>
          </p:nvSpPr>
          <p:spPr>
            <a:xfrm>
              <a:off x="5519431" y="3161714"/>
              <a:ext cx="507854" cy="0"/>
            </a:xfrm>
            <a:custGeom>
              <a:avLst/>
              <a:pathLst>
                <a:path w="507854" h="0">
                  <a:moveTo>
                    <a:pt x="0" y="0"/>
                  </a:moveTo>
                  <a:lnTo>
                    <a:pt x="0" y="0"/>
                  </a:lnTo>
                  <a:lnTo>
                    <a:pt x="217651" y="0"/>
                  </a:lnTo>
                  <a:lnTo>
                    <a:pt x="217651" y="0"/>
                  </a:lnTo>
                  <a:lnTo>
                    <a:pt x="362752" y="0"/>
                  </a:lnTo>
                  <a:lnTo>
                    <a:pt x="507854" y="0"/>
                  </a:lnTo>
                </a:path>
              </a:pathLst>
            </a:custGeom>
            <a:ln w="116535" cap="flat">
              <a:solidFill>
                <a:srgbClr val="E8E8E8">
                  <a:alpha val="100000"/>
                </a:srgbClr>
              </a:solidFill>
              <a:prstDash val="solid"/>
              <a:round/>
            </a:ln>
          </p:spPr>
          <p:txBody>
            <a:bodyPr/>
            <a:lstStyle/>
            <a:p/>
          </p:txBody>
        </p:sp>
        <p:sp>
          <p:nvSpPr>
            <p:cNvPr id="28" name="pl28"/>
            <p:cNvSpPr/>
            <p:nvPr/>
          </p:nvSpPr>
          <p:spPr>
            <a:xfrm>
              <a:off x="5156678" y="3540728"/>
              <a:ext cx="435303" cy="0"/>
            </a:xfrm>
            <a:custGeom>
              <a:avLst/>
              <a:pathLst>
                <a:path w="435303" h="0">
                  <a:moveTo>
                    <a:pt x="0" y="0"/>
                  </a:moveTo>
                  <a:lnTo>
                    <a:pt x="290202" y="0"/>
                  </a:lnTo>
                  <a:lnTo>
                    <a:pt x="290202" y="0"/>
                  </a:lnTo>
                  <a:lnTo>
                    <a:pt x="362752" y="0"/>
                  </a:lnTo>
                  <a:lnTo>
                    <a:pt x="435303" y="0"/>
                  </a:lnTo>
                  <a:lnTo>
                    <a:pt x="435303" y="0"/>
                  </a:lnTo>
                </a:path>
              </a:pathLst>
            </a:custGeom>
            <a:ln w="116535" cap="flat">
              <a:solidFill>
                <a:srgbClr val="E8E8E8">
                  <a:alpha val="100000"/>
                </a:srgbClr>
              </a:solidFill>
              <a:prstDash val="solid"/>
              <a:round/>
            </a:ln>
          </p:spPr>
          <p:txBody>
            <a:bodyPr/>
            <a:lstStyle/>
            <a:p/>
          </p:txBody>
        </p:sp>
        <p:sp>
          <p:nvSpPr>
            <p:cNvPr id="29" name="pl29"/>
            <p:cNvSpPr/>
            <p:nvPr/>
          </p:nvSpPr>
          <p:spPr>
            <a:xfrm>
              <a:off x="4140970" y="3919743"/>
              <a:ext cx="507854" cy="0"/>
            </a:xfrm>
            <a:custGeom>
              <a:avLst/>
              <a:pathLst>
                <a:path w="507854" h="0">
                  <a:moveTo>
                    <a:pt x="0" y="0"/>
                  </a:moveTo>
                  <a:lnTo>
                    <a:pt x="0" y="0"/>
                  </a:lnTo>
                  <a:lnTo>
                    <a:pt x="72550" y="0"/>
                  </a:lnTo>
                  <a:lnTo>
                    <a:pt x="362752" y="0"/>
                  </a:lnTo>
                  <a:lnTo>
                    <a:pt x="362752" y="0"/>
                  </a:lnTo>
                  <a:lnTo>
                    <a:pt x="507854" y="0"/>
                  </a:lnTo>
                </a:path>
              </a:pathLst>
            </a:custGeom>
            <a:ln w="116535" cap="flat">
              <a:solidFill>
                <a:srgbClr val="E8E8E8">
                  <a:alpha val="100000"/>
                </a:srgbClr>
              </a:solidFill>
              <a:prstDash val="solid"/>
              <a:round/>
            </a:ln>
          </p:spPr>
          <p:txBody>
            <a:bodyPr/>
            <a:lstStyle/>
            <a:p/>
          </p:txBody>
        </p:sp>
        <p:sp>
          <p:nvSpPr>
            <p:cNvPr id="30" name="pl30"/>
            <p:cNvSpPr/>
            <p:nvPr/>
          </p:nvSpPr>
          <p:spPr>
            <a:xfrm>
              <a:off x="5301780" y="4298757"/>
              <a:ext cx="580404" cy="0"/>
            </a:xfrm>
            <a:custGeom>
              <a:avLst/>
              <a:pathLst>
                <a:path w="580404" h="0">
                  <a:moveTo>
                    <a:pt x="0" y="0"/>
                  </a:moveTo>
                  <a:lnTo>
                    <a:pt x="145101" y="0"/>
                  </a:lnTo>
                  <a:lnTo>
                    <a:pt x="290202" y="0"/>
                  </a:lnTo>
                  <a:lnTo>
                    <a:pt x="362752" y="0"/>
                  </a:lnTo>
                  <a:lnTo>
                    <a:pt x="435303" y="0"/>
                  </a:lnTo>
                  <a:lnTo>
                    <a:pt x="580404" y="0"/>
                  </a:lnTo>
                </a:path>
              </a:pathLst>
            </a:custGeom>
            <a:ln w="116535" cap="flat">
              <a:solidFill>
                <a:srgbClr val="E8E8E8">
                  <a:alpha val="100000"/>
                </a:srgbClr>
              </a:solidFill>
              <a:prstDash val="solid"/>
              <a:round/>
            </a:ln>
          </p:spPr>
          <p:txBody>
            <a:bodyPr/>
            <a:lstStyle/>
            <a:p/>
          </p:txBody>
        </p:sp>
        <p:sp>
          <p:nvSpPr>
            <p:cNvPr id="31" name="pl31"/>
            <p:cNvSpPr/>
            <p:nvPr/>
          </p:nvSpPr>
          <p:spPr>
            <a:xfrm>
              <a:off x="5446881" y="4677772"/>
              <a:ext cx="580404" cy="0"/>
            </a:xfrm>
            <a:custGeom>
              <a:avLst/>
              <a:pathLst>
                <a:path w="580404" h="0">
                  <a:moveTo>
                    <a:pt x="0" y="0"/>
                  </a:moveTo>
                  <a:lnTo>
                    <a:pt x="290202" y="0"/>
                  </a:lnTo>
                  <a:lnTo>
                    <a:pt x="290202" y="0"/>
                  </a:lnTo>
                  <a:lnTo>
                    <a:pt x="362752" y="0"/>
                  </a:lnTo>
                  <a:lnTo>
                    <a:pt x="435303" y="0"/>
                  </a:lnTo>
                  <a:lnTo>
                    <a:pt x="580404" y="0"/>
                  </a:lnTo>
                </a:path>
              </a:pathLst>
            </a:custGeom>
            <a:ln w="116535" cap="flat">
              <a:solidFill>
                <a:srgbClr val="E8E8E8">
                  <a:alpha val="100000"/>
                </a:srgbClr>
              </a:solidFill>
              <a:prstDash val="solid"/>
              <a:round/>
            </a:ln>
          </p:spPr>
          <p:txBody>
            <a:bodyPr/>
            <a:lstStyle/>
            <a:p/>
          </p:txBody>
        </p:sp>
        <p:sp>
          <p:nvSpPr>
            <p:cNvPr id="32" name="pl32"/>
            <p:cNvSpPr/>
            <p:nvPr/>
          </p:nvSpPr>
          <p:spPr>
            <a:xfrm>
              <a:off x="5011577" y="5056787"/>
              <a:ext cx="507854" cy="0"/>
            </a:xfrm>
            <a:custGeom>
              <a:avLst/>
              <a:pathLst>
                <a:path w="507854" h="0">
                  <a:moveTo>
                    <a:pt x="0" y="0"/>
                  </a:moveTo>
                  <a:lnTo>
                    <a:pt x="72550" y="0"/>
                  </a:lnTo>
                  <a:lnTo>
                    <a:pt x="290202" y="0"/>
                  </a:lnTo>
                  <a:lnTo>
                    <a:pt x="290202" y="0"/>
                  </a:lnTo>
                  <a:lnTo>
                    <a:pt x="435303" y="0"/>
                  </a:lnTo>
                  <a:lnTo>
                    <a:pt x="507854" y="0"/>
                  </a:lnTo>
                </a:path>
              </a:pathLst>
            </a:custGeom>
            <a:ln w="116535" cap="flat">
              <a:solidFill>
                <a:srgbClr val="E8E8E8">
                  <a:alpha val="100000"/>
                </a:srgbClr>
              </a:solidFill>
              <a:prstDash val="solid"/>
              <a:round/>
            </a:ln>
          </p:spPr>
          <p:txBody>
            <a:bodyPr/>
            <a:lstStyle/>
            <a:p/>
          </p:txBody>
        </p:sp>
        <p:sp>
          <p:nvSpPr>
            <p:cNvPr id="33" name="pt33"/>
            <p:cNvSpPr/>
            <p:nvPr/>
          </p:nvSpPr>
          <p:spPr>
            <a:xfrm>
              <a:off x="682084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6757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1678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45808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8553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8553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5808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3064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095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1298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31298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24043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78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8776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4423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600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80513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3258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1678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8776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4423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66003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0513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3258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35412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49922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49922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86197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00707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9728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678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8776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4423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6600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0513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3258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2278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1493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51493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8776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7325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73258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5874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5874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15217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51493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4423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423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13647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20902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13647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49922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49922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64432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776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3258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9728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423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600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5874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02278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776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423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80513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73258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73258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0707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29728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07962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29728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4423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51493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6257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327271"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327271"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399821"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25472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82170"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10961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746866"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674316"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10961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746866"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674316"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429585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94881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23901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0961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4686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67431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96451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674316"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674316"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52921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38411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38411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407820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44095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58605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81941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60176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52921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96451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674316"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67431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94881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38411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45666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7227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3660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572514"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67328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69166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0810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093845" y="398022"/>
              <a:ext cx="35133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Afghanistan,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(69%) and 2023 (67%). DTP1 coverage declined in 2024 (66%) compared to 2023, and was lower than in 2019. In 2019-2024, DTP1 coverage was at it's lowest level in 2021 (64%).
In 2023, 9 vaccines had lower coverage than in 2019.
In 2024, 9 vaccines had lower coverage than in 2019.
In 2024, 5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282612"/>
              <a:ext cx="6444618" cy="1714030"/>
            </a:xfrm>
            <a:custGeom>
              <a:avLst/>
              <a:pathLst>
                <a:path w="6444618" h="1714030">
                  <a:moveTo>
                    <a:pt x="0" y="1714030"/>
                  </a:moveTo>
                  <a:lnTo>
                    <a:pt x="268525" y="1363433"/>
                  </a:lnTo>
                  <a:lnTo>
                    <a:pt x="537051" y="1246567"/>
                  </a:lnTo>
                  <a:lnTo>
                    <a:pt x="805577" y="1051791"/>
                  </a:lnTo>
                  <a:lnTo>
                    <a:pt x="1074103" y="701194"/>
                  </a:lnTo>
                  <a:lnTo>
                    <a:pt x="1342628" y="389552"/>
                  </a:lnTo>
                  <a:lnTo>
                    <a:pt x="1611154" y="389552"/>
                  </a:lnTo>
                  <a:lnTo>
                    <a:pt x="1879680" y="194776"/>
                  </a:lnTo>
                  <a:lnTo>
                    <a:pt x="2148206" y="155820"/>
                  </a:lnTo>
                  <a:lnTo>
                    <a:pt x="2416732" y="194776"/>
                  </a:lnTo>
                  <a:lnTo>
                    <a:pt x="2685257" y="77910"/>
                  </a:lnTo>
                  <a:lnTo>
                    <a:pt x="2953783" y="0"/>
                  </a:lnTo>
                  <a:lnTo>
                    <a:pt x="3222309" y="38955"/>
                  </a:lnTo>
                  <a:lnTo>
                    <a:pt x="3490835" y="155820"/>
                  </a:lnTo>
                  <a:lnTo>
                    <a:pt x="3759360" y="233731"/>
                  </a:lnTo>
                  <a:lnTo>
                    <a:pt x="4027886" y="155820"/>
                  </a:lnTo>
                  <a:lnTo>
                    <a:pt x="4296412" y="77910"/>
                  </a:lnTo>
                  <a:lnTo>
                    <a:pt x="4564938" y="155820"/>
                  </a:lnTo>
                  <a:lnTo>
                    <a:pt x="4833464" y="0"/>
                  </a:lnTo>
                  <a:lnTo>
                    <a:pt x="5101989" y="116865"/>
                  </a:lnTo>
                  <a:lnTo>
                    <a:pt x="5370515" y="272686"/>
                  </a:lnTo>
                  <a:lnTo>
                    <a:pt x="5639041" y="506418"/>
                  </a:lnTo>
                  <a:lnTo>
                    <a:pt x="5907567" y="389552"/>
                  </a:lnTo>
                  <a:lnTo>
                    <a:pt x="6176092" y="311641"/>
                  </a:lnTo>
                  <a:lnTo>
                    <a:pt x="6444618" y="350597"/>
                  </a:lnTo>
                </a:path>
              </a:pathLst>
            </a:custGeom>
            <a:ln w="27101" cap="flat">
              <a:solidFill>
                <a:srgbClr val="F8766D">
                  <a:alpha val="100000"/>
                </a:srgbClr>
              </a:solidFill>
              <a:prstDash val="solid"/>
              <a:round/>
            </a:ln>
          </p:spPr>
          <p:txBody>
            <a:bodyPr/>
            <a:lstStyle/>
            <a:p/>
          </p:txBody>
        </p:sp>
        <p:sp>
          <p:nvSpPr>
            <p:cNvPr id="27" name="pl27"/>
            <p:cNvSpPr/>
            <p:nvPr/>
          </p:nvSpPr>
          <p:spPr>
            <a:xfrm>
              <a:off x="2522381" y="3139628"/>
              <a:ext cx="5370515" cy="1714030"/>
            </a:xfrm>
            <a:custGeom>
              <a:avLst/>
              <a:pathLst>
                <a:path w="5370515" h="1714030">
                  <a:moveTo>
                    <a:pt x="0" y="1714030"/>
                  </a:moveTo>
                  <a:lnTo>
                    <a:pt x="268525" y="1441343"/>
                  </a:lnTo>
                  <a:lnTo>
                    <a:pt x="537051" y="1090746"/>
                  </a:lnTo>
                  <a:lnTo>
                    <a:pt x="805577" y="1636119"/>
                  </a:lnTo>
                  <a:lnTo>
                    <a:pt x="1074103" y="895970"/>
                  </a:lnTo>
                  <a:lnTo>
                    <a:pt x="1342628" y="857015"/>
                  </a:lnTo>
                  <a:lnTo>
                    <a:pt x="1611154" y="662239"/>
                  </a:lnTo>
                  <a:lnTo>
                    <a:pt x="1879680" y="584328"/>
                  </a:lnTo>
                  <a:lnTo>
                    <a:pt x="2148206" y="506418"/>
                  </a:lnTo>
                  <a:lnTo>
                    <a:pt x="2416732" y="311641"/>
                  </a:lnTo>
                  <a:lnTo>
                    <a:pt x="2685257" y="77910"/>
                  </a:lnTo>
                  <a:lnTo>
                    <a:pt x="2953783" y="155820"/>
                  </a:lnTo>
                  <a:lnTo>
                    <a:pt x="3222309" y="233731"/>
                  </a:lnTo>
                  <a:lnTo>
                    <a:pt x="3490835" y="311641"/>
                  </a:lnTo>
                  <a:lnTo>
                    <a:pt x="3759360" y="0"/>
                  </a:lnTo>
                  <a:lnTo>
                    <a:pt x="4027886" y="350597"/>
                  </a:lnTo>
                  <a:lnTo>
                    <a:pt x="4296412" y="311641"/>
                  </a:lnTo>
                  <a:lnTo>
                    <a:pt x="4564938" y="350597"/>
                  </a:lnTo>
                  <a:lnTo>
                    <a:pt x="4833464" y="155820"/>
                  </a:lnTo>
                  <a:lnTo>
                    <a:pt x="5101989" y="155820"/>
                  </a:lnTo>
                  <a:lnTo>
                    <a:pt x="5370515" y="77910"/>
                  </a:lnTo>
                </a:path>
              </a:pathLst>
            </a:custGeom>
            <a:ln w="27101" cap="flat">
              <a:solidFill>
                <a:srgbClr val="00BA38">
                  <a:alpha val="100000"/>
                </a:srgbClr>
              </a:solidFill>
              <a:prstDash val="solid"/>
              <a:round/>
            </a:ln>
          </p:spPr>
          <p:txBody>
            <a:bodyPr/>
            <a:lstStyle/>
            <a:p/>
          </p:txBody>
        </p:sp>
        <p:sp>
          <p:nvSpPr>
            <p:cNvPr id="28" name="pl28"/>
            <p:cNvSpPr/>
            <p:nvPr/>
          </p:nvSpPr>
          <p:spPr>
            <a:xfrm>
              <a:off x="5207639" y="2438433"/>
              <a:ext cx="2685257" cy="584328"/>
            </a:xfrm>
            <a:custGeom>
              <a:avLst/>
              <a:pathLst>
                <a:path w="2685257" h="584328">
                  <a:moveTo>
                    <a:pt x="0" y="584328"/>
                  </a:moveTo>
                  <a:lnTo>
                    <a:pt x="268525" y="0"/>
                  </a:lnTo>
                  <a:lnTo>
                    <a:pt x="537051" y="77910"/>
                  </a:lnTo>
                  <a:lnTo>
                    <a:pt x="805577" y="38955"/>
                  </a:lnTo>
                  <a:lnTo>
                    <a:pt x="1074103" y="0"/>
                  </a:lnTo>
                  <a:lnTo>
                    <a:pt x="1342628" y="116865"/>
                  </a:lnTo>
                  <a:lnTo>
                    <a:pt x="1611154" y="194776"/>
                  </a:lnTo>
                  <a:lnTo>
                    <a:pt x="1879680" y="428507"/>
                  </a:lnTo>
                  <a:lnTo>
                    <a:pt x="2148206" y="350597"/>
                  </a:lnTo>
                  <a:lnTo>
                    <a:pt x="2416732" y="233731"/>
                  </a:lnTo>
                  <a:lnTo>
                    <a:pt x="2685257" y="272686"/>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5948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17916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67274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9582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2484005" y="481528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169263" y="298438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021" y="2547821"/>
              <a:ext cx="252401" cy="80261"/>
            </a:xfrm>
            <a:custGeom>
              <a:avLst/>
              <a:pathLst>
                <a:path w="252401" h="80261">
                  <a:moveTo>
                    <a:pt x="252401" y="0"/>
                  </a:moveTo>
                  <a:lnTo>
                    <a:pt x="0" y="80261"/>
                  </a:lnTo>
                </a:path>
              </a:pathLst>
            </a:custGeom>
          </p:spPr>
          <p:txBody>
            <a:bodyPr/>
            <a:lstStyle/>
            <a:p/>
          </p:txBody>
        </p:sp>
        <p:sp>
          <p:nvSpPr>
            <p:cNvPr id="37" name="pl37"/>
            <p:cNvSpPr/>
            <p:nvPr/>
          </p:nvSpPr>
          <p:spPr>
            <a:xfrm>
              <a:off x="7909430" y="2715884"/>
              <a:ext cx="251992" cy="72614"/>
            </a:xfrm>
            <a:custGeom>
              <a:avLst/>
              <a:pathLst>
                <a:path w="251992" h="72614">
                  <a:moveTo>
                    <a:pt x="251992" y="72614"/>
                  </a:moveTo>
                  <a:lnTo>
                    <a:pt x="0" y="0"/>
                  </a:lnTo>
                </a:path>
              </a:pathLst>
            </a:custGeom>
          </p:spPr>
          <p:txBody>
            <a:bodyPr/>
            <a:lstStyle/>
            <a:p/>
          </p:txBody>
        </p:sp>
        <p:sp>
          <p:nvSpPr>
            <p:cNvPr id="38" name="pl38"/>
            <p:cNvSpPr/>
            <p:nvPr/>
          </p:nvSpPr>
          <p:spPr>
            <a:xfrm>
              <a:off x="7911816" y="3217538"/>
              <a:ext cx="249607" cy="0"/>
            </a:xfrm>
            <a:custGeom>
              <a:avLst/>
              <a:pathLst>
                <a:path w="249607" h="0">
                  <a:moveTo>
                    <a:pt x="249607" y="0"/>
                  </a:moveTo>
                  <a:lnTo>
                    <a:pt x="0" y="0"/>
                  </a:lnTo>
                </a:path>
              </a:pathLst>
            </a:custGeom>
          </p:spPr>
          <p:txBody>
            <a:bodyPr/>
            <a:lstStyle/>
            <a:p/>
          </p:txBody>
        </p:sp>
        <p:sp>
          <p:nvSpPr>
            <p:cNvPr id="39" name="pg39"/>
            <p:cNvSpPr/>
            <p:nvPr/>
          </p:nvSpPr>
          <p:spPr>
            <a:xfrm>
              <a:off x="8092843" y="24392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48009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59%</a:t>
              </a:r>
            </a:p>
          </p:txBody>
        </p:sp>
        <p:sp>
          <p:nvSpPr>
            <p:cNvPr id="41" name="pg41"/>
            <p:cNvSpPr/>
            <p:nvPr/>
          </p:nvSpPr>
          <p:spPr>
            <a:xfrm>
              <a:off x="8092843" y="271275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75359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57%</a:t>
              </a:r>
            </a:p>
          </p:txBody>
        </p:sp>
        <p:sp>
          <p:nvSpPr>
            <p:cNvPr id="43" name="pg43"/>
            <p:cNvSpPr/>
            <p:nvPr/>
          </p:nvSpPr>
          <p:spPr>
            <a:xfrm>
              <a:off x="8092843" y="312655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1673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44%</a:t>
              </a:r>
            </a:p>
          </p:txBody>
        </p:sp>
        <p:sp>
          <p:nvSpPr>
            <p:cNvPr id="45" name="pg45"/>
            <p:cNvSpPr/>
            <p:nvPr/>
          </p:nvSpPr>
          <p:spPr>
            <a:xfrm>
              <a:off x="1511516" y="38128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236" y="385821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24</a:t>
              </a:r>
            </a:p>
          </p:txBody>
        </p:sp>
        <p:sp>
          <p:nvSpPr>
            <p:cNvPr id="47" name="pg47"/>
            <p:cNvSpPr/>
            <p:nvPr/>
          </p:nvSpPr>
          <p:spPr>
            <a:xfrm>
              <a:off x="2589649" y="4686990"/>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2635369" y="4732339"/>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a:t>
              </a:r>
            </a:p>
          </p:txBody>
        </p:sp>
        <p:sp>
          <p:nvSpPr>
            <p:cNvPr id="49" name="pg49"/>
            <p:cNvSpPr/>
            <p:nvPr/>
          </p:nvSpPr>
          <p:spPr>
            <a:xfrm>
              <a:off x="5272853" y="283854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318573" y="28823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49</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982072" y="579074"/>
              <a:ext cx="39140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Afghanistan,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Afghanistan has 3 out of the 4 SDG vaccines.
In 2024, Afghanistan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67% in 2023 to 66% in 2024.
• DTP3 coverage declined 1 percentage point from 60% in 2023 to 59% in 2024.
• There were there were 22,000 more zero-dose children in 2024. This leaves 490,000 children without vaccination, vulnerable to vaccine-preventable diseases and a further 101,000 with incomplete protection.
• Afghanistan accounted for 26.5% of zero-dose children in South Asia (ROSA) and 3.4% of zero-dose children globally.
• MCV1 coverage remained constant at 55% between 2023 and 2024. There were 648,000 children who missed out on the first measles vaccination.
• MCV2 coverage increased 2 percentage points from 42% in 2023 to 44%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Afghanistan,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Afghanistan.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44% to 68%.
Since 2004, estimates have been made for 8 new vaccines. IPV2 is the newest vaccine reported (2021), which achieved 49% coverage in 2024.
In 2024, Afghanistan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DAPMHHIV-502652578-1605104</_dlc_DocId>
    <_dlc_DocIdUrl xmlns="9e17fbd9-fb4c-4d20-9ec4-18aa77a91b0d">
      <Url>https://unicef.sharepoint.com/teams/DAPM-Health-HIV/_layouts/15/DocIdRedir.aspx?ID=DAPMHHIV-502652578-1605104</Url>
      <Description>DAPMHHIV-502652578-1605104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3c216fce-f95d-4234-ad14-3414063c74c1</vt:lpwstr>
  </property>
  <property fmtid="{D5CDD505-2E9C-101B-9397-08002B2CF9AE}" pid="4" name="MediaServiceImageTags">
    <vt:lpwstr/>
  </property>
</Properties>
</file>