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6" r:id="rId53"/>
    <p:sldId id="304" r:id="rId54"/>
    <p:sldId id="305"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90" Type="http://schemas.microsoft.com/office/2016/11/relationships/changesInfo" Target="changesInfos/changesInfo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sldOrd addMainMaster delMainMaster modMainMaster">
      <pc:chgData name="Lauren Francis" userId="b7c8c318-11b6-44df-a20d-cbfd05c86935" providerId="ADAL" clId="{7DF8D789-081D-4C54-A01C-20FBD4C1C0B0}" dt="2026-07-13T09:56:46.995" v="748"/>
      <pc:docMkLst>
        <pc:docMk/>
      </pc:docMkLst>
      <pc:sldChg chg="ord">
        <pc:chgData name="Lauren Francis" userId="b7c8c318-11b6-44df-a20d-cbfd05c86935" providerId="ADAL" clId="{7DF8D789-081D-4C54-A01C-20FBD4C1C0B0}" dt="2026-07-13T09:56:46.995" v="748"/>
        <pc:sldMkLst>
          <pc:docMk/>
          <pc:sldMk cId="0" sldId="306"/>
        </pc:sldMkLst>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Global</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83249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307346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231444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777" y="4212009"/>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777" y="345298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777" y="269395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777" y="1934928"/>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52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4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38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5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2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0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79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7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192" y="3400199"/>
              <a:ext cx="238667" cy="811809"/>
            </a:xfrm>
            <a:prstGeom prst="rect">
              <a:avLst/>
            </a:prstGeom>
            <a:solidFill>
              <a:srgbClr val="80BD41">
                <a:alpha val="100000"/>
              </a:srgbClr>
            </a:solidFill>
          </p:spPr>
          <p:txBody>
            <a:bodyPr/>
            <a:lstStyle/>
            <a:p>
              <a:endParaRPr/>
            </a:p>
          </p:txBody>
        </p:sp>
        <p:sp>
          <p:nvSpPr>
            <p:cNvPr id="24" name="rc24"/>
            <p:cNvSpPr/>
            <p:nvPr/>
          </p:nvSpPr>
          <p:spPr>
            <a:xfrm>
              <a:off x="1333192" y="3226834"/>
              <a:ext cx="238667" cy="173365"/>
            </a:xfrm>
            <a:prstGeom prst="rect">
              <a:avLst/>
            </a:prstGeom>
            <a:solidFill>
              <a:srgbClr val="1CABE2">
                <a:alpha val="100000"/>
              </a:srgbClr>
            </a:solidFill>
          </p:spPr>
          <p:txBody>
            <a:bodyPr/>
            <a:lstStyle/>
            <a:p>
              <a:endParaRPr/>
            </a:p>
          </p:txBody>
        </p:sp>
        <p:sp>
          <p:nvSpPr>
            <p:cNvPr id="25" name="rc25"/>
            <p:cNvSpPr/>
            <p:nvPr/>
          </p:nvSpPr>
          <p:spPr>
            <a:xfrm>
              <a:off x="1598378" y="3399145"/>
              <a:ext cx="238667" cy="812864"/>
            </a:xfrm>
            <a:prstGeom prst="rect">
              <a:avLst/>
            </a:prstGeom>
            <a:solidFill>
              <a:srgbClr val="80BD41">
                <a:alpha val="100000"/>
              </a:srgbClr>
            </a:solidFill>
          </p:spPr>
          <p:txBody>
            <a:bodyPr/>
            <a:lstStyle/>
            <a:p>
              <a:endParaRPr/>
            </a:p>
          </p:txBody>
        </p:sp>
        <p:sp>
          <p:nvSpPr>
            <p:cNvPr id="26" name="rc26"/>
            <p:cNvSpPr/>
            <p:nvPr/>
          </p:nvSpPr>
          <p:spPr>
            <a:xfrm>
              <a:off x="1598378" y="3228534"/>
              <a:ext cx="238667" cy="170610"/>
            </a:xfrm>
            <a:prstGeom prst="rect">
              <a:avLst/>
            </a:prstGeom>
            <a:solidFill>
              <a:srgbClr val="1CABE2">
                <a:alpha val="100000"/>
              </a:srgbClr>
            </a:solidFill>
          </p:spPr>
          <p:txBody>
            <a:bodyPr/>
            <a:lstStyle/>
            <a:p>
              <a:endParaRPr/>
            </a:p>
          </p:txBody>
        </p:sp>
        <p:sp>
          <p:nvSpPr>
            <p:cNvPr id="27" name="rc27"/>
            <p:cNvSpPr/>
            <p:nvPr/>
          </p:nvSpPr>
          <p:spPr>
            <a:xfrm>
              <a:off x="1863563" y="3399370"/>
              <a:ext cx="238667" cy="812639"/>
            </a:xfrm>
            <a:prstGeom prst="rect">
              <a:avLst/>
            </a:prstGeom>
            <a:solidFill>
              <a:srgbClr val="80BD41">
                <a:alpha val="100000"/>
              </a:srgbClr>
            </a:solidFill>
          </p:spPr>
          <p:txBody>
            <a:bodyPr/>
            <a:lstStyle/>
            <a:p>
              <a:endParaRPr/>
            </a:p>
          </p:txBody>
        </p:sp>
        <p:sp>
          <p:nvSpPr>
            <p:cNvPr id="28" name="rc28"/>
            <p:cNvSpPr/>
            <p:nvPr/>
          </p:nvSpPr>
          <p:spPr>
            <a:xfrm>
              <a:off x="1863563" y="3227233"/>
              <a:ext cx="238667" cy="172137"/>
            </a:xfrm>
            <a:prstGeom prst="rect">
              <a:avLst/>
            </a:prstGeom>
            <a:solidFill>
              <a:srgbClr val="1CABE2">
                <a:alpha val="100000"/>
              </a:srgbClr>
            </a:solidFill>
          </p:spPr>
          <p:txBody>
            <a:bodyPr/>
            <a:lstStyle/>
            <a:p>
              <a:endParaRPr/>
            </a:p>
          </p:txBody>
        </p:sp>
        <p:sp>
          <p:nvSpPr>
            <p:cNvPr id="29" name="rc29"/>
            <p:cNvSpPr/>
            <p:nvPr/>
          </p:nvSpPr>
          <p:spPr>
            <a:xfrm>
              <a:off x="2128749" y="3386043"/>
              <a:ext cx="238667" cy="825965"/>
            </a:xfrm>
            <a:prstGeom prst="rect">
              <a:avLst/>
            </a:prstGeom>
            <a:solidFill>
              <a:srgbClr val="80BD41">
                <a:alpha val="100000"/>
              </a:srgbClr>
            </a:solidFill>
          </p:spPr>
          <p:txBody>
            <a:bodyPr/>
            <a:lstStyle/>
            <a:p>
              <a:endParaRPr/>
            </a:p>
          </p:txBody>
        </p:sp>
        <p:sp>
          <p:nvSpPr>
            <p:cNvPr id="30" name="rc30"/>
            <p:cNvSpPr/>
            <p:nvPr/>
          </p:nvSpPr>
          <p:spPr>
            <a:xfrm>
              <a:off x="2128749" y="3223701"/>
              <a:ext cx="238667" cy="162341"/>
            </a:xfrm>
            <a:prstGeom prst="rect">
              <a:avLst/>
            </a:prstGeom>
            <a:solidFill>
              <a:srgbClr val="1CABE2">
                <a:alpha val="100000"/>
              </a:srgbClr>
            </a:solidFill>
          </p:spPr>
          <p:txBody>
            <a:bodyPr/>
            <a:lstStyle/>
            <a:p>
              <a:endParaRPr/>
            </a:p>
          </p:txBody>
        </p:sp>
        <p:sp>
          <p:nvSpPr>
            <p:cNvPr id="31" name="rc31"/>
            <p:cNvSpPr/>
            <p:nvPr/>
          </p:nvSpPr>
          <p:spPr>
            <a:xfrm>
              <a:off x="2393934" y="3367434"/>
              <a:ext cx="238667" cy="844575"/>
            </a:xfrm>
            <a:prstGeom prst="rect">
              <a:avLst/>
            </a:prstGeom>
            <a:solidFill>
              <a:srgbClr val="80BD41">
                <a:alpha val="100000"/>
              </a:srgbClr>
            </a:solidFill>
          </p:spPr>
          <p:txBody>
            <a:bodyPr/>
            <a:lstStyle/>
            <a:p>
              <a:endParaRPr/>
            </a:p>
          </p:txBody>
        </p:sp>
        <p:sp>
          <p:nvSpPr>
            <p:cNvPr id="32" name="rc32"/>
            <p:cNvSpPr/>
            <p:nvPr/>
          </p:nvSpPr>
          <p:spPr>
            <a:xfrm>
              <a:off x="2393934" y="3215982"/>
              <a:ext cx="238667" cy="151451"/>
            </a:xfrm>
            <a:prstGeom prst="rect">
              <a:avLst/>
            </a:prstGeom>
            <a:solidFill>
              <a:srgbClr val="1CABE2">
                <a:alpha val="100000"/>
              </a:srgbClr>
            </a:solidFill>
          </p:spPr>
          <p:txBody>
            <a:bodyPr/>
            <a:lstStyle/>
            <a:p>
              <a:endParaRPr/>
            </a:p>
          </p:txBody>
        </p:sp>
        <p:sp>
          <p:nvSpPr>
            <p:cNvPr id="33" name="rc33"/>
            <p:cNvSpPr/>
            <p:nvPr/>
          </p:nvSpPr>
          <p:spPr>
            <a:xfrm>
              <a:off x="2659120" y="3349565"/>
              <a:ext cx="238667" cy="862444"/>
            </a:xfrm>
            <a:prstGeom prst="rect">
              <a:avLst/>
            </a:prstGeom>
            <a:solidFill>
              <a:srgbClr val="80BD41">
                <a:alpha val="100000"/>
              </a:srgbClr>
            </a:solidFill>
          </p:spPr>
          <p:txBody>
            <a:bodyPr/>
            <a:lstStyle/>
            <a:p>
              <a:endParaRPr/>
            </a:p>
          </p:txBody>
        </p:sp>
        <p:sp>
          <p:nvSpPr>
            <p:cNvPr id="34" name="rc34"/>
            <p:cNvSpPr/>
            <p:nvPr/>
          </p:nvSpPr>
          <p:spPr>
            <a:xfrm>
              <a:off x="2659120" y="3210627"/>
              <a:ext cx="238667" cy="138937"/>
            </a:xfrm>
            <a:prstGeom prst="rect">
              <a:avLst/>
            </a:prstGeom>
            <a:solidFill>
              <a:srgbClr val="1CABE2">
                <a:alpha val="100000"/>
              </a:srgbClr>
            </a:solidFill>
          </p:spPr>
          <p:txBody>
            <a:bodyPr/>
            <a:lstStyle/>
            <a:p>
              <a:endParaRPr/>
            </a:p>
          </p:txBody>
        </p:sp>
        <p:sp>
          <p:nvSpPr>
            <p:cNvPr id="35" name="rc35"/>
            <p:cNvSpPr/>
            <p:nvPr/>
          </p:nvSpPr>
          <p:spPr>
            <a:xfrm>
              <a:off x="2924305" y="3333332"/>
              <a:ext cx="238667" cy="878677"/>
            </a:xfrm>
            <a:prstGeom prst="rect">
              <a:avLst/>
            </a:prstGeom>
            <a:solidFill>
              <a:srgbClr val="80BD41">
                <a:alpha val="100000"/>
              </a:srgbClr>
            </a:solidFill>
          </p:spPr>
          <p:txBody>
            <a:bodyPr/>
            <a:lstStyle/>
            <a:p>
              <a:endParaRPr/>
            </a:p>
          </p:txBody>
        </p:sp>
        <p:sp>
          <p:nvSpPr>
            <p:cNvPr id="36" name="rc36"/>
            <p:cNvSpPr/>
            <p:nvPr/>
          </p:nvSpPr>
          <p:spPr>
            <a:xfrm>
              <a:off x="2924305" y="3199852"/>
              <a:ext cx="238667" cy="133480"/>
            </a:xfrm>
            <a:prstGeom prst="rect">
              <a:avLst/>
            </a:prstGeom>
            <a:solidFill>
              <a:srgbClr val="1CABE2">
                <a:alpha val="100000"/>
              </a:srgbClr>
            </a:solidFill>
          </p:spPr>
          <p:txBody>
            <a:bodyPr/>
            <a:lstStyle/>
            <a:p>
              <a:endParaRPr/>
            </a:p>
          </p:txBody>
        </p:sp>
        <p:sp>
          <p:nvSpPr>
            <p:cNvPr id="37" name="rc37"/>
            <p:cNvSpPr/>
            <p:nvPr/>
          </p:nvSpPr>
          <p:spPr>
            <a:xfrm>
              <a:off x="3189491" y="3320275"/>
              <a:ext cx="238667" cy="891733"/>
            </a:xfrm>
            <a:prstGeom prst="rect">
              <a:avLst/>
            </a:prstGeom>
            <a:solidFill>
              <a:srgbClr val="80BD41">
                <a:alpha val="100000"/>
              </a:srgbClr>
            </a:solidFill>
          </p:spPr>
          <p:txBody>
            <a:bodyPr/>
            <a:lstStyle/>
            <a:p>
              <a:endParaRPr/>
            </a:p>
          </p:txBody>
        </p:sp>
        <p:sp>
          <p:nvSpPr>
            <p:cNvPr id="38" name="rc38"/>
            <p:cNvSpPr/>
            <p:nvPr/>
          </p:nvSpPr>
          <p:spPr>
            <a:xfrm>
              <a:off x="3189491" y="3187909"/>
              <a:ext cx="238667" cy="132366"/>
            </a:xfrm>
            <a:prstGeom prst="rect">
              <a:avLst/>
            </a:prstGeom>
            <a:solidFill>
              <a:srgbClr val="1CABE2">
                <a:alpha val="100000"/>
              </a:srgbClr>
            </a:solidFill>
          </p:spPr>
          <p:txBody>
            <a:bodyPr/>
            <a:lstStyle/>
            <a:p>
              <a:endParaRPr/>
            </a:p>
          </p:txBody>
        </p:sp>
        <p:sp>
          <p:nvSpPr>
            <p:cNvPr id="39" name="rc39"/>
            <p:cNvSpPr/>
            <p:nvPr/>
          </p:nvSpPr>
          <p:spPr>
            <a:xfrm>
              <a:off x="3454677" y="3299148"/>
              <a:ext cx="238667" cy="912861"/>
            </a:xfrm>
            <a:prstGeom prst="rect">
              <a:avLst/>
            </a:prstGeom>
            <a:solidFill>
              <a:srgbClr val="80BD41">
                <a:alpha val="100000"/>
              </a:srgbClr>
            </a:solidFill>
          </p:spPr>
          <p:txBody>
            <a:bodyPr/>
            <a:lstStyle/>
            <a:p>
              <a:endParaRPr/>
            </a:p>
          </p:txBody>
        </p:sp>
        <p:sp>
          <p:nvSpPr>
            <p:cNvPr id="40" name="rc40"/>
            <p:cNvSpPr/>
            <p:nvPr/>
          </p:nvSpPr>
          <p:spPr>
            <a:xfrm>
              <a:off x="3454677" y="3173382"/>
              <a:ext cx="238667" cy="125765"/>
            </a:xfrm>
            <a:prstGeom prst="rect">
              <a:avLst/>
            </a:prstGeom>
            <a:solidFill>
              <a:srgbClr val="1CABE2">
                <a:alpha val="100000"/>
              </a:srgbClr>
            </a:solidFill>
          </p:spPr>
          <p:txBody>
            <a:bodyPr/>
            <a:lstStyle/>
            <a:p>
              <a:endParaRPr/>
            </a:p>
          </p:txBody>
        </p:sp>
        <p:sp>
          <p:nvSpPr>
            <p:cNvPr id="41" name="rc41"/>
            <p:cNvSpPr/>
            <p:nvPr/>
          </p:nvSpPr>
          <p:spPr>
            <a:xfrm>
              <a:off x="3719862" y="3279097"/>
              <a:ext cx="238667" cy="932911"/>
            </a:xfrm>
            <a:prstGeom prst="rect">
              <a:avLst/>
            </a:prstGeom>
            <a:solidFill>
              <a:srgbClr val="80BD41">
                <a:alpha val="100000"/>
              </a:srgbClr>
            </a:solidFill>
          </p:spPr>
          <p:txBody>
            <a:bodyPr/>
            <a:lstStyle/>
            <a:p>
              <a:endParaRPr/>
            </a:p>
          </p:txBody>
        </p:sp>
        <p:sp>
          <p:nvSpPr>
            <p:cNvPr id="42" name="rc42"/>
            <p:cNvSpPr/>
            <p:nvPr/>
          </p:nvSpPr>
          <p:spPr>
            <a:xfrm>
              <a:off x="3719862" y="3163454"/>
              <a:ext cx="238667" cy="115643"/>
            </a:xfrm>
            <a:prstGeom prst="rect">
              <a:avLst/>
            </a:prstGeom>
            <a:solidFill>
              <a:srgbClr val="1CABE2">
                <a:alpha val="100000"/>
              </a:srgbClr>
            </a:solidFill>
          </p:spPr>
          <p:txBody>
            <a:bodyPr/>
            <a:lstStyle/>
            <a:p>
              <a:endParaRPr/>
            </a:p>
          </p:txBody>
        </p:sp>
        <p:sp>
          <p:nvSpPr>
            <p:cNvPr id="43" name="rc43"/>
            <p:cNvSpPr/>
            <p:nvPr/>
          </p:nvSpPr>
          <p:spPr>
            <a:xfrm>
              <a:off x="3985048" y="3279731"/>
              <a:ext cx="238667" cy="932278"/>
            </a:xfrm>
            <a:prstGeom prst="rect">
              <a:avLst/>
            </a:prstGeom>
            <a:solidFill>
              <a:srgbClr val="80BD41">
                <a:alpha val="100000"/>
              </a:srgbClr>
            </a:solidFill>
          </p:spPr>
          <p:txBody>
            <a:bodyPr/>
            <a:lstStyle/>
            <a:p>
              <a:endParaRPr/>
            </a:p>
          </p:txBody>
        </p:sp>
        <p:sp>
          <p:nvSpPr>
            <p:cNvPr id="44" name="rc44"/>
            <p:cNvSpPr/>
            <p:nvPr/>
          </p:nvSpPr>
          <p:spPr>
            <a:xfrm>
              <a:off x="3985048" y="3159497"/>
              <a:ext cx="238667" cy="120234"/>
            </a:xfrm>
            <a:prstGeom prst="rect">
              <a:avLst/>
            </a:prstGeom>
            <a:solidFill>
              <a:srgbClr val="1CABE2">
                <a:alpha val="100000"/>
              </a:srgbClr>
            </a:solidFill>
          </p:spPr>
          <p:txBody>
            <a:bodyPr/>
            <a:lstStyle/>
            <a:p>
              <a:endParaRPr/>
            </a:p>
          </p:txBody>
        </p:sp>
        <p:sp>
          <p:nvSpPr>
            <p:cNvPr id="45" name="rc45"/>
            <p:cNvSpPr/>
            <p:nvPr/>
          </p:nvSpPr>
          <p:spPr>
            <a:xfrm>
              <a:off x="4250233" y="3264994"/>
              <a:ext cx="238667" cy="947014"/>
            </a:xfrm>
            <a:prstGeom prst="rect">
              <a:avLst/>
            </a:prstGeom>
            <a:solidFill>
              <a:srgbClr val="80BD41">
                <a:alpha val="100000"/>
              </a:srgbClr>
            </a:solidFill>
          </p:spPr>
          <p:txBody>
            <a:bodyPr/>
            <a:lstStyle/>
            <a:p>
              <a:endParaRPr/>
            </a:p>
          </p:txBody>
        </p:sp>
        <p:sp>
          <p:nvSpPr>
            <p:cNvPr id="46" name="rc46"/>
            <p:cNvSpPr/>
            <p:nvPr/>
          </p:nvSpPr>
          <p:spPr>
            <a:xfrm>
              <a:off x="4250233" y="3155115"/>
              <a:ext cx="238667" cy="109879"/>
            </a:xfrm>
            <a:prstGeom prst="rect">
              <a:avLst/>
            </a:prstGeom>
            <a:solidFill>
              <a:srgbClr val="1CABE2">
                <a:alpha val="100000"/>
              </a:srgbClr>
            </a:solidFill>
          </p:spPr>
          <p:txBody>
            <a:bodyPr/>
            <a:lstStyle/>
            <a:p>
              <a:endParaRPr/>
            </a:p>
          </p:txBody>
        </p:sp>
        <p:sp>
          <p:nvSpPr>
            <p:cNvPr id="47" name="rc47"/>
            <p:cNvSpPr/>
            <p:nvPr/>
          </p:nvSpPr>
          <p:spPr>
            <a:xfrm>
              <a:off x="4515419" y="3251677"/>
              <a:ext cx="238667" cy="960332"/>
            </a:xfrm>
            <a:prstGeom prst="rect">
              <a:avLst/>
            </a:prstGeom>
            <a:solidFill>
              <a:srgbClr val="80BD41">
                <a:alpha val="100000"/>
              </a:srgbClr>
            </a:solidFill>
          </p:spPr>
          <p:txBody>
            <a:bodyPr/>
            <a:lstStyle/>
            <a:p>
              <a:endParaRPr/>
            </a:p>
          </p:txBody>
        </p:sp>
        <p:sp>
          <p:nvSpPr>
            <p:cNvPr id="48" name="rc48"/>
            <p:cNvSpPr/>
            <p:nvPr/>
          </p:nvSpPr>
          <p:spPr>
            <a:xfrm>
              <a:off x="4515419" y="3137876"/>
              <a:ext cx="238667" cy="113800"/>
            </a:xfrm>
            <a:prstGeom prst="rect">
              <a:avLst/>
            </a:prstGeom>
            <a:solidFill>
              <a:srgbClr val="1CABE2">
                <a:alpha val="100000"/>
              </a:srgbClr>
            </a:solidFill>
          </p:spPr>
          <p:txBody>
            <a:bodyPr/>
            <a:lstStyle/>
            <a:p>
              <a:endParaRPr/>
            </a:p>
          </p:txBody>
        </p:sp>
        <p:sp>
          <p:nvSpPr>
            <p:cNvPr id="49" name="rc49"/>
            <p:cNvSpPr/>
            <p:nvPr/>
          </p:nvSpPr>
          <p:spPr>
            <a:xfrm>
              <a:off x="4780604" y="3263619"/>
              <a:ext cx="238667" cy="948390"/>
            </a:xfrm>
            <a:prstGeom prst="rect">
              <a:avLst/>
            </a:prstGeom>
            <a:solidFill>
              <a:srgbClr val="80BD41">
                <a:alpha val="100000"/>
              </a:srgbClr>
            </a:solidFill>
          </p:spPr>
          <p:txBody>
            <a:bodyPr/>
            <a:lstStyle/>
            <a:p>
              <a:endParaRPr/>
            </a:p>
          </p:txBody>
        </p:sp>
        <p:sp>
          <p:nvSpPr>
            <p:cNvPr id="50" name="rc50"/>
            <p:cNvSpPr/>
            <p:nvPr/>
          </p:nvSpPr>
          <p:spPr>
            <a:xfrm>
              <a:off x="4780604" y="3144726"/>
              <a:ext cx="238667" cy="118892"/>
            </a:xfrm>
            <a:prstGeom prst="rect">
              <a:avLst/>
            </a:prstGeom>
            <a:solidFill>
              <a:srgbClr val="1CABE2">
                <a:alpha val="100000"/>
              </a:srgbClr>
            </a:solidFill>
          </p:spPr>
          <p:txBody>
            <a:bodyPr/>
            <a:lstStyle/>
            <a:p>
              <a:endParaRPr/>
            </a:p>
          </p:txBody>
        </p:sp>
        <p:sp>
          <p:nvSpPr>
            <p:cNvPr id="51" name="rc51"/>
            <p:cNvSpPr/>
            <p:nvPr/>
          </p:nvSpPr>
          <p:spPr>
            <a:xfrm>
              <a:off x="5045790" y="3255909"/>
              <a:ext cx="238667" cy="956100"/>
            </a:xfrm>
            <a:prstGeom prst="rect">
              <a:avLst/>
            </a:prstGeom>
            <a:solidFill>
              <a:srgbClr val="80BD41">
                <a:alpha val="100000"/>
              </a:srgbClr>
            </a:solidFill>
          </p:spPr>
          <p:txBody>
            <a:bodyPr/>
            <a:lstStyle/>
            <a:p>
              <a:endParaRPr/>
            </a:p>
          </p:txBody>
        </p:sp>
        <p:sp>
          <p:nvSpPr>
            <p:cNvPr id="52" name="rc52"/>
            <p:cNvSpPr/>
            <p:nvPr/>
          </p:nvSpPr>
          <p:spPr>
            <a:xfrm>
              <a:off x="5045790" y="3141970"/>
              <a:ext cx="238667" cy="113939"/>
            </a:xfrm>
            <a:prstGeom prst="rect">
              <a:avLst/>
            </a:prstGeom>
            <a:solidFill>
              <a:srgbClr val="1CABE2">
                <a:alpha val="100000"/>
              </a:srgbClr>
            </a:solidFill>
          </p:spPr>
          <p:txBody>
            <a:bodyPr/>
            <a:lstStyle/>
            <a:p>
              <a:endParaRPr/>
            </a:p>
          </p:txBody>
        </p:sp>
        <p:sp>
          <p:nvSpPr>
            <p:cNvPr id="53" name="rc53"/>
            <p:cNvSpPr/>
            <p:nvPr/>
          </p:nvSpPr>
          <p:spPr>
            <a:xfrm>
              <a:off x="5310976" y="3262830"/>
              <a:ext cx="238667" cy="949179"/>
            </a:xfrm>
            <a:prstGeom prst="rect">
              <a:avLst/>
            </a:prstGeom>
            <a:solidFill>
              <a:srgbClr val="80BD41">
                <a:alpha val="100000"/>
              </a:srgbClr>
            </a:solidFill>
          </p:spPr>
          <p:txBody>
            <a:bodyPr/>
            <a:lstStyle/>
            <a:p>
              <a:endParaRPr/>
            </a:p>
          </p:txBody>
        </p:sp>
        <p:sp>
          <p:nvSpPr>
            <p:cNvPr id="54" name="rc54"/>
            <p:cNvSpPr/>
            <p:nvPr/>
          </p:nvSpPr>
          <p:spPr>
            <a:xfrm>
              <a:off x="5310976" y="3148281"/>
              <a:ext cx="238667" cy="114548"/>
            </a:xfrm>
            <a:prstGeom prst="rect">
              <a:avLst/>
            </a:prstGeom>
            <a:solidFill>
              <a:srgbClr val="1CABE2">
                <a:alpha val="100000"/>
              </a:srgbClr>
            </a:solidFill>
          </p:spPr>
          <p:txBody>
            <a:bodyPr/>
            <a:lstStyle/>
            <a:p>
              <a:endParaRPr/>
            </a:p>
          </p:txBody>
        </p:sp>
        <p:sp>
          <p:nvSpPr>
            <p:cNvPr id="55" name="rc55"/>
            <p:cNvSpPr/>
            <p:nvPr/>
          </p:nvSpPr>
          <p:spPr>
            <a:xfrm>
              <a:off x="5576161" y="3252391"/>
              <a:ext cx="238667" cy="959618"/>
            </a:xfrm>
            <a:prstGeom prst="rect">
              <a:avLst/>
            </a:prstGeom>
            <a:solidFill>
              <a:srgbClr val="80BD41">
                <a:alpha val="100000"/>
              </a:srgbClr>
            </a:solidFill>
          </p:spPr>
          <p:txBody>
            <a:bodyPr/>
            <a:lstStyle/>
            <a:p>
              <a:endParaRPr/>
            </a:p>
          </p:txBody>
        </p:sp>
        <p:sp>
          <p:nvSpPr>
            <p:cNvPr id="56" name="rc56"/>
            <p:cNvSpPr/>
            <p:nvPr/>
          </p:nvSpPr>
          <p:spPr>
            <a:xfrm>
              <a:off x="5576161" y="3143504"/>
              <a:ext cx="238667" cy="108887"/>
            </a:xfrm>
            <a:prstGeom prst="rect">
              <a:avLst/>
            </a:prstGeom>
            <a:solidFill>
              <a:srgbClr val="1CABE2">
                <a:alpha val="100000"/>
              </a:srgbClr>
            </a:solidFill>
          </p:spPr>
          <p:txBody>
            <a:bodyPr/>
            <a:lstStyle/>
            <a:p>
              <a:endParaRPr/>
            </a:p>
          </p:txBody>
        </p:sp>
        <p:sp>
          <p:nvSpPr>
            <p:cNvPr id="57" name="rc57"/>
            <p:cNvSpPr/>
            <p:nvPr/>
          </p:nvSpPr>
          <p:spPr>
            <a:xfrm>
              <a:off x="5841347" y="3257407"/>
              <a:ext cx="238667" cy="954601"/>
            </a:xfrm>
            <a:prstGeom prst="rect">
              <a:avLst/>
            </a:prstGeom>
            <a:solidFill>
              <a:srgbClr val="80BD41">
                <a:alpha val="100000"/>
              </a:srgbClr>
            </a:solidFill>
          </p:spPr>
          <p:txBody>
            <a:bodyPr/>
            <a:lstStyle/>
            <a:p>
              <a:endParaRPr/>
            </a:p>
          </p:txBody>
        </p:sp>
        <p:sp>
          <p:nvSpPr>
            <p:cNvPr id="58" name="rc58"/>
            <p:cNvSpPr/>
            <p:nvPr/>
          </p:nvSpPr>
          <p:spPr>
            <a:xfrm>
              <a:off x="5841347" y="3151996"/>
              <a:ext cx="238667" cy="105411"/>
            </a:xfrm>
            <a:prstGeom prst="rect">
              <a:avLst/>
            </a:prstGeom>
            <a:solidFill>
              <a:srgbClr val="1CABE2">
                <a:alpha val="100000"/>
              </a:srgbClr>
            </a:solidFill>
          </p:spPr>
          <p:txBody>
            <a:bodyPr/>
            <a:lstStyle/>
            <a:p>
              <a:endParaRPr/>
            </a:p>
          </p:txBody>
        </p:sp>
        <p:sp>
          <p:nvSpPr>
            <p:cNvPr id="59" name="rc59"/>
            <p:cNvSpPr/>
            <p:nvPr/>
          </p:nvSpPr>
          <p:spPr>
            <a:xfrm>
              <a:off x="6106532" y="3277363"/>
              <a:ext cx="238667" cy="934646"/>
            </a:xfrm>
            <a:prstGeom prst="rect">
              <a:avLst/>
            </a:prstGeom>
            <a:solidFill>
              <a:srgbClr val="80BD41">
                <a:alpha val="100000"/>
              </a:srgbClr>
            </a:solidFill>
          </p:spPr>
          <p:txBody>
            <a:bodyPr/>
            <a:lstStyle/>
            <a:p>
              <a:endParaRPr/>
            </a:p>
          </p:txBody>
        </p:sp>
        <p:sp>
          <p:nvSpPr>
            <p:cNvPr id="60" name="rc60"/>
            <p:cNvSpPr/>
            <p:nvPr/>
          </p:nvSpPr>
          <p:spPr>
            <a:xfrm>
              <a:off x="6106532" y="3175705"/>
              <a:ext cx="238667" cy="101658"/>
            </a:xfrm>
            <a:prstGeom prst="rect">
              <a:avLst/>
            </a:prstGeom>
            <a:solidFill>
              <a:srgbClr val="1CABE2">
                <a:alpha val="100000"/>
              </a:srgbClr>
            </a:solidFill>
          </p:spPr>
          <p:txBody>
            <a:bodyPr/>
            <a:lstStyle/>
            <a:p>
              <a:endParaRPr/>
            </a:p>
          </p:txBody>
        </p:sp>
        <p:sp>
          <p:nvSpPr>
            <p:cNvPr id="61" name="rc61"/>
            <p:cNvSpPr/>
            <p:nvPr/>
          </p:nvSpPr>
          <p:spPr>
            <a:xfrm>
              <a:off x="6371718" y="3285186"/>
              <a:ext cx="238667" cy="926823"/>
            </a:xfrm>
            <a:prstGeom prst="rect">
              <a:avLst/>
            </a:prstGeom>
            <a:solidFill>
              <a:srgbClr val="80BD41">
                <a:alpha val="100000"/>
              </a:srgbClr>
            </a:solidFill>
          </p:spPr>
          <p:txBody>
            <a:bodyPr/>
            <a:lstStyle/>
            <a:p>
              <a:endParaRPr/>
            </a:p>
          </p:txBody>
        </p:sp>
        <p:sp>
          <p:nvSpPr>
            <p:cNvPr id="62" name="rc62"/>
            <p:cNvSpPr/>
            <p:nvPr/>
          </p:nvSpPr>
          <p:spPr>
            <a:xfrm>
              <a:off x="6371718" y="3188034"/>
              <a:ext cx="238667" cy="97151"/>
            </a:xfrm>
            <a:prstGeom prst="rect">
              <a:avLst/>
            </a:prstGeom>
            <a:solidFill>
              <a:srgbClr val="1CABE2">
                <a:alpha val="100000"/>
              </a:srgbClr>
            </a:solidFill>
          </p:spPr>
          <p:txBody>
            <a:bodyPr/>
            <a:lstStyle/>
            <a:p>
              <a:endParaRPr/>
            </a:p>
          </p:txBody>
        </p:sp>
        <p:sp>
          <p:nvSpPr>
            <p:cNvPr id="63" name="rc63"/>
            <p:cNvSpPr/>
            <p:nvPr/>
          </p:nvSpPr>
          <p:spPr>
            <a:xfrm>
              <a:off x="6636903" y="3337399"/>
              <a:ext cx="238667" cy="874609"/>
            </a:xfrm>
            <a:prstGeom prst="rect">
              <a:avLst/>
            </a:prstGeom>
            <a:solidFill>
              <a:srgbClr val="80BD41">
                <a:alpha val="100000"/>
              </a:srgbClr>
            </a:solidFill>
          </p:spPr>
          <p:txBody>
            <a:bodyPr/>
            <a:lstStyle/>
            <a:p>
              <a:endParaRPr/>
            </a:p>
          </p:txBody>
        </p:sp>
        <p:sp>
          <p:nvSpPr>
            <p:cNvPr id="64" name="rc64"/>
            <p:cNvSpPr/>
            <p:nvPr/>
          </p:nvSpPr>
          <p:spPr>
            <a:xfrm>
              <a:off x="6636903" y="3216310"/>
              <a:ext cx="238667" cy="121089"/>
            </a:xfrm>
            <a:prstGeom prst="rect">
              <a:avLst/>
            </a:prstGeom>
            <a:solidFill>
              <a:srgbClr val="1CABE2">
                <a:alpha val="100000"/>
              </a:srgbClr>
            </a:solidFill>
          </p:spPr>
          <p:txBody>
            <a:bodyPr/>
            <a:lstStyle/>
            <a:p>
              <a:endParaRPr/>
            </a:p>
          </p:txBody>
        </p:sp>
        <p:sp>
          <p:nvSpPr>
            <p:cNvPr id="65" name="rc65"/>
            <p:cNvSpPr/>
            <p:nvPr/>
          </p:nvSpPr>
          <p:spPr>
            <a:xfrm>
              <a:off x="6902089" y="3363420"/>
              <a:ext cx="238667" cy="848589"/>
            </a:xfrm>
            <a:prstGeom prst="rect">
              <a:avLst/>
            </a:prstGeom>
            <a:solidFill>
              <a:srgbClr val="80BD41">
                <a:alpha val="100000"/>
              </a:srgbClr>
            </a:solidFill>
          </p:spPr>
          <p:txBody>
            <a:bodyPr/>
            <a:lstStyle/>
            <a:p>
              <a:endParaRPr/>
            </a:p>
          </p:txBody>
        </p:sp>
        <p:sp>
          <p:nvSpPr>
            <p:cNvPr id="66" name="rc66"/>
            <p:cNvSpPr/>
            <p:nvPr/>
          </p:nvSpPr>
          <p:spPr>
            <a:xfrm>
              <a:off x="6902089" y="3225386"/>
              <a:ext cx="238667" cy="138033"/>
            </a:xfrm>
            <a:prstGeom prst="rect">
              <a:avLst/>
            </a:prstGeom>
            <a:solidFill>
              <a:srgbClr val="1CABE2">
                <a:alpha val="100000"/>
              </a:srgbClr>
            </a:solidFill>
          </p:spPr>
          <p:txBody>
            <a:bodyPr/>
            <a:lstStyle/>
            <a:p>
              <a:endParaRPr/>
            </a:p>
          </p:txBody>
        </p:sp>
        <p:sp>
          <p:nvSpPr>
            <p:cNvPr id="67" name="rc67"/>
            <p:cNvSpPr/>
            <p:nvPr/>
          </p:nvSpPr>
          <p:spPr>
            <a:xfrm>
              <a:off x="7167274" y="3335401"/>
              <a:ext cx="238667" cy="876608"/>
            </a:xfrm>
            <a:prstGeom prst="rect">
              <a:avLst/>
            </a:prstGeom>
            <a:solidFill>
              <a:srgbClr val="80BD41">
                <a:alpha val="100000"/>
              </a:srgbClr>
            </a:solidFill>
          </p:spPr>
          <p:txBody>
            <a:bodyPr/>
            <a:lstStyle/>
            <a:p>
              <a:endParaRPr/>
            </a:p>
          </p:txBody>
        </p:sp>
        <p:sp>
          <p:nvSpPr>
            <p:cNvPr id="68" name="rc68"/>
            <p:cNvSpPr/>
            <p:nvPr/>
          </p:nvSpPr>
          <p:spPr>
            <a:xfrm>
              <a:off x="7167274" y="3232243"/>
              <a:ext cx="238667" cy="103157"/>
            </a:xfrm>
            <a:prstGeom prst="rect">
              <a:avLst/>
            </a:prstGeom>
            <a:solidFill>
              <a:srgbClr val="1CABE2">
                <a:alpha val="100000"/>
              </a:srgbClr>
            </a:solidFill>
          </p:spPr>
          <p:txBody>
            <a:bodyPr/>
            <a:lstStyle/>
            <a:p>
              <a:endParaRPr/>
            </a:p>
          </p:txBody>
        </p:sp>
        <p:sp>
          <p:nvSpPr>
            <p:cNvPr id="69" name="rc69"/>
            <p:cNvSpPr/>
            <p:nvPr/>
          </p:nvSpPr>
          <p:spPr>
            <a:xfrm>
              <a:off x="7432460" y="3344559"/>
              <a:ext cx="238667" cy="867450"/>
            </a:xfrm>
            <a:prstGeom prst="rect">
              <a:avLst/>
            </a:prstGeom>
            <a:solidFill>
              <a:srgbClr val="80BD41">
                <a:alpha val="100000"/>
              </a:srgbClr>
            </a:solidFill>
          </p:spPr>
          <p:txBody>
            <a:bodyPr/>
            <a:lstStyle/>
            <a:p>
              <a:endParaRPr/>
            </a:p>
          </p:txBody>
        </p:sp>
        <p:sp>
          <p:nvSpPr>
            <p:cNvPr id="70" name="rc70"/>
            <p:cNvSpPr/>
            <p:nvPr/>
          </p:nvSpPr>
          <p:spPr>
            <a:xfrm>
              <a:off x="7432460" y="3234302"/>
              <a:ext cx="238667" cy="110256"/>
            </a:xfrm>
            <a:prstGeom prst="rect">
              <a:avLst/>
            </a:prstGeom>
            <a:solidFill>
              <a:srgbClr val="1CABE2">
                <a:alpha val="100000"/>
              </a:srgbClr>
            </a:solidFill>
          </p:spPr>
          <p:txBody>
            <a:bodyPr/>
            <a:lstStyle/>
            <a:p>
              <a:endParaRPr/>
            </a:p>
          </p:txBody>
        </p:sp>
        <p:sp>
          <p:nvSpPr>
            <p:cNvPr id="71" name="rc71"/>
            <p:cNvSpPr/>
            <p:nvPr/>
          </p:nvSpPr>
          <p:spPr>
            <a:xfrm>
              <a:off x="7697646" y="3339679"/>
              <a:ext cx="238667" cy="872329"/>
            </a:xfrm>
            <a:prstGeom prst="rect">
              <a:avLst/>
            </a:prstGeom>
            <a:solidFill>
              <a:srgbClr val="80BD41">
                <a:alpha val="100000"/>
              </a:srgbClr>
            </a:solidFill>
          </p:spPr>
          <p:txBody>
            <a:bodyPr/>
            <a:lstStyle/>
            <a:p>
              <a:endParaRPr/>
            </a:p>
          </p:txBody>
        </p:sp>
        <p:sp>
          <p:nvSpPr>
            <p:cNvPr id="72" name="rc72"/>
            <p:cNvSpPr/>
            <p:nvPr/>
          </p:nvSpPr>
          <p:spPr>
            <a:xfrm>
              <a:off x="7697646" y="3231756"/>
              <a:ext cx="238667" cy="107922"/>
            </a:xfrm>
            <a:prstGeom prst="rect">
              <a:avLst/>
            </a:prstGeom>
            <a:solidFill>
              <a:srgbClr val="1CABE2">
                <a:alpha val="100000"/>
              </a:srgbClr>
            </a:solidFill>
          </p:spPr>
          <p:txBody>
            <a:bodyPr/>
            <a:lstStyle/>
            <a:p>
              <a:endParaRPr/>
            </a:p>
          </p:txBody>
        </p:sp>
        <p:sp>
          <p:nvSpPr>
            <p:cNvPr id="73" name="rc73"/>
            <p:cNvSpPr/>
            <p:nvPr/>
          </p:nvSpPr>
          <p:spPr>
            <a:xfrm>
              <a:off x="7962831" y="3333613"/>
              <a:ext cx="238667" cy="878396"/>
            </a:xfrm>
            <a:prstGeom prst="rect">
              <a:avLst/>
            </a:prstGeom>
            <a:solidFill>
              <a:srgbClr val="80BD41">
                <a:alpha val="100000"/>
              </a:srgbClr>
            </a:solidFill>
          </p:spPr>
          <p:txBody>
            <a:bodyPr/>
            <a:lstStyle/>
            <a:p>
              <a:endParaRPr/>
            </a:p>
          </p:txBody>
        </p:sp>
        <p:sp>
          <p:nvSpPr>
            <p:cNvPr id="74" name="rc74"/>
            <p:cNvSpPr/>
            <p:nvPr/>
          </p:nvSpPr>
          <p:spPr>
            <a:xfrm>
              <a:off x="7962831" y="3231347"/>
              <a:ext cx="238667" cy="102265"/>
            </a:xfrm>
            <a:prstGeom prst="rect">
              <a:avLst/>
            </a:prstGeom>
            <a:solidFill>
              <a:srgbClr val="1CABE2">
                <a:alpha val="100000"/>
              </a:srgbClr>
            </a:solidFill>
          </p:spPr>
          <p:txBody>
            <a:bodyPr/>
            <a:lstStyle/>
            <a:p>
              <a:endParaRPr/>
            </a:p>
          </p:txBody>
        </p:sp>
        <p:sp>
          <p:nvSpPr>
            <p:cNvPr id="75" name="pl75"/>
            <p:cNvSpPr/>
            <p:nvPr/>
          </p:nvSpPr>
          <p:spPr>
            <a:xfrm>
              <a:off x="1452526" y="2257087"/>
              <a:ext cx="6629639" cy="193343"/>
            </a:xfrm>
            <a:custGeom>
              <a:avLst/>
              <a:gdLst/>
              <a:ahLst/>
              <a:cxnLst/>
              <a:rect l="0" t="0" r="0" b="0"/>
              <a:pathLst>
                <a:path w="6629639" h="193343">
                  <a:moveTo>
                    <a:pt x="0" y="193343"/>
                  </a:moveTo>
                  <a:lnTo>
                    <a:pt x="265185" y="171861"/>
                  </a:lnTo>
                  <a:lnTo>
                    <a:pt x="530371" y="171861"/>
                  </a:lnTo>
                  <a:lnTo>
                    <a:pt x="795556" y="150378"/>
                  </a:lnTo>
                  <a:lnTo>
                    <a:pt x="1060742" y="128895"/>
                  </a:lnTo>
                  <a:lnTo>
                    <a:pt x="1325927" y="107413"/>
                  </a:lnTo>
                  <a:lnTo>
                    <a:pt x="1591113" y="85930"/>
                  </a:lnTo>
                  <a:lnTo>
                    <a:pt x="1856298" y="85930"/>
                  </a:lnTo>
                  <a:lnTo>
                    <a:pt x="2121484" y="64447"/>
                  </a:lnTo>
                  <a:lnTo>
                    <a:pt x="2386670" y="42965"/>
                  </a:lnTo>
                  <a:lnTo>
                    <a:pt x="2651855" y="42965"/>
                  </a:lnTo>
                  <a:lnTo>
                    <a:pt x="2917041" y="21482"/>
                  </a:lnTo>
                  <a:lnTo>
                    <a:pt x="3182226" y="42965"/>
                  </a:lnTo>
                  <a:lnTo>
                    <a:pt x="3447412" y="42965"/>
                  </a:lnTo>
                  <a:lnTo>
                    <a:pt x="3712597" y="42965"/>
                  </a:lnTo>
                  <a:lnTo>
                    <a:pt x="3977783" y="42965"/>
                  </a:lnTo>
                  <a:lnTo>
                    <a:pt x="4242969" y="21482"/>
                  </a:lnTo>
                  <a:lnTo>
                    <a:pt x="4508154" y="21482"/>
                  </a:lnTo>
                  <a:lnTo>
                    <a:pt x="4773340" y="21482"/>
                  </a:lnTo>
                  <a:lnTo>
                    <a:pt x="5038525" y="0"/>
                  </a:lnTo>
                  <a:lnTo>
                    <a:pt x="5303711" y="64447"/>
                  </a:lnTo>
                  <a:lnTo>
                    <a:pt x="5568896" y="107413"/>
                  </a:lnTo>
                  <a:lnTo>
                    <a:pt x="5834082" y="42965"/>
                  </a:lnTo>
                  <a:lnTo>
                    <a:pt x="6099267" y="42965"/>
                  </a:lnTo>
                  <a:lnTo>
                    <a:pt x="6364453" y="42965"/>
                  </a:lnTo>
                  <a:lnTo>
                    <a:pt x="6629639" y="21482"/>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82188"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77" name="tx77"/>
            <p:cNvSpPr/>
            <p:nvPr/>
          </p:nvSpPr>
          <p:spPr>
            <a:xfrm>
              <a:off x="2708115"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78" name="tx78"/>
            <p:cNvSpPr/>
            <p:nvPr/>
          </p:nvSpPr>
          <p:spPr>
            <a:xfrm>
              <a:off x="4034043"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79" name="tx79"/>
            <p:cNvSpPr/>
            <p:nvPr/>
          </p:nvSpPr>
          <p:spPr>
            <a:xfrm>
              <a:off x="5359971"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0" name="tx80"/>
            <p:cNvSpPr/>
            <p:nvPr/>
          </p:nvSpPr>
          <p:spPr>
            <a:xfrm>
              <a:off x="6420713"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1" name="tx81"/>
            <p:cNvSpPr/>
            <p:nvPr/>
          </p:nvSpPr>
          <p:spPr>
            <a:xfrm>
              <a:off x="6685899"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2" name="tx82"/>
            <p:cNvSpPr/>
            <p:nvPr/>
          </p:nvSpPr>
          <p:spPr>
            <a:xfrm>
              <a:off x="6951084"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3" name="tx83"/>
            <p:cNvSpPr/>
            <p:nvPr/>
          </p:nvSpPr>
          <p:spPr>
            <a:xfrm>
              <a:off x="7216270"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4" name="tx84"/>
            <p:cNvSpPr/>
            <p:nvPr/>
          </p:nvSpPr>
          <p:spPr>
            <a:xfrm>
              <a:off x="7481456"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5" name="tx85"/>
            <p:cNvSpPr/>
            <p:nvPr/>
          </p:nvSpPr>
          <p:spPr>
            <a:xfrm>
              <a:off x="7746641"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6" name="tx86"/>
            <p:cNvSpPr/>
            <p:nvPr/>
          </p:nvSpPr>
          <p:spPr>
            <a:xfrm>
              <a:off x="8011827"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7" name="tx87"/>
            <p:cNvSpPr/>
            <p:nvPr/>
          </p:nvSpPr>
          <p:spPr>
            <a:xfrm>
              <a:off x="1362091" y="37656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1392236" y="32730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688019" y="374167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718164" y="3239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4013947" y="37053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4044091" y="3179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339874" y="369697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5370019" y="31651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6400617" y="370948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6430762" y="31961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6665802" y="37342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6695947" y="3236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6930988" y="374859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6961133" y="32539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196173" y="373326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226318" y="32447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461359" y="3739167"/>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7491504" y="3248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7726545" y="37354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106" name="tx106"/>
            <p:cNvSpPr/>
            <p:nvPr/>
          </p:nvSpPr>
          <p:spPr>
            <a:xfrm>
              <a:off x="7756689" y="32466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991730" y="373237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108" name="tx108"/>
            <p:cNvSpPr/>
            <p:nvPr/>
          </p:nvSpPr>
          <p:spPr>
            <a:xfrm>
              <a:off x="8021875" y="32419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9" name="tx109"/>
            <p:cNvSpPr/>
            <p:nvPr/>
          </p:nvSpPr>
          <p:spPr>
            <a:xfrm>
              <a:off x="1362091" y="306994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0" name="tx110"/>
            <p:cNvSpPr/>
            <p:nvPr/>
          </p:nvSpPr>
          <p:spPr>
            <a:xfrm>
              <a:off x="2688019" y="305373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1" name="tx111"/>
            <p:cNvSpPr/>
            <p:nvPr/>
          </p:nvSpPr>
          <p:spPr>
            <a:xfrm>
              <a:off x="4013947" y="30026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2" name="tx112"/>
            <p:cNvSpPr/>
            <p:nvPr/>
          </p:nvSpPr>
          <p:spPr>
            <a:xfrm>
              <a:off x="5339874" y="29914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13" name="tx113"/>
            <p:cNvSpPr/>
            <p:nvPr/>
          </p:nvSpPr>
          <p:spPr>
            <a:xfrm>
              <a:off x="6400617" y="303114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4" name="tx114"/>
            <p:cNvSpPr/>
            <p:nvPr/>
          </p:nvSpPr>
          <p:spPr>
            <a:xfrm>
              <a:off x="6665802" y="305941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5" name="tx115"/>
            <p:cNvSpPr/>
            <p:nvPr/>
          </p:nvSpPr>
          <p:spPr>
            <a:xfrm>
              <a:off x="6930988" y="306849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6" name="tx116"/>
            <p:cNvSpPr/>
            <p:nvPr/>
          </p:nvSpPr>
          <p:spPr>
            <a:xfrm>
              <a:off x="7196173" y="307540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7" name="tx117"/>
            <p:cNvSpPr/>
            <p:nvPr/>
          </p:nvSpPr>
          <p:spPr>
            <a:xfrm>
              <a:off x="7461359" y="30774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8" name="tx118"/>
            <p:cNvSpPr/>
            <p:nvPr/>
          </p:nvSpPr>
          <p:spPr>
            <a:xfrm>
              <a:off x="7726545" y="30749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9" name="tx119"/>
            <p:cNvSpPr/>
            <p:nvPr/>
          </p:nvSpPr>
          <p:spPr>
            <a:xfrm>
              <a:off x="7991730" y="30745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733081"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577692" y="340086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2" name="tx122"/>
            <p:cNvSpPr/>
            <p:nvPr/>
          </p:nvSpPr>
          <p:spPr>
            <a:xfrm>
              <a:off x="577692" y="2641841"/>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23" name="tx123"/>
            <p:cNvSpPr/>
            <p:nvPr/>
          </p:nvSpPr>
          <p:spPr>
            <a:xfrm>
              <a:off x="577692" y="1882746"/>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9607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220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4793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7386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3460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97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6497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3016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5313"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053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57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2" name="pl142"/>
            <p:cNvSpPr/>
            <p:nvPr/>
          </p:nvSpPr>
          <p:spPr>
            <a:xfrm>
              <a:off x="255108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2818187"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76144" y="5080163"/>
              <a:ext cx="201456" cy="201456"/>
            </a:xfrm>
            <a:prstGeom prst="rect">
              <a:avLst/>
            </a:prstGeom>
            <a:solidFill>
              <a:srgbClr val="1CABE2">
                <a:alpha val="100000"/>
              </a:srgbClr>
            </a:solidFill>
          </p:spPr>
          <p:txBody>
            <a:bodyPr/>
            <a:lstStyle/>
            <a:p>
              <a:endParaRPr/>
            </a:p>
          </p:txBody>
        </p:sp>
        <p:sp>
          <p:nvSpPr>
            <p:cNvPr id="145" name="rc145"/>
            <p:cNvSpPr/>
            <p:nvPr/>
          </p:nvSpPr>
          <p:spPr>
            <a:xfrm>
              <a:off x="6034302"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356189"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314347"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777"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777" y="1592892"/>
              <a:ext cx="137942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Global, 2000-2025</a:t>
              </a:r>
            </a:p>
          </p:txBody>
        </p:sp>
        <p:sp>
          <p:nvSpPr>
            <p:cNvPr id="150" name="pl150"/>
            <p:cNvSpPr/>
            <p:nvPr/>
          </p:nvSpPr>
          <p:spPr>
            <a:xfrm>
              <a:off x="254537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6974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9410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89777" y="5902589"/>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89777" y="574751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89777" y="559243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33319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5755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8192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333192" y="5840557"/>
              <a:ext cx="5920632" cy="124062"/>
            </a:xfrm>
            <a:prstGeom prst="rect">
              <a:avLst/>
            </a:prstGeom>
            <a:solidFill>
              <a:srgbClr val="80BD41">
                <a:alpha val="100000"/>
              </a:srgbClr>
            </a:solidFill>
          </p:spPr>
          <p:txBody>
            <a:bodyPr/>
            <a:lstStyle/>
            <a:p>
              <a:endParaRPr/>
            </a:p>
          </p:txBody>
        </p:sp>
        <p:sp>
          <p:nvSpPr>
            <p:cNvPr id="160" name="rc160"/>
            <p:cNvSpPr/>
            <p:nvPr/>
          </p:nvSpPr>
          <p:spPr>
            <a:xfrm>
              <a:off x="7253824" y="5840557"/>
              <a:ext cx="620611" cy="124062"/>
            </a:xfrm>
            <a:prstGeom prst="rect">
              <a:avLst/>
            </a:prstGeom>
            <a:solidFill>
              <a:srgbClr val="1CABE2">
                <a:alpha val="100000"/>
              </a:srgbClr>
            </a:solidFill>
          </p:spPr>
          <p:txBody>
            <a:bodyPr/>
            <a:lstStyle/>
            <a:p>
              <a:endParaRPr/>
            </a:p>
          </p:txBody>
        </p:sp>
        <p:sp>
          <p:nvSpPr>
            <p:cNvPr id="161" name="rc161"/>
            <p:cNvSpPr/>
            <p:nvPr/>
          </p:nvSpPr>
          <p:spPr>
            <a:xfrm>
              <a:off x="1333192" y="5685479"/>
              <a:ext cx="5572520" cy="124062"/>
            </a:xfrm>
            <a:prstGeom prst="rect">
              <a:avLst/>
            </a:prstGeom>
            <a:solidFill>
              <a:srgbClr val="80BD41">
                <a:alpha val="100000"/>
              </a:srgbClr>
            </a:solidFill>
          </p:spPr>
          <p:txBody>
            <a:bodyPr/>
            <a:lstStyle/>
            <a:p>
              <a:endParaRPr/>
            </a:p>
          </p:txBody>
        </p:sp>
        <p:sp>
          <p:nvSpPr>
            <p:cNvPr id="162" name="rc162"/>
            <p:cNvSpPr/>
            <p:nvPr/>
          </p:nvSpPr>
          <p:spPr>
            <a:xfrm>
              <a:off x="6905713" y="5685479"/>
              <a:ext cx="689421" cy="124062"/>
            </a:xfrm>
            <a:prstGeom prst="rect">
              <a:avLst/>
            </a:prstGeom>
            <a:solidFill>
              <a:srgbClr val="1CABE2">
                <a:alpha val="100000"/>
              </a:srgbClr>
            </a:solidFill>
          </p:spPr>
          <p:txBody>
            <a:bodyPr/>
            <a:lstStyle/>
            <a:p>
              <a:endParaRPr/>
            </a:p>
          </p:txBody>
        </p:sp>
        <p:sp>
          <p:nvSpPr>
            <p:cNvPr id="163" name="rc163"/>
            <p:cNvSpPr/>
            <p:nvPr/>
          </p:nvSpPr>
          <p:spPr>
            <a:xfrm>
              <a:off x="1333192" y="5530401"/>
              <a:ext cx="5611275" cy="124062"/>
            </a:xfrm>
            <a:prstGeom prst="rect">
              <a:avLst/>
            </a:prstGeom>
            <a:solidFill>
              <a:srgbClr val="80BD41">
                <a:alpha val="100000"/>
              </a:srgbClr>
            </a:solidFill>
          </p:spPr>
          <p:txBody>
            <a:bodyPr/>
            <a:lstStyle/>
            <a:p>
              <a:endParaRPr/>
            </a:p>
          </p:txBody>
        </p:sp>
        <p:sp>
          <p:nvSpPr>
            <p:cNvPr id="164" name="rc164"/>
            <p:cNvSpPr/>
            <p:nvPr/>
          </p:nvSpPr>
          <p:spPr>
            <a:xfrm>
              <a:off x="6944467" y="5530401"/>
              <a:ext cx="653284" cy="124062"/>
            </a:xfrm>
            <a:prstGeom prst="rect">
              <a:avLst/>
            </a:prstGeom>
            <a:solidFill>
              <a:srgbClr val="1CABE2">
                <a:alpha val="100000"/>
              </a:srgbClr>
            </a:solidFill>
          </p:spPr>
          <p:txBody>
            <a:bodyPr/>
            <a:lstStyle/>
            <a:p>
              <a:endParaRPr/>
            </a:p>
          </p:txBody>
        </p:sp>
        <p:sp>
          <p:nvSpPr>
            <p:cNvPr id="165" name="tx165"/>
            <p:cNvSpPr/>
            <p:nvPr/>
          </p:nvSpPr>
          <p:spPr>
            <a:xfrm>
              <a:off x="4135263" y="5856952"/>
              <a:ext cx="316490"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122.1</a:t>
              </a:r>
            </a:p>
          </p:txBody>
        </p:sp>
        <p:sp>
          <p:nvSpPr>
            <p:cNvPr id="166" name="tx166"/>
            <p:cNvSpPr/>
            <p:nvPr/>
          </p:nvSpPr>
          <p:spPr>
            <a:xfrm>
              <a:off x="7441054"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12.8</a:t>
              </a:r>
            </a:p>
          </p:txBody>
        </p:sp>
        <p:sp>
          <p:nvSpPr>
            <p:cNvPr id="167" name="tx167"/>
            <p:cNvSpPr/>
            <p:nvPr/>
          </p:nvSpPr>
          <p:spPr>
            <a:xfrm>
              <a:off x="3961207" y="5700330"/>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114.9</a:t>
              </a:r>
            </a:p>
          </p:txBody>
        </p:sp>
        <p:sp>
          <p:nvSpPr>
            <p:cNvPr id="168" name="tx168"/>
            <p:cNvSpPr/>
            <p:nvPr/>
          </p:nvSpPr>
          <p:spPr>
            <a:xfrm>
              <a:off x="7127348" y="5701874"/>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14.2</a:t>
              </a:r>
            </a:p>
          </p:txBody>
        </p:sp>
        <p:sp>
          <p:nvSpPr>
            <p:cNvPr id="169" name="tx169"/>
            <p:cNvSpPr/>
            <p:nvPr/>
          </p:nvSpPr>
          <p:spPr>
            <a:xfrm>
              <a:off x="3980585" y="5545252"/>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115.7</a:t>
              </a:r>
            </a:p>
          </p:txBody>
        </p:sp>
        <p:sp>
          <p:nvSpPr>
            <p:cNvPr id="170" name="tx170"/>
            <p:cNvSpPr/>
            <p:nvPr/>
          </p:nvSpPr>
          <p:spPr>
            <a:xfrm>
              <a:off x="7148033"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13.5</a:t>
              </a:r>
            </a:p>
          </p:txBody>
        </p:sp>
        <p:sp>
          <p:nvSpPr>
            <p:cNvPr id="171" name="tx171"/>
            <p:cNvSpPr/>
            <p:nvPr/>
          </p:nvSpPr>
          <p:spPr>
            <a:xfrm>
              <a:off x="8043253" y="5855347"/>
              <a:ext cx="316490"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134.9</a:t>
              </a:r>
            </a:p>
          </p:txBody>
        </p:sp>
        <p:sp>
          <p:nvSpPr>
            <p:cNvPr id="172" name="tx172"/>
            <p:cNvSpPr/>
            <p:nvPr/>
          </p:nvSpPr>
          <p:spPr>
            <a:xfrm>
              <a:off x="7749987" y="5700330"/>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129.1</a:t>
              </a:r>
            </a:p>
          </p:txBody>
        </p:sp>
        <p:sp>
          <p:nvSpPr>
            <p:cNvPr id="173" name="tx173"/>
            <p:cNvSpPr/>
            <p:nvPr/>
          </p:nvSpPr>
          <p:spPr>
            <a:xfrm>
              <a:off x="7752735" y="5545252"/>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129.2</a:t>
              </a:r>
            </a:p>
          </p:txBody>
        </p:sp>
        <p:sp>
          <p:nvSpPr>
            <p:cNvPr id="174" name="tx174"/>
            <p:cNvSpPr/>
            <p:nvPr/>
          </p:nvSpPr>
          <p:spPr>
            <a:xfrm>
              <a:off x="616369"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616369"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616369"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16753"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02272"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9" name="tx179"/>
            <p:cNvSpPr/>
            <p:nvPr/>
          </p:nvSpPr>
          <p:spPr>
            <a:xfrm>
              <a:off x="5987791" y="6056151"/>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80" name="tx180"/>
            <p:cNvSpPr/>
            <p:nvPr/>
          </p:nvSpPr>
          <p:spPr>
            <a:xfrm>
              <a:off x="3878429"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90%: 115.7 million children received at least one dose of DTP-containing vaccine, but 13.5 million remain unreached.</a:t>
            </a:r>
          </a:p>
        </p:txBody>
      </p:sp>
      <p:grpSp>
        <p:nvGrpSpPr>
          <p:cNvPr id="185" name="Group 184"/>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06359" y="3933002"/>
              <a:ext cx="7450521" cy="0"/>
            </a:xfrm>
            <a:custGeom>
              <a:avLst/>
              <a:gdLst/>
              <a:ahLst/>
              <a:cxnLst/>
              <a:rect l="0" t="0" r="0" b="0"/>
              <a:pathLst>
                <a:path w="7450521">
                  <a:moveTo>
                    <a:pt x="0" y="0"/>
                  </a:moveTo>
                  <a:lnTo>
                    <a:pt x="7450521" y="0"/>
                  </a:lnTo>
                  <a:lnTo>
                    <a:pt x="745052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206359" y="2547937"/>
              <a:ext cx="7450521" cy="0"/>
            </a:xfrm>
            <a:custGeom>
              <a:avLst/>
              <a:gdLst/>
              <a:ahLst/>
              <a:cxnLst/>
              <a:rect l="0" t="0" r="0" b="0"/>
              <a:pathLst>
                <a:path w="7450521">
                  <a:moveTo>
                    <a:pt x="0" y="0"/>
                  </a:moveTo>
                  <a:lnTo>
                    <a:pt x="7450521" y="0"/>
                  </a:lnTo>
                  <a:lnTo>
                    <a:pt x="74505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206359" y="1162872"/>
              <a:ext cx="7450521" cy="0"/>
            </a:xfrm>
            <a:custGeom>
              <a:avLst/>
              <a:gdLst/>
              <a:ahLst/>
              <a:cxnLst/>
              <a:rect l="0" t="0" r="0" b="0"/>
              <a:pathLst>
                <a:path w="7450521">
                  <a:moveTo>
                    <a:pt x="0" y="0"/>
                  </a:moveTo>
                  <a:lnTo>
                    <a:pt x="7450521" y="0"/>
                  </a:lnTo>
                  <a:lnTo>
                    <a:pt x="74505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206359" y="4625535"/>
              <a:ext cx="7450521" cy="0"/>
            </a:xfrm>
            <a:custGeom>
              <a:avLst/>
              <a:gdLst/>
              <a:ahLst/>
              <a:cxnLst/>
              <a:rect l="0" t="0" r="0" b="0"/>
              <a:pathLst>
                <a:path w="7450521">
                  <a:moveTo>
                    <a:pt x="0" y="0"/>
                  </a:moveTo>
                  <a:lnTo>
                    <a:pt x="7450521" y="0"/>
                  </a:lnTo>
                  <a:lnTo>
                    <a:pt x="745052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06359" y="3240470"/>
              <a:ext cx="7450521" cy="0"/>
            </a:xfrm>
            <a:custGeom>
              <a:avLst/>
              <a:gdLst/>
              <a:ahLst/>
              <a:cxnLst/>
              <a:rect l="0" t="0" r="0" b="0"/>
              <a:pathLst>
                <a:path w="7450521">
                  <a:moveTo>
                    <a:pt x="0" y="0"/>
                  </a:moveTo>
                  <a:lnTo>
                    <a:pt x="7450521" y="0"/>
                  </a:lnTo>
                  <a:lnTo>
                    <a:pt x="74505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06359" y="1855404"/>
              <a:ext cx="7450521" cy="0"/>
            </a:xfrm>
            <a:custGeom>
              <a:avLst/>
              <a:gdLst/>
              <a:ahLst/>
              <a:cxnLst/>
              <a:rect l="0" t="0" r="0" b="0"/>
              <a:pathLst>
                <a:path w="7450521">
                  <a:moveTo>
                    <a:pt x="0" y="0"/>
                  </a:moveTo>
                  <a:lnTo>
                    <a:pt x="7450521" y="0"/>
                  </a:lnTo>
                  <a:lnTo>
                    <a:pt x="74505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4365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73964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383563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93162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02760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12359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21958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8084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2760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4680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6600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8520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043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2359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545019" y="3335158"/>
              <a:ext cx="197277" cy="1290376"/>
            </a:xfrm>
            <a:prstGeom prst="rect">
              <a:avLst/>
            </a:prstGeom>
            <a:solidFill>
              <a:srgbClr val="80BD41">
                <a:alpha val="100000"/>
              </a:srgbClr>
            </a:solidFill>
          </p:spPr>
          <p:txBody>
            <a:bodyPr/>
            <a:lstStyle/>
            <a:p>
              <a:endParaRPr/>
            </a:p>
          </p:txBody>
        </p:sp>
        <p:sp>
          <p:nvSpPr>
            <p:cNvPr id="25" name="rc25"/>
            <p:cNvSpPr/>
            <p:nvPr/>
          </p:nvSpPr>
          <p:spPr>
            <a:xfrm>
              <a:off x="1545019" y="2827796"/>
              <a:ext cx="197277" cy="316356"/>
            </a:xfrm>
            <a:prstGeom prst="rect">
              <a:avLst/>
            </a:prstGeom>
            <a:solidFill>
              <a:srgbClr val="0058AB">
                <a:alpha val="100000"/>
              </a:srgbClr>
            </a:solidFill>
          </p:spPr>
          <p:txBody>
            <a:bodyPr/>
            <a:lstStyle/>
            <a:p>
              <a:endParaRPr/>
            </a:p>
          </p:txBody>
        </p:sp>
        <p:sp>
          <p:nvSpPr>
            <p:cNvPr id="26" name="rc26"/>
            <p:cNvSpPr/>
            <p:nvPr/>
          </p:nvSpPr>
          <p:spPr>
            <a:xfrm>
              <a:off x="1545019" y="3144152"/>
              <a:ext cx="197277" cy="191006"/>
            </a:xfrm>
            <a:prstGeom prst="rect">
              <a:avLst/>
            </a:prstGeom>
            <a:solidFill>
              <a:srgbClr val="1CABE2">
                <a:alpha val="100000"/>
              </a:srgbClr>
            </a:solidFill>
          </p:spPr>
          <p:txBody>
            <a:bodyPr/>
            <a:lstStyle/>
            <a:p>
              <a:endParaRPr/>
            </a:p>
          </p:txBody>
        </p:sp>
        <p:sp>
          <p:nvSpPr>
            <p:cNvPr id="27" name="rc27"/>
            <p:cNvSpPr/>
            <p:nvPr/>
          </p:nvSpPr>
          <p:spPr>
            <a:xfrm>
              <a:off x="1764217" y="3326423"/>
              <a:ext cx="197277" cy="1299111"/>
            </a:xfrm>
            <a:prstGeom prst="rect">
              <a:avLst/>
            </a:prstGeom>
            <a:solidFill>
              <a:srgbClr val="80BD41">
                <a:alpha val="100000"/>
              </a:srgbClr>
            </a:solidFill>
          </p:spPr>
          <p:txBody>
            <a:bodyPr/>
            <a:lstStyle/>
            <a:p>
              <a:endParaRPr/>
            </a:p>
          </p:txBody>
        </p:sp>
        <p:sp>
          <p:nvSpPr>
            <p:cNvPr id="28" name="rc28"/>
            <p:cNvSpPr/>
            <p:nvPr/>
          </p:nvSpPr>
          <p:spPr>
            <a:xfrm>
              <a:off x="1764217" y="2830899"/>
              <a:ext cx="197277" cy="311328"/>
            </a:xfrm>
            <a:prstGeom prst="rect">
              <a:avLst/>
            </a:prstGeom>
            <a:solidFill>
              <a:srgbClr val="0058AB">
                <a:alpha val="100000"/>
              </a:srgbClr>
            </a:solidFill>
          </p:spPr>
          <p:txBody>
            <a:bodyPr/>
            <a:lstStyle/>
            <a:p>
              <a:endParaRPr/>
            </a:p>
          </p:txBody>
        </p:sp>
        <p:sp>
          <p:nvSpPr>
            <p:cNvPr id="29" name="rc29"/>
            <p:cNvSpPr/>
            <p:nvPr/>
          </p:nvSpPr>
          <p:spPr>
            <a:xfrm>
              <a:off x="1764217" y="3142227"/>
              <a:ext cx="197277" cy="184196"/>
            </a:xfrm>
            <a:prstGeom prst="rect">
              <a:avLst/>
            </a:prstGeom>
            <a:solidFill>
              <a:srgbClr val="1CABE2">
                <a:alpha val="100000"/>
              </a:srgbClr>
            </a:solidFill>
          </p:spPr>
          <p:txBody>
            <a:bodyPr/>
            <a:lstStyle/>
            <a:p>
              <a:endParaRPr/>
            </a:p>
          </p:txBody>
        </p:sp>
        <p:sp>
          <p:nvSpPr>
            <p:cNvPr id="30" name="rc30"/>
            <p:cNvSpPr/>
            <p:nvPr/>
          </p:nvSpPr>
          <p:spPr>
            <a:xfrm>
              <a:off x="1983414" y="3328726"/>
              <a:ext cx="197277" cy="1296809"/>
            </a:xfrm>
            <a:prstGeom prst="rect">
              <a:avLst/>
            </a:prstGeom>
            <a:solidFill>
              <a:srgbClr val="80BD41">
                <a:alpha val="100000"/>
              </a:srgbClr>
            </a:solidFill>
          </p:spPr>
          <p:txBody>
            <a:bodyPr/>
            <a:lstStyle/>
            <a:p>
              <a:endParaRPr/>
            </a:p>
          </p:txBody>
        </p:sp>
        <p:sp>
          <p:nvSpPr>
            <p:cNvPr id="31" name="rc31"/>
            <p:cNvSpPr/>
            <p:nvPr/>
          </p:nvSpPr>
          <p:spPr>
            <a:xfrm>
              <a:off x="1983414" y="2828525"/>
              <a:ext cx="197277" cy="314114"/>
            </a:xfrm>
            <a:prstGeom prst="rect">
              <a:avLst/>
            </a:prstGeom>
            <a:solidFill>
              <a:srgbClr val="0058AB">
                <a:alpha val="100000"/>
              </a:srgbClr>
            </a:solidFill>
          </p:spPr>
          <p:txBody>
            <a:bodyPr/>
            <a:lstStyle/>
            <a:p>
              <a:endParaRPr/>
            </a:p>
          </p:txBody>
        </p:sp>
        <p:sp>
          <p:nvSpPr>
            <p:cNvPr id="32" name="rc32"/>
            <p:cNvSpPr/>
            <p:nvPr/>
          </p:nvSpPr>
          <p:spPr>
            <a:xfrm>
              <a:off x="1983414" y="3142639"/>
              <a:ext cx="197277" cy="186086"/>
            </a:xfrm>
            <a:prstGeom prst="rect">
              <a:avLst/>
            </a:prstGeom>
            <a:solidFill>
              <a:srgbClr val="1CABE2">
                <a:alpha val="100000"/>
              </a:srgbClr>
            </a:solidFill>
          </p:spPr>
          <p:txBody>
            <a:bodyPr/>
            <a:lstStyle/>
            <a:p>
              <a:endParaRPr/>
            </a:p>
          </p:txBody>
        </p:sp>
        <p:sp>
          <p:nvSpPr>
            <p:cNvPr id="33" name="rc33"/>
            <p:cNvSpPr/>
            <p:nvPr/>
          </p:nvSpPr>
          <p:spPr>
            <a:xfrm>
              <a:off x="2202612" y="3290923"/>
              <a:ext cx="197277" cy="1334612"/>
            </a:xfrm>
            <a:prstGeom prst="rect">
              <a:avLst/>
            </a:prstGeom>
            <a:solidFill>
              <a:srgbClr val="80BD41">
                <a:alpha val="100000"/>
              </a:srgbClr>
            </a:solidFill>
          </p:spPr>
          <p:txBody>
            <a:bodyPr/>
            <a:lstStyle/>
            <a:p>
              <a:endParaRPr/>
            </a:p>
          </p:txBody>
        </p:sp>
        <p:sp>
          <p:nvSpPr>
            <p:cNvPr id="34" name="rc34"/>
            <p:cNvSpPr/>
            <p:nvPr/>
          </p:nvSpPr>
          <p:spPr>
            <a:xfrm>
              <a:off x="2202612" y="2822080"/>
              <a:ext cx="197277" cy="296239"/>
            </a:xfrm>
            <a:prstGeom prst="rect">
              <a:avLst/>
            </a:prstGeom>
            <a:solidFill>
              <a:srgbClr val="0058AB">
                <a:alpha val="100000"/>
              </a:srgbClr>
            </a:solidFill>
          </p:spPr>
          <p:txBody>
            <a:bodyPr/>
            <a:lstStyle/>
            <a:p>
              <a:endParaRPr/>
            </a:p>
          </p:txBody>
        </p:sp>
        <p:sp>
          <p:nvSpPr>
            <p:cNvPr id="35" name="rc35"/>
            <p:cNvSpPr/>
            <p:nvPr/>
          </p:nvSpPr>
          <p:spPr>
            <a:xfrm>
              <a:off x="2202612" y="3118320"/>
              <a:ext cx="197277" cy="172602"/>
            </a:xfrm>
            <a:prstGeom prst="rect">
              <a:avLst/>
            </a:prstGeom>
            <a:solidFill>
              <a:srgbClr val="1CABE2">
                <a:alpha val="100000"/>
              </a:srgbClr>
            </a:solidFill>
          </p:spPr>
          <p:txBody>
            <a:bodyPr/>
            <a:lstStyle/>
            <a:p>
              <a:endParaRPr/>
            </a:p>
          </p:txBody>
        </p:sp>
        <p:sp>
          <p:nvSpPr>
            <p:cNvPr id="36" name="rc36"/>
            <p:cNvSpPr/>
            <p:nvPr/>
          </p:nvSpPr>
          <p:spPr>
            <a:xfrm>
              <a:off x="2421809" y="3242338"/>
              <a:ext cx="197277" cy="1383197"/>
            </a:xfrm>
            <a:prstGeom prst="rect">
              <a:avLst/>
            </a:prstGeom>
            <a:solidFill>
              <a:srgbClr val="80BD41">
                <a:alpha val="100000"/>
              </a:srgbClr>
            </a:solidFill>
          </p:spPr>
          <p:txBody>
            <a:bodyPr/>
            <a:lstStyle/>
            <a:p>
              <a:endParaRPr/>
            </a:p>
          </p:txBody>
        </p:sp>
        <p:sp>
          <p:nvSpPr>
            <p:cNvPr id="37" name="rc37"/>
            <p:cNvSpPr/>
            <p:nvPr/>
          </p:nvSpPr>
          <p:spPr>
            <a:xfrm>
              <a:off x="2421809" y="2807994"/>
              <a:ext cx="197277" cy="276367"/>
            </a:xfrm>
            <a:prstGeom prst="rect">
              <a:avLst/>
            </a:prstGeom>
            <a:solidFill>
              <a:srgbClr val="0058AB">
                <a:alpha val="100000"/>
              </a:srgbClr>
            </a:solidFill>
          </p:spPr>
          <p:txBody>
            <a:bodyPr/>
            <a:lstStyle/>
            <a:p>
              <a:endParaRPr/>
            </a:p>
          </p:txBody>
        </p:sp>
        <p:sp>
          <p:nvSpPr>
            <p:cNvPr id="38" name="rc38"/>
            <p:cNvSpPr/>
            <p:nvPr/>
          </p:nvSpPr>
          <p:spPr>
            <a:xfrm>
              <a:off x="2421809" y="3084362"/>
              <a:ext cx="197277" cy="157976"/>
            </a:xfrm>
            <a:prstGeom prst="rect">
              <a:avLst/>
            </a:prstGeom>
            <a:solidFill>
              <a:srgbClr val="1CABE2">
                <a:alpha val="100000"/>
              </a:srgbClr>
            </a:solidFill>
          </p:spPr>
          <p:txBody>
            <a:bodyPr/>
            <a:lstStyle/>
            <a:p>
              <a:endParaRPr/>
            </a:p>
          </p:txBody>
        </p:sp>
        <p:sp>
          <p:nvSpPr>
            <p:cNvPr id="39" name="rc39"/>
            <p:cNvSpPr/>
            <p:nvPr/>
          </p:nvSpPr>
          <p:spPr>
            <a:xfrm>
              <a:off x="2641007" y="3218414"/>
              <a:ext cx="197277" cy="1407120"/>
            </a:xfrm>
            <a:prstGeom prst="rect">
              <a:avLst/>
            </a:prstGeom>
            <a:solidFill>
              <a:srgbClr val="80BD41">
                <a:alpha val="100000"/>
              </a:srgbClr>
            </a:solidFill>
          </p:spPr>
          <p:txBody>
            <a:bodyPr/>
            <a:lstStyle/>
            <a:p>
              <a:endParaRPr/>
            </a:p>
          </p:txBody>
        </p:sp>
        <p:sp>
          <p:nvSpPr>
            <p:cNvPr id="40" name="rc40"/>
            <p:cNvSpPr/>
            <p:nvPr/>
          </p:nvSpPr>
          <p:spPr>
            <a:xfrm>
              <a:off x="2641007" y="2798222"/>
              <a:ext cx="197277" cy="253532"/>
            </a:xfrm>
            <a:prstGeom prst="rect">
              <a:avLst/>
            </a:prstGeom>
            <a:solidFill>
              <a:srgbClr val="0058AB">
                <a:alpha val="100000"/>
              </a:srgbClr>
            </a:solidFill>
          </p:spPr>
          <p:txBody>
            <a:bodyPr/>
            <a:lstStyle/>
            <a:p>
              <a:endParaRPr/>
            </a:p>
          </p:txBody>
        </p:sp>
        <p:sp>
          <p:nvSpPr>
            <p:cNvPr id="41" name="rc41"/>
            <p:cNvSpPr/>
            <p:nvPr/>
          </p:nvSpPr>
          <p:spPr>
            <a:xfrm>
              <a:off x="2641007" y="3051755"/>
              <a:ext cx="197277" cy="166659"/>
            </a:xfrm>
            <a:prstGeom prst="rect">
              <a:avLst/>
            </a:prstGeom>
            <a:solidFill>
              <a:srgbClr val="1CABE2">
                <a:alpha val="100000"/>
              </a:srgbClr>
            </a:solidFill>
          </p:spPr>
          <p:txBody>
            <a:bodyPr/>
            <a:lstStyle/>
            <a:p>
              <a:endParaRPr/>
            </a:p>
          </p:txBody>
        </p:sp>
        <p:sp>
          <p:nvSpPr>
            <p:cNvPr id="42" name="rc42"/>
            <p:cNvSpPr/>
            <p:nvPr/>
          </p:nvSpPr>
          <p:spPr>
            <a:xfrm>
              <a:off x="2860204" y="3180329"/>
              <a:ext cx="197277" cy="1445205"/>
            </a:xfrm>
            <a:prstGeom prst="rect">
              <a:avLst/>
            </a:prstGeom>
            <a:solidFill>
              <a:srgbClr val="80BD41">
                <a:alpha val="100000"/>
              </a:srgbClr>
            </a:solidFill>
          </p:spPr>
          <p:txBody>
            <a:bodyPr/>
            <a:lstStyle/>
            <a:p>
              <a:endParaRPr/>
            </a:p>
          </p:txBody>
        </p:sp>
        <p:sp>
          <p:nvSpPr>
            <p:cNvPr id="43" name="rc43"/>
            <p:cNvSpPr/>
            <p:nvPr/>
          </p:nvSpPr>
          <p:spPr>
            <a:xfrm>
              <a:off x="2860204" y="2778560"/>
              <a:ext cx="197277" cy="243573"/>
            </a:xfrm>
            <a:prstGeom prst="rect">
              <a:avLst/>
            </a:prstGeom>
            <a:solidFill>
              <a:srgbClr val="0058AB">
                <a:alpha val="100000"/>
              </a:srgbClr>
            </a:solidFill>
          </p:spPr>
          <p:txBody>
            <a:bodyPr/>
            <a:lstStyle/>
            <a:p>
              <a:endParaRPr/>
            </a:p>
          </p:txBody>
        </p:sp>
        <p:sp>
          <p:nvSpPr>
            <p:cNvPr id="44" name="rc44"/>
            <p:cNvSpPr/>
            <p:nvPr/>
          </p:nvSpPr>
          <p:spPr>
            <a:xfrm>
              <a:off x="2860204" y="3022133"/>
              <a:ext cx="197277" cy="158195"/>
            </a:xfrm>
            <a:prstGeom prst="rect">
              <a:avLst/>
            </a:prstGeom>
            <a:solidFill>
              <a:srgbClr val="1CABE2">
                <a:alpha val="100000"/>
              </a:srgbClr>
            </a:solidFill>
          </p:spPr>
          <p:txBody>
            <a:bodyPr/>
            <a:lstStyle/>
            <a:p>
              <a:endParaRPr/>
            </a:p>
          </p:txBody>
        </p:sp>
        <p:sp>
          <p:nvSpPr>
            <p:cNvPr id="45" name="rc45"/>
            <p:cNvSpPr/>
            <p:nvPr/>
          </p:nvSpPr>
          <p:spPr>
            <a:xfrm>
              <a:off x="3079402" y="3161707"/>
              <a:ext cx="197277" cy="1463827"/>
            </a:xfrm>
            <a:prstGeom prst="rect">
              <a:avLst/>
            </a:prstGeom>
            <a:solidFill>
              <a:srgbClr val="80BD41">
                <a:alpha val="100000"/>
              </a:srgbClr>
            </a:solidFill>
          </p:spPr>
          <p:txBody>
            <a:bodyPr/>
            <a:lstStyle/>
            <a:p>
              <a:endParaRPr/>
            </a:p>
          </p:txBody>
        </p:sp>
        <p:sp>
          <p:nvSpPr>
            <p:cNvPr id="46" name="rc46"/>
            <p:cNvSpPr/>
            <p:nvPr/>
          </p:nvSpPr>
          <p:spPr>
            <a:xfrm>
              <a:off x="3079402" y="2756766"/>
              <a:ext cx="197277" cy="241541"/>
            </a:xfrm>
            <a:prstGeom prst="rect">
              <a:avLst/>
            </a:prstGeom>
            <a:solidFill>
              <a:srgbClr val="0058AB">
                <a:alpha val="100000"/>
              </a:srgbClr>
            </a:solidFill>
          </p:spPr>
          <p:txBody>
            <a:bodyPr/>
            <a:lstStyle/>
            <a:p>
              <a:endParaRPr/>
            </a:p>
          </p:txBody>
        </p:sp>
        <p:sp>
          <p:nvSpPr>
            <p:cNvPr id="47" name="rc47"/>
            <p:cNvSpPr/>
            <p:nvPr/>
          </p:nvSpPr>
          <p:spPr>
            <a:xfrm>
              <a:off x="3079402" y="2998307"/>
              <a:ext cx="197277" cy="163399"/>
            </a:xfrm>
            <a:prstGeom prst="rect">
              <a:avLst/>
            </a:prstGeom>
            <a:solidFill>
              <a:srgbClr val="1CABE2">
                <a:alpha val="100000"/>
              </a:srgbClr>
            </a:solidFill>
          </p:spPr>
          <p:txBody>
            <a:bodyPr/>
            <a:lstStyle/>
            <a:p>
              <a:endParaRPr/>
            </a:p>
          </p:txBody>
        </p:sp>
        <p:sp>
          <p:nvSpPr>
            <p:cNvPr id="48" name="rc48"/>
            <p:cNvSpPr/>
            <p:nvPr/>
          </p:nvSpPr>
          <p:spPr>
            <a:xfrm>
              <a:off x="3298599" y="3091688"/>
              <a:ext cx="197277" cy="1533847"/>
            </a:xfrm>
            <a:prstGeom prst="rect">
              <a:avLst/>
            </a:prstGeom>
            <a:solidFill>
              <a:srgbClr val="80BD41">
                <a:alpha val="100000"/>
              </a:srgbClr>
            </a:solidFill>
          </p:spPr>
          <p:txBody>
            <a:bodyPr/>
            <a:lstStyle/>
            <a:p>
              <a:endParaRPr/>
            </a:p>
          </p:txBody>
        </p:sp>
        <p:sp>
          <p:nvSpPr>
            <p:cNvPr id="49" name="rc49"/>
            <p:cNvSpPr/>
            <p:nvPr/>
          </p:nvSpPr>
          <p:spPr>
            <a:xfrm>
              <a:off x="3298599" y="2730258"/>
              <a:ext cx="197277" cy="229496"/>
            </a:xfrm>
            <a:prstGeom prst="rect">
              <a:avLst/>
            </a:prstGeom>
            <a:solidFill>
              <a:srgbClr val="0058AB">
                <a:alpha val="100000"/>
              </a:srgbClr>
            </a:solidFill>
          </p:spPr>
          <p:txBody>
            <a:bodyPr/>
            <a:lstStyle/>
            <a:p>
              <a:endParaRPr/>
            </a:p>
          </p:txBody>
        </p:sp>
        <p:sp>
          <p:nvSpPr>
            <p:cNvPr id="50" name="rc50"/>
            <p:cNvSpPr/>
            <p:nvPr/>
          </p:nvSpPr>
          <p:spPr>
            <a:xfrm>
              <a:off x="3298599" y="2959754"/>
              <a:ext cx="197277" cy="131933"/>
            </a:xfrm>
            <a:prstGeom prst="rect">
              <a:avLst/>
            </a:prstGeom>
            <a:solidFill>
              <a:srgbClr val="1CABE2">
                <a:alpha val="100000"/>
              </a:srgbClr>
            </a:solidFill>
          </p:spPr>
          <p:txBody>
            <a:bodyPr/>
            <a:lstStyle/>
            <a:p>
              <a:endParaRPr/>
            </a:p>
          </p:txBody>
        </p:sp>
        <p:sp>
          <p:nvSpPr>
            <p:cNvPr id="51" name="rc51"/>
            <p:cNvSpPr/>
            <p:nvPr/>
          </p:nvSpPr>
          <p:spPr>
            <a:xfrm>
              <a:off x="3517797" y="3039230"/>
              <a:ext cx="197277" cy="1586305"/>
            </a:xfrm>
            <a:prstGeom prst="rect">
              <a:avLst/>
            </a:prstGeom>
            <a:solidFill>
              <a:srgbClr val="80BD41">
                <a:alpha val="100000"/>
              </a:srgbClr>
            </a:solidFill>
          </p:spPr>
          <p:txBody>
            <a:bodyPr/>
            <a:lstStyle/>
            <a:p>
              <a:endParaRPr/>
            </a:p>
          </p:txBody>
        </p:sp>
        <p:sp>
          <p:nvSpPr>
            <p:cNvPr id="52" name="rc52"/>
            <p:cNvSpPr/>
            <p:nvPr/>
          </p:nvSpPr>
          <p:spPr>
            <a:xfrm>
              <a:off x="3517797" y="2712142"/>
              <a:ext cx="197277" cy="211024"/>
            </a:xfrm>
            <a:prstGeom prst="rect">
              <a:avLst/>
            </a:prstGeom>
            <a:solidFill>
              <a:srgbClr val="0058AB">
                <a:alpha val="100000"/>
              </a:srgbClr>
            </a:solidFill>
          </p:spPr>
          <p:txBody>
            <a:bodyPr/>
            <a:lstStyle/>
            <a:p>
              <a:endParaRPr/>
            </a:p>
          </p:txBody>
        </p:sp>
        <p:sp>
          <p:nvSpPr>
            <p:cNvPr id="53" name="rc53"/>
            <p:cNvSpPr/>
            <p:nvPr/>
          </p:nvSpPr>
          <p:spPr>
            <a:xfrm>
              <a:off x="3517797" y="2923166"/>
              <a:ext cx="197277" cy="116063"/>
            </a:xfrm>
            <a:prstGeom prst="rect">
              <a:avLst/>
            </a:prstGeom>
            <a:solidFill>
              <a:srgbClr val="1CABE2">
                <a:alpha val="100000"/>
              </a:srgbClr>
            </a:solidFill>
          </p:spPr>
          <p:txBody>
            <a:bodyPr/>
            <a:lstStyle/>
            <a:p>
              <a:endParaRPr/>
            </a:p>
          </p:txBody>
        </p:sp>
        <p:sp>
          <p:nvSpPr>
            <p:cNvPr id="54" name="rc54"/>
            <p:cNvSpPr/>
            <p:nvPr/>
          </p:nvSpPr>
          <p:spPr>
            <a:xfrm>
              <a:off x="3736994" y="3023763"/>
              <a:ext cx="197277" cy="1601772"/>
            </a:xfrm>
            <a:prstGeom prst="rect">
              <a:avLst/>
            </a:prstGeom>
            <a:solidFill>
              <a:srgbClr val="80BD41">
                <a:alpha val="100000"/>
              </a:srgbClr>
            </a:solidFill>
          </p:spPr>
          <p:txBody>
            <a:bodyPr/>
            <a:lstStyle/>
            <a:p>
              <a:endParaRPr/>
            </a:p>
          </p:txBody>
        </p:sp>
        <p:sp>
          <p:nvSpPr>
            <p:cNvPr id="55" name="rc55"/>
            <p:cNvSpPr/>
            <p:nvPr/>
          </p:nvSpPr>
          <p:spPr>
            <a:xfrm>
              <a:off x="3736994" y="2704920"/>
              <a:ext cx="197277" cy="219402"/>
            </a:xfrm>
            <a:prstGeom prst="rect">
              <a:avLst/>
            </a:prstGeom>
            <a:solidFill>
              <a:srgbClr val="0058AB">
                <a:alpha val="100000"/>
              </a:srgbClr>
            </a:solidFill>
          </p:spPr>
          <p:txBody>
            <a:bodyPr/>
            <a:lstStyle/>
            <a:p>
              <a:endParaRPr/>
            </a:p>
          </p:txBody>
        </p:sp>
        <p:sp>
          <p:nvSpPr>
            <p:cNvPr id="56" name="rc56"/>
            <p:cNvSpPr/>
            <p:nvPr/>
          </p:nvSpPr>
          <p:spPr>
            <a:xfrm>
              <a:off x="3736994" y="2924322"/>
              <a:ext cx="197277" cy="99440"/>
            </a:xfrm>
            <a:prstGeom prst="rect">
              <a:avLst/>
            </a:prstGeom>
            <a:solidFill>
              <a:srgbClr val="1CABE2">
                <a:alpha val="100000"/>
              </a:srgbClr>
            </a:solidFill>
          </p:spPr>
          <p:txBody>
            <a:bodyPr/>
            <a:lstStyle/>
            <a:p>
              <a:endParaRPr/>
            </a:p>
          </p:txBody>
        </p:sp>
        <p:sp>
          <p:nvSpPr>
            <p:cNvPr id="57" name="rc57"/>
            <p:cNvSpPr/>
            <p:nvPr/>
          </p:nvSpPr>
          <p:spPr>
            <a:xfrm>
              <a:off x="3956192" y="2999931"/>
              <a:ext cx="197277" cy="1625604"/>
            </a:xfrm>
            <a:prstGeom prst="rect">
              <a:avLst/>
            </a:prstGeom>
            <a:solidFill>
              <a:srgbClr val="80BD41">
                <a:alpha val="100000"/>
              </a:srgbClr>
            </a:solidFill>
          </p:spPr>
          <p:txBody>
            <a:bodyPr/>
            <a:lstStyle/>
            <a:p>
              <a:endParaRPr/>
            </a:p>
          </p:txBody>
        </p:sp>
        <p:sp>
          <p:nvSpPr>
            <p:cNvPr id="58" name="rc58"/>
            <p:cNvSpPr/>
            <p:nvPr/>
          </p:nvSpPr>
          <p:spPr>
            <a:xfrm>
              <a:off x="3956192" y="2696925"/>
              <a:ext cx="197277" cy="200506"/>
            </a:xfrm>
            <a:prstGeom prst="rect">
              <a:avLst/>
            </a:prstGeom>
            <a:solidFill>
              <a:srgbClr val="0058AB">
                <a:alpha val="100000"/>
              </a:srgbClr>
            </a:solidFill>
          </p:spPr>
          <p:txBody>
            <a:bodyPr/>
            <a:lstStyle/>
            <a:p>
              <a:endParaRPr/>
            </a:p>
          </p:txBody>
        </p:sp>
        <p:sp>
          <p:nvSpPr>
            <p:cNvPr id="59" name="rc59"/>
            <p:cNvSpPr/>
            <p:nvPr/>
          </p:nvSpPr>
          <p:spPr>
            <a:xfrm>
              <a:off x="3956192" y="2897431"/>
              <a:ext cx="197277" cy="102499"/>
            </a:xfrm>
            <a:prstGeom prst="rect">
              <a:avLst/>
            </a:prstGeom>
            <a:solidFill>
              <a:srgbClr val="1CABE2">
                <a:alpha val="100000"/>
              </a:srgbClr>
            </a:solidFill>
          </p:spPr>
          <p:txBody>
            <a:bodyPr/>
            <a:lstStyle/>
            <a:p>
              <a:endParaRPr/>
            </a:p>
          </p:txBody>
        </p:sp>
        <p:sp>
          <p:nvSpPr>
            <p:cNvPr id="60" name="rc60"/>
            <p:cNvSpPr/>
            <p:nvPr/>
          </p:nvSpPr>
          <p:spPr>
            <a:xfrm>
              <a:off x="4175389" y="2974742"/>
              <a:ext cx="197277" cy="1650792"/>
            </a:xfrm>
            <a:prstGeom prst="rect">
              <a:avLst/>
            </a:prstGeom>
            <a:solidFill>
              <a:srgbClr val="80BD41">
                <a:alpha val="100000"/>
              </a:srgbClr>
            </a:solidFill>
          </p:spPr>
          <p:txBody>
            <a:bodyPr/>
            <a:lstStyle/>
            <a:p>
              <a:endParaRPr/>
            </a:p>
          </p:txBody>
        </p:sp>
        <p:sp>
          <p:nvSpPr>
            <p:cNvPr id="61" name="rc61"/>
            <p:cNvSpPr/>
            <p:nvPr/>
          </p:nvSpPr>
          <p:spPr>
            <a:xfrm>
              <a:off x="4175389" y="2665467"/>
              <a:ext cx="197277" cy="207662"/>
            </a:xfrm>
            <a:prstGeom prst="rect">
              <a:avLst/>
            </a:prstGeom>
            <a:solidFill>
              <a:srgbClr val="0058AB">
                <a:alpha val="100000"/>
              </a:srgbClr>
            </a:solidFill>
          </p:spPr>
          <p:txBody>
            <a:bodyPr/>
            <a:lstStyle/>
            <a:p>
              <a:endParaRPr/>
            </a:p>
          </p:txBody>
        </p:sp>
        <p:sp>
          <p:nvSpPr>
            <p:cNvPr id="62" name="rc62"/>
            <p:cNvSpPr/>
            <p:nvPr/>
          </p:nvSpPr>
          <p:spPr>
            <a:xfrm>
              <a:off x="4175389" y="2873129"/>
              <a:ext cx="197277" cy="101612"/>
            </a:xfrm>
            <a:prstGeom prst="rect">
              <a:avLst/>
            </a:prstGeom>
            <a:solidFill>
              <a:srgbClr val="1CABE2">
                <a:alpha val="100000"/>
              </a:srgbClr>
            </a:solidFill>
          </p:spPr>
          <p:txBody>
            <a:bodyPr/>
            <a:lstStyle/>
            <a:p>
              <a:endParaRPr/>
            </a:p>
          </p:txBody>
        </p:sp>
        <p:sp>
          <p:nvSpPr>
            <p:cNvPr id="63" name="rc63"/>
            <p:cNvSpPr/>
            <p:nvPr/>
          </p:nvSpPr>
          <p:spPr>
            <a:xfrm>
              <a:off x="4394587" y="2997672"/>
              <a:ext cx="197277" cy="1627863"/>
            </a:xfrm>
            <a:prstGeom prst="rect">
              <a:avLst/>
            </a:prstGeom>
            <a:solidFill>
              <a:srgbClr val="80BD41">
                <a:alpha val="100000"/>
              </a:srgbClr>
            </a:solidFill>
          </p:spPr>
          <p:txBody>
            <a:bodyPr/>
            <a:lstStyle/>
            <a:p>
              <a:endParaRPr/>
            </a:p>
          </p:txBody>
        </p:sp>
        <p:sp>
          <p:nvSpPr>
            <p:cNvPr id="64" name="rc64"/>
            <p:cNvSpPr/>
            <p:nvPr/>
          </p:nvSpPr>
          <p:spPr>
            <a:xfrm>
              <a:off x="4394587" y="2677967"/>
              <a:ext cx="197277" cy="216953"/>
            </a:xfrm>
            <a:prstGeom prst="rect">
              <a:avLst/>
            </a:prstGeom>
            <a:solidFill>
              <a:srgbClr val="0058AB">
                <a:alpha val="100000"/>
              </a:srgbClr>
            </a:solidFill>
          </p:spPr>
          <p:txBody>
            <a:bodyPr/>
            <a:lstStyle/>
            <a:p>
              <a:endParaRPr/>
            </a:p>
          </p:txBody>
        </p:sp>
        <p:sp>
          <p:nvSpPr>
            <p:cNvPr id="65" name="rc65"/>
            <p:cNvSpPr/>
            <p:nvPr/>
          </p:nvSpPr>
          <p:spPr>
            <a:xfrm>
              <a:off x="4394587" y="2894921"/>
              <a:ext cx="197277" cy="102750"/>
            </a:xfrm>
            <a:prstGeom prst="rect">
              <a:avLst/>
            </a:prstGeom>
            <a:solidFill>
              <a:srgbClr val="1CABE2">
                <a:alpha val="100000"/>
              </a:srgbClr>
            </a:solidFill>
          </p:spPr>
          <p:txBody>
            <a:bodyPr/>
            <a:lstStyle/>
            <a:p>
              <a:endParaRPr/>
            </a:p>
          </p:txBody>
        </p:sp>
        <p:sp>
          <p:nvSpPr>
            <p:cNvPr id="66" name="rc66"/>
            <p:cNvSpPr/>
            <p:nvPr/>
          </p:nvSpPr>
          <p:spPr>
            <a:xfrm>
              <a:off x="4613784" y="2976271"/>
              <a:ext cx="197277" cy="1649264"/>
            </a:xfrm>
            <a:prstGeom prst="rect">
              <a:avLst/>
            </a:prstGeom>
            <a:solidFill>
              <a:srgbClr val="80BD41">
                <a:alpha val="100000"/>
              </a:srgbClr>
            </a:solidFill>
          </p:spPr>
          <p:txBody>
            <a:bodyPr/>
            <a:lstStyle/>
            <a:p>
              <a:endParaRPr/>
            </a:p>
          </p:txBody>
        </p:sp>
        <p:sp>
          <p:nvSpPr>
            <p:cNvPr id="67" name="rc67"/>
            <p:cNvSpPr/>
            <p:nvPr/>
          </p:nvSpPr>
          <p:spPr>
            <a:xfrm>
              <a:off x="4613784" y="2672937"/>
              <a:ext cx="197277" cy="207915"/>
            </a:xfrm>
            <a:prstGeom prst="rect">
              <a:avLst/>
            </a:prstGeom>
            <a:solidFill>
              <a:srgbClr val="0058AB">
                <a:alpha val="100000"/>
              </a:srgbClr>
            </a:solidFill>
          </p:spPr>
          <p:txBody>
            <a:bodyPr/>
            <a:lstStyle/>
            <a:p>
              <a:endParaRPr/>
            </a:p>
          </p:txBody>
        </p:sp>
        <p:sp>
          <p:nvSpPr>
            <p:cNvPr id="68" name="rc68"/>
            <p:cNvSpPr/>
            <p:nvPr/>
          </p:nvSpPr>
          <p:spPr>
            <a:xfrm>
              <a:off x="4613784" y="2880852"/>
              <a:ext cx="197277" cy="95418"/>
            </a:xfrm>
            <a:prstGeom prst="rect">
              <a:avLst/>
            </a:prstGeom>
            <a:solidFill>
              <a:srgbClr val="1CABE2">
                <a:alpha val="100000"/>
              </a:srgbClr>
            </a:solidFill>
          </p:spPr>
          <p:txBody>
            <a:bodyPr/>
            <a:lstStyle/>
            <a:p>
              <a:endParaRPr/>
            </a:p>
          </p:txBody>
        </p:sp>
        <p:sp>
          <p:nvSpPr>
            <p:cNvPr id="69" name="rc69"/>
            <p:cNvSpPr/>
            <p:nvPr/>
          </p:nvSpPr>
          <p:spPr>
            <a:xfrm>
              <a:off x="4832981" y="2984218"/>
              <a:ext cx="197277" cy="1641317"/>
            </a:xfrm>
            <a:prstGeom prst="rect">
              <a:avLst/>
            </a:prstGeom>
            <a:solidFill>
              <a:srgbClr val="80BD41">
                <a:alpha val="100000"/>
              </a:srgbClr>
            </a:solidFill>
          </p:spPr>
          <p:txBody>
            <a:bodyPr/>
            <a:lstStyle/>
            <a:p>
              <a:endParaRPr/>
            </a:p>
          </p:txBody>
        </p:sp>
        <p:sp>
          <p:nvSpPr>
            <p:cNvPr id="70" name="rc70"/>
            <p:cNvSpPr/>
            <p:nvPr/>
          </p:nvSpPr>
          <p:spPr>
            <a:xfrm>
              <a:off x="4832981" y="2684454"/>
              <a:ext cx="197277" cy="209027"/>
            </a:xfrm>
            <a:prstGeom prst="rect">
              <a:avLst/>
            </a:prstGeom>
            <a:solidFill>
              <a:srgbClr val="0058AB">
                <a:alpha val="100000"/>
              </a:srgbClr>
            </a:solidFill>
          </p:spPr>
          <p:txBody>
            <a:bodyPr/>
            <a:lstStyle/>
            <a:p>
              <a:endParaRPr/>
            </a:p>
          </p:txBody>
        </p:sp>
        <p:sp>
          <p:nvSpPr>
            <p:cNvPr id="71" name="rc71"/>
            <p:cNvSpPr/>
            <p:nvPr/>
          </p:nvSpPr>
          <p:spPr>
            <a:xfrm>
              <a:off x="4832981" y="2893481"/>
              <a:ext cx="197277" cy="90736"/>
            </a:xfrm>
            <a:prstGeom prst="rect">
              <a:avLst/>
            </a:prstGeom>
            <a:solidFill>
              <a:srgbClr val="1CABE2">
                <a:alpha val="100000"/>
              </a:srgbClr>
            </a:solidFill>
          </p:spPr>
          <p:txBody>
            <a:bodyPr/>
            <a:lstStyle/>
            <a:p>
              <a:endParaRPr/>
            </a:p>
          </p:txBody>
        </p:sp>
        <p:sp>
          <p:nvSpPr>
            <p:cNvPr id="72" name="rc72"/>
            <p:cNvSpPr/>
            <p:nvPr/>
          </p:nvSpPr>
          <p:spPr>
            <a:xfrm>
              <a:off x="5052179" y="2954001"/>
              <a:ext cx="197277" cy="1671533"/>
            </a:xfrm>
            <a:prstGeom prst="rect">
              <a:avLst/>
            </a:prstGeom>
            <a:solidFill>
              <a:srgbClr val="80BD41">
                <a:alpha val="100000"/>
              </a:srgbClr>
            </a:solidFill>
          </p:spPr>
          <p:txBody>
            <a:bodyPr/>
            <a:lstStyle/>
            <a:p>
              <a:endParaRPr/>
            </a:p>
          </p:txBody>
        </p:sp>
        <p:sp>
          <p:nvSpPr>
            <p:cNvPr id="73" name="rc73"/>
            <p:cNvSpPr/>
            <p:nvPr/>
          </p:nvSpPr>
          <p:spPr>
            <a:xfrm>
              <a:off x="5052179" y="2675737"/>
              <a:ext cx="197277" cy="198696"/>
            </a:xfrm>
            <a:prstGeom prst="rect">
              <a:avLst/>
            </a:prstGeom>
            <a:solidFill>
              <a:srgbClr val="0058AB">
                <a:alpha val="100000"/>
              </a:srgbClr>
            </a:solidFill>
          </p:spPr>
          <p:txBody>
            <a:bodyPr/>
            <a:lstStyle/>
            <a:p>
              <a:endParaRPr/>
            </a:p>
          </p:txBody>
        </p:sp>
        <p:sp>
          <p:nvSpPr>
            <p:cNvPr id="74" name="rc74"/>
            <p:cNvSpPr/>
            <p:nvPr/>
          </p:nvSpPr>
          <p:spPr>
            <a:xfrm>
              <a:off x="5052179" y="2874433"/>
              <a:ext cx="197277" cy="79568"/>
            </a:xfrm>
            <a:prstGeom prst="rect">
              <a:avLst/>
            </a:prstGeom>
            <a:solidFill>
              <a:srgbClr val="1CABE2">
                <a:alpha val="100000"/>
              </a:srgbClr>
            </a:solidFill>
          </p:spPr>
          <p:txBody>
            <a:bodyPr/>
            <a:lstStyle/>
            <a:p>
              <a:endParaRPr/>
            </a:p>
          </p:txBody>
        </p:sp>
        <p:sp>
          <p:nvSpPr>
            <p:cNvPr id="75" name="rc75"/>
            <p:cNvSpPr/>
            <p:nvPr/>
          </p:nvSpPr>
          <p:spPr>
            <a:xfrm>
              <a:off x="5271376" y="2968713"/>
              <a:ext cx="197277" cy="1656821"/>
            </a:xfrm>
            <a:prstGeom prst="rect">
              <a:avLst/>
            </a:prstGeom>
            <a:solidFill>
              <a:srgbClr val="80BD41">
                <a:alpha val="100000"/>
              </a:srgbClr>
            </a:solidFill>
          </p:spPr>
          <p:txBody>
            <a:bodyPr/>
            <a:lstStyle/>
            <a:p>
              <a:endParaRPr/>
            </a:p>
          </p:txBody>
        </p:sp>
        <p:sp>
          <p:nvSpPr>
            <p:cNvPr id="76" name="rc76"/>
            <p:cNvSpPr/>
            <p:nvPr/>
          </p:nvSpPr>
          <p:spPr>
            <a:xfrm>
              <a:off x="5271376" y="2691232"/>
              <a:ext cx="197277" cy="192354"/>
            </a:xfrm>
            <a:prstGeom prst="rect">
              <a:avLst/>
            </a:prstGeom>
            <a:solidFill>
              <a:srgbClr val="0058AB">
                <a:alpha val="100000"/>
              </a:srgbClr>
            </a:solidFill>
          </p:spPr>
          <p:txBody>
            <a:bodyPr/>
            <a:lstStyle/>
            <a:p>
              <a:endParaRPr/>
            </a:p>
          </p:txBody>
        </p:sp>
        <p:sp>
          <p:nvSpPr>
            <p:cNvPr id="77" name="rc77"/>
            <p:cNvSpPr/>
            <p:nvPr/>
          </p:nvSpPr>
          <p:spPr>
            <a:xfrm>
              <a:off x="5271376" y="2883586"/>
              <a:ext cx="197277" cy="85126"/>
            </a:xfrm>
            <a:prstGeom prst="rect">
              <a:avLst/>
            </a:prstGeom>
            <a:solidFill>
              <a:srgbClr val="1CABE2">
                <a:alpha val="100000"/>
              </a:srgbClr>
            </a:solidFill>
          </p:spPr>
          <p:txBody>
            <a:bodyPr/>
            <a:lstStyle/>
            <a:p>
              <a:endParaRPr/>
            </a:p>
          </p:txBody>
        </p:sp>
        <p:sp>
          <p:nvSpPr>
            <p:cNvPr id="78" name="rc78"/>
            <p:cNvSpPr/>
            <p:nvPr/>
          </p:nvSpPr>
          <p:spPr>
            <a:xfrm>
              <a:off x="5490574" y="2996217"/>
              <a:ext cx="197277" cy="1629318"/>
            </a:xfrm>
            <a:prstGeom prst="rect">
              <a:avLst/>
            </a:prstGeom>
            <a:solidFill>
              <a:srgbClr val="80BD41">
                <a:alpha val="100000"/>
              </a:srgbClr>
            </a:solidFill>
          </p:spPr>
          <p:txBody>
            <a:bodyPr/>
            <a:lstStyle/>
            <a:p>
              <a:endParaRPr/>
            </a:p>
          </p:txBody>
        </p:sp>
        <p:sp>
          <p:nvSpPr>
            <p:cNvPr id="79" name="rc79"/>
            <p:cNvSpPr/>
            <p:nvPr/>
          </p:nvSpPr>
          <p:spPr>
            <a:xfrm>
              <a:off x="5490574" y="2734496"/>
              <a:ext cx="197277" cy="185504"/>
            </a:xfrm>
            <a:prstGeom prst="rect">
              <a:avLst/>
            </a:prstGeom>
            <a:solidFill>
              <a:srgbClr val="0058AB">
                <a:alpha val="100000"/>
              </a:srgbClr>
            </a:solidFill>
          </p:spPr>
          <p:txBody>
            <a:bodyPr/>
            <a:lstStyle/>
            <a:p>
              <a:endParaRPr/>
            </a:p>
          </p:txBody>
        </p:sp>
        <p:sp>
          <p:nvSpPr>
            <p:cNvPr id="80" name="rc80"/>
            <p:cNvSpPr/>
            <p:nvPr/>
          </p:nvSpPr>
          <p:spPr>
            <a:xfrm>
              <a:off x="5490574" y="2920001"/>
              <a:ext cx="197277" cy="76215"/>
            </a:xfrm>
            <a:prstGeom prst="rect">
              <a:avLst/>
            </a:prstGeom>
            <a:solidFill>
              <a:srgbClr val="1CABE2">
                <a:alpha val="100000"/>
              </a:srgbClr>
            </a:solidFill>
          </p:spPr>
          <p:txBody>
            <a:bodyPr/>
            <a:lstStyle/>
            <a:p>
              <a:endParaRPr/>
            </a:p>
          </p:txBody>
        </p:sp>
        <p:sp>
          <p:nvSpPr>
            <p:cNvPr id="81" name="rc81"/>
            <p:cNvSpPr/>
            <p:nvPr/>
          </p:nvSpPr>
          <p:spPr>
            <a:xfrm>
              <a:off x="5709771" y="3009619"/>
              <a:ext cx="197277" cy="1615916"/>
            </a:xfrm>
            <a:prstGeom prst="rect">
              <a:avLst/>
            </a:prstGeom>
            <a:solidFill>
              <a:srgbClr val="80BD41">
                <a:alpha val="100000"/>
              </a:srgbClr>
            </a:solidFill>
          </p:spPr>
          <p:txBody>
            <a:bodyPr/>
            <a:lstStyle/>
            <a:p>
              <a:endParaRPr/>
            </a:p>
          </p:txBody>
        </p:sp>
        <p:sp>
          <p:nvSpPr>
            <p:cNvPr id="82" name="rc82"/>
            <p:cNvSpPr/>
            <p:nvPr/>
          </p:nvSpPr>
          <p:spPr>
            <a:xfrm>
              <a:off x="5709771" y="2756995"/>
              <a:ext cx="197277" cy="177280"/>
            </a:xfrm>
            <a:prstGeom prst="rect">
              <a:avLst/>
            </a:prstGeom>
            <a:solidFill>
              <a:srgbClr val="0058AB">
                <a:alpha val="100000"/>
              </a:srgbClr>
            </a:solidFill>
          </p:spPr>
          <p:txBody>
            <a:bodyPr/>
            <a:lstStyle/>
            <a:p>
              <a:endParaRPr/>
            </a:p>
          </p:txBody>
        </p:sp>
        <p:sp>
          <p:nvSpPr>
            <p:cNvPr id="83" name="rc83"/>
            <p:cNvSpPr/>
            <p:nvPr/>
          </p:nvSpPr>
          <p:spPr>
            <a:xfrm>
              <a:off x="5709771" y="2934276"/>
              <a:ext cx="197277" cy="75342"/>
            </a:xfrm>
            <a:prstGeom prst="rect">
              <a:avLst/>
            </a:prstGeom>
            <a:solidFill>
              <a:srgbClr val="1CABE2">
                <a:alpha val="100000"/>
              </a:srgbClr>
            </a:solidFill>
          </p:spPr>
          <p:txBody>
            <a:bodyPr/>
            <a:lstStyle/>
            <a:p>
              <a:endParaRPr/>
            </a:p>
          </p:txBody>
        </p:sp>
        <p:sp>
          <p:nvSpPr>
            <p:cNvPr id="84" name="rc84"/>
            <p:cNvSpPr/>
            <p:nvPr/>
          </p:nvSpPr>
          <p:spPr>
            <a:xfrm>
              <a:off x="5928969" y="3115413"/>
              <a:ext cx="197277" cy="1510122"/>
            </a:xfrm>
            <a:prstGeom prst="rect">
              <a:avLst/>
            </a:prstGeom>
            <a:solidFill>
              <a:srgbClr val="80BD41">
                <a:alpha val="100000"/>
              </a:srgbClr>
            </a:solidFill>
          </p:spPr>
          <p:txBody>
            <a:bodyPr/>
            <a:lstStyle/>
            <a:p>
              <a:endParaRPr/>
            </a:p>
          </p:txBody>
        </p:sp>
        <p:sp>
          <p:nvSpPr>
            <p:cNvPr id="85" name="rc85"/>
            <p:cNvSpPr/>
            <p:nvPr/>
          </p:nvSpPr>
          <p:spPr>
            <a:xfrm>
              <a:off x="5928969" y="2808592"/>
              <a:ext cx="197277" cy="220962"/>
            </a:xfrm>
            <a:prstGeom prst="rect">
              <a:avLst/>
            </a:prstGeom>
            <a:solidFill>
              <a:srgbClr val="0058AB">
                <a:alpha val="100000"/>
              </a:srgbClr>
            </a:solidFill>
          </p:spPr>
          <p:txBody>
            <a:bodyPr/>
            <a:lstStyle/>
            <a:p>
              <a:endParaRPr/>
            </a:p>
          </p:txBody>
        </p:sp>
        <p:sp>
          <p:nvSpPr>
            <p:cNvPr id="86" name="rc86"/>
            <p:cNvSpPr/>
            <p:nvPr/>
          </p:nvSpPr>
          <p:spPr>
            <a:xfrm>
              <a:off x="5928969" y="3029555"/>
              <a:ext cx="197277" cy="85857"/>
            </a:xfrm>
            <a:prstGeom prst="rect">
              <a:avLst/>
            </a:prstGeom>
            <a:solidFill>
              <a:srgbClr val="1CABE2">
                <a:alpha val="100000"/>
              </a:srgbClr>
            </a:solidFill>
          </p:spPr>
          <p:txBody>
            <a:bodyPr/>
            <a:lstStyle/>
            <a:p>
              <a:endParaRPr/>
            </a:p>
          </p:txBody>
        </p:sp>
        <p:sp>
          <p:nvSpPr>
            <p:cNvPr id="87" name="rc87"/>
            <p:cNvSpPr/>
            <p:nvPr/>
          </p:nvSpPr>
          <p:spPr>
            <a:xfrm>
              <a:off x="6148166" y="3167901"/>
              <a:ext cx="197277" cy="1457633"/>
            </a:xfrm>
            <a:prstGeom prst="rect">
              <a:avLst/>
            </a:prstGeom>
            <a:solidFill>
              <a:srgbClr val="80BD41">
                <a:alpha val="100000"/>
              </a:srgbClr>
            </a:solidFill>
          </p:spPr>
          <p:txBody>
            <a:bodyPr/>
            <a:lstStyle/>
            <a:p>
              <a:endParaRPr/>
            </a:p>
          </p:txBody>
        </p:sp>
        <p:sp>
          <p:nvSpPr>
            <p:cNvPr id="88" name="rc88"/>
            <p:cNvSpPr/>
            <p:nvPr/>
          </p:nvSpPr>
          <p:spPr>
            <a:xfrm>
              <a:off x="6148166" y="2825154"/>
              <a:ext cx="197277" cy="251882"/>
            </a:xfrm>
            <a:prstGeom prst="rect">
              <a:avLst/>
            </a:prstGeom>
            <a:solidFill>
              <a:srgbClr val="0058AB">
                <a:alpha val="100000"/>
              </a:srgbClr>
            </a:solidFill>
          </p:spPr>
          <p:txBody>
            <a:bodyPr/>
            <a:lstStyle/>
            <a:p>
              <a:endParaRPr/>
            </a:p>
          </p:txBody>
        </p:sp>
        <p:sp>
          <p:nvSpPr>
            <p:cNvPr id="89" name="rc89"/>
            <p:cNvSpPr/>
            <p:nvPr/>
          </p:nvSpPr>
          <p:spPr>
            <a:xfrm>
              <a:off x="6148166" y="3077037"/>
              <a:ext cx="197277" cy="90864"/>
            </a:xfrm>
            <a:prstGeom prst="rect">
              <a:avLst/>
            </a:prstGeom>
            <a:solidFill>
              <a:srgbClr val="1CABE2">
                <a:alpha val="100000"/>
              </a:srgbClr>
            </a:solidFill>
          </p:spPr>
          <p:txBody>
            <a:bodyPr/>
            <a:lstStyle/>
            <a:p>
              <a:endParaRPr/>
            </a:p>
          </p:txBody>
        </p:sp>
        <p:sp>
          <p:nvSpPr>
            <p:cNvPr id="90" name="rc90"/>
            <p:cNvSpPr/>
            <p:nvPr/>
          </p:nvSpPr>
          <p:spPr>
            <a:xfrm>
              <a:off x="6367364" y="3114317"/>
              <a:ext cx="197277" cy="1511218"/>
            </a:xfrm>
            <a:prstGeom prst="rect">
              <a:avLst/>
            </a:prstGeom>
            <a:solidFill>
              <a:srgbClr val="80BD41">
                <a:alpha val="100000"/>
              </a:srgbClr>
            </a:solidFill>
          </p:spPr>
          <p:txBody>
            <a:bodyPr/>
            <a:lstStyle/>
            <a:p>
              <a:endParaRPr/>
            </a:p>
          </p:txBody>
        </p:sp>
        <p:sp>
          <p:nvSpPr>
            <p:cNvPr id="91" name="rc91"/>
            <p:cNvSpPr/>
            <p:nvPr/>
          </p:nvSpPr>
          <p:spPr>
            <a:xfrm>
              <a:off x="6367364" y="2837667"/>
              <a:ext cx="197277" cy="188241"/>
            </a:xfrm>
            <a:prstGeom prst="rect">
              <a:avLst/>
            </a:prstGeom>
            <a:solidFill>
              <a:srgbClr val="0058AB">
                <a:alpha val="100000"/>
              </a:srgbClr>
            </a:solidFill>
          </p:spPr>
          <p:txBody>
            <a:bodyPr/>
            <a:lstStyle/>
            <a:p>
              <a:endParaRPr/>
            </a:p>
          </p:txBody>
        </p:sp>
        <p:sp>
          <p:nvSpPr>
            <p:cNvPr id="92" name="rc92"/>
            <p:cNvSpPr/>
            <p:nvPr/>
          </p:nvSpPr>
          <p:spPr>
            <a:xfrm>
              <a:off x="6367364" y="3025908"/>
              <a:ext cx="197277" cy="88409"/>
            </a:xfrm>
            <a:prstGeom prst="rect">
              <a:avLst/>
            </a:prstGeom>
            <a:solidFill>
              <a:srgbClr val="1CABE2">
                <a:alpha val="100000"/>
              </a:srgbClr>
            </a:solidFill>
          </p:spPr>
          <p:txBody>
            <a:bodyPr/>
            <a:lstStyle/>
            <a:p>
              <a:endParaRPr/>
            </a:p>
          </p:txBody>
        </p:sp>
        <p:sp>
          <p:nvSpPr>
            <p:cNvPr id="93" name="rc93"/>
            <p:cNvSpPr/>
            <p:nvPr/>
          </p:nvSpPr>
          <p:spPr>
            <a:xfrm>
              <a:off x="6586561" y="3129773"/>
              <a:ext cx="197277" cy="1495762"/>
            </a:xfrm>
            <a:prstGeom prst="rect">
              <a:avLst/>
            </a:prstGeom>
            <a:solidFill>
              <a:srgbClr val="80BD41">
                <a:alpha val="100000"/>
              </a:srgbClr>
            </a:solidFill>
          </p:spPr>
          <p:txBody>
            <a:bodyPr/>
            <a:lstStyle/>
            <a:p>
              <a:endParaRPr/>
            </a:p>
          </p:txBody>
        </p:sp>
        <p:sp>
          <p:nvSpPr>
            <p:cNvPr id="94" name="rc94"/>
            <p:cNvSpPr/>
            <p:nvPr/>
          </p:nvSpPr>
          <p:spPr>
            <a:xfrm>
              <a:off x="6586561" y="2841425"/>
              <a:ext cx="197277" cy="201194"/>
            </a:xfrm>
            <a:prstGeom prst="rect">
              <a:avLst/>
            </a:prstGeom>
            <a:solidFill>
              <a:srgbClr val="0058AB">
                <a:alpha val="100000"/>
              </a:srgbClr>
            </a:solidFill>
          </p:spPr>
          <p:txBody>
            <a:bodyPr/>
            <a:lstStyle/>
            <a:p>
              <a:endParaRPr/>
            </a:p>
          </p:txBody>
        </p:sp>
        <p:sp>
          <p:nvSpPr>
            <p:cNvPr id="95" name="rc95"/>
            <p:cNvSpPr/>
            <p:nvPr/>
          </p:nvSpPr>
          <p:spPr>
            <a:xfrm>
              <a:off x="6586561" y="3042619"/>
              <a:ext cx="197277" cy="87153"/>
            </a:xfrm>
            <a:prstGeom prst="rect">
              <a:avLst/>
            </a:prstGeom>
            <a:solidFill>
              <a:srgbClr val="1CABE2">
                <a:alpha val="100000"/>
              </a:srgbClr>
            </a:solidFill>
          </p:spPr>
          <p:txBody>
            <a:bodyPr/>
            <a:lstStyle/>
            <a:p>
              <a:endParaRPr/>
            </a:p>
          </p:txBody>
        </p:sp>
        <p:sp>
          <p:nvSpPr>
            <p:cNvPr id="96" name="rc96"/>
            <p:cNvSpPr/>
            <p:nvPr/>
          </p:nvSpPr>
          <p:spPr>
            <a:xfrm>
              <a:off x="6805759" y="3118009"/>
              <a:ext cx="197277" cy="1507526"/>
            </a:xfrm>
            <a:prstGeom prst="rect">
              <a:avLst/>
            </a:prstGeom>
            <a:solidFill>
              <a:srgbClr val="80BD41">
                <a:alpha val="100000"/>
              </a:srgbClr>
            </a:solidFill>
          </p:spPr>
          <p:txBody>
            <a:bodyPr/>
            <a:lstStyle/>
            <a:p>
              <a:endParaRPr/>
            </a:p>
          </p:txBody>
        </p:sp>
        <p:sp>
          <p:nvSpPr>
            <p:cNvPr id="97" name="rc97"/>
            <p:cNvSpPr/>
            <p:nvPr/>
          </p:nvSpPr>
          <p:spPr>
            <a:xfrm>
              <a:off x="6805759" y="2836779"/>
              <a:ext cx="197277" cy="196936"/>
            </a:xfrm>
            <a:prstGeom prst="rect">
              <a:avLst/>
            </a:prstGeom>
            <a:solidFill>
              <a:srgbClr val="0058AB">
                <a:alpha val="100000"/>
              </a:srgbClr>
            </a:solidFill>
          </p:spPr>
          <p:txBody>
            <a:bodyPr/>
            <a:lstStyle/>
            <a:p>
              <a:endParaRPr/>
            </a:p>
          </p:txBody>
        </p:sp>
        <p:sp>
          <p:nvSpPr>
            <p:cNvPr id="98" name="rc98"/>
            <p:cNvSpPr/>
            <p:nvPr/>
          </p:nvSpPr>
          <p:spPr>
            <a:xfrm>
              <a:off x="6805759" y="3033716"/>
              <a:ext cx="197277" cy="84293"/>
            </a:xfrm>
            <a:prstGeom prst="rect">
              <a:avLst/>
            </a:prstGeom>
            <a:solidFill>
              <a:srgbClr val="1CABE2">
                <a:alpha val="100000"/>
              </a:srgbClr>
            </a:solidFill>
          </p:spPr>
          <p:txBody>
            <a:bodyPr/>
            <a:lstStyle/>
            <a:p>
              <a:endParaRPr/>
            </a:p>
          </p:txBody>
        </p:sp>
        <p:sp>
          <p:nvSpPr>
            <p:cNvPr id="99" name="rc99"/>
            <p:cNvSpPr/>
            <p:nvPr/>
          </p:nvSpPr>
          <p:spPr>
            <a:xfrm>
              <a:off x="7024956" y="3108148"/>
              <a:ext cx="197277" cy="1517386"/>
            </a:xfrm>
            <a:prstGeom prst="rect">
              <a:avLst/>
            </a:prstGeom>
            <a:solidFill>
              <a:srgbClr val="80BD41">
                <a:alpha val="100000"/>
              </a:srgbClr>
            </a:solidFill>
          </p:spPr>
          <p:txBody>
            <a:bodyPr/>
            <a:lstStyle/>
            <a:p>
              <a:endParaRPr/>
            </a:p>
          </p:txBody>
        </p:sp>
        <p:sp>
          <p:nvSpPr>
            <p:cNvPr id="100" name="rc100"/>
            <p:cNvSpPr/>
            <p:nvPr/>
          </p:nvSpPr>
          <p:spPr>
            <a:xfrm>
              <a:off x="7024956" y="2836031"/>
              <a:ext cx="197277" cy="186614"/>
            </a:xfrm>
            <a:prstGeom prst="rect">
              <a:avLst/>
            </a:prstGeom>
            <a:solidFill>
              <a:srgbClr val="0058AB">
                <a:alpha val="100000"/>
              </a:srgbClr>
            </a:solidFill>
          </p:spPr>
          <p:txBody>
            <a:bodyPr/>
            <a:lstStyle/>
            <a:p>
              <a:endParaRPr/>
            </a:p>
          </p:txBody>
        </p:sp>
        <p:sp>
          <p:nvSpPr>
            <p:cNvPr id="101" name="rc101"/>
            <p:cNvSpPr/>
            <p:nvPr/>
          </p:nvSpPr>
          <p:spPr>
            <a:xfrm>
              <a:off x="7024956" y="3022645"/>
              <a:ext cx="197277" cy="85502"/>
            </a:xfrm>
            <a:prstGeom prst="rect">
              <a:avLst/>
            </a:prstGeom>
            <a:solidFill>
              <a:srgbClr val="1CABE2">
                <a:alpha val="100000"/>
              </a:srgbClr>
            </a:solidFill>
          </p:spPr>
          <p:txBody>
            <a:bodyPr/>
            <a:lstStyle/>
            <a:p>
              <a:endParaRPr/>
            </a:p>
          </p:txBody>
        </p:sp>
        <p:sp>
          <p:nvSpPr>
            <p:cNvPr id="102" name="rc102"/>
            <p:cNvSpPr/>
            <p:nvPr/>
          </p:nvSpPr>
          <p:spPr>
            <a:xfrm>
              <a:off x="7244154" y="2833791"/>
              <a:ext cx="197277" cy="160798"/>
            </a:xfrm>
            <a:prstGeom prst="rect">
              <a:avLst/>
            </a:prstGeom>
            <a:solidFill>
              <a:srgbClr val="F26A21">
                <a:alpha val="100000"/>
              </a:srgbClr>
            </a:solidFill>
          </p:spPr>
          <p:txBody>
            <a:bodyPr/>
            <a:lstStyle/>
            <a:p>
              <a:endParaRPr/>
            </a:p>
          </p:txBody>
        </p:sp>
        <p:sp>
          <p:nvSpPr>
            <p:cNvPr id="103" name="rc103"/>
            <p:cNvSpPr/>
            <p:nvPr/>
          </p:nvSpPr>
          <p:spPr>
            <a:xfrm>
              <a:off x="7244154" y="2994590"/>
              <a:ext cx="197277" cy="1630945"/>
            </a:xfrm>
            <a:prstGeom prst="rect">
              <a:avLst/>
            </a:prstGeom>
            <a:solidFill>
              <a:srgbClr val="FFC20E">
                <a:alpha val="100000"/>
              </a:srgbClr>
            </a:solidFill>
          </p:spPr>
          <p:txBody>
            <a:bodyPr/>
            <a:lstStyle/>
            <a:p>
              <a:endParaRPr/>
            </a:p>
          </p:txBody>
        </p:sp>
        <p:sp>
          <p:nvSpPr>
            <p:cNvPr id="104" name="rc104"/>
            <p:cNvSpPr/>
            <p:nvPr/>
          </p:nvSpPr>
          <p:spPr>
            <a:xfrm>
              <a:off x="7463351" y="2831833"/>
              <a:ext cx="197277" cy="138554"/>
            </a:xfrm>
            <a:prstGeom prst="rect">
              <a:avLst/>
            </a:prstGeom>
            <a:solidFill>
              <a:srgbClr val="F26A21">
                <a:alpha val="100000"/>
              </a:srgbClr>
            </a:solidFill>
          </p:spPr>
          <p:txBody>
            <a:bodyPr/>
            <a:lstStyle/>
            <a:p>
              <a:endParaRPr/>
            </a:p>
          </p:txBody>
        </p:sp>
        <p:sp>
          <p:nvSpPr>
            <p:cNvPr id="105" name="rc105"/>
            <p:cNvSpPr/>
            <p:nvPr/>
          </p:nvSpPr>
          <p:spPr>
            <a:xfrm>
              <a:off x="7463351" y="2970387"/>
              <a:ext cx="197277" cy="1655147"/>
            </a:xfrm>
            <a:prstGeom prst="rect">
              <a:avLst/>
            </a:prstGeom>
            <a:solidFill>
              <a:srgbClr val="FFC20E">
                <a:alpha val="100000"/>
              </a:srgbClr>
            </a:solidFill>
          </p:spPr>
          <p:txBody>
            <a:bodyPr/>
            <a:lstStyle/>
            <a:p>
              <a:endParaRPr/>
            </a:p>
          </p:txBody>
        </p:sp>
        <p:sp>
          <p:nvSpPr>
            <p:cNvPr id="106" name="rc106"/>
            <p:cNvSpPr/>
            <p:nvPr/>
          </p:nvSpPr>
          <p:spPr>
            <a:xfrm>
              <a:off x="7682549" y="2828803"/>
              <a:ext cx="197277" cy="119386"/>
            </a:xfrm>
            <a:prstGeom prst="rect">
              <a:avLst/>
            </a:prstGeom>
            <a:solidFill>
              <a:srgbClr val="F26A21">
                <a:alpha val="100000"/>
              </a:srgbClr>
            </a:solidFill>
          </p:spPr>
          <p:txBody>
            <a:bodyPr/>
            <a:lstStyle/>
            <a:p>
              <a:endParaRPr/>
            </a:p>
          </p:txBody>
        </p:sp>
        <p:sp>
          <p:nvSpPr>
            <p:cNvPr id="107" name="rc107"/>
            <p:cNvSpPr/>
            <p:nvPr/>
          </p:nvSpPr>
          <p:spPr>
            <a:xfrm>
              <a:off x="7682549" y="2948190"/>
              <a:ext cx="197277" cy="1677345"/>
            </a:xfrm>
            <a:prstGeom prst="rect">
              <a:avLst/>
            </a:prstGeom>
            <a:solidFill>
              <a:srgbClr val="FFC20E">
                <a:alpha val="100000"/>
              </a:srgbClr>
            </a:solidFill>
          </p:spPr>
          <p:txBody>
            <a:bodyPr/>
            <a:lstStyle/>
            <a:p>
              <a:endParaRPr/>
            </a:p>
          </p:txBody>
        </p:sp>
        <p:sp>
          <p:nvSpPr>
            <p:cNvPr id="108" name="rc108"/>
            <p:cNvSpPr/>
            <p:nvPr/>
          </p:nvSpPr>
          <p:spPr>
            <a:xfrm>
              <a:off x="7901746" y="2825013"/>
              <a:ext cx="197277" cy="102871"/>
            </a:xfrm>
            <a:prstGeom prst="rect">
              <a:avLst/>
            </a:prstGeom>
            <a:solidFill>
              <a:srgbClr val="F26A21">
                <a:alpha val="100000"/>
              </a:srgbClr>
            </a:solidFill>
          </p:spPr>
          <p:txBody>
            <a:bodyPr/>
            <a:lstStyle/>
            <a:p>
              <a:endParaRPr/>
            </a:p>
          </p:txBody>
        </p:sp>
        <p:sp>
          <p:nvSpPr>
            <p:cNvPr id="109" name="rc109"/>
            <p:cNvSpPr/>
            <p:nvPr/>
          </p:nvSpPr>
          <p:spPr>
            <a:xfrm>
              <a:off x="7901746" y="2927885"/>
              <a:ext cx="197277" cy="1697650"/>
            </a:xfrm>
            <a:prstGeom prst="rect">
              <a:avLst/>
            </a:prstGeom>
            <a:solidFill>
              <a:srgbClr val="FFC20E">
                <a:alpha val="100000"/>
              </a:srgbClr>
            </a:solidFill>
          </p:spPr>
          <p:txBody>
            <a:bodyPr/>
            <a:lstStyle/>
            <a:p>
              <a:endParaRPr/>
            </a:p>
          </p:txBody>
        </p:sp>
        <p:sp>
          <p:nvSpPr>
            <p:cNvPr id="110" name="rc110"/>
            <p:cNvSpPr/>
            <p:nvPr/>
          </p:nvSpPr>
          <p:spPr>
            <a:xfrm>
              <a:off x="8120943" y="2820674"/>
              <a:ext cx="197277" cy="88640"/>
            </a:xfrm>
            <a:prstGeom prst="rect">
              <a:avLst/>
            </a:prstGeom>
            <a:solidFill>
              <a:srgbClr val="F26A21">
                <a:alpha val="100000"/>
              </a:srgbClr>
            </a:solidFill>
          </p:spPr>
          <p:txBody>
            <a:bodyPr/>
            <a:lstStyle/>
            <a:p>
              <a:endParaRPr/>
            </a:p>
          </p:txBody>
        </p:sp>
        <p:sp>
          <p:nvSpPr>
            <p:cNvPr id="111" name="rc111"/>
            <p:cNvSpPr/>
            <p:nvPr/>
          </p:nvSpPr>
          <p:spPr>
            <a:xfrm>
              <a:off x="8120943" y="2909314"/>
              <a:ext cx="197277" cy="1716220"/>
            </a:xfrm>
            <a:prstGeom prst="rect">
              <a:avLst/>
            </a:prstGeom>
            <a:solidFill>
              <a:srgbClr val="FFC20E">
                <a:alpha val="100000"/>
              </a:srgbClr>
            </a:solidFill>
          </p:spPr>
          <p:txBody>
            <a:bodyPr/>
            <a:lstStyle/>
            <a:p>
              <a:endParaRPr/>
            </a:p>
          </p:txBody>
        </p:sp>
        <p:sp>
          <p:nvSpPr>
            <p:cNvPr id="112" name="pl112"/>
            <p:cNvSpPr/>
            <p:nvPr/>
          </p:nvSpPr>
          <p:spPr>
            <a:xfrm>
              <a:off x="1643658" y="1502014"/>
              <a:ext cx="5479936" cy="308919"/>
            </a:xfrm>
            <a:custGeom>
              <a:avLst/>
              <a:gdLst/>
              <a:ahLst/>
              <a:cxnLst/>
              <a:rect l="0" t="0" r="0" b="0"/>
              <a:pathLst>
                <a:path w="5479936" h="308919">
                  <a:moveTo>
                    <a:pt x="0" y="308919"/>
                  </a:moveTo>
                  <a:lnTo>
                    <a:pt x="219197" y="274595"/>
                  </a:lnTo>
                  <a:lnTo>
                    <a:pt x="438394" y="274595"/>
                  </a:lnTo>
                  <a:lnTo>
                    <a:pt x="657592" y="240270"/>
                  </a:lnTo>
                  <a:lnTo>
                    <a:pt x="876789" y="205946"/>
                  </a:lnTo>
                  <a:lnTo>
                    <a:pt x="1095987" y="171622"/>
                  </a:lnTo>
                  <a:lnTo>
                    <a:pt x="1315184" y="137297"/>
                  </a:lnTo>
                  <a:lnTo>
                    <a:pt x="1534382" y="137297"/>
                  </a:lnTo>
                  <a:lnTo>
                    <a:pt x="1753579" y="102973"/>
                  </a:lnTo>
                  <a:lnTo>
                    <a:pt x="1972777" y="68648"/>
                  </a:lnTo>
                  <a:lnTo>
                    <a:pt x="2191974" y="68648"/>
                  </a:lnTo>
                  <a:lnTo>
                    <a:pt x="2411172" y="34324"/>
                  </a:lnTo>
                  <a:lnTo>
                    <a:pt x="2630369" y="68648"/>
                  </a:lnTo>
                  <a:lnTo>
                    <a:pt x="2849567" y="68648"/>
                  </a:lnTo>
                  <a:lnTo>
                    <a:pt x="3068764" y="68648"/>
                  </a:lnTo>
                  <a:lnTo>
                    <a:pt x="3287962" y="68648"/>
                  </a:lnTo>
                  <a:lnTo>
                    <a:pt x="3507159" y="34324"/>
                  </a:lnTo>
                  <a:lnTo>
                    <a:pt x="3726356" y="34324"/>
                  </a:lnTo>
                  <a:lnTo>
                    <a:pt x="3945554" y="34324"/>
                  </a:lnTo>
                  <a:lnTo>
                    <a:pt x="4164751" y="0"/>
                  </a:lnTo>
                  <a:lnTo>
                    <a:pt x="4383949" y="102973"/>
                  </a:lnTo>
                  <a:lnTo>
                    <a:pt x="4603146" y="171622"/>
                  </a:lnTo>
                  <a:lnTo>
                    <a:pt x="4822344" y="68648"/>
                  </a:lnTo>
                  <a:lnTo>
                    <a:pt x="5041541" y="68648"/>
                  </a:lnTo>
                  <a:lnTo>
                    <a:pt x="5260739" y="68648"/>
                  </a:lnTo>
                  <a:lnTo>
                    <a:pt x="5479936" y="34324"/>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1643658" y="1673636"/>
              <a:ext cx="5479936" cy="480541"/>
            </a:xfrm>
            <a:custGeom>
              <a:avLst/>
              <a:gdLst/>
              <a:ahLst/>
              <a:cxnLst/>
              <a:rect l="0" t="0" r="0" b="0"/>
              <a:pathLst>
                <a:path w="5479936" h="480541">
                  <a:moveTo>
                    <a:pt x="0" y="480541"/>
                  </a:moveTo>
                  <a:lnTo>
                    <a:pt x="219197" y="480541"/>
                  </a:lnTo>
                  <a:lnTo>
                    <a:pt x="438394" y="480541"/>
                  </a:lnTo>
                  <a:lnTo>
                    <a:pt x="657592" y="411892"/>
                  </a:lnTo>
                  <a:lnTo>
                    <a:pt x="876789" y="343244"/>
                  </a:lnTo>
                  <a:lnTo>
                    <a:pt x="1095987" y="308919"/>
                  </a:lnTo>
                  <a:lnTo>
                    <a:pt x="1315184" y="274595"/>
                  </a:lnTo>
                  <a:lnTo>
                    <a:pt x="1534382" y="274595"/>
                  </a:lnTo>
                  <a:lnTo>
                    <a:pt x="1753579" y="171622"/>
                  </a:lnTo>
                  <a:lnTo>
                    <a:pt x="1972777" y="102973"/>
                  </a:lnTo>
                  <a:lnTo>
                    <a:pt x="2191974" y="102973"/>
                  </a:lnTo>
                  <a:lnTo>
                    <a:pt x="2411172" y="68648"/>
                  </a:lnTo>
                  <a:lnTo>
                    <a:pt x="2630369" y="68648"/>
                  </a:lnTo>
                  <a:lnTo>
                    <a:pt x="2849567" y="68648"/>
                  </a:lnTo>
                  <a:lnTo>
                    <a:pt x="3068764" y="68648"/>
                  </a:lnTo>
                  <a:lnTo>
                    <a:pt x="3287962" y="34324"/>
                  </a:lnTo>
                  <a:lnTo>
                    <a:pt x="3507159" y="0"/>
                  </a:lnTo>
                  <a:lnTo>
                    <a:pt x="3726356" y="0"/>
                  </a:lnTo>
                  <a:lnTo>
                    <a:pt x="3945554" y="0"/>
                  </a:lnTo>
                  <a:lnTo>
                    <a:pt x="4164751" y="0"/>
                  </a:lnTo>
                  <a:lnTo>
                    <a:pt x="4383949" y="102973"/>
                  </a:lnTo>
                  <a:lnTo>
                    <a:pt x="4603146" y="171622"/>
                  </a:lnTo>
                  <a:lnTo>
                    <a:pt x="4822344" y="34324"/>
                  </a:lnTo>
                  <a:lnTo>
                    <a:pt x="5041541" y="68648"/>
                  </a:lnTo>
                  <a:lnTo>
                    <a:pt x="5260739" y="68648"/>
                  </a:lnTo>
                  <a:lnTo>
                    <a:pt x="5479936" y="34324"/>
                  </a:lnTo>
                </a:path>
              </a:pathLst>
            </a:custGeom>
            <a:ln w="27101" cap="flat">
              <a:solidFill>
                <a:srgbClr val="80BD41">
                  <a:alpha val="100000"/>
                </a:srgbClr>
              </a:solidFill>
              <a:prstDash val="solid"/>
              <a:round/>
            </a:ln>
          </p:spPr>
          <p:txBody>
            <a:bodyPr/>
            <a:lstStyle/>
            <a:p>
              <a:endParaRPr/>
            </a:p>
          </p:txBody>
        </p:sp>
        <p:sp>
          <p:nvSpPr>
            <p:cNvPr id="114" name="tx114"/>
            <p:cNvSpPr/>
            <p:nvPr/>
          </p:nvSpPr>
          <p:spPr>
            <a:xfrm>
              <a:off x="1575330" y="1606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15" name="tx115"/>
            <p:cNvSpPr/>
            <p:nvPr/>
          </p:nvSpPr>
          <p:spPr>
            <a:xfrm>
              <a:off x="2671317" y="14695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86</a:t>
              </a:r>
            </a:p>
          </p:txBody>
        </p:sp>
        <p:sp>
          <p:nvSpPr>
            <p:cNvPr id="116" name="tx116"/>
            <p:cNvSpPr/>
            <p:nvPr/>
          </p:nvSpPr>
          <p:spPr>
            <a:xfrm>
              <a:off x="3767305"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4863292"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18" name="tx118"/>
            <p:cNvSpPr/>
            <p:nvPr/>
          </p:nvSpPr>
          <p:spPr>
            <a:xfrm>
              <a:off x="5740082"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959279" y="14008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6178477" y="14695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6397674"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616872"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836069"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7055267"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575330"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26" name="tx126"/>
            <p:cNvSpPr/>
            <p:nvPr/>
          </p:nvSpPr>
          <p:spPr>
            <a:xfrm>
              <a:off x="2671317" y="205405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767305" y="18450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4863292"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740082" y="17421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5959279" y="18450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6178477" y="19137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81</a:t>
              </a:r>
            </a:p>
          </p:txBody>
        </p:sp>
        <p:sp>
          <p:nvSpPr>
            <p:cNvPr id="132" name="tx132"/>
            <p:cNvSpPr/>
            <p:nvPr/>
          </p:nvSpPr>
          <p:spPr>
            <a:xfrm>
              <a:off x="6397674"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616872" y="18107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836069" y="18107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7055267"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108016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183041"/>
              <a:ext cx="635626"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100,000,000</a:t>
              </a:r>
            </a:p>
          </p:txBody>
        </p:sp>
        <p:sp>
          <p:nvSpPr>
            <p:cNvPr id="138" name="tx138"/>
            <p:cNvSpPr/>
            <p:nvPr/>
          </p:nvSpPr>
          <p:spPr>
            <a:xfrm>
              <a:off x="508103" y="1797975"/>
              <a:ext cx="635626"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200,000,000</a:t>
              </a:r>
            </a:p>
          </p:txBody>
        </p:sp>
        <p:sp>
          <p:nvSpPr>
            <p:cNvPr id="139" name="tx139"/>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515657"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6116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70763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80361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9960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9559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91553"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8040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9960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11880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3800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57171"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763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9559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920165" y="5504603"/>
              <a:ext cx="201456" cy="201456"/>
            </a:xfrm>
            <a:prstGeom prst="rect">
              <a:avLst/>
            </a:prstGeom>
            <a:solidFill>
              <a:srgbClr val="80BD41">
                <a:alpha val="100000"/>
              </a:srgbClr>
            </a:solidFill>
          </p:spPr>
          <p:txBody>
            <a:bodyPr/>
            <a:lstStyle/>
            <a:p>
              <a:endParaRPr/>
            </a:p>
          </p:txBody>
        </p:sp>
        <p:sp>
          <p:nvSpPr>
            <p:cNvPr id="161" name="rc161"/>
            <p:cNvSpPr/>
            <p:nvPr/>
          </p:nvSpPr>
          <p:spPr>
            <a:xfrm>
              <a:off x="2635893" y="5504603"/>
              <a:ext cx="201456" cy="201456"/>
            </a:xfrm>
            <a:prstGeom prst="rect">
              <a:avLst/>
            </a:prstGeom>
            <a:solidFill>
              <a:srgbClr val="1CABE2">
                <a:alpha val="100000"/>
              </a:srgbClr>
            </a:solidFill>
          </p:spPr>
          <p:txBody>
            <a:bodyPr/>
            <a:lstStyle/>
            <a:p>
              <a:endParaRPr/>
            </a:p>
          </p:txBody>
        </p:sp>
        <p:sp>
          <p:nvSpPr>
            <p:cNvPr id="162" name="rc162"/>
            <p:cNvSpPr/>
            <p:nvPr/>
          </p:nvSpPr>
          <p:spPr>
            <a:xfrm>
              <a:off x="3708716" y="5504603"/>
              <a:ext cx="201456" cy="201456"/>
            </a:xfrm>
            <a:prstGeom prst="rect">
              <a:avLst/>
            </a:prstGeom>
            <a:solidFill>
              <a:srgbClr val="0058AB">
                <a:alpha val="100000"/>
              </a:srgbClr>
            </a:solidFill>
          </p:spPr>
          <p:txBody>
            <a:bodyPr/>
            <a:lstStyle/>
            <a:p>
              <a:endParaRPr/>
            </a:p>
          </p:txBody>
        </p:sp>
        <p:sp>
          <p:nvSpPr>
            <p:cNvPr id="163" name="rc163"/>
            <p:cNvSpPr/>
            <p:nvPr/>
          </p:nvSpPr>
          <p:spPr>
            <a:xfrm>
              <a:off x="4704049" y="5504603"/>
              <a:ext cx="201456" cy="201456"/>
            </a:xfrm>
            <a:prstGeom prst="rect">
              <a:avLst/>
            </a:prstGeom>
            <a:solidFill>
              <a:srgbClr val="FFC20E">
                <a:alpha val="100000"/>
              </a:srgbClr>
            </a:solidFill>
          </p:spPr>
          <p:txBody>
            <a:bodyPr/>
            <a:lstStyle/>
            <a:p>
              <a:endParaRPr/>
            </a:p>
          </p:txBody>
        </p:sp>
        <p:sp>
          <p:nvSpPr>
            <p:cNvPr id="164" name="rc164"/>
            <p:cNvSpPr/>
            <p:nvPr/>
          </p:nvSpPr>
          <p:spPr>
            <a:xfrm>
              <a:off x="6608183" y="5504603"/>
              <a:ext cx="201455" cy="201456"/>
            </a:xfrm>
            <a:prstGeom prst="rect">
              <a:avLst/>
            </a:prstGeom>
            <a:solidFill>
              <a:srgbClr val="F26A21">
                <a:alpha val="100000"/>
              </a:srgbClr>
            </a:solidFill>
          </p:spPr>
          <p:txBody>
            <a:bodyPr/>
            <a:lstStyle/>
            <a:p>
              <a:endParaRPr/>
            </a:p>
          </p:txBody>
        </p:sp>
        <p:sp>
          <p:nvSpPr>
            <p:cNvPr id="165" name="tx165"/>
            <p:cNvSpPr/>
            <p:nvPr/>
          </p:nvSpPr>
          <p:spPr>
            <a:xfrm>
              <a:off x="2200210"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6" name="tx166"/>
            <p:cNvSpPr/>
            <p:nvPr/>
          </p:nvSpPr>
          <p:spPr>
            <a:xfrm>
              <a:off x="2915938"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88761"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84094"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88228"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659125"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1" name="pl171"/>
            <p:cNvSpPr/>
            <p:nvPr/>
          </p:nvSpPr>
          <p:spPr>
            <a:xfrm>
              <a:off x="4988360"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2" name="tx172"/>
            <p:cNvSpPr/>
            <p:nvPr/>
          </p:nvSpPr>
          <p:spPr>
            <a:xfrm>
              <a:off x="3926225"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25546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206359"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359" y="579074"/>
              <a:ext cx="41567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Global</a:t>
              </a:r>
            </a:p>
          </p:txBody>
        </p:sp>
        <p:sp>
          <p:nvSpPr>
            <p:cNvPr id="176" name="tx176"/>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69915" y="4660925"/>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269915" y="3996861"/>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269915" y="3332796"/>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269915" y="2668732"/>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269915" y="2004668"/>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269915" y="4992957"/>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69915" y="4328893"/>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69915" y="3664828"/>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69915" y="3000764"/>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69915" y="2336700"/>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2799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9576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187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1682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64643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760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565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3527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56488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94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241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25371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8332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7129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94255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17216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40177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63138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8609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09060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32022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5498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77944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00905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23866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6827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1633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rc41"/>
            <p:cNvSpPr/>
            <p:nvPr/>
          </p:nvSpPr>
          <p:spPr>
            <a:xfrm>
              <a:off x="1624665" y="1959443"/>
              <a:ext cx="206650" cy="3033513"/>
            </a:xfrm>
            <a:prstGeom prst="rect">
              <a:avLst/>
            </a:prstGeom>
            <a:solidFill>
              <a:srgbClr val="0058AB">
                <a:alpha val="100000"/>
              </a:srgbClr>
            </a:solidFill>
          </p:spPr>
          <p:txBody>
            <a:bodyPr/>
            <a:lstStyle/>
            <a:p>
              <a:endParaRPr/>
            </a:p>
          </p:txBody>
        </p:sp>
        <p:sp>
          <p:nvSpPr>
            <p:cNvPr id="42" name="rc42"/>
            <p:cNvSpPr/>
            <p:nvPr/>
          </p:nvSpPr>
          <p:spPr>
            <a:xfrm>
              <a:off x="1854276" y="2007651"/>
              <a:ext cx="206650" cy="2985306"/>
            </a:xfrm>
            <a:prstGeom prst="rect">
              <a:avLst/>
            </a:prstGeom>
            <a:solidFill>
              <a:srgbClr val="0058AB">
                <a:alpha val="100000"/>
              </a:srgbClr>
            </a:solidFill>
          </p:spPr>
          <p:txBody>
            <a:bodyPr/>
            <a:lstStyle/>
            <a:p>
              <a:endParaRPr/>
            </a:p>
          </p:txBody>
        </p:sp>
        <p:sp>
          <p:nvSpPr>
            <p:cNvPr id="43" name="rc43"/>
            <p:cNvSpPr/>
            <p:nvPr/>
          </p:nvSpPr>
          <p:spPr>
            <a:xfrm>
              <a:off x="2083888" y="1980942"/>
              <a:ext cx="206650" cy="3012015"/>
            </a:xfrm>
            <a:prstGeom prst="rect">
              <a:avLst/>
            </a:prstGeom>
            <a:solidFill>
              <a:srgbClr val="0058AB">
                <a:alpha val="100000"/>
              </a:srgbClr>
            </a:solidFill>
          </p:spPr>
          <p:txBody>
            <a:bodyPr/>
            <a:lstStyle/>
            <a:p>
              <a:endParaRPr/>
            </a:p>
          </p:txBody>
        </p:sp>
        <p:sp>
          <p:nvSpPr>
            <p:cNvPr id="44" name="rc44"/>
            <p:cNvSpPr/>
            <p:nvPr/>
          </p:nvSpPr>
          <p:spPr>
            <a:xfrm>
              <a:off x="2313500" y="2152334"/>
              <a:ext cx="206650" cy="2840622"/>
            </a:xfrm>
            <a:prstGeom prst="rect">
              <a:avLst/>
            </a:prstGeom>
            <a:solidFill>
              <a:srgbClr val="0058AB">
                <a:alpha val="100000"/>
              </a:srgbClr>
            </a:solidFill>
          </p:spPr>
          <p:txBody>
            <a:bodyPr/>
            <a:lstStyle/>
            <a:p>
              <a:endParaRPr/>
            </a:p>
          </p:txBody>
        </p:sp>
        <p:sp>
          <p:nvSpPr>
            <p:cNvPr id="45" name="rc45"/>
            <p:cNvSpPr/>
            <p:nvPr/>
          </p:nvSpPr>
          <p:spPr>
            <a:xfrm>
              <a:off x="2543111" y="2342887"/>
              <a:ext cx="206650" cy="2650070"/>
            </a:xfrm>
            <a:prstGeom prst="rect">
              <a:avLst/>
            </a:prstGeom>
            <a:solidFill>
              <a:srgbClr val="0058AB">
                <a:alpha val="100000"/>
              </a:srgbClr>
            </a:solidFill>
          </p:spPr>
          <p:txBody>
            <a:bodyPr/>
            <a:lstStyle/>
            <a:p>
              <a:endParaRPr/>
            </a:p>
          </p:txBody>
        </p:sp>
        <p:sp>
          <p:nvSpPr>
            <p:cNvPr id="46" name="rc46"/>
            <p:cNvSpPr/>
            <p:nvPr/>
          </p:nvSpPr>
          <p:spPr>
            <a:xfrm>
              <a:off x="2772723" y="2561851"/>
              <a:ext cx="206650" cy="2431106"/>
            </a:xfrm>
            <a:prstGeom prst="rect">
              <a:avLst/>
            </a:prstGeom>
            <a:solidFill>
              <a:srgbClr val="0058AB">
                <a:alpha val="100000"/>
              </a:srgbClr>
            </a:solidFill>
          </p:spPr>
          <p:txBody>
            <a:bodyPr/>
            <a:lstStyle/>
            <a:p>
              <a:endParaRPr/>
            </a:p>
          </p:txBody>
        </p:sp>
        <p:sp>
          <p:nvSpPr>
            <p:cNvPr id="47" name="rc47"/>
            <p:cNvSpPr/>
            <p:nvPr/>
          </p:nvSpPr>
          <p:spPr>
            <a:xfrm>
              <a:off x="3002334" y="2657349"/>
              <a:ext cx="206650" cy="2335607"/>
            </a:xfrm>
            <a:prstGeom prst="rect">
              <a:avLst/>
            </a:prstGeom>
            <a:solidFill>
              <a:srgbClr val="0058AB">
                <a:alpha val="100000"/>
              </a:srgbClr>
            </a:solidFill>
          </p:spPr>
          <p:txBody>
            <a:bodyPr/>
            <a:lstStyle/>
            <a:p>
              <a:endParaRPr/>
            </a:p>
          </p:txBody>
        </p:sp>
        <p:sp>
          <p:nvSpPr>
            <p:cNvPr id="48" name="rc48"/>
            <p:cNvSpPr/>
            <p:nvPr/>
          </p:nvSpPr>
          <p:spPr>
            <a:xfrm>
              <a:off x="3231946" y="2676836"/>
              <a:ext cx="206650" cy="2316120"/>
            </a:xfrm>
            <a:prstGeom prst="rect">
              <a:avLst/>
            </a:prstGeom>
            <a:solidFill>
              <a:srgbClr val="0058AB">
                <a:alpha val="100000"/>
              </a:srgbClr>
            </a:solidFill>
          </p:spPr>
          <p:txBody>
            <a:bodyPr/>
            <a:lstStyle/>
            <a:p>
              <a:endParaRPr/>
            </a:p>
          </p:txBody>
        </p:sp>
        <p:sp>
          <p:nvSpPr>
            <p:cNvPr id="49" name="rc49"/>
            <p:cNvSpPr/>
            <p:nvPr/>
          </p:nvSpPr>
          <p:spPr>
            <a:xfrm>
              <a:off x="3461557" y="2792335"/>
              <a:ext cx="206650" cy="2200621"/>
            </a:xfrm>
            <a:prstGeom prst="rect">
              <a:avLst/>
            </a:prstGeom>
            <a:solidFill>
              <a:srgbClr val="0058AB">
                <a:alpha val="100000"/>
              </a:srgbClr>
            </a:solidFill>
          </p:spPr>
          <p:txBody>
            <a:bodyPr/>
            <a:lstStyle/>
            <a:p>
              <a:endParaRPr/>
            </a:p>
          </p:txBody>
        </p:sp>
        <p:sp>
          <p:nvSpPr>
            <p:cNvPr id="50" name="rc50"/>
            <p:cNvSpPr/>
            <p:nvPr/>
          </p:nvSpPr>
          <p:spPr>
            <a:xfrm>
              <a:off x="3691169" y="2969460"/>
              <a:ext cx="206650" cy="2023497"/>
            </a:xfrm>
            <a:prstGeom prst="rect">
              <a:avLst/>
            </a:prstGeom>
            <a:solidFill>
              <a:srgbClr val="0058AB">
                <a:alpha val="100000"/>
              </a:srgbClr>
            </a:solidFill>
          </p:spPr>
          <p:txBody>
            <a:bodyPr/>
            <a:lstStyle/>
            <a:p>
              <a:endParaRPr/>
            </a:p>
          </p:txBody>
        </p:sp>
        <p:sp>
          <p:nvSpPr>
            <p:cNvPr id="51" name="rc51"/>
            <p:cNvSpPr/>
            <p:nvPr/>
          </p:nvSpPr>
          <p:spPr>
            <a:xfrm>
              <a:off x="3920780" y="2889125"/>
              <a:ext cx="206650" cy="2103832"/>
            </a:xfrm>
            <a:prstGeom prst="rect">
              <a:avLst/>
            </a:prstGeom>
            <a:solidFill>
              <a:srgbClr val="0058AB">
                <a:alpha val="100000"/>
              </a:srgbClr>
            </a:solidFill>
          </p:spPr>
          <p:txBody>
            <a:bodyPr/>
            <a:lstStyle/>
            <a:p>
              <a:endParaRPr/>
            </a:p>
          </p:txBody>
        </p:sp>
        <p:sp>
          <p:nvSpPr>
            <p:cNvPr id="52" name="rc52"/>
            <p:cNvSpPr/>
            <p:nvPr/>
          </p:nvSpPr>
          <p:spPr>
            <a:xfrm>
              <a:off x="4150392" y="3070315"/>
              <a:ext cx="206650" cy="1922641"/>
            </a:xfrm>
            <a:prstGeom prst="rect">
              <a:avLst/>
            </a:prstGeom>
            <a:solidFill>
              <a:srgbClr val="0058AB">
                <a:alpha val="100000"/>
              </a:srgbClr>
            </a:solidFill>
          </p:spPr>
          <p:txBody>
            <a:bodyPr/>
            <a:lstStyle/>
            <a:p>
              <a:endParaRPr/>
            </a:p>
          </p:txBody>
        </p:sp>
        <p:sp>
          <p:nvSpPr>
            <p:cNvPr id="53" name="rc53"/>
            <p:cNvSpPr/>
            <p:nvPr/>
          </p:nvSpPr>
          <p:spPr>
            <a:xfrm>
              <a:off x="4380003" y="3001696"/>
              <a:ext cx="206650" cy="1991260"/>
            </a:xfrm>
            <a:prstGeom prst="rect">
              <a:avLst/>
            </a:prstGeom>
            <a:solidFill>
              <a:srgbClr val="0058AB">
                <a:alpha val="100000"/>
              </a:srgbClr>
            </a:solidFill>
          </p:spPr>
          <p:txBody>
            <a:bodyPr/>
            <a:lstStyle/>
            <a:p>
              <a:endParaRPr/>
            </a:p>
          </p:txBody>
        </p:sp>
        <p:sp>
          <p:nvSpPr>
            <p:cNvPr id="54" name="rc54"/>
            <p:cNvSpPr/>
            <p:nvPr/>
          </p:nvSpPr>
          <p:spPr>
            <a:xfrm>
              <a:off x="4609615" y="2912605"/>
              <a:ext cx="206650" cy="2080352"/>
            </a:xfrm>
            <a:prstGeom prst="rect">
              <a:avLst/>
            </a:prstGeom>
            <a:solidFill>
              <a:srgbClr val="0058AB">
                <a:alpha val="100000"/>
              </a:srgbClr>
            </a:solidFill>
          </p:spPr>
          <p:txBody>
            <a:bodyPr/>
            <a:lstStyle/>
            <a:p>
              <a:endParaRPr/>
            </a:p>
          </p:txBody>
        </p:sp>
        <p:sp>
          <p:nvSpPr>
            <p:cNvPr id="55" name="rc55"/>
            <p:cNvSpPr/>
            <p:nvPr/>
          </p:nvSpPr>
          <p:spPr>
            <a:xfrm>
              <a:off x="4839226" y="2999272"/>
              <a:ext cx="206650" cy="1993685"/>
            </a:xfrm>
            <a:prstGeom prst="rect">
              <a:avLst/>
            </a:prstGeom>
            <a:solidFill>
              <a:srgbClr val="0058AB">
                <a:alpha val="100000"/>
              </a:srgbClr>
            </a:solidFill>
          </p:spPr>
          <p:txBody>
            <a:bodyPr/>
            <a:lstStyle/>
            <a:p>
              <a:endParaRPr/>
            </a:p>
          </p:txBody>
        </p:sp>
        <p:sp>
          <p:nvSpPr>
            <p:cNvPr id="56" name="rc56"/>
            <p:cNvSpPr/>
            <p:nvPr/>
          </p:nvSpPr>
          <p:spPr>
            <a:xfrm>
              <a:off x="5068838" y="2988612"/>
              <a:ext cx="206650" cy="2004344"/>
            </a:xfrm>
            <a:prstGeom prst="rect">
              <a:avLst/>
            </a:prstGeom>
            <a:solidFill>
              <a:srgbClr val="0058AB">
                <a:alpha val="100000"/>
              </a:srgbClr>
            </a:solidFill>
          </p:spPr>
          <p:txBody>
            <a:bodyPr/>
            <a:lstStyle/>
            <a:p>
              <a:endParaRPr/>
            </a:p>
          </p:txBody>
        </p:sp>
        <p:sp>
          <p:nvSpPr>
            <p:cNvPr id="57" name="rc57"/>
            <p:cNvSpPr/>
            <p:nvPr/>
          </p:nvSpPr>
          <p:spPr>
            <a:xfrm>
              <a:off x="5298449" y="3087674"/>
              <a:ext cx="206650" cy="1905283"/>
            </a:xfrm>
            <a:prstGeom prst="rect">
              <a:avLst/>
            </a:prstGeom>
            <a:solidFill>
              <a:srgbClr val="0058AB">
                <a:alpha val="100000"/>
              </a:srgbClr>
            </a:solidFill>
          </p:spPr>
          <p:txBody>
            <a:bodyPr/>
            <a:lstStyle/>
            <a:p>
              <a:endParaRPr/>
            </a:p>
          </p:txBody>
        </p:sp>
        <p:sp>
          <p:nvSpPr>
            <p:cNvPr id="58" name="rc58"/>
            <p:cNvSpPr/>
            <p:nvPr/>
          </p:nvSpPr>
          <p:spPr>
            <a:xfrm>
              <a:off x="5528061" y="3148488"/>
              <a:ext cx="206650" cy="1844468"/>
            </a:xfrm>
            <a:prstGeom prst="rect">
              <a:avLst/>
            </a:prstGeom>
            <a:solidFill>
              <a:srgbClr val="0058AB">
                <a:alpha val="100000"/>
              </a:srgbClr>
            </a:solidFill>
          </p:spPr>
          <p:txBody>
            <a:bodyPr/>
            <a:lstStyle/>
            <a:p>
              <a:endParaRPr/>
            </a:p>
          </p:txBody>
        </p:sp>
        <p:sp>
          <p:nvSpPr>
            <p:cNvPr id="59" name="rc59"/>
            <p:cNvSpPr/>
            <p:nvPr/>
          </p:nvSpPr>
          <p:spPr>
            <a:xfrm>
              <a:off x="5757672" y="3214165"/>
              <a:ext cx="206650" cy="1778791"/>
            </a:xfrm>
            <a:prstGeom prst="rect">
              <a:avLst/>
            </a:prstGeom>
            <a:solidFill>
              <a:srgbClr val="0058AB">
                <a:alpha val="100000"/>
              </a:srgbClr>
            </a:solidFill>
          </p:spPr>
          <p:txBody>
            <a:bodyPr/>
            <a:lstStyle/>
            <a:p>
              <a:endParaRPr/>
            </a:p>
          </p:txBody>
        </p:sp>
        <p:sp>
          <p:nvSpPr>
            <p:cNvPr id="60" name="rc60"/>
            <p:cNvSpPr/>
            <p:nvPr/>
          </p:nvSpPr>
          <p:spPr>
            <a:xfrm>
              <a:off x="5987284" y="3293024"/>
              <a:ext cx="206650" cy="1699932"/>
            </a:xfrm>
            <a:prstGeom prst="rect">
              <a:avLst/>
            </a:prstGeom>
            <a:solidFill>
              <a:srgbClr val="0058AB">
                <a:alpha val="100000"/>
              </a:srgbClr>
            </a:solidFill>
          </p:spPr>
          <p:txBody>
            <a:bodyPr/>
            <a:lstStyle/>
            <a:p>
              <a:endParaRPr/>
            </a:p>
          </p:txBody>
        </p:sp>
        <p:sp>
          <p:nvSpPr>
            <p:cNvPr id="61" name="rc61"/>
            <p:cNvSpPr/>
            <p:nvPr/>
          </p:nvSpPr>
          <p:spPr>
            <a:xfrm>
              <a:off x="6216895" y="2874161"/>
              <a:ext cx="206650" cy="2118796"/>
            </a:xfrm>
            <a:prstGeom prst="rect">
              <a:avLst/>
            </a:prstGeom>
            <a:solidFill>
              <a:srgbClr val="0058AB">
                <a:alpha val="100000"/>
              </a:srgbClr>
            </a:solidFill>
          </p:spPr>
          <p:txBody>
            <a:bodyPr/>
            <a:lstStyle/>
            <a:p>
              <a:endParaRPr/>
            </a:p>
          </p:txBody>
        </p:sp>
        <p:sp>
          <p:nvSpPr>
            <p:cNvPr id="62" name="rc62"/>
            <p:cNvSpPr/>
            <p:nvPr/>
          </p:nvSpPr>
          <p:spPr>
            <a:xfrm>
              <a:off x="6446507" y="2577675"/>
              <a:ext cx="206650" cy="2415281"/>
            </a:xfrm>
            <a:prstGeom prst="rect">
              <a:avLst/>
            </a:prstGeom>
            <a:solidFill>
              <a:srgbClr val="0058AB">
                <a:alpha val="100000"/>
              </a:srgbClr>
            </a:solidFill>
          </p:spPr>
          <p:txBody>
            <a:bodyPr/>
            <a:lstStyle/>
            <a:p>
              <a:endParaRPr/>
            </a:p>
          </p:txBody>
        </p:sp>
        <p:sp>
          <p:nvSpPr>
            <p:cNvPr id="63" name="rc63"/>
            <p:cNvSpPr/>
            <p:nvPr/>
          </p:nvSpPr>
          <p:spPr>
            <a:xfrm>
              <a:off x="6676118" y="3187925"/>
              <a:ext cx="206650" cy="1805031"/>
            </a:xfrm>
            <a:prstGeom prst="rect">
              <a:avLst/>
            </a:prstGeom>
            <a:solidFill>
              <a:srgbClr val="0058AB">
                <a:alpha val="100000"/>
              </a:srgbClr>
            </a:solidFill>
          </p:spPr>
          <p:txBody>
            <a:bodyPr/>
            <a:lstStyle/>
            <a:p>
              <a:endParaRPr/>
            </a:p>
          </p:txBody>
        </p:sp>
        <p:sp>
          <p:nvSpPr>
            <p:cNvPr id="64" name="rc64"/>
            <p:cNvSpPr/>
            <p:nvPr/>
          </p:nvSpPr>
          <p:spPr>
            <a:xfrm>
              <a:off x="6905730" y="3063715"/>
              <a:ext cx="206650" cy="1929241"/>
            </a:xfrm>
            <a:prstGeom prst="rect">
              <a:avLst/>
            </a:prstGeom>
            <a:solidFill>
              <a:srgbClr val="0058AB">
                <a:alpha val="100000"/>
              </a:srgbClr>
            </a:solidFill>
          </p:spPr>
          <p:txBody>
            <a:bodyPr/>
            <a:lstStyle/>
            <a:p>
              <a:endParaRPr/>
            </a:p>
          </p:txBody>
        </p:sp>
        <p:sp>
          <p:nvSpPr>
            <p:cNvPr id="65" name="rc65"/>
            <p:cNvSpPr/>
            <p:nvPr/>
          </p:nvSpPr>
          <p:spPr>
            <a:xfrm>
              <a:off x="7135341" y="3104544"/>
              <a:ext cx="206650" cy="1888412"/>
            </a:xfrm>
            <a:prstGeom prst="rect">
              <a:avLst/>
            </a:prstGeom>
            <a:solidFill>
              <a:srgbClr val="0058AB">
                <a:alpha val="100000"/>
              </a:srgbClr>
            </a:solidFill>
          </p:spPr>
          <p:txBody>
            <a:bodyPr/>
            <a:lstStyle/>
            <a:p>
              <a:endParaRPr/>
            </a:p>
          </p:txBody>
        </p:sp>
        <p:sp>
          <p:nvSpPr>
            <p:cNvPr id="66" name="rc66"/>
            <p:cNvSpPr/>
            <p:nvPr/>
          </p:nvSpPr>
          <p:spPr>
            <a:xfrm>
              <a:off x="7364953" y="3203529"/>
              <a:ext cx="206650" cy="1789427"/>
            </a:xfrm>
            <a:prstGeom prst="rect">
              <a:avLst/>
            </a:prstGeom>
            <a:solidFill>
              <a:srgbClr val="0058AB">
                <a:alpha val="100000"/>
              </a:srgbClr>
            </a:solidFill>
          </p:spPr>
          <p:txBody>
            <a:bodyPr/>
            <a:lstStyle/>
            <a:p>
              <a:endParaRPr/>
            </a:p>
          </p:txBody>
        </p:sp>
        <p:sp>
          <p:nvSpPr>
            <p:cNvPr id="67" name="rc67"/>
            <p:cNvSpPr/>
            <p:nvPr/>
          </p:nvSpPr>
          <p:spPr>
            <a:xfrm>
              <a:off x="8513010" y="4142990"/>
              <a:ext cx="206650" cy="849966"/>
            </a:xfrm>
            <a:prstGeom prst="rect">
              <a:avLst/>
            </a:prstGeom>
            <a:solidFill>
              <a:srgbClr val="69DBFF">
                <a:alpha val="100000"/>
              </a:srgbClr>
            </a:solidFill>
          </p:spPr>
          <p:txBody>
            <a:bodyPr/>
            <a:lstStyle/>
            <a:p>
              <a:endParaRPr/>
            </a:p>
          </p:txBody>
        </p:sp>
        <p:sp>
          <p:nvSpPr>
            <p:cNvPr id="68" name="pl68"/>
            <p:cNvSpPr/>
            <p:nvPr/>
          </p:nvSpPr>
          <p:spPr>
            <a:xfrm>
              <a:off x="6320220" y="3293024"/>
              <a:ext cx="2296115" cy="849966"/>
            </a:xfrm>
            <a:custGeom>
              <a:avLst/>
              <a:gdLst/>
              <a:ahLst/>
              <a:cxnLst/>
              <a:rect l="0" t="0" r="0" b="0"/>
              <a:pathLst>
                <a:path w="2296115" h="849966">
                  <a:moveTo>
                    <a:pt x="0" y="0"/>
                  </a:moveTo>
                  <a:lnTo>
                    <a:pt x="229611" y="84996"/>
                  </a:lnTo>
                  <a:lnTo>
                    <a:pt x="459223" y="169993"/>
                  </a:lnTo>
                  <a:lnTo>
                    <a:pt x="688834" y="254989"/>
                  </a:lnTo>
                  <a:lnTo>
                    <a:pt x="918446" y="339986"/>
                  </a:lnTo>
                  <a:lnTo>
                    <a:pt x="1148057" y="424983"/>
                  </a:lnTo>
                  <a:lnTo>
                    <a:pt x="1377669" y="509979"/>
                  </a:lnTo>
                  <a:lnTo>
                    <a:pt x="1607280" y="594976"/>
                  </a:lnTo>
                  <a:lnTo>
                    <a:pt x="1836892" y="679973"/>
                  </a:lnTo>
                  <a:lnTo>
                    <a:pt x="2066503" y="764969"/>
                  </a:lnTo>
                  <a:lnTo>
                    <a:pt x="2296115" y="849966"/>
                  </a:lnTo>
                </a:path>
              </a:pathLst>
            </a:custGeom>
            <a:ln w="20325" cap="flat">
              <a:solidFill>
                <a:srgbClr val="000000">
                  <a:alpha val="100000"/>
                </a:srgbClr>
              </a:solidFill>
              <a:prstDash val="solid"/>
              <a:round/>
            </a:ln>
          </p:spPr>
          <p:txBody>
            <a:bodyPr/>
            <a:lstStyle/>
            <a:p>
              <a:endParaRPr/>
            </a:p>
          </p:txBody>
        </p:sp>
        <p:sp>
          <p:nvSpPr>
            <p:cNvPr id="69" name="pt69"/>
            <p:cNvSpPr/>
            <p:nvPr/>
          </p:nvSpPr>
          <p:spPr>
            <a:xfrm>
              <a:off x="6288619" y="32614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518231" y="334641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747842" y="343141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77454" y="351641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207065" y="360140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436677" y="36864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66288" y="377140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95900" y="385639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125511" y="394139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55123" y="402639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84734" y="411138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5010635" y="1657608"/>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81" name="tx81"/>
            <p:cNvSpPr/>
            <p:nvPr/>
          </p:nvSpPr>
          <p:spPr>
            <a:xfrm rot="-5400000">
              <a:off x="157154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2" name="tx82"/>
            <p:cNvSpPr/>
            <p:nvPr/>
          </p:nvSpPr>
          <p:spPr>
            <a:xfrm rot="-5400000">
              <a:off x="180115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3" name="tx83"/>
            <p:cNvSpPr/>
            <p:nvPr/>
          </p:nvSpPr>
          <p:spPr>
            <a:xfrm rot="-5400000">
              <a:off x="2030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4" name="tx84"/>
            <p:cNvSpPr/>
            <p:nvPr/>
          </p:nvSpPr>
          <p:spPr>
            <a:xfrm rot="-5400000">
              <a:off x="226034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5" name="tx85"/>
            <p:cNvSpPr/>
            <p:nvPr/>
          </p:nvSpPr>
          <p:spPr>
            <a:xfrm rot="-5400000">
              <a:off x="24899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6" name="tx86"/>
            <p:cNvSpPr/>
            <p:nvPr/>
          </p:nvSpPr>
          <p:spPr>
            <a:xfrm rot="-5400000">
              <a:off x="271960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294921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8" name="tx88"/>
            <p:cNvSpPr/>
            <p:nvPr/>
          </p:nvSpPr>
          <p:spPr>
            <a:xfrm rot="-5400000">
              <a:off x="317882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9" name="tx89"/>
            <p:cNvSpPr/>
            <p:nvPr/>
          </p:nvSpPr>
          <p:spPr>
            <a:xfrm rot="-5400000">
              <a:off x="340843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90" name="tx90"/>
            <p:cNvSpPr/>
            <p:nvPr/>
          </p:nvSpPr>
          <p:spPr>
            <a:xfrm rot="-5400000">
              <a:off x="363804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91" name="tx91"/>
            <p:cNvSpPr/>
            <p:nvPr/>
          </p:nvSpPr>
          <p:spPr>
            <a:xfrm rot="-5400000">
              <a:off x="38676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409727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3" name="tx93"/>
            <p:cNvSpPr/>
            <p:nvPr/>
          </p:nvSpPr>
          <p:spPr>
            <a:xfrm rot="-5400000">
              <a:off x="432688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4" name="tx94"/>
            <p:cNvSpPr/>
            <p:nvPr/>
          </p:nvSpPr>
          <p:spPr>
            <a:xfrm rot="-5400000">
              <a:off x="4556459"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5" name="tx95"/>
            <p:cNvSpPr/>
            <p:nvPr/>
          </p:nvSpPr>
          <p:spPr>
            <a:xfrm rot="-5400000">
              <a:off x="478610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6" name="tx96"/>
            <p:cNvSpPr/>
            <p:nvPr/>
          </p:nvSpPr>
          <p:spPr>
            <a:xfrm rot="-5400000">
              <a:off x="501571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524532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8" name="tx98"/>
            <p:cNvSpPr/>
            <p:nvPr/>
          </p:nvSpPr>
          <p:spPr>
            <a:xfrm rot="-5400000">
              <a:off x="54749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9" name="tx99"/>
            <p:cNvSpPr/>
            <p:nvPr/>
          </p:nvSpPr>
          <p:spPr>
            <a:xfrm rot="-5400000">
              <a:off x="57045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00" name="tx100"/>
            <p:cNvSpPr/>
            <p:nvPr/>
          </p:nvSpPr>
          <p:spPr>
            <a:xfrm rot="-5400000">
              <a:off x="593416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16377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639338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662299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685257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08222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731183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845985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8" name="tx108"/>
            <p:cNvSpPr/>
            <p:nvPr/>
          </p:nvSpPr>
          <p:spPr>
            <a:xfrm>
              <a:off x="1129591"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85797" y="425870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5,000,000</a:t>
              </a:r>
            </a:p>
          </p:txBody>
        </p:sp>
        <p:sp>
          <p:nvSpPr>
            <p:cNvPr id="110" name="tx110"/>
            <p:cNvSpPr/>
            <p:nvPr/>
          </p:nvSpPr>
          <p:spPr>
            <a:xfrm>
              <a:off x="508103" y="3594637"/>
              <a:ext cx="699182"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10,000,000</a:t>
              </a:r>
            </a:p>
          </p:txBody>
        </p:sp>
        <p:sp>
          <p:nvSpPr>
            <p:cNvPr id="111" name="tx111"/>
            <p:cNvSpPr/>
            <p:nvPr/>
          </p:nvSpPr>
          <p:spPr>
            <a:xfrm>
              <a:off x="508103" y="2930573"/>
              <a:ext cx="699182"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15,000,000</a:t>
              </a:r>
            </a:p>
          </p:txBody>
        </p:sp>
        <p:sp>
          <p:nvSpPr>
            <p:cNvPr id="112" name="tx112"/>
            <p:cNvSpPr/>
            <p:nvPr/>
          </p:nvSpPr>
          <p:spPr>
            <a:xfrm>
              <a:off x="508103" y="2266509"/>
              <a:ext cx="699182"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20,000,000</a:t>
              </a:r>
            </a:p>
          </p:txBody>
        </p:sp>
        <p:sp>
          <p:nvSpPr>
            <p:cNvPr id="113" name="tx113"/>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4" name="rc114"/>
            <p:cNvSpPr/>
            <p:nvPr/>
          </p:nvSpPr>
          <p:spPr>
            <a:xfrm>
              <a:off x="2612809" y="5900002"/>
              <a:ext cx="201456" cy="201456"/>
            </a:xfrm>
            <a:prstGeom prst="rect">
              <a:avLst/>
            </a:prstGeom>
            <a:solidFill>
              <a:srgbClr val="0058AB">
                <a:alpha val="100000"/>
              </a:srgbClr>
            </a:solidFill>
          </p:spPr>
          <p:txBody>
            <a:bodyPr/>
            <a:lstStyle/>
            <a:p>
              <a:endParaRPr/>
            </a:p>
          </p:txBody>
        </p:sp>
        <p:sp>
          <p:nvSpPr>
            <p:cNvPr id="115" name="rc115"/>
            <p:cNvSpPr/>
            <p:nvPr/>
          </p:nvSpPr>
          <p:spPr>
            <a:xfrm>
              <a:off x="3514895" y="5900002"/>
              <a:ext cx="201456" cy="201456"/>
            </a:xfrm>
            <a:prstGeom prst="rect">
              <a:avLst/>
            </a:prstGeom>
            <a:solidFill>
              <a:srgbClr val="69DBFF">
                <a:alpha val="100000"/>
              </a:srgbClr>
            </a:solidFill>
          </p:spPr>
          <p:txBody>
            <a:bodyPr/>
            <a:lstStyle/>
            <a:p>
              <a:endParaRPr/>
            </a:p>
          </p:txBody>
        </p:sp>
        <p:sp>
          <p:nvSpPr>
            <p:cNvPr id="116" name="tx116"/>
            <p:cNvSpPr/>
            <p:nvPr/>
          </p:nvSpPr>
          <p:spPr>
            <a:xfrm>
              <a:off x="2892854"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3794940"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pl118"/>
            <p:cNvSpPr/>
            <p:nvPr/>
          </p:nvSpPr>
          <p:spPr>
            <a:xfrm>
              <a:off x="5594084"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9" name="pt119"/>
            <p:cNvSpPr/>
            <p:nvPr/>
          </p:nvSpPr>
          <p:spPr>
            <a:xfrm>
              <a:off x="5650265"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20" name="tx120"/>
            <p:cNvSpPr/>
            <p:nvPr/>
          </p:nvSpPr>
          <p:spPr>
            <a:xfrm>
              <a:off x="5861183"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21" name="tx121"/>
            <p:cNvSpPr/>
            <p:nvPr/>
          </p:nvSpPr>
          <p:spPr>
            <a:xfrm>
              <a:off x="2227330" y="1330710"/>
              <a:ext cx="588966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3" name="tx123"/>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40% above the annual IA2030 milestone, putting the 2030 goal at serious risk without accelerated action.</a:t>
            </a:r>
          </a:p>
        </p:txBody>
      </p:sp>
      <p:grpSp>
        <p:nvGrpSpPr>
          <p:cNvPr id="128" name="Group 127"/>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372159" y="3057939"/>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654293" y="3057939"/>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936427" y="3057939"/>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218561" y="3057939"/>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500694" y="3057939"/>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782828" y="3057939"/>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064962" y="3057939"/>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347096" y="3057939"/>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629229"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911363"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193497"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475631"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757764"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039898"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22032"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04165"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886299"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168433"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450567"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732700"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014834"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296968" y="3057939"/>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579102"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861235"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43369"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25503"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372159"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54293"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936427" y="2616531"/>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218561"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500694"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782828"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64962"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347096"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29229"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911363"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193497"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475631"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757764" y="2616531"/>
              <a:ext cx="282133" cy="44140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039898"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22032"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04165"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886299"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168433" y="2616531"/>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450567"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732700"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014834"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296968" y="2616531"/>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579102"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861235"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43369"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25503"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372159"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654293" y="3499347"/>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936427"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218561" y="3499347"/>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00694"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782828"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64962"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347096" y="3499347"/>
              <a:ext cx="282133" cy="44140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629229" y="3499347"/>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911363"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193497"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475631"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757764"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039898"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22032"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04165"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886299" y="3499347"/>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168433"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450567"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732700"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014834"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296968" y="3499347"/>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579102"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861235"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43369" y="3499347"/>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25503" y="3499347"/>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372159" y="4823571"/>
              <a:ext cx="282133" cy="44140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654293" y="4823571"/>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1936427"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218561" y="4823571"/>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500694" y="4823571"/>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782828" y="4823571"/>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064962" y="4823571"/>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47096" y="482357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629229" y="482357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911363" y="482357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193497"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475631" y="482357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757764"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039898" y="482357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322032"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604165"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886299"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168433" y="482357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450567"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732700" y="482357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014834" y="482357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296968" y="482357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579102" y="482357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861235" y="482357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43369" y="482357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25503" y="482357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372159"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654293" y="3940755"/>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1936427"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218561"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500694"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2782828" y="3940755"/>
              <a:ext cx="282133" cy="44140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064962"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347096" y="3940755"/>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629229" y="3940755"/>
              <a:ext cx="282133" cy="44140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11363"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193497"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75631"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757764"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039898" y="3940755"/>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322032" y="3940755"/>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604165" y="3940755"/>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5886299" y="3940755"/>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168433"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450567" y="3940755"/>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732700" y="3940755"/>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014834" y="3940755"/>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296968"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579102" y="3940755"/>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861235" y="3940755"/>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43369" y="3940755"/>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25503" y="3940755"/>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372159"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654293" y="438216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1936427" y="438216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218561"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500694" y="438216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2782828" y="4382163"/>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064962" y="4382163"/>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347096" y="4382163"/>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29229" y="438216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911363" y="438216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193497" y="438216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475631" y="438216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757764" y="4382163"/>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039898" y="438216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22032" y="438216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604165"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886299" y="438216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168433"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450567"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732700"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014834"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296968"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579102" y="438216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861235"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43369"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25503"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372159" y="2175123"/>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654293" y="2175123"/>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1936427" y="2175123"/>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218561" y="2175123"/>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500694" y="2175123"/>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2782828" y="2175123"/>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064962" y="2175123"/>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347096" y="2175123"/>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629229" y="2175123"/>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3911363" y="2175123"/>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193497" y="2175123"/>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475631" y="217512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757764" y="217512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039898" y="217512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322032" y="217512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04165" y="217512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886299" y="217512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168433" y="217512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450567" y="217512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732700" y="217512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014834" y="217512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296968" y="217512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579102" y="2175123"/>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861235" y="217512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43369" y="217512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25503" y="2175123"/>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372159" y="5264979"/>
              <a:ext cx="282133" cy="44140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654293" y="5264979"/>
              <a:ext cx="282133" cy="44140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936427" y="5264979"/>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218561"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500694" y="5264979"/>
              <a:ext cx="282133" cy="44140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2782828" y="5264979"/>
              <a:ext cx="282133" cy="44140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064962" y="5264979"/>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347096" y="5264979"/>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629229" y="5264979"/>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3911363" y="5264979"/>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193497" y="5264979"/>
              <a:ext cx="282133" cy="44140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475631" y="5264979"/>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757764" y="5264979"/>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039898" y="5264979"/>
              <a:ext cx="282133" cy="44140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322032" y="5264979"/>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604165" y="5264979"/>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886299" y="5264979"/>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168433" y="5264979"/>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450567" y="5264979"/>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732700" y="5264979"/>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014834" y="5264979"/>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96968" y="5264979"/>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579102" y="5264979"/>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861235" y="5264979"/>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43369" y="5264979"/>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25503" y="5264979"/>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2" name="tx212"/>
            <p:cNvSpPr/>
            <p:nvPr/>
          </p:nvSpPr>
          <p:spPr>
            <a:xfrm>
              <a:off x="145293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3" name="tx213"/>
            <p:cNvSpPr/>
            <p:nvPr/>
          </p:nvSpPr>
          <p:spPr>
            <a:xfrm>
              <a:off x="1735070"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4" name="tx214"/>
            <p:cNvSpPr/>
            <p:nvPr/>
          </p:nvSpPr>
          <p:spPr>
            <a:xfrm>
              <a:off x="2017204"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5" name="tx215"/>
            <p:cNvSpPr/>
            <p:nvPr/>
          </p:nvSpPr>
          <p:spPr>
            <a:xfrm>
              <a:off x="229933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2581472"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17" name="tx217"/>
            <p:cNvSpPr/>
            <p:nvPr/>
          </p:nvSpPr>
          <p:spPr>
            <a:xfrm>
              <a:off x="286360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18" name="tx218"/>
            <p:cNvSpPr/>
            <p:nvPr/>
          </p:nvSpPr>
          <p:spPr>
            <a:xfrm>
              <a:off x="314573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19" name="tx219"/>
            <p:cNvSpPr/>
            <p:nvPr/>
          </p:nvSpPr>
          <p:spPr>
            <a:xfrm>
              <a:off x="342787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20" name="tx220"/>
            <p:cNvSpPr/>
            <p:nvPr/>
          </p:nvSpPr>
          <p:spPr>
            <a:xfrm>
              <a:off x="371000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21" name="tx221"/>
            <p:cNvSpPr/>
            <p:nvPr/>
          </p:nvSpPr>
          <p:spPr>
            <a:xfrm>
              <a:off x="399214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2" name="tx222"/>
            <p:cNvSpPr/>
            <p:nvPr/>
          </p:nvSpPr>
          <p:spPr>
            <a:xfrm>
              <a:off x="427427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3" name="tx223"/>
            <p:cNvSpPr/>
            <p:nvPr/>
          </p:nvSpPr>
          <p:spPr>
            <a:xfrm>
              <a:off x="455640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838541"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5" name="tx225"/>
            <p:cNvSpPr/>
            <p:nvPr/>
          </p:nvSpPr>
          <p:spPr>
            <a:xfrm>
              <a:off x="512067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6" name="tx226"/>
            <p:cNvSpPr/>
            <p:nvPr/>
          </p:nvSpPr>
          <p:spPr>
            <a:xfrm>
              <a:off x="540280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7" name="tx227"/>
            <p:cNvSpPr/>
            <p:nvPr/>
          </p:nvSpPr>
          <p:spPr>
            <a:xfrm>
              <a:off x="568494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28" name="tx228"/>
            <p:cNvSpPr/>
            <p:nvPr/>
          </p:nvSpPr>
          <p:spPr>
            <a:xfrm>
              <a:off x="596707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29" name="tx229"/>
            <p:cNvSpPr/>
            <p:nvPr/>
          </p:nvSpPr>
          <p:spPr>
            <a:xfrm>
              <a:off x="624921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0" name="tx230"/>
            <p:cNvSpPr/>
            <p:nvPr/>
          </p:nvSpPr>
          <p:spPr>
            <a:xfrm>
              <a:off x="653134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681347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7095611"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737774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4" name="tx234"/>
            <p:cNvSpPr/>
            <p:nvPr/>
          </p:nvSpPr>
          <p:spPr>
            <a:xfrm>
              <a:off x="765987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5" name="tx235"/>
            <p:cNvSpPr/>
            <p:nvPr/>
          </p:nvSpPr>
          <p:spPr>
            <a:xfrm>
              <a:off x="794201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822414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7" name="tx237"/>
            <p:cNvSpPr/>
            <p:nvPr/>
          </p:nvSpPr>
          <p:spPr>
            <a:xfrm>
              <a:off x="850628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8" name="tx238"/>
            <p:cNvSpPr/>
            <p:nvPr/>
          </p:nvSpPr>
          <p:spPr>
            <a:xfrm>
              <a:off x="1452937"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9" name="tx239"/>
            <p:cNvSpPr/>
            <p:nvPr/>
          </p:nvSpPr>
          <p:spPr>
            <a:xfrm>
              <a:off x="173507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0" name="tx240"/>
            <p:cNvSpPr/>
            <p:nvPr/>
          </p:nvSpPr>
          <p:spPr>
            <a:xfrm>
              <a:off x="201720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41" name="tx241"/>
            <p:cNvSpPr/>
            <p:nvPr/>
          </p:nvSpPr>
          <p:spPr>
            <a:xfrm>
              <a:off x="229933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2581472"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3" name="tx243"/>
            <p:cNvSpPr/>
            <p:nvPr/>
          </p:nvSpPr>
          <p:spPr>
            <a:xfrm>
              <a:off x="286360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314573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342787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3710007"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399214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427427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455640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4838541"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512067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540280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568494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596707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624921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653134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681347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7095611"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737774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60" name="tx260"/>
            <p:cNvSpPr/>
            <p:nvPr/>
          </p:nvSpPr>
          <p:spPr>
            <a:xfrm>
              <a:off x="765987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794201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822414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3" name="tx263"/>
            <p:cNvSpPr/>
            <p:nvPr/>
          </p:nvSpPr>
          <p:spPr>
            <a:xfrm>
              <a:off x="850628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4" name="tx264"/>
            <p:cNvSpPr/>
            <p:nvPr/>
          </p:nvSpPr>
          <p:spPr>
            <a:xfrm>
              <a:off x="1452937"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173507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2017204"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67" name="tx267"/>
            <p:cNvSpPr/>
            <p:nvPr/>
          </p:nvSpPr>
          <p:spPr>
            <a:xfrm>
              <a:off x="229933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2581472"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286360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314573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342787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3710007"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399214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274274"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455640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4838541"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512067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540280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5684943"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5967076"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1" name="tx281"/>
            <p:cNvSpPr/>
            <p:nvPr/>
          </p:nvSpPr>
          <p:spPr>
            <a:xfrm>
              <a:off x="6249210"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6531344"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681347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7095611"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737774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765987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794201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8224146"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850628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90" name="tx290"/>
            <p:cNvSpPr/>
            <p:nvPr/>
          </p:nvSpPr>
          <p:spPr>
            <a:xfrm>
              <a:off x="1452937"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1" name="tx291"/>
            <p:cNvSpPr/>
            <p:nvPr/>
          </p:nvSpPr>
          <p:spPr>
            <a:xfrm>
              <a:off x="1735070"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2017204"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93" name="tx293"/>
            <p:cNvSpPr/>
            <p:nvPr/>
          </p:nvSpPr>
          <p:spPr>
            <a:xfrm>
              <a:off x="229933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94" name="tx294"/>
            <p:cNvSpPr/>
            <p:nvPr/>
          </p:nvSpPr>
          <p:spPr>
            <a:xfrm>
              <a:off x="2581472"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5" name="tx295"/>
            <p:cNvSpPr/>
            <p:nvPr/>
          </p:nvSpPr>
          <p:spPr>
            <a:xfrm>
              <a:off x="2863605"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314573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3427873"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3710007"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399214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4274274"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455640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4838541"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5120675"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04" name="tx304"/>
            <p:cNvSpPr/>
            <p:nvPr/>
          </p:nvSpPr>
          <p:spPr>
            <a:xfrm>
              <a:off x="540280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5" name="tx305"/>
            <p:cNvSpPr/>
            <p:nvPr/>
          </p:nvSpPr>
          <p:spPr>
            <a:xfrm>
              <a:off x="568494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6" name="tx306"/>
            <p:cNvSpPr/>
            <p:nvPr/>
          </p:nvSpPr>
          <p:spPr>
            <a:xfrm>
              <a:off x="5967076"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7" name="tx307"/>
            <p:cNvSpPr/>
            <p:nvPr/>
          </p:nvSpPr>
          <p:spPr>
            <a:xfrm>
              <a:off x="624921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8" name="tx308"/>
            <p:cNvSpPr/>
            <p:nvPr/>
          </p:nvSpPr>
          <p:spPr>
            <a:xfrm>
              <a:off x="6531344"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681347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7095611"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7377745"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12" name="tx312"/>
            <p:cNvSpPr/>
            <p:nvPr/>
          </p:nvSpPr>
          <p:spPr>
            <a:xfrm>
              <a:off x="765987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3" name="tx313"/>
            <p:cNvSpPr/>
            <p:nvPr/>
          </p:nvSpPr>
          <p:spPr>
            <a:xfrm>
              <a:off x="794201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4" name="tx314"/>
            <p:cNvSpPr/>
            <p:nvPr/>
          </p:nvSpPr>
          <p:spPr>
            <a:xfrm>
              <a:off x="8224146"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850628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1452937"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173507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201720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229933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2581472"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286360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314573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342787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3710007"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399214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427427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455640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4838541"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512067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540280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568494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5967076"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6249210"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653134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681347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7095611"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7377745"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765987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794201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8224146"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1" name="tx341"/>
            <p:cNvSpPr/>
            <p:nvPr/>
          </p:nvSpPr>
          <p:spPr>
            <a:xfrm>
              <a:off x="850628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2" name="tx342"/>
            <p:cNvSpPr/>
            <p:nvPr/>
          </p:nvSpPr>
          <p:spPr>
            <a:xfrm>
              <a:off x="145293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3" name="tx343"/>
            <p:cNvSpPr/>
            <p:nvPr/>
          </p:nvSpPr>
          <p:spPr>
            <a:xfrm>
              <a:off x="1735070"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201720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229933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2581472"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286360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314573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342787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371000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399214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427427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455640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83854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5120675"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5402809"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568494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596707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624921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653134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681347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09561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37774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765987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794201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6" name="tx366"/>
            <p:cNvSpPr/>
            <p:nvPr/>
          </p:nvSpPr>
          <p:spPr>
            <a:xfrm>
              <a:off x="822414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850628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1452937" y="23567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69" name="tx369"/>
            <p:cNvSpPr/>
            <p:nvPr/>
          </p:nvSpPr>
          <p:spPr>
            <a:xfrm>
              <a:off x="173507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0" name="tx370"/>
            <p:cNvSpPr/>
            <p:nvPr/>
          </p:nvSpPr>
          <p:spPr>
            <a:xfrm>
              <a:off x="2017204" y="235803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2299338" y="235803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2581472"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73" name="tx373"/>
            <p:cNvSpPr/>
            <p:nvPr/>
          </p:nvSpPr>
          <p:spPr>
            <a:xfrm>
              <a:off x="286360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314573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5" name="tx375"/>
            <p:cNvSpPr/>
            <p:nvPr/>
          </p:nvSpPr>
          <p:spPr>
            <a:xfrm>
              <a:off x="342787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3710007"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7" name="tx377"/>
            <p:cNvSpPr/>
            <p:nvPr/>
          </p:nvSpPr>
          <p:spPr>
            <a:xfrm>
              <a:off x="399214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8" name="tx378"/>
            <p:cNvSpPr/>
            <p:nvPr/>
          </p:nvSpPr>
          <p:spPr>
            <a:xfrm>
              <a:off x="427427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455640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483854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1" name="tx381"/>
            <p:cNvSpPr/>
            <p:nvPr/>
          </p:nvSpPr>
          <p:spPr>
            <a:xfrm>
              <a:off x="512067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540280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568494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5967076"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624921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653134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6813478"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709561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9" name="tx389"/>
            <p:cNvSpPr/>
            <p:nvPr/>
          </p:nvSpPr>
          <p:spPr>
            <a:xfrm>
              <a:off x="737774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765987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7942013"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8224146"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850628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229933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5" name="tx395"/>
            <p:cNvSpPr/>
            <p:nvPr/>
          </p:nvSpPr>
          <p:spPr>
            <a:xfrm>
              <a:off x="2581472" y="54451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96" name="tx396"/>
            <p:cNvSpPr/>
            <p:nvPr/>
          </p:nvSpPr>
          <p:spPr>
            <a:xfrm>
              <a:off x="286360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7" name="tx397"/>
            <p:cNvSpPr/>
            <p:nvPr/>
          </p:nvSpPr>
          <p:spPr>
            <a:xfrm>
              <a:off x="314573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8" name="tx398"/>
            <p:cNvSpPr/>
            <p:nvPr/>
          </p:nvSpPr>
          <p:spPr>
            <a:xfrm>
              <a:off x="342787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9" name="tx399"/>
            <p:cNvSpPr/>
            <p:nvPr/>
          </p:nvSpPr>
          <p:spPr>
            <a:xfrm>
              <a:off x="3710007"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0" name="tx400"/>
            <p:cNvSpPr/>
            <p:nvPr/>
          </p:nvSpPr>
          <p:spPr>
            <a:xfrm>
              <a:off x="399214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1" name="tx401"/>
            <p:cNvSpPr/>
            <p:nvPr/>
          </p:nvSpPr>
          <p:spPr>
            <a:xfrm>
              <a:off x="4274274" y="54451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2" name="tx402"/>
            <p:cNvSpPr/>
            <p:nvPr/>
          </p:nvSpPr>
          <p:spPr>
            <a:xfrm>
              <a:off x="4556408"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3" name="tx403"/>
            <p:cNvSpPr/>
            <p:nvPr/>
          </p:nvSpPr>
          <p:spPr>
            <a:xfrm>
              <a:off x="4838541"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4" name="tx404"/>
            <p:cNvSpPr/>
            <p:nvPr/>
          </p:nvSpPr>
          <p:spPr>
            <a:xfrm>
              <a:off x="512067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5" name="tx405"/>
            <p:cNvSpPr/>
            <p:nvPr/>
          </p:nvSpPr>
          <p:spPr>
            <a:xfrm>
              <a:off x="540280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6" name="tx406"/>
            <p:cNvSpPr/>
            <p:nvPr/>
          </p:nvSpPr>
          <p:spPr>
            <a:xfrm>
              <a:off x="5684943"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7" name="tx407"/>
            <p:cNvSpPr/>
            <p:nvPr/>
          </p:nvSpPr>
          <p:spPr>
            <a:xfrm>
              <a:off x="5967076"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08" name="tx408"/>
            <p:cNvSpPr/>
            <p:nvPr/>
          </p:nvSpPr>
          <p:spPr>
            <a:xfrm>
              <a:off x="6249210" y="544788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9" name="tx409"/>
            <p:cNvSpPr/>
            <p:nvPr/>
          </p:nvSpPr>
          <p:spPr>
            <a:xfrm>
              <a:off x="653134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681347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11" name="tx411"/>
            <p:cNvSpPr/>
            <p:nvPr/>
          </p:nvSpPr>
          <p:spPr>
            <a:xfrm>
              <a:off x="7095611"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2" name="tx412"/>
            <p:cNvSpPr/>
            <p:nvPr/>
          </p:nvSpPr>
          <p:spPr>
            <a:xfrm>
              <a:off x="7377745" y="544688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13" name="tx413"/>
            <p:cNvSpPr/>
            <p:nvPr/>
          </p:nvSpPr>
          <p:spPr>
            <a:xfrm>
              <a:off x="7659879" y="544788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14" name="tx414"/>
            <p:cNvSpPr/>
            <p:nvPr/>
          </p:nvSpPr>
          <p:spPr>
            <a:xfrm>
              <a:off x="794201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15" name="tx415"/>
            <p:cNvSpPr/>
            <p:nvPr/>
          </p:nvSpPr>
          <p:spPr>
            <a:xfrm>
              <a:off x="8224146"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850628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1452937"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18" name="tx418"/>
            <p:cNvSpPr/>
            <p:nvPr/>
          </p:nvSpPr>
          <p:spPr>
            <a:xfrm>
              <a:off x="1735070"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19" name="tx419"/>
            <p:cNvSpPr/>
            <p:nvPr/>
          </p:nvSpPr>
          <p:spPr>
            <a:xfrm>
              <a:off x="201720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20" name="rc42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1" name="rc42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2" name="rc42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3" name="rc42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4" name="rc42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5" name="rc42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6" name="rc42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7" name="rc42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8" name="rc42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29" name="rc42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0" name="rc43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1" name="rc43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2" name="rc43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3" name="rc43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4" name="rc43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5" name="rc43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6" name="rc43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7" name="rc43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8" name="rc43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39" name="rc43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0" name="rc44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1" name="rc44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2" name="rc44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3" name="rc44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4" name="rc44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5" name="rc44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6" name="rc44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7" name="rc44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8" name="rc44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49" name="rc44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0" name="rc45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1" name="rc45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2" name="rc45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3" name="rc45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4" name="rc45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5" name="rc45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6" name="rc45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7" name="rc45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8" name="rc45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59" name="rc45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0" name="rc46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1" name="rc46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2" name="rc46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3" name="rc46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4" name="rc46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5" name="rc46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6" name="rc46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7" name="rc46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8" name="rc46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69" name="rc46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0" name="rc47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1" name="rc47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2" name="rc47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372159" y="3057939"/>
              <a:ext cx="7335477" cy="441407"/>
            </a:xfrm>
            <a:prstGeom prst="rect">
              <a:avLst/>
            </a:prstGeom>
            <a:ln w="27101" cap="flat">
              <a:solidFill>
                <a:srgbClr val="000000">
                  <a:alpha val="100000"/>
                </a:srgbClr>
              </a:solidFill>
              <a:prstDash val="solid"/>
              <a:miter/>
            </a:ln>
          </p:spPr>
          <p:txBody>
            <a:bodyPr/>
            <a:lstStyle/>
            <a:p>
              <a:endParaRPr/>
            </a:p>
          </p:txBody>
        </p:sp>
        <p:sp>
          <p:nvSpPr>
            <p:cNvPr id="628" name="tx628"/>
            <p:cNvSpPr/>
            <p:nvPr/>
          </p:nvSpPr>
          <p:spPr>
            <a:xfrm rot="-2700000">
              <a:off x="143161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29" name="tx629"/>
            <p:cNvSpPr/>
            <p:nvPr/>
          </p:nvSpPr>
          <p:spPr>
            <a:xfrm rot="-2700000">
              <a:off x="171374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630" name="tx630"/>
            <p:cNvSpPr/>
            <p:nvPr/>
          </p:nvSpPr>
          <p:spPr>
            <a:xfrm rot="-2700000">
              <a:off x="199587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631" name="tx631"/>
            <p:cNvSpPr/>
            <p:nvPr/>
          </p:nvSpPr>
          <p:spPr>
            <a:xfrm rot="-2700000">
              <a:off x="2277988"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632" name="tx632"/>
            <p:cNvSpPr/>
            <p:nvPr/>
          </p:nvSpPr>
          <p:spPr>
            <a:xfrm rot="-2700000">
              <a:off x="256014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633" name="tx633"/>
            <p:cNvSpPr/>
            <p:nvPr/>
          </p:nvSpPr>
          <p:spPr>
            <a:xfrm rot="-2700000">
              <a:off x="2842280"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34" name="tx634"/>
            <p:cNvSpPr/>
            <p:nvPr/>
          </p:nvSpPr>
          <p:spPr>
            <a:xfrm rot="-2700000">
              <a:off x="312441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635" name="tx635"/>
            <p:cNvSpPr/>
            <p:nvPr/>
          </p:nvSpPr>
          <p:spPr>
            <a:xfrm rot="-2700000">
              <a:off x="340654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636" name="tx636"/>
            <p:cNvSpPr/>
            <p:nvPr/>
          </p:nvSpPr>
          <p:spPr>
            <a:xfrm rot="-2700000">
              <a:off x="368868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637" name="tx637"/>
            <p:cNvSpPr/>
            <p:nvPr/>
          </p:nvSpPr>
          <p:spPr>
            <a:xfrm rot="-2700000">
              <a:off x="397081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638" name="tx638"/>
            <p:cNvSpPr/>
            <p:nvPr/>
          </p:nvSpPr>
          <p:spPr>
            <a:xfrm rot="-2700000">
              <a:off x="425294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9" name="tx639"/>
            <p:cNvSpPr/>
            <p:nvPr/>
          </p:nvSpPr>
          <p:spPr>
            <a:xfrm rot="-2700000">
              <a:off x="453508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640" name="tx640"/>
            <p:cNvSpPr/>
            <p:nvPr/>
          </p:nvSpPr>
          <p:spPr>
            <a:xfrm rot="-2700000">
              <a:off x="481721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641" name="tx641"/>
            <p:cNvSpPr/>
            <p:nvPr/>
          </p:nvSpPr>
          <p:spPr>
            <a:xfrm rot="-2700000">
              <a:off x="5099325"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642" name="tx642"/>
            <p:cNvSpPr/>
            <p:nvPr/>
          </p:nvSpPr>
          <p:spPr>
            <a:xfrm rot="-2700000">
              <a:off x="538148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643" name="tx643"/>
            <p:cNvSpPr/>
            <p:nvPr/>
          </p:nvSpPr>
          <p:spPr>
            <a:xfrm rot="-2700000">
              <a:off x="566361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4" name="tx644"/>
            <p:cNvSpPr/>
            <p:nvPr/>
          </p:nvSpPr>
          <p:spPr>
            <a:xfrm rot="-2700000">
              <a:off x="594575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645" name="tx645"/>
            <p:cNvSpPr/>
            <p:nvPr/>
          </p:nvSpPr>
          <p:spPr>
            <a:xfrm rot="-2700000">
              <a:off x="622788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646" name="tx646"/>
            <p:cNvSpPr/>
            <p:nvPr/>
          </p:nvSpPr>
          <p:spPr>
            <a:xfrm rot="-2700000">
              <a:off x="651001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647" name="tx647"/>
            <p:cNvSpPr/>
            <p:nvPr/>
          </p:nvSpPr>
          <p:spPr>
            <a:xfrm rot="-2700000">
              <a:off x="679215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8" name="tx648"/>
            <p:cNvSpPr/>
            <p:nvPr/>
          </p:nvSpPr>
          <p:spPr>
            <a:xfrm rot="-2700000">
              <a:off x="707428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9" name="tx649"/>
            <p:cNvSpPr/>
            <p:nvPr/>
          </p:nvSpPr>
          <p:spPr>
            <a:xfrm rot="-2700000">
              <a:off x="7356419"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0" name="tx650"/>
            <p:cNvSpPr/>
            <p:nvPr/>
          </p:nvSpPr>
          <p:spPr>
            <a:xfrm rot="-2700000">
              <a:off x="763855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51" name="tx651"/>
            <p:cNvSpPr/>
            <p:nvPr/>
          </p:nvSpPr>
          <p:spPr>
            <a:xfrm rot="-2700000">
              <a:off x="7920663"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52" name="tx652"/>
            <p:cNvSpPr/>
            <p:nvPr/>
          </p:nvSpPr>
          <p:spPr>
            <a:xfrm rot="-2700000">
              <a:off x="820282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53" name="tx653"/>
            <p:cNvSpPr/>
            <p:nvPr/>
          </p:nvSpPr>
          <p:spPr>
            <a:xfrm rot="-2700000">
              <a:off x="848495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54" name="tx654"/>
            <p:cNvSpPr/>
            <p:nvPr/>
          </p:nvSpPr>
          <p:spPr>
            <a:xfrm>
              <a:off x="515947" y="541757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WCAR</a:t>
              </a:r>
            </a:p>
          </p:txBody>
        </p:sp>
        <p:sp>
          <p:nvSpPr>
            <p:cNvPr id="655" name="tx655"/>
            <p:cNvSpPr/>
            <p:nvPr/>
          </p:nvSpPr>
          <p:spPr>
            <a:xfrm>
              <a:off x="562332" y="497616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ESAR</a:t>
              </a:r>
            </a:p>
          </p:txBody>
        </p:sp>
        <p:sp>
          <p:nvSpPr>
            <p:cNvPr id="656" name="tx656"/>
            <p:cNvSpPr/>
            <p:nvPr/>
          </p:nvSpPr>
          <p:spPr>
            <a:xfrm>
              <a:off x="539140" y="4538167"/>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MENA</a:t>
              </a:r>
            </a:p>
          </p:txBody>
        </p:sp>
        <p:sp>
          <p:nvSpPr>
            <p:cNvPr id="657" name="tx657"/>
            <p:cNvSpPr/>
            <p:nvPr/>
          </p:nvSpPr>
          <p:spPr>
            <a:xfrm>
              <a:off x="570108" y="409334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LACR</a:t>
              </a:r>
            </a:p>
          </p:txBody>
        </p:sp>
        <p:sp>
          <p:nvSpPr>
            <p:cNvPr id="658" name="tx658"/>
            <p:cNvSpPr/>
            <p:nvPr/>
          </p:nvSpPr>
          <p:spPr>
            <a:xfrm>
              <a:off x="554624" y="3651941"/>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ECAR</a:t>
              </a:r>
            </a:p>
          </p:txBody>
        </p:sp>
        <p:sp>
          <p:nvSpPr>
            <p:cNvPr id="659" name="tx659"/>
            <p:cNvSpPr/>
            <p:nvPr/>
          </p:nvSpPr>
          <p:spPr>
            <a:xfrm>
              <a:off x="508103" y="3210533"/>
              <a:ext cx="4346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Global</a:t>
              </a:r>
            </a:p>
          </p:txBody>
        </p:sp>
        <p:sp>
          <p:nvSpPr>
            <p:cNvPr id="660" name="tx660"/>
            <p:cNvSpPr/>
            <p:nvPr/>
          </p:nvSpPr>
          <p:spPr>
            <a:xfrm>
              <a:off x="562332" y="277253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EAPR</a:t>
              </a:r>
            </a:p>
          </p:txBody>
        </p:sp>
        <p:sp>
          <p:nvSpPr>
            <p:cNvPr id="661" name="tx661"/>
            <p:cNvSpPr/>
            <p:nvPr/>
          </p:nvSpPr>
          <p:spPr>
            <a:xfrm>
              <a:off x="546848" y="2327649"/>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ROSA</a:t>
              </a:r>
            </a:p>
          </p:txBody>
        </p:sp>
        <p:sp>
          <p:nvSpPr>
            <p:cNvPr id="662" name="tx662"/>
            <p:cNvSpPr/>
            <p:nvPr/>
          </p:nvSpPr>
          <p:spPr>
            <a:xfrm>
              <a:off x="3129195" y="6074472"/>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90601" y="5959295"/>
              <a:ext cx="2160000" cy="219455"/>
            </a:xfrm>
            <a:prstGeom prst="rect">
              <a:avLst/>
            </a:prstGeom>
          </p:spPr>
        </p:pic>
        <p:sp>
          <p:nvSpPr>
            <p:cNvPr id="664" name="pl664"/>
            <p:cNvSpPr/>
            <p:nvPr/>
          </p:nvSpPr>
          <p:spPr>
            <a:xfrm>
              <a:off x="47942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5" name="pl665"/>
            <p:cNvSpPr/>
            <p:nvPr/>
          </p:nvSpPr>
          <p:spPr>
            <a:xfrm>
              <a:off x="608588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6" name="pl666"/>
            <p:cNvSpPr/>
            <p:nvPr/>
          </p:nvSpPr>
          <p:spPr>
            <a:xfrm>
              <a:off x="630116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7" name="pl667"/>
            <p:cNvSpPr/>
            <p:nvPr/>
          </p:nvSpPr>
          <p:spPr>
            <a:xfrm>
              <a:off x="651644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8" name="pl668"/>
            <p:cNvSpPr/>
            <p:nvPr/>
          </p:nvSpPr>
          <p:spPr>
            <a:xfrm>
              <a:off x="673172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9" name="pl669"/>
            <p:cNvSpPr/>
            <p:nvPr/>
          </p:nvSpPr>
          <p:spPr>
            <a:xfrm>
              <a:off x="69470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70" name="pl670"/>
            <p:cNvSpPr/>
            <p:nvPr/>
          </p:nvSpPr>
          <p:spPr>
            <a:xfrm>
              <a:off x="47942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1" name="pl671"/>
            <p:cNvSpPr/>
            <p:nvPr/>
          </p:nvSpPr>
          <p:spPr>
            <a:xfrm>
              <a:off x="608588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2" name="pl672"/>
            <p:cNvSpPr/>
            <p:nvPr/>
          </p:nvSpPr>
          <p:spPr>
            <a:xfrm>
              <a:off x="630116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3" name="pl673"/>
            <p:cNvSpPr/>
            <p:nvPr/>
          </p:nvSpPr>
          <p:spPr>
            <a:xfrm>
              <a:off x="651644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4" name="pl674"/>
            <p:cNvSpPr/>
            <p:nvPr/>
          </p:nvSpPr>
          <p:spPr>
            <a:xfrm>
              <a:off x="673172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5" name="pl675"/>
            <p:cNvSpPr/>
            <p:nvPr/>
          </p:nvSpPr>
          <p:spPr>
            <a:xfrm>
              <a:off x="69470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6" name="tx676"/>
            <p:cNvSpPr/>
            <p:nvPr/>
          </p:nvSpPr>
          <p:spPr>
            <a:xfrm>
              <a:off x="4763123" y="624664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77" name="tx677"/>
            <p:cNvSpPr/>
            <p:nvPr/>
          </p:nvSpPr>
          <p:spPr>
            <a:xfrm>
              <a:off x="602372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78" name="tx678"/>
            <p:cNvSpPr/>
            <p:nvPr/>
          </p:nvSpPr>
          <p:spPr>
            <a:xfrm>
              <a:off x="623900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79" name="tx679"/>
            <p:cNvSpPr/>
            <p:nvPr/>
          </p:nvSpPr>
          <p:spPr>
            <a:xfrm>
              <a:off x="645428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80" name="tx680"/>
            <p:cNvSpPr/>
            <p:nvPr/>
          </p:nvSpPr>
          <p:spPr>
            <a:xfrm>
              <a:off x="666956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81" name="tx681"/>
            <p:cNvSpPr/>
            <p:nvPr/>
          </p:nvSpPr>
          <p:spPr>
            <a:xfrm>
              <a:off x="6853767" y="624664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82" name="tx682"/>
            <p:cNvSpPr/>
            <p:nvPr/>
          </p:nvSpPr>
          <p:spPr>
            <a:xfrm>
              <a:off x="1005386" y="1332266"/>
              <a:ext cx="2842349"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region, 2000-2025</a:t>
              </a:r>
            </a:p>
          </p:txBody>
        </p:sp>
        <p:sp>
          <p:nvSpPr>
            <p:cNvPr id="683" name="tx683"/>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620001" y="6587891"/>
              <a:ext cx="345440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descending DTP1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2023-2025, EAPR, ECAR, and ROSA maintained DTP1 coverage ≥90%. WCAR had the lowest coverage in 2025, but with an increase since 2023.</a:t>
            </a:r>
          </a:p>
        </p:txBody>
      </p:sp>
      <p:grpSp>
        <p:nvGrpSpPr>
          <p:cNvPr id="687" name="Group 686"/>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8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9484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46063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728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8499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9717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7045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21672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72890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4108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532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99606"/>
              <a:ext cx="3434519" cy="487821"/>
            </a:xfrm>
            <a:custGeom>
              <a:avLst/>
              <a:gdLst/>
              <a:ahLst/>
              <a:cxnLst/>
              <a:rect l="0" t="0" r="0" b="0"/>
              <a:pathLst>
                <a:path w="3434519" h="487821">
                  <a:moveTo>
                    <a:pt x="0" y="243910"/>
                  </a:moveTo>
                  <a:lnTo>
                    <a:pt x="137380" y="292692"/>
                  </a:lnTo>
                  <a:lnTo>
                    <a:pt x="274761" y="341474"/>
                  </a:lnTo>
                  <a:lnTo>
                    <a:pt x="412142" y="292692"/>
                  </a:lnTo>
                  <a:lnTo>
                    <a:pt x="549523" y="243910"/>
                  </a:lnTo>
                  <a:lnTo>
                    <a:pt x="686903" y="243910"/>
                  </a:lnTo>
                  <a:lnTo>
                    <a:pt x="824284" y="97564"/>
                  </a:lnTo>
                  <a:lnTo>
                    <a:pt x="961665" y="97564"/>
                  </a:lnTo>
                  <a:lnTo>
                    <a:pt x="1099046" y="48782"/>
                  </a:lnTo>
                  <a:lnTo>
                    <a:pt x="1236427" y="48782"/>
                  </a:lnTo>
                  <a:lnTo>
                    <a:pt x="1373807" y="48782"/>
                  </a:lnTo>
                  <a:lnTo>
                    <a:pt x="1511188" y="48782"/>
                  </a:lnTo>
                  <a:lnTo>
                    <a:pt x="1648569" y="0"/>
                  </a:lnTo>
                  <a:lnTo>
                    <a:pt x="1785950" y="48782"/>
                  </a:lnTo>
                  <a:lnTo>
                    <a:pt x="1923331" y="48782"/>
                  </a:lnTo>
                  <a:lnTo>
                    <a:pt x="2060711" y="48782"/>
                  </a:lnTo>
                  <a:lnTo>
                    <a:pt x="2198092" y="48782"/>
                  </a:lnTo>
                  <a:lnTo>
                    <a:pt x="2335473" y="48782"/>
                  </a:lnTo>
                  <a:lnTo>
                    <a:pt x="2472854" y="97564"/>
                  </a:lnTo>
                  <a:lnTo>
                    <a:pt x="2610235" y="97564"/>
                  </a:lnTo>
                  <a:lnTo>
                    <a:pt x="2747615" y="195128"/>
                  </a:lnTo>
                  <a:lnTo>
                    <a:pt x="2884996" y="487821"/>
                  </a:lnTo>
                  <a:lnTo>
                    <a:pt x="3022377" y="146346"/>
                  </a:lnTo>
                  <a:lnTo>
                    <a:pt x="3159758" y="292692"/>
                  </a:lnTo>
                  <a:lnTo>
                    <a:pt x="3297139" y="292692"/>
                  </a:lnTo>
                  <a:lnTo>
                    <a:pt x="3434519" y="292692"/>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082810" y="1899606"/>
              <a:ext cx="3434519" cy="390256"/>
            </a:xfrm>
            <a:custGeom>
              <a:avLst/>
              <a:gdLst/>
              <a:ahLst/>
              <a:cxnLst/>
              <a:rect l="0" t="0" r="0" b="0"/>
              <a:pathLst>
                <a:path w="3434519" h="390256">
                  <a:moveTo>
                    <a:pt x="0" y="97564"/>
                  </a:moveTo>
                  <a:lnTo>
                    <a:pt x="137380" y="48782"/>
                  </a:lnTo>
                  <a:lnTo>
                    <a:pt x="274761" y="243910"/>
                  </a:lnTo>
                  <a:lnTo>
                    <a:pt x="412142" y="390256"/>
                  </a:lnTo>
                  <a:lnTo>
                    <a:pt x="549523" y="243910"/>
                  </a:lnTo>
                  <a:lnTo>
                    <a:pt x="686903" y="97564"/>
                  </a:lnTo>
                  <a:lnTo>
                    <a:pt x="824284" y="97564"/>
                  </a:lnTo>
                  <a:lnTo>
                    <a:pt x="961665" y="0"/>
                  </a:lnTo>
                  <a:lnTo>
                    <a:pt x="1099046" y="48782"/>
                  </a:lnTo>
                  <a:lnTo>
                    <a:pt x="1236427" y="146346"/>
                  </a:lnTo>
                  <a:lnTo>
                    <a:pt x="1373807" y="243910"/>
                  </a:lnTo>
                  <a:lnTo>
                    <a:pt x="1511188" y="243910"/>
                  </a:lnTo>
                  <a:lnTo>
                    <a:pt x="1648569" y="146346"/>
                  </a:lnTo>
                  <a:lnTo>
                    <a:pt x="1785950" y="97564"/>
                  </a:lnTo>
                  <a:lnTo>
                    <a:pt x="1923331" y="243910"/>
                  </a:lnTo>
                  <a:lnTo>
                    <a:pt x="2060711" y="195128"/>
                  </a:lnTo>
                  <a:lnTo>
                    <a:pt x="2198092" y="292692"/>
                  </a:lnTo>
                  <a:lnTo>
                    <a:pt x="2335473" y="195128"/>
                  </a:lnTo>
                  <a:lnTo>
                    <a:pt x="2472854" y="97564"/>
                  </a:lnTo>
                  <a:lnTo>
                    <a:pt x="2610235" y="146346"/>
                  </a:lnTo>
                  <a:lnTo>
                    <a:pt x="2747615" y="243910"/>
                  </a:lnTo>
                  <a:lnTo>
                    <a:pt x="2884996" y="292692"/>
                  </a:lnTo>
                  <a:lnTo>
                    <a:pt x="3022377" y="243910"/>
                  </a:lnTo>
                  <a:lnTo>
                    <a:pt x="3159758" y="243910"/>
                  </a:lnTo>
                  <a:lnTo>
                    <a:pt x="3297139" y="341474"/>
                  </a:lnTo>
                  <a:lnTo>
                    <a:pt x="3434519" y="341474"/>
                  </a:lnTo>
                </a:path>
              </a:pathLst>
            </a:custGeom>
            <a:ln w="27101" cap="flat">
              <a:solidFill>
                <a:srgbClr val="1CABE2">
                  <a:alpha val="100000"/>
                </a:srgbClr>
              </a:solidFill>
              <a:prstDash val="solid"/>
              <a:round/>
            </a:ln>
          </p:spPr>
          <p:txBody>
            <a:bodyPr/>
            <a:lstStyle/>
            <a:p>
              <a:endParaRPr/>
            </a:p>
          </p:txBody>
        </p:sp>
        <p:sp>
          <p:nvSpPr>
            <p:cNvPr id="23" name="pl23"/>
            <p:cNvSpPr/>
            <p:nvPr/>
          </p:nvSpPr>
          <p:spPr>
            <a:xfrm>
              <a:off x="1082810" y="2436209"/>
              <a:ext cx="3434519" cy="634167"/>
            </a:xfrm>
            <a:custGeom>
              <a:avLst/>
              <a:gdLst/>
              <a:ahLst/>
              <a:cxnLst/>
              <a:rect l="0" t="0" r="0" b="0"/>
              <a:pathLst>
                <a:path w="3434519" h="634167">
                  <a:moveTo>
                    <a:pt x="0" y="634167"/>
                  </a:moveTo>
                  <a:lnTo>
                    <a:pt x="137380" y="536603"/>
                  </a:lnTo>
                  <a:lnTo>
                    <a:pt x="274761" y="439039"/>
                  </a:lnTo>
                  <a:lnTo>
                    <a:pt x="412142" y="341474"/>
                  </a:lnTo>
                  <a:lnTo>
                    <a:pt x="549523" y="292692"/>
                  </a:lnTo>
                  <a:lnTo>
                    <a:pt x="686903" y="292692"/>
                  </a:lnTo>
                  <a:lnTo>
                    <a:pt x="824284" y="195128"/>
                  </a:lnTo>
                  <a:lnTo>
                    <a:pt x="961665" y="146346"/>
                  </a:lnTo>
                  <a:lnTo>
                    <a:pt x="1099046" y="146346"/>
                  </a:lnTo>
                  <a:lnTo>
                    <a:pt x="1236427" y="97564"/>
                  </a:lnTo>
                  <a:lnTo>
                    <a:pt x="1373807" y="48782"/>
                  </a:lnTo>
                  <a:lnTo>
                    <a:pt x="1511188" y="0"/>
                  </a:lnTo>
                  <a:lnTo>
                    <a:pt x="1648569" y="48782"/>
                  </a:lnTo>
                  <a:lnTo>
                    <a:pt x="1785950" y="146346"/>
                  </a:lnTo>
                  <a:lnTo>
                    <a:pt x="1923331" y="48782"/>
                  </a:lnTo>
                  <a:lnTo>
                    <a:pt x="2060711" y="48782"/>
                  </a:lnTo>
                  <a:lnTo>
                    <a:pt x="2198092" y="48782"/>
                  </a:lnTo>
                  <a:lnTo>
                    <a:pt x="2335473" y="97564"/>
                  </a:lnTo>
                  <a:lnTo>
                    <a:pt x="2472854" y="48782"/>
                  </a:lnTo>
                  <a:lnTo>
                    <a:pt x="2610235" y="0"/>
                  </a:lnTo>
                  <a:lnTo>
                    <a:pt x="2747615" y="97564"/>
                  </a:lnTo>
                  <a:lnTo>
                    <a:pt x="2884996" y="146346"/>
                  </a:lnTo>
                  <a:lnTo>
                    <a:pt x="3022377" y="97564"/>
                  </a:lnTo>
                  <a:lnTo>
                    <a:pt x="3159758" y="0"/>
                  </a:lnTo>
                  <a:lnTo>
                    <a:pt x="3297139" y="97564"/>
                  </a:lnTo>
                  <a:lnTo>
                    <a:pt x="3434519" y="48782"/>
                  </a:lnTo>
                </a:path>
              </a:pathLst>
            </a:custGeom>
            <a:ln w="27101" cap="flat">
              <a:solidFill>
                <a:srgbClr val="00833D">
                  <a:alpha val="100000"/>
                </a:srgbClr>
              </a:solidFill>
              <a:prstDash val="solid"/>
              <a:round/>
            </a:ln>
          </p:spPr>
          <p:txBody>
            <a:bodyPr/>
            <a:lstStyle/>
            <a:p>
              <a:endParaRPr/>
            </a:p>
          </p:txBody>
        </p:sp>
        <p:sp>
          <p:nvSpPr>
            <p:cNvPr id="24" name="pl24"/>
            <p:cNvSpPr/>
            <p:nvPr/>
          </p:nvSpPr>
          <p:spPr>
            <a:xfrm>
              <a:off x="1082810" y="1899606"/>
              <a:ext cx="3434519" cy="682949"/>
            </a:xfrm>
            <a:custGeom>
              <a:avLst/>
              <a:gdLst/>
              <a:ahLst/>
              <a:cxnLst/>
              <a:rect l="0" t="0" r="0" b="0"/>
              <a:pathLst>
                <a:path w="3434519" h="682949">
                  <a:moveTo>
                    <a:pt x="0" y="48782"/>
                  </a:moveTo>
                  <a:lnTo>
                    <a:pt x="137380" y="97564"/>
                  </a:lnTo>
                  <a:lnTo>
                    <a:pt x="274761" y="48782"/>
                  </a:lnTo>
                  <a:lnTo>
                    <a:pt x="412142" y="48782"/>
                  </a:lnTo>
                  <a:lnTo>
                    <a:pt x="549523" y="48782"/>
                  </a:lnTo>
                  <a:lnTo>
                    <a:pt x="686903" y="0"/>
                  </a:lnTo>
                  <a:lnTo>
                    <a:pt x="824284" y="48782"/>
                  </a:lnTo>
                  <a:lnTo>
                    <a:pt x="961665" y="97564"/>
                  </a:lnTo>
                  <a:lnTo>
                    <a:pt x="1099046" y="0"/>
                  </a:lnTo>
                  <a:lnTo>
                    <a:pt x="1236427" y="48782"/>
                  </a:lnTo>
                  <a:lnTo>
                    <a:pt x="1373807" y="48782"/>
                  </a:lnTo>
                  <a:lnTo>
                    <a:pt x="1511188" y="48782"/>
                  </a:lnTo>
                  <a:lnTo>
                    <a:pt x="1648569" y="48782"/>
                  </a:lnTo>
                  <a:lnTo>
                    <a:pt x="1785950" y="146346"/>
                  </a:lnTo>
                  <a:lnTo>
                    <a:pt x="1923331" y="97564"/>
                  </a:lnTo>
                  <a:lnTo>
                    <a:pt x="2060711" y="48782"/>
                  </a:lnTo>
                  <a:lnTo>
                    <a:pt x="2198092" y="97564"/>
                  </a:lnTo>
                  <a:lnTo>
                    <a:pt x="2335473" y="195128"/>
                  </a:lnTo>
                  <a:lnTo>
                    <a:pt x="2472854" y="341474"/>
                  </a:lnTo>
                  <a:lnTo>
                    <a:pt x="2610235" y="536603"/>
                  </a:lnTo>
                  <a:lnTo>
                    <a:pt x="2747615" y="585385"/>
                  </a:lnTo>
                  <a:lnTo>
                    <a:pt x="2884996" y="682949"/>
                  </a:lnTo>
                  <a:lnTo>
                    <a:pt x="3022377" y="487821"/>
                  </a:lnTo>
                  <a:lnTo>
                    <a:pt x="3159758" y="487821"/>
                  </a:lnTo>
                  <a:lnTo>
                    <a:pt x="3297139" y="487821"/>
                  </a:lnTo>
                  <a:lnTo>
                    <a:pt x="3434519" y="390256"/>
                  </a:lnTo>
                </a:path>
              </a:pathLst>
            </a:custGeom>
            <a:ln w="27101" cap="flat">
              <a:solidFill>
                <a:srgbClr val="80BD41">
                  <a:alpha val="100000"/>
                </a:srgbClr>
              </a:solidFill>
              <a:prstDash val="solid"/>
              <a:round/>
            </a:ln>
          </p:spPr>
          <p:txBody>
            <a:bodyPr/>
            <a:lstStyle/>
            <a:p>
              <a:endParaRPr/>
            </a:p>
          </p:txBody>
        </p:sp>
        <p:sp>
          <p:nvSpPr>
            <p:cNvPr id="25" name="pl25"/>
            <p:cNvSpPr/>
            <p:nvPr/>
          </p:nvSpPr>
          <p:spPr>
            <a:xfrm>
              <a:off x="1082810" y="1997170"/>
              <a:ext cx="3434519" cy="487821"/>
            </a:xfrm>
            <a:custGeom>
              <a:avLst/>
              <a:gdLst/>
              <a:ahLst/>
              <a:cxnLst/>
              <a:rect l="0" t="0" r="0" b="0"/>
              <a:pathLst>
                <a:path w="3434519" h="487821">
                  <a:moveTo>
                    <a:pt x="0" y="146346"/>
                  </a:moveTo>
                  <a:lnTo>
                    <a:pt x="137380" y="97564"/>
                  </a:lnTo>
                  <a:lnTo>
                    <a:pt x="274761" y="195128"/>
                  </a:lnTo>
                  <a:lnTo>
                    <a:pt x="412142" y="146346"/>
                  </a:lnTo>
                  <a:lnTo>
                    <a:pt x="549523" y="97564"/>
                  </a:lnTo>
                  <a:lnTo>
                    <a:pt x="686903" y="48782"/>
                  </a:lnTo>
                  <a:lnTo>
                    <a:pt x="824284" y="48782"/>
                  </a:lnTo>
                  <a:lnTo>
                    <a:pt x="961665" y="48782"/>
                  </a:lnTo>
                  <a:lnTo>
                    <a:pt x="1099046" y="0"/>
                  </a:lnTo>
                  <a:lnTo>
                    <a:pt x="1236427" y="0"/>
                  </a:lnTo>
                  <a:lnTo>
                    <a:pt x="1373807" y="0"/>
                  </a:lnTo>
                  <a:lnTo>
                    <a:pt x="1511188" y="0"/>
                  </a:lnTo>
                  <a:lnTo>
                    <a:pt x="1648569" y="48782"/>
                  </a:lnTo>
                  <a:lnTo>
                    <a:pt x="1785950" y="97564"/>
                  </a:lnTo>
                  <a:lnTo>
                    <a:pt x="1923331" y="97564"/>
                  </a:lnTo>
                  <a:lnTo>
                    <a:pt x="2060711" y="146346"/>
                  </a:lnTo>
                  <a:lnTo>
                    <a:pt x="2198092" y="195128"/>
                  </a:lnTo>
                  <a:lnTo>
                    <a:pt x="2335473" y="146346"/>
                  </a:lnTo>
                  <a:lnTo>
                    <a:pt x="2472854" y="146346"/>
                  </a:lnTo>
                  <a:lnTo>
                    <a:pt x="2610235" y="146346"/>
                  </a:lnTo>
                  <a:lnTo>
                    <a:pt x="2747615" y="243910"/>
                  </a:lnTo>
                  <a:lnTo>
                    <a:pt x="2884996" y="243910"/>
                  </a:lnTo>
                  <a:lnTo>
                    <a:pt x="3022377" y="146346"/>
                  </a:lnTo>
                  <a:lnTo>
                    <a:pt x="3159758" y="487821"/>
                  </a:lnTo>
                  <a:lnTo>
                    <a:pt x="3297139" y="487821"/>
                  </a:lnTo>
                  <a:lnTo>
                    <a:pt x="3434519" y="292692"/>
                  </a:lnTo>
                </a:path>
              </a:pathLst>
            </a:custGeom>
            <a:ln w="27101" cap="flat">
              <a:solidFill>
                <a:srgbClr val="6A1E74">
                  <a:alpha val="100000"/>
                </a:srgbClr>
              </a:solidFill>
              <a:prstDash val="solid"/>
              <a:round/>
            </a:ln>
          </p:spPr>
          <p:txBody>
            <a:bodyPr/>
            <a:lstStyle/>
            <a:p>
              <a:endParaRPr/>
            </a:p>
          </p:txBody>
        </p:sp>
        <p:sp>
          <p:nvSpPr>
            <p:cNvPr id="26" name="pl26"/>
            <p:cNvSpPr/>
            <p:nvPr/>
          </p:nvSpPr>
          <p:spPr>
            <a:xfrm>
              <a:off x="1082810" y="1997170"/>
              <a:ext cx="3434519" cy="975642"/>
            </a:xfrm>
            <a:custGeom>
              <a:avLst/>
              <a:gdLst/>
              <a:ahLst/>
              <a:cxnLst/>
              <a:rect l="0" t="0" r="0" b="0"/>
              <a:pathLst>
                <a:path w="3434519" h="975642">
                  <a:moveTo>
                    <a:pt x="0" y="975642"/>
                  </a:moveTo>
                  <a:lnTo>
                    <a:pt x="137380" y="926860"/>
                  </a:lnTo>
                  <a:lnTo>
                    <a:pt x="274761" y="878078"/>
                  </a:lnTo>
                  <a:lnTo>
                    <a:pt x="412142" y="878078"/>
                  </a:lnTo>
                  <a:lnTo>
                    <a:pt x="549523" y="780513"/>
                  </a:lnTo>
                  <a:lnTo>
                    <a:pt x="686903" y="634167"/>
                  </a:lnTo>
                  <a:lnTo>
                    <a:pt x="824284" y="682949"/>
                  </a:lnTo>
                  <a:lnTo>
                    <a:pt x="961665" y="682949"/>
                  </a:lnTo>
                  <a:lnTo>
                    <a:pt x="1099046" y="682949"/>
                  </a:lnTo>
                  <a:lnTo>
                    <a:pt x="1236427" y="634167"/>
                  </a:lnTo>
                  <a:lnTo>
                    <a:pt x="1373807" y="536603"/>
                  </a:lnTo>
                  <a:lnTo>
                    <a:pt x="1511188" y="341474"/>
                  </a:lnTo>
                  <a:lnTo>
                    <a:pt x="1648569" y="341474"/>
                  </a:lnTo>
                  <a:lnTo>
                    <a:pt x="1785950" y="341474"/>
                  </a:lnTo>
                  <a:lnTo>
                    <a:pt x="1923331" y="292692"/>
                  </a:lnTo>
                  <a:lnTo>
                    <a:pt x="2060711" y="292692"/>
                  </a:lnTo>
                  <a:lnTo>
                    <a:pt x="2198092" y="243910"/>
                  </a:lnTo>
                  <a:lnTo>
                    <a:pt x="2335473" y="243910"/>
                  </a:lnTo>
                  <a:lnTo>
                    <a:pt x="2472854" y="146346"/>
                  </a:lnTo>
                  <a:lnTo>
                    <a:pt x="2610235" y="97564"/>
                  </a:lnTo>
                  <a:lnTo>
                    <a:pt x="2747615" y="341474"/>
                  </a:lnTo>
                  <a:lnTo>
                    <a:pt x="2884996" y="292692"/>
                  </a:lnTo>
                  <a:lnTo>
                    <a:pt x="3022377" y="48782"/>
                  </a:lnTo>
                  <a:lnTo>
                    <a:pt x="3159758" y="97564"/>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27" name="pl27"/>
            <p:cNvSpPr/>
            <p:nvPr/>
          </p:nvSpPr>
          <p:spPr>
            <a:xfrm>
              <a:off x="1082810" y="2680120"/>
              <a:ext cx="3434519" cy="1170770"/>
            </a:xfrm>
            <a:custGeom>
              <a:avLst/>
              <a:gdLst/>
              <a:ahLst/>
              <a:cxnLst/>
              <a:rect l="0" t="0" r="0" b="0"/>
              <a:pathLst>
                <a:path w="3434519" h="1170770">
                  <a:moveTo>
                    <a:pt x="0" y="1170770"/>
                  </a:moveTo>
                  <a:lnTo>
                    <a:pt x="137380" y="1170770"/>
                  </a:lnTo>
                  <a:lnTo>
                    <a:pt x="274761" y="1121988"/>
                  </a:lnTo>
                  <a:lnTo>
                    <a:pt x="412142" y="1024424"/>
                  </a:lnTo>
                  <a:lnTo>
                    <a:pt x="549523" y="878078"/>
                  </a:lnTo>
                  <a:lnTo>
                    <a:pt x="686903" y="731731"/>
                  </a:lnTo>
                  <a:lnTo>
                    <a:pt x="824284" y="634167"/>
                  </a:lnTo>
                  <a:lnTo>
                    <a:pt x="961665" y="536603"/>
                  </a:lnTo>
                  <a:lnTo>
                    <a:pt x="1099046" y="292692"/>
                  </a:lnTo>
                  <a:lnTo>
                    <a:pt x="1236427" y="97564"/>
                  </a:lnTo>
                  <a:lnTo>
                    <a:pt x="1373807" y="390256"/>
                  </a:lnTo>
                  <a:lnTo>
                    <a:pt x="1511188" y="439039"/>
                  </a:lnTo>
                  <a:lnTo>
                    <a:pt x="1648569" y="487821"/>
                  </a:lnTo>
                  <a:lnTo>
                    <a:pt x="1785950" y="585385"/>
                  </a:lnTo>
                  <a:lnTo>
                    <a:pt x="1923331" y="536603"/>
                  </a:lnTo>
                  <a:lnTo>
                    <a:pt x="2060711" y="487821"/>
                  </a:lnTo>
                  <a:lnTo>
                    <a:pt x="2198092" y="243910"/>
                  </a:lnTo>
                  <a:lnTo>
                    <a:pt x="2335473" y="195128"/>
                  </a:lnTo>
                  <a:lnTo>
                    <a:pt x="2472854" y="97564"/>
                  </a:lnTo>
                  <a:lnTo>
                    <a:pt x="2610235" y="48782"/>
                  </a:lnTo>
                  <a:lnTo>
                    <a:pt x="2747615" y="97564"/>
                  </a:lnTo>
                  <a:lnTo>
                    <a:pt x="2884996" y="341474"/>
                  </a:lnTo>
                  <a:lnTo>
                    <a:pt x="3022377" y="195128"/>
                  </a:lnTo>
                  <a:lnTo>
                    <a:pt x="3159758" y="48782"/>
                  </a:lnTo>
                  <a:lnTo>
                    <a:pt x="3297139" y="0"/>
                  </a:lnTo>
                  <a:lnTo>
                    <a:pt x="3434519" y="0"/>
                  </a:lnTo>
                </a:path>
              </a:pathLst>
            </a:custGeom>
            <a:ln w="27101" cap="flat">
              <a:solidFill>
                <a:srgbClr val="F26A21">
                  <a:alpha val="100000"/>
                </a:srgbClr>
              </a:solidFill>
              <a:prstDash val="solid"/>
              <a:round/>
            </a:ln>
          </p:spPr>
          <p:txBody>
            <a:bodyPr/>
            <a:lstStyle/>
            <a:p>
              <a:endParaRPr/>
            </a:p>
          </p:txBody>
        </p:sp>
        <p:sp>
          <p:nvSpPr>
            <p:cNvPr id="28" name="tx28"/>
            <p:cNvSpPr/>
            <p:nvPr/>
          </p:nvSpPr>
          <p:spPr>
            <a:xfrm>
              <a:off x="707191" y="36571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29" name="tx29"/>
            <p:cNvSpPr/>
            <p:nvPr/>
          </p:nvSpPr>
          <p:spPr>
            <a:xfrm>
              <a:off x="707191" y="31693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0" name="tx30"/>
            <p:cNvSpPr/>
            <p:nvPr/>
          </p:nvSpPr>
          <p:spPr>
            <a:xfrm>
              <a:off x="707191" y="268152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1" name="tx31"/>
            <p:cNvSpPr/>
            <p:nvPr/>
          </p:nvSpPr>
          <p:spPr>
            <a:xfrm>
              <a:off x="707191" y="219370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2" name="tx32"/>
            <p:cNvSpPr/>
            <p:nvPr/>
          </p:nvSpPr>
          <p:spPr>
            <a:xfrm>
              <a:off x="636560" y="170588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3" name="tx33"/>
            <p:cNvSpPr/>
            <p:nvPr/>
          </p:nvSpPr>
          <p:spPr>
            <a:xfrm rot="-5400000">
              <a:off x="94058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34" name="tx34"/>
            <p:cNvSpPr/>
            <p:nvPr/>
          </p:nvSpPr>
          <p:spPr>
            <a:xfrm rot="-5400000">
              <a:off x="1627490"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35" name="tx35"/>
            <p:cNvSpPr/>
            <p:nvPr/>
          </p:nvSpPr>
          <p:spPr>
            <a:xfrm rot="-5400000">
              <a:off x="2314394"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36" name="tx36"/>
            <p:cNvSpPr/>
            <p:nvPr/>
          </p:nvSpPr>
          <p:spPr>
            <a:xfrm rot="-5400000">
              <a:off x="3001298"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37" name="tx37"/>
            <p:cNvSpPr/>
            <p:nvPr/>
          </p:nvSpPr>
          <p:spPr>
            <a:xfrm rot="-5400000">
              <a:off x="3550821"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38" name="tx38"/>
            <p:cNvSpPr/>
            <p:nvPr/>
          </p:nvSpPr>
          <p:spPr>
            <a:xfrm rot="-5400000">
              <a:off x="437510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39" name="tx39"/>
            <p:cNvSpPr/>
            <p:nvPr/>
          </p:nvSpPr>
          <p:spPr>
            <a:xfrm rot="-5400000">
              <a:off x="53085" y="274248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0" name="tx40"/>
            <p:cNvSpPr/>
            <p:nvPr/>
          </p:nvSpPr>
          <p:spPr>
            <a:xfrm>
              <a:off x="1601296" y="1403693"/>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2000-2025</a:t>
              </a:r>
            </a:p>
          </p:txBody>
        </p:sp>
        <p:sp>
          <p:nvSpPr>
            <p:cNvPr id="41" name="pl41"/>
            <p:cNvSpPr/>
            <p:nvPr/>
          </p:nvSpPr>
          <p:spPr>
            <a:xfrm>
              <a:off x="5226849" y="335733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5226849" y="274038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26849" y="212343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26849" y="36658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5226849" y="304885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5226849" y="24319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226849" y="181495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539857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6085479"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6772383"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459287"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8008811"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883309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398575" y="2308515"/>
              <a:ext cx="3434519" cy="616950"/>
            </a:xfrm>
            <a:custGeom>
              <a:avLst/>
              <a:gdLst/>
              <a:ahLst/>
              <a:cxnLst/>
              <a:rect l="0" t="0" r="0" b="0"/>
              <a:pathLst>
                <a:path w="3434519" h="616950">
                  <a:moveTo>
                    <a:pt x="0" y="308475"/>
                  </a:moveTo>
                  <a:lnTo>
                    <a:pt x="137380" y="370170"/>
                  </a:lnTo>
                  <a:lnTo>
                    <a:pt x="274761" y="431865"/>
                  </a:lnTo>
                  <a:lnTo>
                    <a:pt x="412142" y="370170"/>
                  </a:lnTo>
                  <a:lnTo>
                    <a:pt x="549523" y="308475"/>
                  </a:lnTo>
                  <a:lnTo>
                    <a:pt x="686903" y="308475"/>
                  </a:lnTo>
                  <a:lnTo>
                    <a:pt x="824284" y="123390"/>
                  </a:lnTo>
                  <a:lnTo>
                    <a:pt x="961665" y="123390"/>
                  </a:lnTo>
                  <a:lnTo>
                    <a:pt x="1099046" y="61695"/>
                  </a:lnTo>
                  <a:lnTo>
                    <a:pt x="1236427" y="61695"/>
                  </a:lnTo>
                  <a:lnTo>
                    <a:pt x="1373807" y="61695"/>
                  </a:lnTo>
                  <a:lnTo>
                    <a:pt x="1511188" y="61695"/>
                  </a:lnTo>
                  <a:lnTo>
                    <a:pt x="1648569" y="0"/>
                  </a:lnTo>
                  <a:lnTo>
                    <a:pt x="1785950" y="61695"/>
                  </a:lnTo>
                  <a:lnTo>
                    <a:pt x="1923331" y="61695"/>
                  </a:lnTo>
                  <a:lnTo>
                    <a:pt x="2060711" y="61695"/>
                  </a:lnTo>
                  <a:lnTo>
                    <a:pt x="2198092" y="61695"/>
                  </a:lnTo>
                  <a:lnTo>
                    <a:pt x="2335473" y="61695"/>
                  </a:lnTo>
                  <a:lnTo>
                    <a:pt x="2472854" y="123390"/>
                  </a:lnTo>
                  <a:lnTo>
                    <a:pt x="2610235" y="123390"/>
                  </a:lnTo>
                  <a:lnTo>
                    <a:pt x="2747615" y="246780"/>
                  </a:lnTo>
                  <a:lnTo>
                    <a:pt x="2884996" y="616950"/>
                  </a:lnTo>
                  <a:lnTo>
                    <a:pt x="3022377" y="185085"/>
                  </a:lnTo>
                  <a:lnTo>
                    <a:pt x="3159758" y="370170"/>
                  </a:lnTo>
                  <a:lnTo>
                    <a:pt x="3297139" y="370170"/>
                  </a:lnTo>
                  <a:lnTo>
                    <a:pt x="3434519" y="370170"/>
                  </a:lnTo>
                </a:path>
              </a:pathLst>
            </a:custGeom>
            <a:ln w="27101" cap="flat">
              <a:solidFill>
                <a:srgbClr val="0058AB">
                  <a:alpha val="100000"/>
                </a:srgbClr>
              </a:solidFill>
              <a:prstDash val="solid"/>
              <a:round/>
            </a:ln>
          </p:spPr>
          <p:txBody>
            <a:bodyPr/>
            <a:lstStyle/>
            <a:p>
              <a:endParaRPr/>
            </a:p>
          </p:txBody>
        </p:sp>
        <p:sp>
          <p:nvSpPr>
            <p:cNvPr id="55" name="pl55"/>
            <p:cNvSpPr/>
            <p:nvPr/>
          </p:nvSpPr>
          <p:spPr>
            <a:xfrm>
              <a:off x="5398575" y="2246820"/>
              <a:ext cx="3434519" cy="493560"/>
            </a:xfrm>
            <a:custGeom>
              <a:avLst/>
              <a:gdLst/>
              <a:ahLst/>
              <a:cxnLst/>
              <a:rect l="0" t="0" r="0" b="0"/>
              <a:pathLst>
                <a:path w="3434519" h="493560">
                  <a:moveTo>
                    <a:pt x="0" y="123390"/>
                  </a:moveTo>
                  <a:lnTo>
                    <a:pt x="137380" y="61695"/>
                  </a:lnTo>
                  <a:lnTo>
                    <a:pt x="274761" y="308475"/>
                  </a:lnTo>
                  <a:lnTo>
                    <a:pt x="412142" y="493560"/>
                  </a:lnTo>
                  <a:lnTo>
                    <a:pt x="549523" y="308475"/>
                  </a:lnTo>
                  <a:lnTo>
                    <a:pt x="686903" y="123390"/>
                  </a:lnTo>
                  <a:lnTo>
                    <a:pt x="824284" y="123390"/>
                  </a:lnTo>
                  <a:lnTo>
                    <a:pt x="961665" y="0"/>
                  </a:lnTo>
                  <a:lnTo>
                    <a:pt x="1099046" y="61695"/>
                  </a:lnTo>
                  <a:lnTo>
                    <a:pt x="1236427" y="185085"/>
                  </a:lnTo>
                  <a:lnTo>
                    <a:pt x="1373807" y="308475"/>
                  </a:lnTo>
                  <a:lnTo>
                    <a:pt x="1511188" y="308475"/>
                  </a:lnTo>
                  <a:lnTo>
                    <a:pt x="1648569" y="185085"/>
                  </a:lnTo>
                  <a:lnTo>
                    <a:pt x="1785950" y="123390"/>
                  </a:lnTo>
                  <a:lnTo>
                    <a:pt x="1923331" y="308475"/>
                  </a:lnTo>
                  <a:lnTo>
                    <a:pt x="2060711" y="246780"/>
                  </a:lnTo>
                  <a:lnTo>
                    <a:pt x="2198092" y="370170"/>
                  </a:lnTo>
                  <a:lnTo>
                    <a:pt x="2335473" y="246780"/>
                  </a:lnTo>
                  <a:lnTo>
                    <a:pt x="2472854" y="123390"/>
                  </a:lnTo>
                  <a:lnTo>
                    <a:pt x="2610235" y="185085"/>
                  </a:lnTo>
                  <a:lnTo>
                    <a:pt x="2747615" y="308475"/>
                  </a:lnTo>
                  <a:lnTo>
                    <a:pt x="2884996" y="370170"/>
                  </a:lnTo>
                  <a:lnTo>
                    <a:pt x="3022377" y="308475"/>
                  </a:lnTo>
                  <a:lnTo>
                    <a:pt x="3159758" y="308475"/>
                  </a:lnTo>
                  <a:lnTo>
                    <a:pt x="3297139" y="431865"/>
                  </a:lnTo>
                  <a:lnTo>
                    <a:pt x="3434519" y="431865"/>
                  </a:lnTo>
                </a:path>
              </a:pathLst>
            </a:custGeom>
            <a:ln w="27101" cap="flat">
              <a:solidFill>
                <a:srgbClr val="1CABE2">
                  <a:alpha val="100000"/>
                </a:srgbClr>
              </a:solidFill>
              <a:prstDash val="solid"/>
              <a:round/>
            </a:ln>
          </p:spPr>
          <p:txBody>
            <a:bodyPr/>
            <a:lstStyle/>
            <a:p>
              <a:endParaRPr/>
            </a:p>
          </p:txBody>
        </p:sp>
        <p:sp>
          <p:nvSpPr>
            <p:cNvPr id="56" name="pl56"/>
            <p:cNvSpPr/>
            <p:nvPr/>
          </p:nvSpPr>
          <p:spPr>
            <a:xfrm>
              <a:off x="5398575" y="2431905"/>
              <a:ext cx="3434519" cy="802035"/>
            </a:xfrm>
            <a:custGeom>
              <a:avLst/>
              <a:gdLst/>
              <a:ahLst/>
              <a:cxnLst/>
              <a:rect l="0" t="0" r="0" b="0"/>
              <a:pathLst>
                <a:path w="3434519" h="802035">
                  <a:moveTo>
                    <a:pt x="0" y="802035"/>
                  </a:moveTo>
                  <a:lnTo>
                    <a:pt x="137380" y="678645"/>
                  </a:lnTo>
                  <a:lnTo>
                    <a:pt x="274761" y="555255"/>
                  </a:lnTo>
                  <a:lnTo>
                    <a:pt x="412142" y="431865"/>
                  </a:lnTo>
                  <a:lnTo>
                    <a:pt x="549523" y="370170"/>
                  </a:lnTo>
                  <a:lnTo>
                    <a:pt x="686903" y="370170"/>
                  </a:lnTo>
                  <a:lnTo>
                    <a:pt x="824284" y="246780"/>
                  </a:lnTo>
                  <a:lnTo>
                    <a:pt x="961665" y="185085"/>
                  </a:lnTo>
                  <a:lnTo>
                    <a:pt x="1099046" y="185085"/>
                  </a:lnTo>
                  <a:lnTo>
                    <a:pt x="1236427" y="123390"/>
                  </a:lnTo>
                  <a:lnTo>
                    <a:pt x="1373807" y="61695"/>
                  </a:lnTo>
                  <a:lnTo>
                    <a:pt x="1511188" y="0"/>
                  </a:lnTo>
                  <a:lnTo>
                    <a:pt x="1648569" y="61695"/>
                  </a:lnTo>
                  <a:lnTo>
                    <a:pt x="1785950" y="185085"/>
                  </a:lnTo>
                  <a:lnTo>
                    <a:pt x="1923331" y="61695"/>
                  </a:lnTo>
                  <a:lnTo>
                    <a:pt x="2060711" y="61695"/>
                  </a:lnTo>
                  <a:lnTo>
                    <a:pt x="2198092" y="61695"/>
                  </a:lnTo>
                  <a:lnTo>
                    <a:pt x="2335473" y="123390"/>
                  </a:lnTo>
                  <a:lnTo>
                    <a:pt x="2472854" y="61695"/>
                  </a:lnTo>
                  <a:lnTo>
                    <a:pt x="2610235" y="0"/>
                  </a:lnTo>
                  <a:lnTo>
                    <a:pt x="2747615" y="123390"/>
                  </a:lnTo>
                  <a:lnTo>
                    <a:pt x="2884996" y="185085"/>
                  </a:lnTo>
                  <a:lnTo>
                    <a:pt x="3022377" y="123390"/>
                  </a:lnTo>
                  <a:lnTo>
                    <a:pt x="3159758" y="0"/>
                  </a:lnTo>
                  <a:lnTo>
                    <a:pt x="3297139" y="123390"/>
                  </a:lnTo>
                  <a:lnTo>
                    <a:pt x="3434519" y="61695"/>
                  </a:lnTo>
                </a:path>
              </a:pathLst>
            </a:custGeom>
            <a:ln w="27101" cap="flat">
              <a:solidFill>
                <a:srgbClr val="00833D">
                  <a:alpha val="100000"/>
                </a:srgbClr>
              </a:solidFill>
              <a:prstDash val="solid"/>
              <a:round/>
            </a:ln>
          </p:spPr>
          <p:txBody>
            <a:bodyPr/>
            <a:lstStyle/>
            <a:p>
              <a:endParaRPr/>
            </a:p>
          </p:txBody>
        </p:sp>
        <p:sp>
          <p:nvSpPr>
            <p:cNvPr id="57" name="pl57"/>
            <p:cNvSpPr/>
            <p:nvPr/>
          </p:nvSpPr>
          <p:spPr>
            <a:xfrm>
              <a:off x="5398575" y="1753260"/>
              <a:ext cx="3434519" cy="863730"/>
            </a:xfrm>
            <a:custGeom>
              <a:avLst/>
              <a:gdLst/>
              <a:ahLst/>
              <a:cxnLst/>
              <a:rect l="0" t="0" r="0" b="0"/>
              <a:pathLst>
                <a:path w="3434519" h="863730">
                  <a:moveTo>
                    <a:pt x="0" y="61695"/>
                  </a:moveTo>
                  <a:lnTo>
                    <a:pt x="137380" y="123390"/>
                  </a:lnTo>
                  <a:lnTo>
                    <a:pt x="274761" y="61695"/>
                  </a:lnTo>
                  <a:lnTo>
                    <a:pt x="412142" y="61695"/>
                  </a:lnTo>
                  <a:lnTo>
                    <a:pt x="549523" y="61695"/>
                  </a:lnTo>
                  <a:lnTo>
                    <a:pt x="686903" y="0"/>
                  </a:lnTo>
                  <a:lnTo>
                    <a:pt x="824284" y="61695"/>
                  </a:lnTo>
                  <a:lnTo>
                    <a:pt x="961665" y="123390"/>
                  </a:lnTo>
                  <a:lnTo>
                    <a:pt x="1099046" y="0"/>
                  </a:lnTo>
                  <a:lnTo>
                    <a:pt x="1236427" y="61695"/>
                  </a:lnTo>
                  <a:lnTo>
                    <a:pt x="1373807" y="61695"/>
                  </a:lnTo>
                  <a:lnTo>
                    <a:pt x="1511188" y="61695"/>
                  </a:lnTo>
                  <a:lnTo>
                    <a:pt x="1648569" y="61695"/>
                  </a:lnTo>
                  <a:lnTo>
                    <a:pt x="1785950" y="185085"/>
                  </a:lnTo>
                  <a:lnTo>
                    <a:pt x="1923331" y="123390"/>
                  </a:lnTo>
                  <a:lnTo>
                    <a:pt x="2060711" y="61695"/>
                  </a:lnTo>
                  <a:lnTo>
                    <a:pt x="2198092" y="123390"/>
                  </a:lnTo>
                  <a:lnTo>
                    <a:pt x="2335473" y="246780"/>
                  </a:lnTo>
                  <a:lnTo>
                    <a:pt x="2472854" y="431865"/>
                  </a:lnTo>
                  <a:lnTo>
                    <a:pt x="2610235" y="678645"/>
                  </a:lnTo>
                  <a:lnTo>
                    <a:pt x="2747615" y="740340"/>
                  </a:lnTo>
                  <a:lnTo>
                    <a:pt x="2884996" y="863730"/>
                  </a:lnTo>
                  <a:lnTo>
                    <a:pt x="3022377" y="616950"/>
                  </a:lnTo>
                  <a:lnTo>
                    <a:pt x="3159758" y="616950"/>
                  </a:lnTo>
                  <a:lnTo>
                    <a:pt x="3297139" y="616950"/>
                  </a:lnTo>
                  <a:lnTo>
                    <a:pt x="3434519" y="49356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5398575" y="2246820"/>
              <a:ext cx="3434519" cy="616950"/>
            </a:xfrm>
            <a:custGeom>
              <a:avLst/>
              <a:gdLst/>
              <a:ahLst/>
              <a:cxnLst/>
              <a:rect l="0" t="0" r="0" b="0"/>
              <a:pathLst>
                <a:path w="3434519" h="616950">
                  <a:moveTo>
                    <a:pt x="0" y="185085"/>
                  </a:moveTo>
                  <a:lnTo>
                    <a:pt x="137380" y="123390"/>
                  </a:lnTo>
                  <a:lnTo>
                    <a:pt x="274761" y="246780"/>
                  </a:lnTo>
                  <a:lnTo>
                    <a:pt x="412142" y="185085"/>
                  </a:lnTo>
                  <a:lnTo>
                    <a:pt x="549523" y="123390"/>
                  </a:lnTo>
                  <a:lnTo>
                    <a:pt x="686903" y="61695"/>
                  </a:lnTo>
                  <a:lnTo>
                    <a:pt x="824284" y="61695"/>
                  </a:lnTo>
                  <a:lnTo>
                    <a:pt x="961665" y="61695"/>
                  </a:lnTo>
                  <a:lnTo>
                    <a:pt x="1099046" y="0"/>
                  </a:lnTo>
                  <a:lnTo>
                    <a:pt x="1236427" y="0"/>
                  </a:lnTo>
                  <a:lnTo>
                    <a:pt x="1373807" y="0"/>
                  </a:lnTo>
                  <a:lnTo>
                    <a:pt x="1511188" y="0"/>
                  </a:lnTo>
                  <a:lnTo>
                    <a:pt x="1648569" y="61695"/>
                  </a:lnTo>
                  <a:lnTo>
                    <a:pt x="1785950" y="123390"/>
                  </a:lnTo>
                  <a:lnTo>
                    <a:pt x="1923331" y="123390"/>
                  </a:lnTo>
                  <a:lnTo>
                    <a:pt x="2060711" y="185085"/>
                  </a:lnTo>
                  <a:lnTo>
                    <a:pt x="2198092" y="246780"/>
                  </a:lnTo>
                  <a:lnTo>
                    <a:pt x="2335473" y="185085"/>
                  </a:lnTo>
                  <a:lnTo>
                    <a:pt x="2472854" y="185085"/>
                  </a:lnTo>
                  <a:lnTo>
                    <a:pt x="2610235" y="185085"/>
                  </a:lnTo>
                  <a:lnTo>
                    <a:pt x="2747615" y="308475"/>
                  </a:lnTo>
                  <a:lnTo>
                    <a:pt x="2884996" y="308475"/>
                  </a:lnTo>
                  <a:lnTo>
                    <a:pt x="3022377" y="185085"/>
                  </a:lnTo>
                  <a:lnTo>
                    <a:pt x="3159758" y="616950"/>
                  </a:lnTo>
                  <a:lnTo>
                    <a:pt x="3297139" y="616950"/>
                  </a:lnTo>
                  <a:lnTo>
                    <a:pt x="3434519" y="37017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5398575" y="2308515"/>
              <a:ext cx="3434519" cy="1233900"/>
            </a:xfrm>
            <a:custGeom>
              <a:avLst/>
              <a:gdLst/>
              <a:ahLst/>
              <a:cxnLst/>
              <a:rect l="0" t="0" r="0" b="0"/>
              <a:pathLst>
                <a:path w="3434519" h="1233900">
                  <a:moveTo>
                    <a:pt x="0" y="1233900"/>
                  </a:moveTo>
                  <a:lnTo>
                    <a:pt x="137380" y="1172205"/>
                  </a:lnTo>
                  <a:lnTo>
                    <a:pt x="274761" y="1110510"/>
                  </a:lnTo>
                  <a:lnTo>
                    <a:pt x="412142" y="1110510"/>
                  </a:lnTo>
                  <a:lnTo>
                    <a:pt x="549523" y="987120"/>
                  </a:lnTo>
                  <a:lnTo>
                    <a:pt x="686903" y="802035"/>
                  </a:lnTo>
                  <a:lnTo>
                    <a:pt x="824284" y="863730"/>
                  </a:lnTo>
                  <a:lnTo>
                    <a:pt x="961665" y="863730"/>
                  </a:lnTo>
                  <a:lnTo>
                    <a:pt x="1099046" y="863730"/>
                  </a:lnTo>
                  <a:lnTo>
                    <a:pt x="1236427" y="802035"/>
                  </a:lnTo>
                  <a:lnTo>
                    <a:pt x="1373807" y="678645"/>
                  </a:lnTo>
                  <a:lnTo>
                    <a:pt x="1511188" y="431865"/>
                  </a:lnTo>
                  <a:lnTo>
                    <a:pt x="1648569" y="431865"/>
                  </a:lnTo>
                  <a:lnTo>
                    <a:pt x="1785950" y="431865"/>
                  </a:lnTo>
                  <a:lnTo>
                    <a:pt x="1923331" y="370170"/>
                  </a:lnTo>
                  <a:lnTo>
                    <a:pt x="2060711" y="370170"/>
                  </a:lnTo>
                  <a:lnTo>
                    <a:pt x="2198092" y="308475"/>
                  </a:lnTo>
                  <a:lnTo>
                    <a:pt x="2335473" y="308475"/>
                  </a:lnTo>
                  <a:lnTo>
                    <a:pt x="2472854" y="185085"/>
                  </a:lnTo>
                  <a:lnTo>
                    <a:pt x="2610235" y="123390"/>
                  </a:lnTo>
                  <a:lnTo>
                    <a:pt x="2747615" y="431865"/>
                  </a:lnTo>
                  <a:lnTo>
                    <a:pt x="2884996" y="370170"/>
                  </a:lnTo>
                  <a:lnTo>
                    <a:pt x="3022377" y="61695"/>
                  </a:lnTo>
                  <a:lnTo>
                    <a:pt x="3159758" y="123390"/>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5398575" y="2370210"/>
              <a:ext cx="3434519" cy="1480680"/>
            </a:xfrm>
            <a:custGeom>
              <a:avLst/>
              <a:gdLst/>
              <a:ahLst/>
              <a:cxnLst/>
              <a:rect l="0" t="0" r="0" b="0"/>
              <a:pathLst>
                <a:path w="3434519" h="1480680">
                  <a:moveTo>
                    <a:pt x="0" y="1480680"/>
                  </a:moveTo>
                  <a:lnTo>
                    <a:pt x="137380" y="1480680"/>
                  </a:lnTo>
                  <a:lnTo>
                    <a:pt x="274761" y="1418985"/>
                  </a:lnTo>
                  <a:lnTo>
                    <a:pt x="412142" y="1295595"/>
                  </a:lnTo>
                  <a:lnTo>
                    <a:pt x="549523" y="1110510"/>
                  </a:lnTo>
                  <a:lnTo>
                    <a:pt x="686903" y="925425"/>
                  </a:lnTo>
                  <a:lnTo>
                    <a:pt x="824284" y="802035"/>
                  </a:lnTo>
                  <a:lnTo>
                    <a:pt x="961665" y="678645"/>
                  </a:lnTo>
                  <a:lnTo>
                    <a:pt x="1099046" y="370170"/>
                  </a:lnTo>
                  <a:lnTo>
                    <a:pt x="1236427" y="123390"/>
                  </a:lnTo>
                  <a:lnTo>
                    <a:pt x="1373807" y="493560"/>
                  </a:lnTo>
                  <a:lnTo>
                    <a:pt x="1511188" y="555255"/>
                  </a:lnTo>
                  <a:lnTo>
                    <a:pt x="1648569" y="616950"/>
                  </a:lnTo>
                  <a:lnTo>
                    <a:pt x="1785950" y="740340"/>
                  </a:lnTo>
                  <a:lnTo>
                    <a:pt x="1923331" y="678645"/>
                  </a:lnTo>
                  <a:lnTo>
                    <a:pt x="2060711" y="616950"/>
                  </a:lnTo>
                  <a:lnTo>
                    <a:pt x="2198092" y="308475"/>
                  </a:lnTo>
                  <a:lnTo>
                    <a:pt x="2335473" y="246780"/>
                  </a:lnTo>
                  <a:lnTo>
                    <a:pt x="2472854" y="123390"/>
                  </a:lnTo>
                  <a:lnTo>
                    <a:pt x="2610235" y="61695"/>
                  </a:lnTo>
                  <a:lnTo>
                    <a:pt x="2747615" y="123390"/>
                  </a:lnTo>
                  <a:lnTo>
                    <a:pt x="2884996" y="431865"/>
                  </a:lnTo>
                  <a:lnTo>
                    <a:pt x="3022377" y="246780"/>
                  </a:lnTo>
                  <a:lnTo>
                    <a:pt x="3159758" y="61695"/>
                  </a:lnTo>
                  <a:lnTo>
                    <a:pt x="3297139" y="0"/>
                  </a:lnTo>
                  <a:lnTo>
                    <a:pt x="3434519" y="0"/>
                  </a:lnTo>
                </a:path>
              </a:pathLst>
            </a:custGeom>
            <a:ln w="27101" cap="flat">
              <a:solidFill>
                <a:srgbClr val="F26A21">
                  <a:alpha val="100000"/>
                </a:srgbClr>
              </a:solidFill>
              <a:prstDash val="solid"/>
              <a:round/>
            </a:ln>
          </p:spPr>
          <p:txBody>
            <a:bodyPr/>
            <a:lstStyle/>
            <a:p>
              <a:endParaRPr/>
            </a:p>
          </p:txBody>
        </p:sp>
        <p:sp>
          <p:nvSpPr>
            <p:cNvPr id="61" name="pl61"/>
            <p:cNvSpPr/>
            <p:nvPr/>
          </p:nvSpPr>
          <p:spPr>
            <a:xfrm>
              <a:off x="5398575" y="2431905"/>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62" name="tx62"/>
            <p:cNvSpPr/>
            <p:nvPr/>
          </p:nvSpPr>
          <p:spPr>
            <a:xfrm>
              <a:off x="4980665" y="3618429"/>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63" name="tx63"/>
            <p:cNvSpPr/>
            <p:nvPr/>
          </p:nvSpPr>
          <p:spPr>
            <a:xfrm>
              <a:off x="4980665" y="300147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64" name="tx64"/>
            <p:cNvSpPr/>
            <p:nvPr/>
          </p:nvSpPr>
          <p:spPr>
            <a:xfrm>
              <a:off x="5093588" y="238452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65" name="tx65"/>
            <p:cNvSpPr/>
            <p:nvPr/>
          </p:nvSpPr>
          <p:spPr>
            <a:xfrm>
              <a:off x="5022957" y="176757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66" name="tx66"/>
            <p:cNvSpPr/>
            <p:nvPr/>
          </p:nvSpPr>
          <p:spPr>
            <a:xfrm rot="-5400000">
              <a:off x="524212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5929033"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6615937"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7302841"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7852364"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867664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2" name="tx72"/>
            <p:cNvSpPr/>
            <p:nvPr/>
          </p:nvSpPr>
          <p:spPr>
            <a:xfrm rot="-5400000">
              <a:off x="4266656" y="274248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73" name="tx73"/>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74" name="pl74"/>
            <p:cNvSpPr/>
            <p:nvPr/>
          </p:nvSpPr>
          <p:spPr>
            <a:xfrm>
              <a:off x="2574394"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65219"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7756044"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911084" y="53455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911084" y="521441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911084" y="508331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1278981"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869806"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6460631"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rc83"/>
            <p:cNvSpPr/>
            <p:nvPr/>
          </p:nvSpPr>
          <p:spPr>
            <a:xfrm>
              <a:off x="1278981" y="5293075"/>
              <a:ext cx="621798" cy="104881"/>
            </a:xfrm>
            <a:prstGeom prst="rect">
              <a:avLst/>
            </a:prstGeom>
            <a:solidFill>
              <a:srgbClr val="0058AB">
                <a:alpha val="80000"/>
              </a:srgbClr>
            </a:solidFill>
          </p:spPr>
          <p:txBody>
            <a:bodyPr/>
            <a:lstStyle/>
            <a:p>
              <a:endParaRPr/>
            </a:p>
          </p:txBody>
        </p:sp>
        <p:sp>
          <p:nvSpPr>
            <p:cNvPr id="84" name="rc84"/>
            <p:cNvSpPr/>
            <p:nvPr/>
          </p:nvSpPr>
          <p:spPr>
            <a:xfrm>
              <a:off x="1278981" y="5161973"/>
              <a:ext cx="932697" cy="104881"/>
            </a:xfrm>
            <a:prstGeom prst="rect">
              <a:avLst/>
            </a:prstGeom>
            <a:solidFill>
              <a:srgbClr val="0058AB">
                <a:alpha val="80000"/>
              </a:srgbClr>
            </a:solidFill>
          </p:spPr>
          <p:txBody>
            <a:bodyPr/>
            <a:lstStyle/>
            <a:p>
              <a:endParaRPr/>
            </a:p>
          </p:txBody>
        </p:sp>
        <p:sp>
          <p:nvSpPr>
            <p:cNvPr id="85" name="rc85"/>
            <p:cNvSpPr/>
            <p:nvPr/>
          </p:nvSpPr>
          <p:spPr>
            <a:xfrm>
              <a:off x="1278981" y="5030871"/>
              <a:ext cx="932697" cy="104881"/>
            </a:xfrm>
            <a:prstGeom prst="rect">
              <a:avLst/>
            </a:prstGeom>
            <a:solidFill>
              <a:srgbClr val="0058AB">
                <a:alpha val="80000"/>
              </a:srgbClr>
            </a:solidFill>
          </p:spPr>
          <p:txBody>
            <a:bodyPr/>
            <a:lstStyle/>
            <a:p>
              <a:endParaRPr/>
            </a:p>
          </p:txBody>
        </p:sp>
        <p:sp>
          <p:nvSpPr>
            <p:cNvPr id="86" name="rc86"/>
            <p:cNvSpPr/>
            <p:nvPr/>
          </p:nvSpPr>
          <p:spPr>
            <a:xfrm>
              <a:off x="1900779" y="5293075"/>
              <a:ext cx="155449" cy="104881"/>
            </a:xfrm>
            <a:prstGeom prst="rect">
              <a:avLst/>
            </a:prstGeom>
            <a:solidFill>
              <a:srgbClr val="1CABE2">
                <a:alpha val="80000"/>
              </a:srgbClr>
            </a:solidFill>
          </p:spPr>
          <p:txBody>
            <a:bodyPr/>
            <a:lstStyle/>
            <a:p>
              <a:endParaRPr/>
            </a:p>
          </p:txBody>
        </p:sp>
        <p:sp>
          <p:nvSpPr>
            <p:cNvPr id="87" name="rc87"/>
            <p:cNvSpPr/>
            <p:nvPr/>
          </p:nvSpPr>
          <p:spPr>
            <a:xfrm>
              <a:off x="2211678" y="5161973"/>
              <a:ext cx="207266" cy="104881"/>
            </a:xfrm>
            <a:prstGeom prst="rect">
              <a:avLst/>
            </a:prstGeom>
            <a:solidFill>
              <a:srgbClr val="1CABE2">
                <a:alpha val="80000"/>
              </a:srgbClr>
            </a:solidFill>
          </p:spPr>
          <p:txBody>
            <a:bodyPr/>
            <a:lstStyle/>
            <a:p>
              <a:endParaRPr/>
            </a:p>
          </p:txBody>
        </p:sp>
        <p:sp>
          <p:nvSpPr>
            <p:cNvPr id="88" name="rc88"/>
            <p:cNvSpPr/>
            <p:nvPr/>
          </p:nvSpPr>
          <p:spPr>
            <a:xfrm>
              <a:off x="2211678" y="5030871"/>
              <a:ext cx="207266" cy="104881"/>
            </a:xfrm>
            <a:prstGeom prst="rect">
              <a:avLst/>
            </a:prstGeom>
            <a:solidFill>
              <a:srgbClr val="1CABE2">
                <a:alpha val="80000"/>
              </a:srgbClr>
            </a:solidFill>
          </p:spPr>
          <p:txBody>
            <a:bodyPr/>
            <a:lstStyle/>
            <a:p>
              <a:endParaRPr/>
            </a:p>
          </p:txBody>
        </p:sp>
        <p:sp>
          <p:nvSpPr>
            <p:cNvPr id="89" name="rc89"/>
            <p:cNvSpPr/>
            <p:nvPr/>
          </p:nvSpPr>
          <p:spPr>
            <a:xfrm>
              <a:off x="2056229" y="5293075"/>
              <a:ext cx="1295412" cy="104881"/>
            </a:xfrm>
            <a:prstGeom prst="rect">
              <a:avLst/>
            </a:prstGeom>
            <a:solidFill>
              <a:srgbClr val="00833D">
                <a:alpha val="80000"/>
              </a:srgbClr>
            </a:solidFill>
          </p:spPr>
          <p:txBody>
            <a:bodyPr/>
            <a:lstStyle/>
            <a:p>
              <a:endParaRPr/>
            </a:p>
          </p:txBody>
        </p:sp>
        <p:sp>
          <p:nvSpPr>
            <p:cNvPr id="90" name="rc90"/>
            <p:cNvSpPr/>
            <p:nvPr/>
          </p:nvSpPr>
          <p:spPr>
            <a:xfrm>
              <a:off x="2418944" y="5161973"/>
              <a:ext cx="1502678" cy="104881"/>
            </a:xfrm>
            <a:prstGeom prst="rect">
              <a:avLst/>
            </a:prstGeom>
            <a:solidFill>
              <a:srgbClr val="00833D">
                <a:alpha val="80000"/>
              </a:srgbClr>
            </a:solidFill>
          </p:spPr>
          <p:txBody>
            <a:bodyPr/>
            <a:lstStyle/>
            <a:p>
              <a:endParaRPr/>
            </a:p>
          </p:txBody>
        </p:sp>
        <p:sp>
          <p:nvSpPr>
            <p:cNvPr id="91" name="rc91"/>
            <p:cNvSpPr/>
            <p:nvPr/>
          </p:nvSpPr>
          <p:spPr>
            <a:xfrm>
              <a:off x="2418944" y="5030871"/>
              <a:ext cx="1450862" cy="104881"/>
            </a:xfrm>
            <a:prstGeom prst="rect">
              <a:avLst/>
            </a:prstGeom>
            <a:solidFill>
              <a:srgbClr val="00833D">
                <a:alpha val="80000"/>
              </a:srgbClr>
            </a:solidFill>
          </p:spPr>
          <p:txBody>
            <a:bodyPr/>
            <a:lstStyle/>
            <a:p>
              <a:endParaRPr/>
            </a:p>
          </p:txBody>
        </p:sp>
        <p:sp>
          <p:nvSpPr>
            <p:cNvPr id="92" name="rc92"/>
            <p:cNvSpPr/>
            <p:nvPr/>
          </p:nvSpPr>
          <p:spPr>
            <a:xfrm>
              <a:off x="3351641" y="5293075"/>
              <a:ext cx="673614" cy="104881"/>
            </a:xfrm>
            <a:prstGeom prst="rect">
              <a:avLst/>
            </a:prstGeom>
            <a:solidFill>
              <a:srgbClr val="80BD41">
                <a:alpha val="80000"/>
              </a:srgbClr>
            </a:solidFill>
          </p:spPr>
          <p:txBody>
            <a:bodyPr/>
            <a:lstStyle/>
            <a:p>
              <a:endParaRPr/>
            </a:p>
          </p:txBody>
        </p:sp>
        <p:sp>
          <p:nvSpPr>
            <p:cNvPr id="93" name="rc93"/>
            <p:cNvSpPr/>
            <p:nvPr/>
          </p:nvSpPr>
          <p:spPr>
            <a:xfrm>
              <a:off x="3921623" y="5161973"/>
              <a:ext cx="621798" cy="104881"/>
            </a:xfrm>
            <a:prstGeom prst="rect">
              <a:avLst/>
            </a:prstGeom>
            <a:solidFill>
              <a:srgbClr val="80BD41">
                <a:alpha val="80000"/>
              </a:srgbClr>
            </a:solidFill>
          </p:spPr>
          <p:txBody>
            <a:bodyPr/>
            <a:lstStyle/>
            <a:p>
              <a:endParaRPr/>
            </a:p>
          </p:txBody>
        </p:sp>
        <p:sp>
          <p:nvSpPr>
            <p:cNvPr id="94" name="rc94"/>
            <p:cNvSpPr/>
            <p:nvPr/>
          </p:nvSpPr>
          <p:spPr>
            <a:xfrm>
              <a:off x="3869806" y="5030871"/>
              <a:ext cx="518165" cy="104881"/>
            </a:xfrm>
            <a:prstGeom prst="rect">
              <a:avLst/>
            </a:prstGeom>
            <a:solidFill>
              <a:srgbClr val="80BD41">
                <a:alpha val="80000"/>
              </a:srgbClr>
            </a:solidFill>
          </p:spPr>
          <p:txBody>
            <a:bodyPr/>
            <a:lstStyle/>
            <a:p>
              <a:endParaRPr/>
            </a:p>
          </p:txBody>
        </p:sp>
        <p:sp>
          <p:nvSpPr>
            <p:cNvPr id="95" name="rc95"/>
            <p:cNvSpPr/>
            <p:nvPr/>
          </p:nvSpPr>
          <p:spPr>
            <a:xfrm>
              <a:off x="4025256" y="5293075"/>
              <a:ext cx="466348" cy="104881"/>
            </a:xfrm>
            <a:prstGeom prst="rect">
              <a:avLst/>
            </a:prstGeom>
            <a:solidFill>
              <a:srgbClr val="6A1E74">
                <a:alpha val="80000"/>
              </a:srgbClr>
            </a:solidFill>
          </p:spPr>
          <p:txBody>
            <a:bodyPr/>
            <a:lstStyle/>
            <a:p>
              <a:endParaRPr/>
            </a:p>
          </p:txBody>
        </p:sp>
        <p:sp>
          <p:nvSpPr>
            <p:cNvPr id="96" name="rc96"/>
            <p:cNvSpPr/>
            <p:nvPr/>
          </p:nvSpPr>
          <p:spPr>
            <a:xfrm>
              <a:off x="4543421" y="5161973"/>
              <a:ext cx="932697" cy="104881"/>
            </a:xfrm>
            <a:prstGeom prst="rect">
              <a:avLst/>
            </a:prstGeom>
            <a:solidFill>
              <a:srgbClr val="6A1E74">
                <a:alpha val="80000"/>
              </a:srgbClr>
            </a:solidFill>
          </p:spPr>
          <p:txBody>
            <a:bodyPr/>
            <a:lstStyle/>
            <a:p>
              <a:endParaRPr/>
            </a:p>
          </p:txBody>
        </p:sp>
        <p:sp>
          <p:nvSpPr>
            <p:cNvPr id="97" name="rc97"/>
            <p:cNvSpPr/>
            <p:nvPr/>
          </p:nvSpPr>
          <p:spPr>
            <a:xfrm>
              <a:off x="4387971" y="5030871"/>
              <a:ext cx="673614" cy="104881"/>
            </a:xfrm>
            <a:prstGeom prst="rect">
              <a:avLst/>
            </a:prstGeom>
            <a:solidFill>
              <a:srgbClr val="6A1E74">
                <a:alpha val="80000"/>
              </a:srgbClr>
            </a:solidFill>
          </p:spPr>
          <p:txBody>
            <a:bodyPr/>
            <a:lstStyle/>
            <a:p>
              <a:endParaRPr/>
            </a:p>
          </p:txBody>
        </p:sp>
        <p:sp>
          <p:nvSpPr>
            <p:cNvPr id="98" name="rc98"/>
            <p:cNvSpPr/>
            <p:nvPr/>
          </p:nvSpPr>
          <p:spPr>
            <a:xfrm>
              <a:off x="4491604" y="5293075"/>
              <a:ext cx="207266" cy="104881"/>
            </a:xfrm>
            <a:prstGeom prst="rect">
              <a:avLst/>
            </a:prstGeom>
            <a:solidFill>
              <a:srgbClr val="961A49">
                <a:alpha val="80000"/>
              </a:srgbClr>
            </a:solidFill>
          </p:spPr>
          <p:txBody>
            <a:bodyPr/>
            <a:lstStyle/>
            <a:p>
              <a:endParaRPr/>
            </a:p>
          </p:txBody>
        </p:sp>
        <p:sp>
          <p:nvSpPr>
            <p:cNvPr id="99" name="rc99"/>
            <p:cNvSpPr/>
            <p:nvPr/>
          </p:nvSpPr>
          <p:spPr>
            <a:xfrm>
              <a:off x="5476118" y="5161973"/>
              <a:ext cx="155449" cy="104881"/>
            </a:xfrm>
            <a:prstGeom prst="rect">
              <a:avLst/>
            </a:prstGeom>
            <a:solidFill>
              <a:srgbClr val="961A49">
                <a:alpha val="80000"/>
              </a:srgbClr>
            </a:solidFill>
          </p:spPr>
          <p:txBody>
            <a:bodyPr/>
            <a:lstStyle/>
            <a:p>
              <a:endParaRPr/>
            </a:p>
          </p:txBody>
        </p:sp>
        <p:sp>
          <p:nvSpPr>
            <p:cNvPr id="100" name="rc100"/>
            <p:cNvSpPr/>
            <p:nvPr/>
          </p:nvSpPr>
          <p:spPr>
            <a:xfrm>
              <a:off x="5061586" y="5030871"/>
              <a:ext cx="207266" cy="104881"/>
            </a:xfrm>
            <a:prstGeom prst="rect">
              <a:avLst/>
            </a:prstGeom>
            <a:solidFill>
              <a:srgbClr val="961A49">
                <a:alpha val="80000"/>
              </a:srgbClr>
            </a:solidFill>
          </p:spPr>
          <p:txBody>
            <a:bodyPr/>
            <a:lstStyle/>
            <a:p>
              <a:endParaRPr/>
            </a:p>
          </p:txBody>
        </p:sp>
        <p:sp>
          <p:nvSpPr>
            <p:cNvPr id="101" name="rc101"/>
            <p:cNvSpPr/>
            <p:nvPr/>
          </p:nvSpPr>
          <p:spPr>
            <a:xfrm>
              <a:off x="4698870" y="5293075"/>
              <a:ext cx="1295412" cy="104881"/>
            </a:xfrm>
            <a:prstGeom prst="rect">
              <a:avLst/>
            </a:prstGeom>
            <a:solidFill>
              <a:srgbClr val="E2231A">
                <a:alpha val="80000"/>
              </a:srgbClr>
            </a:solidFill>
          </p:spPr>
          <p:txBody>
            <a:bodyPr/>
            <a:lstStyle/>
            <a:p>
              <a:endParaRPr/>
            </a:p>
          </p:txBody>
        </p:sp>
        <p:sp>
          <p:nvSpPr>
            <p:cNvPr id="102" name="rc102"/>
            <p:cNvSpPr/>
            <p:nvPr/>
          </p:nvSpPr>
          <p:spPr>
            <a:xfrm>
              <a:off x="5631567" y="5161973"/>
              <a:ext cx="932697" cy="104881"/>
            </a:xfrm>
            <a:prstGeom prst="rect">
              <a:avLst/>
            </a:prstGeom>
            <a:solidFill>
              <a:srgbClr val="E2231A">
                <a:alpha val="80000"/>
              </a:srgbClr>
            </a:solidFill>
          </p:spPr>
          <p:txBody>
            <a:bodyPr/>
            <a:lstStyle/>
            <a:p>
              <a:endParaRPr/>
            </a:p>
          </p:txBody>
        </p:sp>
        <p:sp>
          <p:nvSpPr>
            <p:cNvPr id="103" name="rc103"/>
            <p:cNvSpPr/>
            <p:nvPr/>
          </p:nvSpPr>
          <p:spPr>
            <a:xfrm>
              <a:off x="5268852" y="5030871"/>
              <a:ext cx="984513" cy="104881"/>
            </a:xfrm>
            <a:prstGeom prst="rect">
              <a:avLst/>
            </a:prstGeom>
            <a:solidFill>
              <a:srgbClr val="E2231A">
                <a:alpha val="80000"/>
              </a:srgbClr>
            </a:solidFill>
          </p:spPr>
          <p:txBody>
            <a:bodyPr/>
            <a:lstStyle/>
            <a:p>
              <a:endParaRPr/>
            </a:p>
          </p:txBody>
        </p:sp>
        <p:sp>
          <p:nvSpPr>
            <p:cNvPr id="104" name="rc104"/>
            <p:cNvSpPr/>
            <p:nvPr/>
          </p:nvSpPr>
          <p:spPr>
            <a:xfrm>
              <a:off x="5994283" y="5293075"/>
              <a:ext cx="1969027" cy="104881"/>
            </a:xfrm>
            <a:prstGeom prst="rect">
              <a:avLst/>
            </a:prstGeom>
            <a:solidFill>
              <a:srgbClr val="F26A21">
                <a:alpha val="80000"/>
              </a:srgbClr>
            </a:solidFill>
          </p:spPr>
          <p:txBody>
            <a:bodyPr/>
            <a:lstStyle/>
            <a:p>
              <a:endParaRPr/>
            </a:p>
          </p:txBody>
        </p:sp>
        <p:sp>
          <p:nvSpPr>
            <p:cNvPr id="105" name="rc105"/>
            <p:cNvSpPr/>
            <p:nvPr/>
          </p:nvSpPr>
          <p:spPr>
            <a:xfrm>
              <a:off x="6564264" y="5161973"/>
              <a:ext cx="2072660" cy="104881"/>
            </a:xfrm>
            <a:prstGeom prst="rect">
              <a:avLst/>
            </a:prstGeom>
            <a:solidFill>
              <a:srgbClr val="F26A21">
                <a:alpha val="80000"/>
              </a:srgbClr>
            </a:solidFill>
          </p:spPr>
          <p:txBody>
            <a:bodyPr/>
            <a:lstStyle/>
            <a:p>
              <a:endParaRPr/>
            </a:p>
          </p:txBody>
        </p:sp>
        <p:sp>
          <p:nvSpPr>
            <p:cNvPr id="106" name="rc106"/>
            <p:cNvSpPr/>
            <p:nvPr/>
          </p:nvSpPr>
          <p:spPr>
            <a:xfrm>
              <a:off x="6253365" y="5030871"/>
              <a:ext cx="2072660" cy="104881"/>
            </a:xfrm>
            <a:prstGeom prst="rect">
              <a:avLst/>
            </a:prstGeom>
            <a:solidFill>
              <a:srgbClr val="F26A21">
                <a:alpha val="80000"/>
              </a:srgbClr>
            </a:solidFill>
          </p:spPr>
          <p:txBody>
            <a:bodyPr/>
            <a:lstStyle/>
            <a:p>
              <a:endParaRPr/>
            </a:p>
          </p:txBody>
        </p:sp>
        <p:sp>
          <p:nvSpPr>
            <p:cNvPr id="107" name="tx107"/>
            <p:cNvSpPr/>
            <p:nvPr/>
          </p:nvSpPr>
          <p:spPr>
            <a:xfrm>
              <a:off x="1514531" y="53063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08" name="tx108"/>
            <p:cNvSpPr/>
            <p:nvPr/>
          </p:nvSpPr>
          <p:spPr>
            <a:xfrm>
              <a:off x="1669981"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09" name="tx109"/>
            <p:cNvSpPr/>
            <p:nvPr/>
          </p:nvSpPr>
          <p:spPr>
            <a:xfrm>
              <a:off x="1669981"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1903155"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1" name="tx111"/>
            <p:cNvSpPr/>
            <p:nvPr/>
          </p:nvSpPr>
          <p:spPr>
            <a:xfrm>
              <a:off x="2239962"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12" name="tx112"/>
            <p:cNvSpPr/>
            <p:nvPr/>
          </p:nvSpPr>
          <p:spPr>
            <a:xfrm>
              <a:off x="2239962"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13" name="tx113"/>
            <p:cNvSpPr/>
            <p:nvPr/>
          </p:nvSpPr>
          <p:spPr>
            <a:xfrm>
              <a:off x="2628586"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14" name="tx114"/>
            <p:cNvSpPr/>
            <p:nvPr/>
          </p:nvSpPr>
          <p:spPr>
            <a:xfrm>
              <a:off x="3094934"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15" name="tx115"/>
            <p:cNvSpPr/>
            <p:nvPr/>
          </p:nvSpPr>
          <p:spPr>
            <a:xfrm>
              <a:off x="3069026"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6" name="tx116"/>
            <p:cNvSpPr/>
            <p:nvPr/>
          </p:nvSpPr>
          <p:spPr>
            <a:xfrm>
              <a:off x="3613099"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7" name="tx117"/>
            <p:cNvSpPr/>
            <p:nvPr/>
          </p:nvSpPr>
          <p:spPr>
            <a:xfrm>
              <a:off x="4157173"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4098744" y="50441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9" name="tx119"/>
            <p:cNvSpPr/>
            <p:nvPr/>
          </p:nvSpPr>
          <p:spPr>
            <a:xfrm>
              <a:off x="4183081"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20" name="tx120"/>
            <p:cNvSpPr/>
            <p:nvPr/>
          </p:nvSpPr>
          <p:spPr>
            <a:xfrm>
              <a:off x="4934420"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1" name="tx121"/>
            <p:cNvSpPr/>
            <p:nvPr/>
          </p:nvSpPr>
          <p:spPr>
            <a:xfrm>
              <a:off x="4649429" y="50428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4519888"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3" name="tx123"/>
            <p:cNvSpPr/>
            <p:nvPr/>
          </p:nvSpPr>
          <p:spPr>
            <a:xfrm>
              <a:off x="5478494" y="517392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24" name="tx124"/>
            <p:cNvSpPr/>
            <p:nvPr/>
          </p:nvSpPr>
          <p:spPr>
            <a:xfrm>
              <a:off x="5089870"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5" name="tx125"/>
            <p:cNvSpPr/>
            <p:nvPr/>
          </p:nvSpPr>
          <p:spPr>
            <a:xfrm>
              <a:off x="5271228"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6" name="tx126"/>
            <p:cNvSpPr/>
            <p:nvPr/>
          </p:nvSpPr>
          <p:spPr>
            <a:xfrm>
              <a:off x="6022567"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7" name="tx127"/>
            <p:cNvSpPr/>
            <p:nvPr/>
          </p:nvSpPr>
          <p:spPr>
            <a:xfrm>
              <a:off x="5685760"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8" name="tx128"/>
            <p:cNvSpPr/>
            <p:nvPr/>
          </p:nvSpPr>
          <p:spPr>
            <a:xfrm>
              <a:off x="6903447"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9" name="tx129"/>
            <p:cNvSpPr/>
            <p:nvPr/>
          </p:nvSpPr>
          <p:spPr>
            <a:xfrm>
              <a:off x="7570449" y="517561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0" name="tx130"/>
            <p:cNvSpPr/>
            <p:nvPr/>
          </p:nvSpPr>
          <p:spPr>
            <a:xfrm>
              <a:off x="7259550" y="50445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1" name="tx131"/>
            <p:cNvSpPr/>
            <p:nvPr/>
          </p:nvSpPr>
          <p:spPr>
            <a:xfrm>
              <a:off x="7974789" y="530507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12.8</a:t>
              </a:r>
            </a:p>
          </p:txBody>
        </p:sp>
        <p:sp>
          <p:nvSpPr>
            <p:cNvPr id="132" name="tx132"/>
            <p:cNvSpPr/>
            <p:nvPr/>
          </p:nvSpPr>
          <p:spPr>
            <a:xfrm>
              <a:off x="8700220" y="517529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33" name="tx133"/>
            <p:cNvSpPr/>
            <p:nvPr/>
          </p:nvSpPr>
          <p:spPr>
            <a:xfrm>
              <a:off x="8337505" y="504281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34" name="tx134"/>
            <p:cNvSpPr/>
            <p:nvPr/>
          </p:nvSpPr>
          <p:spPr>
            <a:xfrm>
              <a:off x="565928" y="52981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5" name="tx135"/>
            <p:cNvSpPr/>
            <p:nvPr/>
          </p:nvSpPr>
          <p:spPr>
            <a:xfrm>
              <a:off x="565928" y="516703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6" name="tx136"/>
            <p:cNvSpPr/>
            <p:nvPr/>
          </p:nvSpPr>
          <p:spPr>
            <a:xfrm>
              <a:off x="565928" y="503593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7" name="tx137"/>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8" name="tx138"/>
            <p:cNvSpPr/>
            <p:nvPr/>
          </p:nvSpPr>
          <p:spPr>
            <a:xfrm>
              <a:off x="3799175"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39" name="tx139"/>
            <p:cNvSpPr/>
            <p:nvPr/>
          </p:nvSpPr>
          <p:spPr>
            <a:xfrm>
              <a:off x="6319368"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40" name="tx140"/>
            <p:cNvSpPr/>
            <p:nvPr/>
          </p:nvSpPr>
          <p:spPr>
            <a:xfrm>
              <a:off x="4317099" y="5616616"/>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1" name="rc141"/>
            <p:cNvSpPr/>
            <p:nvPr/>
          </p:nvSpPr>
          <p:spPr>
            <a:xfrm>
              <a:off x="1890637" y="5951114"/>
              <a:ext cx="201455" cy="201456"/>
            </a:xfrm>
            <a:prstGeom prst="rect">
              <a:avLst/>
            </a:prstGeom>
            <a:solidFill>
              <a:srgbClr val="0058AB">
                <a:alpha val="80000"/>
              </a:srgbClr>
            </a:solidFill>
          </p:spPr>
          <p:txBody>
            <a:bodyPr/>
            <a:lstStyle/>
            <a:p>
              <a:endParaRPr/>
            </a:p>
          </p:txBody>
        </p:sp>
        <p:sp>
          <p:nvSpPr>
            <p:cNvPr id="142" name="rc142"/>
            <p:cNvSpPr/>
            <p:nvPr/>
          </p:nvSpPr>
          <p:spPr>
            <a:xfrm>
              <a:off x="2595110" y="5951114"/>
              <a:ext cx="201456" cy="201456"/>
            </a:xfrm>
            <a:prstGeom prst="rect">
              <a:avLst/>
            </a:prstGeom>
            <a:solidFill>
              <a:srgbClr val="1CABE2">
                <a:alpha val="80000"/>
              </a:srgbClr>
            </a:solidFill>
          </p:spPr>
          <p:txBody>
            <a:bodyPr/>
            <a:lstStyle/>
            <a:p>
              <a:endParaRPr/>
            </a:p>
          </p:txBody>
        </p:sp>
        <p:sp>
          <p:nvSpPr>
            <p:cNvPr id="143" name="rc143"/>
            <p:cNvSpPr/>
            <p:nvPr/>
          </p:nvSpPr>
          <p:spPr>
            <a:xfrm>
              <a:off x="3306591" y="5951114"/>
              <a:ext cx="201456" cy="201456"/>
            </a:xfrm>
            <a:prstGeom prst="rect">
              <a:avLst/>
            </a:prstGeom>
            <a:solidFill>
              <a:srgbClr val="00833D">
                <a:alpha val="80000"/>
              </a:srgbClr>
            </a:solidFill>
          </p:spPr>
          <p:txBody>
            <a:bodyPr/>
            <a:lstStyle/>
            <a:p>
              <a:endParaRPr/>
            </a:p>
          </p:txBody>
        </p:sp>
        <p:sp>
          <p:nvSpPr>
            <p:cNvPr id="144" name="rc144"/>
            <p:cNvSpPr/>
            <p:nvPr/>
          </p:nvSpPr>
          <p:spPr>
            <a:xfrm>
              <a:off x="4011065" y="5951114"/>
              <a:ext cx="201456" cy="201456"/>
            </a:xfrm>
            <a:prstGeom prst="rect">
              <a:avLst/>
            </a:prstGeom>
            <a:solidFill>
              <a:srgbClr val="80BD41">
                <a:alpha val="80000"/>
              </a:srgbClr>
            </a:solidFill>
          </p:spPr>
          <p:txBody>
            <a:bodyPr/>
            <a:lstStyle/>
            <a:p>
              <a:endParaRPr/>
            </a:p>
          </p:txBody>
        </p:sp>
        <p:sp>
          <p:nvSpPr>
            <p:cNvPr id="145" name="rc145"/>
            <p:cNvSpPr/>
            <p:nvPr/>
          </p:nvSpPr>
          <p:spPr>
            <a:xfrm>
              <a:off x="4708469" y="5951114"/>
              <a:ext cx="201456" cy="201456"/>
            </a:xfrm>
            <a:prstGeom prst="rect">
              <a:avLst/>
            </a:prstGeom>
            <a:solidFill>
              <a:srgbClr val="6A1E74">
                <a:alpha val="80000"/>
              </a:srgbClr>
            </a:solidFill>
          </p:spPr>
          <p:txBody>
            <a:bodyPr/>
            <a:lstStyle/>
            <a:p>
              <a:endParaRPr/>
            </a:p>
          </p:txBody>
        </p:sp>
        <p:sp>
          <p:nvSpPr>
            <p:cNvPr id="146" name="rc146"/>
            <p:cNvSpPr/>
            <p:nvPr/>
          </p:nvSpPr>
          <p:spPr>
            <a:xfrm>
              <a:off x="5434026" y="5951114"/>
              <a:ext cx="201456" cy="201456"/>
            </a:xfrm>
            <a:prstGeom prst="rect">
              <a:avLst/>
            </a:prstGeom>
            <a:solidFill>
              <a:srgbClr val="961A49">
                <a:alpha val="80000"/>
              </a:srgbClr>
            </a:solidFill>
          </p:spPr>
          <p:txBody>
            <a:bodyPr/>
            <a:lstStyle/>
            <a:p>
              <a:endParaRPr/>
            </a:p>
          </p:txBody>
        </p:sp>
        <p:sp>
          <p:nvSpPr>
            <p:cNvPr id="147" name="rc147"/>
            <p:cNvSpPr/>
            <p:nvPr/>
          </p:nvSpPr>
          <p:spPr>
            <a:xfrm>
              <a:off x="6717255" y="5951114"/>
              <a:ext cx="201456" cy="201456"/>
            </a:xfrm>
            <a:prstGeom prst="rect">
              <a:avLst/>
            </a:prstGeom>
            <a:solidFill>
              <a:srgbClr val="E2231A">
                <a:alpha val="80000"/>
              </a:srgbClr>
            </a:solidFill>
          </p:spPr>
          <p:txBody>
            <a:bodyPr/>
            <a:lstStyle/>
            <a:p>
              <a:endParaRPr/>
            </a:p>
          </p:txBody>
        </p:sp>
        <p:sp>
          <p:nvSpPr>
            <p:cNvPr id="148" name="rc148"/>
            <p:cNvSpPr/>
            <p:nvPr/>
          </p:nvSpPr>
          <p:spPr>
            <a:xfrm>
              <a:off x="7435805" y="5951114"/>
              <a:ext cx="201455" cy="201456"/>
            </a:xfrm>
            <a:prstGeom prst="rect">
              <a:avLst/>
            </a:prstGeom>
            <a:solidFill>
              <a:srgbClr val="F26A21">
                <a:alpha val="80000"/>
              </a:srgbClr>
            </a:solidFill>
          </p:spPr>
          <p:txBody>
            <a:bodyPr/>
            <a:lstStyle/>
            <a:p>
              <a:endParaRPr/>
            </a:p>
          </p:txBody>
        </p:sp>
        <p:sp>
          <p:nvSpPr>
            <p:cNvPr id="149" name="tx149"/>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50" name="tx150"/>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51" name="tx151"/>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52" name="tx152"/>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53" name="tx153"/>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54" name="tx154"/>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55" name="tx155"/>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56" name="tx156"/>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57" name="tx157"/>
            <p:cNvSpPr/>
            <p:nvPr/>
          </p:nvSpPr>
          <p:spPr>
            <a:xfrm>
              <a:off x="911084" y="4759965"/>
              <a:ext cx="27191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a:t>
              </a:r>
            </a:p>
          </p:txBody>
        </p:sp>
        <p:sp>
          <p:nvSpPr>
            <p:cNvPr id="158" name="tx15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DTP1 coverage (95%) and WCAR had the lowest coverage (81%).
Compared to 2019, DTP1 coverage increased in ROSA (+2%), LACR (+3%), and WCAR (+1%), declined in EAPR (-4%), ECAR (-4%), MENA (-3%), and ESAR (-1%) and remained constant in no regions.
Compared to 2024, DTP1 coverage increased in LACR (+2%), MENA (+4%), and ESAR (+1%), declined in no regions and remained constant in ROSA, EAPR, ECAR, and WCAR.</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63" name="Group 162"/>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0879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7894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4910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1926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873710"/>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3438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1402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841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5434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65891"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47367"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2884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10318"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491794"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7326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5474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84415" y="2019267"/>
              <a:ext cx="3370329" cy="423872"/>
            </a:xfrm>
            <a:custGeom>
              <a:avLst/>
              <a:gdLst/>
              <a:ahLst/>
              <a:cxnLst/>
              <a:rect l="0" t="0" r="0" b="0"/>
              <a:pathLst>
                <a:path w="3370329" h="423872">
                  <a:moveTo>
                    <a:pt x="0" y="0"/>
                  </a:moveTo>
                  <a:lnTo>
                    <a:pt x="481475" y="0"/>
                  </a:lnTo>
                  <a:lnTo>
                    <a:pt x="962951" y="105968"/>
                  </a:lnTo>
                  <a:lnTo>
                    <a:pt x="1444427" y="423872"/>
                  </a:lnTo>
                  <a:lnTo>
                    <a:pt x="1925902" y="52984"/>
                  </a:lnTo>
                  <a:lnTo>
                    <a:pt x="2407378" y="211936"/>
                  </a:lnTo>
                  <a:lnTo>
                    <a:pt x="2888854" y="211936"/>
                  </a:lnTo>
                  <a:lnTo>
                    <a:pt x="3370329" y="211936"/>
                  </a:lnTo>
                </a:path>
              </a:pathLst>
            </a:custGeom>
            <a:ln w="27101" cap="flat">
              <a:solidFill>
                <a:srgbClr val="0058AB">
                  <a:alpha val="100000"/>
                </a:srgbClr>
              </a:solidFill>
              <a:prstDash val="solid"/>
              <a:round/>
            </a:ln>
          </p:spPr>
          <p:txBody>
            <a:bodyPr/>
            <a:lstStyle/>
            <a:p>
              <a:endParaRPr/>
            </a:p>
          </p:txBody>
        </p:sp>
        <p:sp>
          <p:nvSpPr>
            <p:cNvPr id="23" name="pl23"/>
            <p:cNvSpPr/>
            <p:nvPr/>
          </p:nvSpPr>
          <p:spPr>
            <a:xfrm>
              <a:off x="1084415" y="2019267"/>
              <a:ext cx="3370329" cy="264920"/>
            </a:xfrm>
            <a:custGeom>
              <a:avLst/>
              <a:gdLst/>
              <a:ahLst/>
              <a:cxnLst/>
              <a:rect l="0" t="0" r="0" b="0"/>
              <a:pathLst>
                <a:path w="3370329" h="264920">
                  <a:moveTo>
                    <a:pt x="0" y="0"/>
                  </a:moveTo>
                  <a:lnTo>
                    <a:pt x="481475" y="52984"/>
                  </a:lnTo>
                  <a:lnTo>
                    <a:pt x="962951" y="158952"/>
                  </a:lnTo>
                  <a:lnTo>
                    <a:pt x="1444427" y="211936"/>
                  </a:lnTo>
                  <a:lnTo>
                    <a:pt x="1925902" y="158952"/>
                  </a:lnTo>
                  <a:lnTo>
                    <a:pt x="2407378" y="158952"/>
                  </a:lnTo>
                  <a:lnTo>
                    <a:pt x="2888854" y="264920"/>
                  </a:lnTo>
                  <a:lnTo>
                    <a:pt x="3370329" y="264920"/>
                  </a:lnTo>
                </a:path>
              </a:pathLst>
            </a:custGeom>
            <a:ln w="27101" cap="flat">
              <a:solidFill>
                <a:srgbClr val="1CABE2">
                  <a:alpha val="100000"/>
                </a:srgbClr>
              </a:solidFill>
              <a:prstDash val="solid"/>
              <a:round/>
            </a:ln>
          </p:spPr>
          <p:txBody>
            <a:bodyPr/>
            <a:lstStyle/>
            <a:p>
              <a:endParaRPr/>
            </a:p>
          </p:txBody>
        </p:sp>
        <p:sp>
          <p:nvSpPr>
            <p:cNvPr id="24" name="pl24"/>
            <p:cNvSpPr/>
            <p:nvPr/>
          </p:nvSpPr>
          <p:spPr>
            <a:xfrm>
              <a:off x="1084415" y="2496124"/>
              <a:ext cx="3370329" cy="158952"/>
            </a:xfrm>
            <a:custGeom>
              <a:avLst/>
              <a:gdLst/>
              <a:ahLst/>
              <a:cxnLst/>
              <a:rect l="0" t="0" r="0" b="0"/>
              <a:pathLst>
                <a:path w="3370329" h="158952">
                  <a:moveTo>
                    <a:pt x="0" y="52984"/>
                  </a:moveTo>
                  <a:lnTo>
                    <a:pt x="481475" y="0"/>
                  </a:lnTo>
                  <a:lnTo>
                    <a:pt x="962951" y="105968"/>
                  </a:lnTo>
                  <a:lnTo>
                    <a:pt x="1444427" y="158952"/>
                  </a:lnTo>
                  <a:lnTo>
                    <a:pt x="1925902" y="105968"/>
                  </a:lnTo>
                  <a:lnTo>
                    <a:pt x="2407378" y="0"/>
                  </a:lnTo>
                  <a:lnTo>
                    <a:pt x="2888854" y="105968"/>
                  </a:lnTo>
                  <a:lnTo>
                    <a:pt x="3370329" y="52984"/>
                  </a:lnTo>
                </a:path>
              </a:pathLst>
            </a:custGeom>
            <a:ln w="27101" cap="flat">
              <a:solidFill>
                <a:srgbClr val="00833D">
                  <a:alpha val="100000"/>
                </a:srgbClr>
              </a:solidFill>
              <a:prstDash val="solid"/>
              <a:round/>
            </a:ln>
          </p:spPr>
          <p:txBody>
            <a:bodyPr/>
            <a:lstStyle/>
            <a:p>
              <a:endParaRPr/>
            </a:p>
          </p:txBody>
        </p:sp>
        <p:sp>
          <p:nvSpPr>
            <p:cNvPr id="25" name="pl25"/>
            <p:cNvSpPr/>
            <p:nvPr/>
          </p:nvSpPr>
          <p:spPr>
            <a:xfrm>
              <a:off x="1084415" y="2284187"/>
              <a:ext cx="3370329" cy="370888"/>
            </a:xfrm>
            <a:custGeom>
              <a:avLst/>
              <a:gdLst/>
              <a:ahLst/>
              <a:cxnLst/>
              <a:rect l="0" t="0" r="0" b="0"/>
              <a:pathLst>
                <a:path w="3370329" h="370888">
                  <a:moveTo>
                    <a:pt x="0" y="0"/>
                  </a:moveTo>
                  <a:lnTo>
                    <a:pt x="481475" y="211936"/>
                  </a:lnTo>
                  <a:lnTo>
                    <a:pt x="962951" y="264920"/>
                  </a:lnTo>
                  <a:lnTo>
                    <a:pt x="1444427" y="370888"/>
                  </a:lnTo>
                  <a:lnTo>
                    <a:pt x="1925902" y="158952"/>
                  </a:lnTo>
                  <a:lnTo>
                    <a:pt x="2407378" y="158952"/>
                  </a:lnTo>
                  <a:lnTo>
                    <a:pt x="2888854" y="158952"/>
                  </a:lnTo>
                  <a:lnTo>
                    <a:pt x="3370329" y="52984"/>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084415" y="2178219"/>
              <a:ext cx="3370329" cy="370888"/>
            </a:xfrm>
            <a:custGeom>
              <a:avLst/>
              <a:gdLst/>
              <a:ahLst/>
              <a:cxnLst/>
              <a:rect l="0" t="0" r="0" b="0"/>
              <a:pathLst>
                <a:path w="3370329" h="370888">
                  <a:moveTo>
                    <a:pt x="0" y="0"/>
                  </a:moveTo>
                  <a:lnTo>
                    <a:pt x="481475" y="0"/>
                  </a:lnTo>
                  <a:lnTo>
                    <a:pt x="962951" y="105968"/>
                  </a:lnTo>
                  <a:lnTo>
                    <a:pt x="1444427" y="105968"/>
                  </a:lnTo>
                  <a:lnTo>
                    <a:pt x="1925902" y="0"/>
                  </a:lnTo>
                  <a:lnTo>
                    <a:pt x="2407378" y="370888"/>
                  </a:lnTo>
                  <a:lnTo>
                    <a:pt x="2888854" y="370888"/>
                  </a:lnTo>
                  <a:lnTo>
                    <a:pt x="3370329" y="158952"/>
                  </a:lnTo>
                </a:path>
              </a:pathLst>
            </a:custGeom>
            <a:ln w="27101" cap="flat">
              <a:solidFill>
                <a:srgbClr val="6A1E74">
                  <a:alpha val="100000"/>
                </a:srgbClr>
              </a:solidFill>
              <a:prstDash val="solid"/>
              <a:round/>
            </a:ln>
          </p:spPr>
          <p:txBody>
            <a:bodyPr/>
            <a:lstStyle/>
            <a:p>
              <a:endParaRPr/>
            </a:p>
          </p:txBody>
        </p:sp>
        <p:sp>
          <p:nvSpPr>
            <p:cNvPr id="27" name="pl27"/>
            <p:cNvSpPr/>
            <p:nvPr/>
          </p:nvSpPr>
          <p:spPr>
            <a:xfrm>
              <a:off x="1084415" y="2019267"/>
              <a:ext cx="3370329" cy="370888"/>
            </a:xfrm>
            <a:custGeom>
              <a:avLst/>
              <a:gdLst/>
              <a:ahLst/>
              <a:cxnLst/>
              <a:rect l="0" t="0" r="0" b="0"/>
              <a:pathLst>
                <a:path w="3370329" h="370888">
                  <a:moveTo>
                    <a:pt x="0" y="158952"/>
                  </a:moveTo>
                  <a:lnTo>
                    <a:pt x="481475" y="105968"/>
                  </a:lnTo>
                  <a:lnTo>
                    <a:pt x="962951" y="370888"/>
                  </a:lnTo>
                  <a:lnTo>
                    <a:pt x="1444427" y="317904"/>
                  </a:lnTo>
                  <a:lnTo>
                    <a:pt x="1925902" y="52984"/>
                  </a:lnTo>
                  <a:lnTo>
                    <a:pt x="2407378" y="105968"/>
                  </a:lnTo>
                  <a:lnTo>
                    <a:pt x="2888854" y="0"/>
                  </a:lnTo>
                  <a:lnTo>
                    <a:pt x="3370329" y="0"/>
                  </a:lnTo>
                </a:path>
              </a:pathLst>
            </a:custGeom>
            <a:ln w="27101" cap="flat">
              <a:solidFill>
                <a:srgbClr val="E2231A">
                  <a:alpha val="100000"/>
                </a:srgbClr>
              </a:solidFill>
              <a:prstDash val="solid"/>
              <a:round/>
            </a:ln>
          </p:spPr>
          <p:txBody>
            <a:bodyPr/>
            <a:lstStyle/>
            <a:p>
              <a:endParaRPr/>
            </a:p>
          </p:txBody>
        </p:sp>
        <p:sp>
          <p:nvSpPr>
            <p:cNvPr id="28" name="pl28"/>
            <p:cNvSpPr/>
            <p:nvPr/>
          </p:nvSpPr>
          <p:spPr>
            <a:xfrm>
              <a:off x="1084415" y="2761044"/>
              <a:ext cx="3370329" cy="370888"/>
            </a:xfrm>
            <a:custGeom>
              <a:avLst/>
              <a:gdLst/>
              <a:ahLst/>
              <a:cxnLst/>
              <a:rect l="0" t="0" r="0" b="0"/>
              <a:pathLst>
                <a:path w="3370329" h="370888">
                  <a:moveTo>
                    <a:pt x="0" y="105968"/>
                  </a:moveTo>
                  <a:lnTo>
                    <a:pt x="481475" y="52984"/>
                  </a:lnTo>
                  <a:lnTo>
                    <a:pt x="962951" y="105968"/>
                  </a:lnTo>
                  <a:lnTo>
                    <a:pt x="1444427" y="370888"/>
                  </a:lnTo>
                  <a:lnTo>
                    <a:pt x="1925902" y="211936"/>
                  </a:lnTo>
                  <a:lnTo>
                    <a:pt x="2407378" y="52984"/>
                  </a:lnTo>
                  <a:lnTo>
                    <a:pt x="2888854" y="0"/>
                  </a:lnTo>
                  <a:lnTo>
                    <a:pt x="3370329" y="0"/>
                  </a:lnTo>
                </a:path>
              </a:pathLst>
            </a:custGeom>
            <a:ln w="27101" cap="flat">
              <a:solidFill>
                <a:srgbClr val="F26A21">
                  <a:alpha val="100000"/>
                </a:srgbClr>
              </a:solidFill>
              <a:prstDash val="solid"/>
              <a:round/>
            </a:ln>
          </p:spPr>
          <p:txBody>
            <a:bodyPr/>
            <a:lstStyle/>
            <a:p>
              <a:endParaRPr/>
            </a:p>
          </p:txBody>
        </p:sp>
        <p:sp>
          <p:nvSpPr>
            <p:cNvPr id="29" name="tx29"/>
            <p:cNvSpPr/>
            <p:nvPr/>
          </p:nvSpPr>
          <p:spPr>
            <a:xfrm>
              <a:off x="4306967" y="20949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0" name="tx30"/>
            <p:cNvSpPr/>
            <p:nvPr/>
          </p:nvSpPr>
          <p:spPr>
            <a:xfrm>
              <a:off x="4518337" y="2223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90</a:t>
              </a:r>
            </a:p>
          </p:txBody>
        </p:sp>
        <p:sp>
          <p:nvSpPr>
            <p:cNvPr id="31" name="tx31"/>
            <p:cNvSpPr/>
            <p:nvPr/>
          </p:nvSpPr>
          <p:spPr>
            <a:xfrm>
              <a:off x="4476023" y="2603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85</a:t>
              </a:r>
            </a:p>
          </p:txBody>
        </p:sp>
        <p:sp>
          <p:nvSpPr>
            <p:cNvPr id="32" name="tx32"/>
            <p:cNvSpPr/>
            <p:nvPr/>
          </p:nvSpPr>
          <p:spPr>
            <a:xfrm>
              <a:off x="4509130" y="2392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33" name="tx33"/>
            <p:cNvSpPr/>
            <p:nvPr/>
          </p:nvSpPr>
          <p:spPr>
            <a:xfrm>
              <a:off x="4297444" y="2392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89</a:t>
              </a:r>
            </a:p>
          </p:txBody>
        </p:sp>
        <p:sp>
          <p:nvSpPr>
            <p:cNvPr id="34" name="tx34"/>
            <p:cNvSpPr/>
            <p:nvPr/>
          </p:nvSpPr>
          <p:spPr>
            <a:xfrm>
              <a:off x="4476184" y="18834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95</a:t>
              </a:r>
            </a:p>
          </p:txBody>
        </p:sp>
        <p:sp>
          <p:nvSpPr>
            <p:cNvPr id="35" name="tx35"/>
            <p:cNvSpPr/>
            <p:nvPr/>
          </p:nvSpPr>
          <p:spPr>
            <a:xfrm>
              <a:off x="4476624" y="28161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81</a:t>
              </a:r>
            </a:p>
          </p:txBody>
        </p:sp>
        <p:sp>
          <p:nvSpPr>
            <p:cNvPr id="36" name="tx36"/>
            <p:cNvSpPr/>
            <p:nvPr/>
          </p:nvSpPr>
          <p:spPr>
            <a:xfrm>
              <a:off x="707191" y="382633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2964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76665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23681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6969"/>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219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2" name="tx42"/>
            <p:cNvSpPr/>
            <p:nvPr/>
          </p:nvSpPr>
          <p:spPr>
            <a:xfrm rot="-5400000">
              <a:off x="1423667"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3" name="tx43"/>
            <p:cNvSpPr/>
            <p:nvPr/>
          </p:nvSpPr>
          <p:spPr>
            <a:xfrm rot="-5400000">
              <a:off x="190514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4" name="tx44"/>
            <p:cNvSpPr/>
            <p:nvPr/>
          </p:nvSpPr>
          <p:spPr>
            <a:xfrm rot="-5400000">
              <a:off x="238661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45" name="tx45"/>
            <p:cNvSpPr/>
            <p:nvPr/>
          </p:nvSpPr>
          <p:spPr>
            <a:xfrm rot="-5400000">
              <a:off x="2868094"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6" name="tx46"/>
            <p:cNvSpPr/>
            <p:nvPr/>
          </p:nvSpPr>
          <p:spPr>
            <a:xfrm rot="-5400000">
              <a:off x="3349539"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47" name="tx47"/>
            <p:cNvSpPr/>
            <p:nvPr/>
          </p:nvSpPr>
          <p:spPr>
            <a:xfrm rot="-5400000">
              <a:off x="3831045"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8" name="tx48"/>
            <p:cNvSpPr/>
            <p:nvPr/>
          </p:nvSpPr>
          <p:spPr>
            <a:xfrm rot="-5400000">
              <a:off x="431252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9" name="tx49"/>
            <p:cNvSpPr/>
            <p:nvPr/>
          </p:nvSpPr>
          <p:spPr>
            <a:xfrm rot="-5400000">
              <a:off x="53085" y="275443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0" name="tx50"/>
            <p:cNvSpPr/>
            <p:nvPr/>
          </p:nvSpPr>
          <p:spPr>
            <a:xfrm>
              <a:off x="1618954" y="1403693"/>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2018-2025</a:t>
              </a:r>
            </a:p>
          </p:txBody>
        </p:sp>
        <p:sp>
          <p:nvSpPr>
            <p:cNvPr id="51" name="pl51"/>
            <p:cNvSpPr/>
            <p:nvPr/>
          </p:nvSpPr>
          <p:spPr>
            <a:xfrm>
              <a:off x="5191534" y="378540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191534" y="290233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191534" y="201926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191534" y="33438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191534" y="2460801"/>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36486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846341"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6327816"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680929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290768"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772244"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825371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73519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364865" y="2460801"/>
              <a:ext cx="3370329" cy="1412909"/>
            </a:xfrm>
            <a:custGeom>
              <a:avLst/>
              <a:gdLst/>
              <a:ahLst/>
              <a:cxnLst/>
              <a:rect l="0" t="0" r="0" b="0"/>
              <a:pathLst>
                <a:path w="3370329" h="1412909">
                  <a:moveTo>
                    <a:pt x="0" y="0"/>
                  </a:moveTo>
                  <a:lnTo>
                    <a:pt x="481475" y="0"/>
                  </a:lnTo>
                  <a:lnTo>
                    <a:pt x="962951" y="353227"/>
                  </a:lnTo>
                  <a:lnTo>
                    <a:pt x="1444427" y="1412909"/>
                  </a:lnTo>
                  <a:lnTo>
                    <a:pt x="1925902" y="176613"/>
                  </a:lnTo>
                  <a:lnTo>
                    <a:pt x="2407378" y="706454"/>
                  </a:lnTo>
                  <a:lnTo>
                    <a:pt x="2888854" y="706454"/>
                  </a:lnTo>
                  <a:lnTo>
                    <a:pt x="3370329" y="706454"/>
                  </a:lnTo>
                </a:path>
              </a:pathLst>
            </a:custGeom>
            <a:ln w="27101" cap="flat">
              <a:solidFill>
                <a:srgbClr val="0058AB">
                  <a:alpha val="100000"/>
                </a:srgbClr>
              </a:solidFill>
              <a:prstDash val="solid"/>
              <a:round/>
            </a:ln>
          </p:spPr>
          <p:txBody>
            <a:bodyPr/>
            <a:lstStyle/>
            <a:p>
              <a:endParaRPr/>
            </a:p>
          </p:txBody>
        </p:sp>
        <p:sp>
          <p:nvSpPr>
            <p:cNvPr id="65" name="pl65"/>
            <p:cNvSpPr/>
            <p:nvPr/>
          </p:nvSpPr>
          <p:spPr>
            <a:xfrm>
              <a:off x="5364865" y="2284187"/>
              <a:ext cx="3370329" cy="883068"/>
            </a:xfrm>
            <a:custGeom>
              <a:avLst/>
              <a:gdLst/>
              <a:ahLst/>
              <a:cxnLst/>
              <a:rect l="0" t="0" r="0" b="0"/>
              <a:pathLst>
                <a:path w="3370329" h="883068">
                  <a:moveTo>
                    <a:pt x="0" y="0"/>
                  </a:moveTo>
                  <a:lnTo>
                    <a:pt x="481475" y="176613"/>
                  </a:lnTo>
                  <a:lnTo>
                    <a:pt x="962951" y="529840"/>
                  </a:lnTo>
                  <a:lnTo>
                    <a:pt x="1444427" y="706454"/>
                  </a:lnTo>
                  <a:lnTo>
                    <a:pt x="1925902" y="529840"/>
                  </a:lnTo>
                  <a:lnTo>
                    <a:pt x="2407378" y="529840"/>
                  </a:lnTo>
                  <a:lnTo>
                    <a:pt x="2888854" y="883068"/>
                  </a:lnTo>
                  <a:lnTo>
                    <a:pt x="3370329" y="883068"/>
                  </a:lnTo>
                </a:path>
              </a:pathLst>
            </a:custGeom>
            <a:ln w="27101" cap="flat">
              <a:solidFill>
                <a:srgbClr val="1CABE2">
                  <a:alpha val="100000"/>
                </a:srgbClr>
              </a:solidFill>
              <a:prstDash val="solid"/>
              <a:round/>
            </a:ln>
          </p:spPr>
          <p:txBody>
            <a:bodyPr/>
            <a:lstStyle/>
            <a:p>
              <a:endParaRPr/>
            </a:p>
          </p:txBody>
        </p:sp>
        <p:sp>
          <p:nvSpPr>
            <p:cNvPr id="66" name="pl66"/>
            <p:cNvSpPr/>
            <p:nvPr/>
          </p:nvSpPr>
          <p:spPr>
            <a:xfrm>
              <a:off x="5364865" y="2460801"/>
              <a:ext cx="3370329" cy="529840"/>
            </a:xfrm>
            <a:custGeom>
              <a:avLst/>
              <a:gdLst/>
              <a:ahLst/>
              <a:cxnLst/>
              <a:rect l="0" t="0" r="0" b="0"/>
              <a:pathLst>
                <a:path w="3370329" h="529840">
                  <a:moveTo>
                    <a:pt x="0" y="176613"/>
                  </a:moveTo>
                  <a:lnTo>
                    <a:pt x="481475" y="0"/>
                  </a:lnTo>
                  <a:lnTo>
                    <a:pt x="962951" y="353227"/>
                  </a:lnTo>
                  <a:lnTo>
                    <a:pt x="1444427" y="529840"/>
                  </a:lnTo>
                  <a:lnTo>
                    <a:pt x="1925902" y="353227"/>
                  </a:lnTo>
                  <a:lnTo>
                    <a:pt x="2407378" y="0"/>
                  </a:lnTo>
                  <a:lnTo>
                    <a:pt x="2888854" y="353227"/>
                  </a:lnTo>
                  <a:lnTo>
                    <a:pt x="3370329" y="176613"/>
                  </a:lnTo>
                </a:path>
              </a:pathLst>
            </a:custGeom>
            <a:ln w="27101" cap="flat">
              <a:solidFill>
                <a:srgbClr val="00833D">
                  <a:alpha val="100000"/>
                </a:srgbClr>
              </a:solidFill>
              <a:prstDash val="solid"/>
              <a:round/>
            </a:ln>
          </p:spPr>
          <p:txBody>
            <a:bodyPr/>
            <a:lstStyle/>
            <a:p>
              <a:endParaRPr/>
            </a:p>
          </p:txBody>
        </p:sp>
        <p:sp>
          <p:nvSpPr>
            <p:cNvPr id="67" name="pl67"/>
            <p:cNvSpPr/>
            <p:nvPr/>
          </p:nvSpPr>
          <p:spPr>
            <a:xfrm>
              <a:off x="5364865" y="1754346"/>
              <a:ext cx="3370329" cy="1236295"/>
            </a:xfrm>
            <a:custGeom>
              <a:avLst/>
              <a:gdLst/>
              <a:ahLst/>
              <a:cxnLst/>
              <a:rect l="0" t="0" r="0" b="0"/>
              <a:pathLst>
                <a:path w="3370329" h="1236295">
                  <a:moveTo>
                    <a:pt x="0" y="0"/>
                  </a:moveTo>
                  <a:lnTo>
                    <a:pt x="481475" y="706454"/>
                  </a:lnTo>
                  <a:lnTo>
                    <a:pt x="962951" y="883068"/>
                  </a:lnTo>
                  <a:lnTo>
                    <a:pt x="1444427" y="1236295"/>
                  </a:lnTo>
                  <a:lnTo>
                    <a:pt x="1925902" y="529840"/>
                  </a:lnTo>
                  <a:lnTo>
                    <a:pt x="2407378" y="529840"/>
                  </a:lnTo>
                  <a:lnTo>
                    <a:pt x="2888854" y="529840"/>
                  </a:lnTo>
                  <a:lnTo>
                    <a:pt x="3370329" y="176613"/>
                  </a:lnTo>
                </a:path>
              </a:pathLst>
            </a:custGeom>
            <a:ln w="27101" cap="flat">
              <a:solidFill>
                <a:srgbClr val="80BD41">
                  <a:alpha val="100000"/>
                </a:srgbClr>
              </a:solidFill>
              <a:prstDash val="solid"/>
              <a:round/>
            </a:ln>
          </p:spPr>
          <p:txBody>
            <a:bodyPr/>
            <a:lstStyle/>
            <a:p>
              <a:endParaRPr/>
            </a:p>
          </p:txBody>
        </p:sp>
        <p:sp>
          <p:nvSpPr>
            <p:cNvPr id="68" name="pl68"/>
            <p:cNvSpPr/>
            <p:nvPr/>
          </p:nvSpPr>
          <p:spPr>
            <a:xfrm>
              <a:off x="5364865" y="2460801"/>
              <a:ext cx="3370329" cy="1236295"/>
            </a:xfrm>
            <a:custGeom>
              <a:avLst/>
              <a:gdLst/>
              <a:ahLst/>
              <a:cxnLst/>
              <a:rect l="0" t="0" r="0" b="0"/>
              <a:pathLst>
                <a:path w="3370329" h="1236295">
                  <a:moveTo>
                    <a:pt x="0" y="0"/>
                  </a:moveTo>
                  <a:lnTo>
                    <a:pt x="481475" y="0"/>
                  </a:lnTo>
                  <a:lnTo>
                    <a:pt x="962951" y="353227"/>
                  </a:lnTo>
                  <a:lnTo>
                    <a:pt x="1444427" y="353227"/>
                  </a:lnTo>
                  <a:lnTo>
                    <a:pt x="1925902" y="0"/>
                  </a:lnTo>
                  <a:lnTo>
                    <a:pt x="2407378" y="1236295"/>
                  </a:lnTo>
                  <a:lnTo>
                    <a:pt x="2888854" y="1236295"/>
                  </a:lnTo>
                  <a:lnTo>
                    <a:pt x="3370329" y="529840"/>
                  </a:lnTo>
                </a:path>
              </a:pathLst>
            </a:custGeom>
            <a:ln w="27101" cap="flat">
              <a:solidFill>
                <a:srgbClr val="6A1E74">
                  <a:alpha val="100000"/>
                </a:srgbClr>
              </a:solidFill>
              <a:prstDash val="solid"/>
              <a:round/>
            </a:ln>
          </p:spPr>
          <p:txBody>
            <a:bodyPr/>
            <a:lstStyle/>
            <a:p>
              <a:endParaRPr/>
            </a:p>
          </p:txBody>
        </p:sp>
        <p:sp>
          <p:nvSpPr>
            <p:cNvPr id="69" name="pl69"/>
            <p:cNvSpPr/>
            <p:nvPr/>
          </p:nvSpPr>
          <p:spPr>
            <a:xfrm>
              <a:off x="5364865" y="2107574"/>
              <a:ext cx="3370329" cy="1236295"/>
            </a:xfrm>
            <a:custGeom>
              <a:avLst/>
              <a:gdLst/>
              <a:ahLst/>
              <a:cxnLst/>
              <a:rect l="0" t="0" r="0" b="0"/>
              <a:pathLst>
                <a:path w="3370329" h="1236295">
                  <a:moveTo>
                    <a:pt x="0" y="529840"/>
                  </a:moveTo>
                  <a:lnTo>
                    <a:pt x="481475" y="353227"/>
                  </a:lnTo>
                  <a:lnTo>
                    <a:pt x="962951" y="1236295"/>
                  </a:lnTo>
                  <a:lnTo>
                    <a:pt x="1444427" y="1059681"/>
                  </a:lnTo>
                  <a:lnTo>
                    <a:pt x="1925902" y="176613"/>
                  </a:lnTo>
                  <a:lnTo>
                    <a:pt x="2407378" y="353227"/>
                  </a:lnTo>
                  <a:lnTo>
                    <a:pt x="2888854" y="0"/>
                  </a:lnTo>
                  <a:lnTo>
                    <a:pt x="3370329" y="0"/>
                  </a:lnTo>
                </a:path>
              </a:pathLst>
            </a:custGeom>
            <a:ln w="27101" cap="flat">
              <a:solidFill>
                <a:srgbClr val="E2231A">
                  <a:alpha val="100000"/>
                </a:srgbClr>
              </a:solidFill>
              <a:prstDash val="solid"/>
              <a:round/>
            </a:ln>
          </p:spPr>
          <p:txBody>
            <a:bodyPr/>
            <a:lstStyle/>
            <a:p>
              <a:endParaRPr/>
            </a:p>
          </p:txBody>
        </p:sp>
        <p:sp>
          <p:nvSpPr>
            <p:cNvPr id="70" name="pl70"/>
            <p:cNvSpPr/>
            <p:nvPr/>
          </p:nvSpPr>
          <p:spPr>
            <a:xfrm>
              <a:off x="5364865" y="2284187"/>
              <a:ext cx="3370329" cy="1236295"/>
            </a:xfrm>
            <a:custGeom>
              <a:avLst/>
              <a:gdLst/>
              <a:ahLst/>
              <a:cxnLst/>
              <a:rect l="0" t="0" r="0" b="0"/>
              <a:pathLst>
                <a:path w="3370329" h="1236295">
                  <a:moveTo>
                    <a:pt x="0" y="353227"/>
                  </a:moveTo>
                  <a:lnTo>
                    <a:pt x="481475" y="176613"/>
                  </a:lnTo>
                  <a:lnTo>
                    <a:pt x="962951" y="353227"/>
                  </a:lnTo>
                  <a:lnTo>
                    <a:pt x="1444427" y="1236295"/>
                  </a:lnTo>
                  <a:lnTo>
                    <a:pt x="1925902" y="706454"/>
                  </a:lnTo>
                  <a:lnTo>
                    <a:pt x="2407378" y="176613"/>
                  </a:lnTo>
                  <a:lnTo>
                    <a:pt x="2888854" y="0"/>
                  </a:lnTo>
                  <a:lnTo>
                    <a:pt x="3370329" y="0"/>
                  </a:lnTo>
                </a:path>
              </a:pathLst>
            </a:custGeom>
            <a:ln w="27101" cap="flat">
              <a:solidFill>
                <a:srgbClr val="F26A21">
                  <a:alpha val="100000"/>
                </a:srgbClr>
              </a:solidFill>
              <a:prstDash val="solid"/>
              <a:round/>
            </a:ln>
          </p:spPr>
          <p:txBody>
            <a:bodyPr/>
            <a:lstStyle/>
            <a:p>
              <a:endParaRPr/>
            </a:p>
          </p:txBody>
        </p:sp>
        <p:sp>
          <p:nvSpPr>
            <p:cNvPr id="71" name="pl71"/>
            <p:cNvSpPr/>
            <p:nvPr/>
          </p:nvSpPr>
          <p:spPr>
            <a:xfrm>
              <a:off x="5364865" y="2460801"/>
              <a:ext cx="3370329" cy="0"/>
            </a:xfrm>
            <a:custGeom>
              <a:avLst/>
              <a:gdLst/>
              <a:ahLst/>
              <a:cxnLst/>
              <a:rect l="0" t="0" r="0" b="0"/>
              <a:pathLst>
                <a:path w="3370329">
                  <a:moveTo>
                    <a:pt x="0" y="0"/>
                  </a:moveTo>
                  <a:lnTo>
                    <a:pt x="0" y="0"/>
                  </a:lnTo>
                  <a:lnTo>
                    <a:pt x="0" y="0"/>
                  </a:lnTo>
                  <a:lnTo>
                    <a:pt x="0" y="0"/>
                  </a:lnTo>
                  <a:lnTo>
                    <a:pt x="0" y="0"/>
                  </a:lnTo>
                  <a:lnTo>
                    <a:pt x="0" y="0"/>
                  </a:lnTo>
                  <a:lnTo>
                    <a:pt x="0" y="0"/>
                  </a:lnTo>
                  <a:lnTo>
                    <a:pt x="481475" y="0"/>
                  </a:lnTo>
                  <a:lnTo>
                    <a:pt x="481475" y="0"/>
                  </a:lnTo>
                  <a:lnTo>
                    <a:pt x="481475" y="0"/>
                  </a:lnTo>
                  <a:lnTo>
                    <a:pt x="481475" y="0"/>
                  </a:lnTo>
                  <a:lnTo>
                    <a:pt x="481475" y="0"/>
                  </a:lnTo>
                  <a:lnTo>
                    <a:pt x="481475" y="0"/>
                  </a:lnTo>
                  <a:lnTo>
                    <a:pt x="481475" y="0"/>
                  </a:lnTo>
                  <a:lnTo>
                    <a:pt x="962951" y="0"/>
                  </a:lnTo>
                  <a:lnTo>
                    <a:pt x="962951" y="0"/>
                  </a:lnTo>
                  <a:lnTo>
                    <a:pt x="962951" y="0"/>
                  </a:lnTo>
                  <a:lnTo>
                    <a:pt x="962951" y="0"/>
                  </a:lnTo>
                  <a:lnTo>
                    <a:pt x="962951" y="0"/>
                  </a:lnTo>
                  <a:lnTo>
                    <a:pt x="962951" y="0"/>
                  </a:lnTo>
                  <a:lnTo>
                    <a:pt x="962951" y="0"/>
                  </a:lnTo>
                  <a:lnTo>
                    <a:pt x="1444427" y="0"/>
                  </a:lnTo>
                  <a:lnTo>
                    <a:pt x="1444427" y="0"/>
                  </a:lnTo>
                  <a:lnTo>
                    <a:pt x="1444427" y="0"/>
                  </a:lnTo>
                  <a:lnTo>
                    <a:pt x="1444427" y="0"/>
                  </a:lnTo>
                  <a:lnTo>
                    <a:pt x="1444427" y="0"/>
                  </a:lnTo>
                  <a:lnTo>
                    <a:pt x="1444427" y="0"/>
                  </a:lnTo>
                  <a:lnTo>
                    <a:pt x="1444427" y="0"/>
                  </a:lnTo>
                  <a:lnTo>
                    <a:pt x="1925902" y="0"/>
                  </a:lnTo>
                  <a:lnTo>
                    <a:pt x="1925902" y="0"/>
                  </a:lnTo>
                  <a:lnTo>
                    <a:pt x="1925902" y="0"/>
                  </a:lnTo>
                  <a:lnTo>
                    <a:pt x="1925902" y="0"/>
                  </a:lnTo>
                  <a:lnTo>
                    <a:pt x="1925902" y="0"/>
                  </a:lnTo>
                  <a:lnTo>
                    <a:pt x="1925902" y="0"/>
                  </a:lnTo>
                  <a:lnTo>
                    <a:pt x="1925902" y="0"/>
                  </a:lnTo>
                  <a:lnTo>
                    <a:pt x="2407378" y="0"/>
                  </a:lnTo>
                  <a:lnTo>
                    <a:pt x="2407378" y="0"/>
                  </a:lnTo>
                  <a:lnTo>
                    <a:pt x="2407378" y="0"/>
                  </a:lnTo>
                  <a:lnTo>
                    <a:pt x="2407378" y="0"/>
                  </a:lnTo>
                  <a:lnTo>
                    <a:pt x="2407378" y="0"/>
                  </a:lnTo>
                  <a:lnTo>
                    <a:pt x="2407378" y="0"/>
                  </a:lnTo>
                  <a:lnTo>
                    <a:pt x="2407378" y="0"/>
                  </a:lnTo>
                  <a:lnTo>
                    <a:pt x="2888854" y="0"/>
                  </a:lnTo>
                  <a:lnTo>
                    <a:pt x="2888854" y="0"/>
                  </a:lnTo>
                  <a:lnTo>
                    <a:pt x="2888854" y="0"/>
                  </a:lnTo>
                  <a:lnTo>
                    <a:pt x="2888854" y="0"/>
                  </a:lnTo>
                  <a:lnTo>
                    <a:pt x="2888854" y="0"/>
                  </a:lnTo>
                  <a:lnTo>
                    <a:pt x="2888854" y="0"/>
                  </a:lnTo>
                  <a:lnTo>
                    <a:pt x="2888854" y="0"/>
                  </a:lnTo>
                  <a:lnTo>
                    <a:pt x="3370329" y="0"/>
                  </a:lnTo>
                  <a:lnTo>
                    <a:pt x="3370329" y="0"/>
                  </a:lnTo>
                  <a:lnTo>
                    <a:pt x="3370329" y="0"/>
                  </a:lnTo>
                  <a:lnTo>
                    <a:pt x="3370329" y="0"/>
                  </a:lnTo>
                  <a:lnTo>
                    <a:pt x="3370329" y="0"/>
                  </a:lnTo>
                  <a:lnTo>
                    <a:pt x="3370329" y="0"/>
                  </a:lnTo>
                  <a:lnTo>
                    <a:pt x="3370329" y="0"/>
                  </a:lnTo>
                </a:path>
              </a:pathLst>
            </a:custGeom>
            <a:ln w="13550" cap="flat">
              <a:solidFill>
                <a:srgbClr val="000000">
                  <a:alpha val="100000"/>
                </a:srgbClr>
              </a:solidFill>
              <a:prstDash val="dash"/>
              <a:round/>
            </a:ln>
          </p:spPr>
          <p:txBody>
            <a:bodyPr/>
            <a:lstStyle/>
            <a:p>
              <a:endParaRPr/>
            </a:p>
          </p:txBody>
        </p:sp>
        <p:sp>
          <p:nvSpPr>
            <p:cNvPr id="72" name="tx72"/>
            <p:cNvSpPr/>
            <p:nvPr/>
          </p:nvSpPr>
          <p:spPr>
            <a:xfrm>
              <a:off x="8798674" y="308179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73" name="tx73"/>
            <p:cNvSpPr/>
            <p:nvPr/>
          </p:nvSpPr>
          <p:spPr>
            <a:xfrm>
              <a:off x="8611187" y="322459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-4</a:t>
              </a:r>
            </a:p>
          </p:txBody>
        </p:sp>
        <p:sp>
          <p:nvSpPr>
            <p:cNvPr id="74" name="tx74"/>
            <p:cNvSpPr/>
            <p:nvPr/>
          </p:nvSpPr>
          <p:spPr>
            <a:xfrm>
              <a:off x="8798871" y="259801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5" name="tx75"/>
            <p:cNvSpPr/>
            <p:nvPr/>
          </p:nvSpPr>
          <p:spPr>
            <a:xfrm>
              <a:off x="8799180" y="189047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3</a:t>
              </a:r>
            </a:p>
          </p:txBody>
        </p:sp>
        <p:sp>
          <p:nvSpPr>
            <p:cNvPr id="76" name="tx76"/>
            <p:cNvSpPr/>
            <p:nvPr/>
          </p:nvSpPr>
          <p:spPr>
            <a:xfrm>
              <a:off x="8782912" y="285488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-3</a:t>
              </a:r>
            </a:p>
          </p:txBody>
        </p:sp>
        <p:sp>
          <p:nvSpPr>
            <p:cNvPr id="77" name="tx77"/>
            <p:cNvSpPr/>
            <p:nvPr/>
          </p:nvSpPr>
          <p:spPr>
            <a:xfrm>
              <a:off x="8799218" y="2068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2</a:t>
              </a:r>
            </a:p>
          </p:txBody>
        </p:sp>
        <p:sp>
          <p:nvSpPr>
            <p:cNvPr id="78" name="tx78"/>
            <p:cNvSpPr/>
            <p:nvPr/>
          </p:nvSpPr>
          <p:spPr>
            <a:xfrm>
              <a:off x="8799239" y="22450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1</a:t>
              </a:r>
            </a:p>
          </p:txBody>
        </p:sp>
        <p:sp>
          <p:nvSpPr>
            <p:cNvPr id="79" name="tx79"/>
            <p:cNvSpPr/>
            <p:nvPr/>
          </p:nvSpPr>
          <p:spPr>
            <a:xfrm>
              <a:off x="5015980" y="3298105"/>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0" name="tx80"/>
            <p:cNvSpPr/>
            <p:nvPr/>
          </p:nvSpPr>
          <p:spPr>
            <a:xfrm>
              <a:off x="5058272" y="241342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rot="-5400000">
              <a:off x="522264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2" name="tx82"/>
            <p:cNvSpPr/>
            <p:nvPr/>
          </p:nvSpPr>
          <p:spPr>
            <a:xfrm rot="-5400000">
              <a:off x="5704117"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83" name="tx83"/>
            <p:cNvSpPr/>
            <p:nvPr/>
          </p:nvSpPr>
          <p:spPr>
            <a:xfrm rot="-5400000">
              <a:off x="618559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4" name="tx84"/>
            <p:cNvSpPr/>
            <p:nvPr/>
          </p:nvSpPr>
          <p:spPr>
            <a:xfrm rot="-5400000">
              <a:off x="666706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85" name="tx85"/>
            <p:cNvSpPr/>
            <p:nvPr/>
          </p:nvSpPr>
          <p:spPr>
            <a:xfrm rot="-5400000">
              <a:off x="7148544"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6" name="tx86"/>
            <p:cNvSpPr/>
            <p:nvPr/>
          </p:nvSpPr>
          <p:spPr>
            <a:xfrm rot="-5400000">
              <a:off x="7629989"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87" name="tx87"/>
            <p:cNvSpPr/>
            <p:nvPr/>
          </p:nvSpPr>
          <p:spPr>
            <a:xfrm rot="-5400000">
              <a:off x="8111495"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8" name="tx88"/>
            <p:cNvSpPr/>
            <p:nvPr/>
          </p:nvSpPr>
          <p:spPr>
            <a:xfrm rot="-5400000">
              <a:off x="859297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89" name="tx89"/>
            <p:cNvSpPr/>
            <p:nvPr/>
          </p:nvSpPr>
          <p:spPr>
            <a:xfrm rot="-5400000">
              <a:off x="4301971" y="275443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0" name="tx9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91" name="pl91"/>
            <p:cNvSpPr/>
            <p:nvPr/>
          </p:nvSpPr>
          <p:spPr>
            <a:xfrm>
              <a:off x="2574394"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5165219"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7756044"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911084" y="534470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911084" y="521224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911084" y="507978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1278981"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869806"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6460631"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rc100"/>
            <p:cNvSpPr/>
            <p:nvPr/>
          </p:nvSpPr>
          <p:spPr>
            <a:xfrm>
              <a:off x="1278981" y="5291717"/>
              <a:ext cx="621798" cy="105968"/>
            </a:xfrm>
            <a:prstGeom prst="rect">
              <a:avLst/>
            </a:prstGeom>
            <a:solidFill>
              <a:srgbClr val="0058AB">
                <a:alpha val="80000"/>
              </a:srgbClr>
            </a:solidFill>
          </p:spPr>
          <p:txBody>
            <a:bodyPr/>
            <a:lstStyle/>
            <a:p>
              <a:endParaRPr/>
            </a:p>
          </p:txBody>
        </p:sp>
        <p:sp>
          <p:nvSpPr>
            <p:cNvPr id="101" name="rc101"/>
            <p:cNvSpPr/>
            <p:nvPr/>
          </p:nvSpPr>
          <p:spPr>
            <a:xfrm>
              <a:off x="1278981" y="5159256"/>
              <a:ext cx="932697" cy="105968"/>
            </a:xfrm>
            <a:prstGeom prst="rect">
              <a:avLst/>
            </a:prstGeom>
            <a:solidFill>
              <a:srgbClr val="0058AB">
                <a:alpha val="80000"/>
              </a:srgbClr>
            </a:solidFill>
          </p:spPr>
          <p:txBody>
            <a:bodyPr/>
            <a:lstStyle/>
            <a:p>
              <a:endParaRPr/>
            </a:p>
          </p:txBody>
        </p:sp>
        <p:sp>
          <p:nvSpPr>
            <p:cNvPr id="102" name="rc102"/>
            <p:cNvSpPr/>
            <p:nvPr/>
          </p:nvSpPr>
          <p:spPr>
            <a:xfrm>
              <a:off x="1278981" y="5026796"/>
              <a:ext cx="932697" cy="105968"/>
            </a:xfrm>
            <a:prstGeom prst="rect">
              <a:avLst/>
            </a:prstGeom>
            <a:solidFill>
              <a:srgbClr val="0058AB">
                <a:alpha val="80000"/>
              </a:srgbClr>
            </a:solidFill>
          </p:spPr>
          <p:txBody>
            <a:bodyPr/>
            <a:lstStyle/>
            <a:p>
              <a:endParaRPr/>
            </a:p>
          </p:txBody>
        </p:sp>
        <p:sp>
          <p:nvSpPr>
            <p:cNvPr id="103" name="rc103"/>
            <p:cNvSpPr/>
            <p:nvPr/>
          </p:nvSpPr>
          <p:spPr>
            <a:xfrm>
              <a:off x="1900779" y="5291717"/>
              <a:ext cx="155449" cy="105968"/>
            </a:xfrm>
            <a:prstGeom prst="rect">
              <a:avLst/>
            </a:prstGeom>
            <a:solidFill>
              <a:srgbClr val="1CABE2">
                <a:alpha val="80000"/>
              </a:srgbClr>
            </a:solidFill>
          </p:spPr>
          <p:txBody>
            <a:bodyPr/>
            <a:lstStyle/>
            <a:p>
              <a:endParaRPr/>
            </a:p>
          </p:txBody>
        </p:sp>
        <p:sp>
          <p:nvSpPr>
            <p:cNvPr id="104" name="rc104"/>
            <p:cNvSpPr/>
            <p:nvPr/>
          </p:nvSpPr>
          <p:spPr>
            <a:xfrm>
              <a:off x="2211678" y="5159256"/>
              <a:ext cx="207266" cy="105968"/>
            </a:xfrm>
            <a:prstGeom prst="rect">
              <a:avLst/>
            </a:prstGeom>
            <a:solidFill>
              <a:srgbClr val="1CABE2">
                <a:alpha val="80000"/>
              </a:srgbClr>
            </a:solidFill>
          </p:spPr>
          <p:txBody>
            <a:bodyPr/>
            <a:lstStyle/>
            <a:p>
              <a:endParaRPr/>
            </a:p>
          </p:txBody>
        </p:sp>
        <p:sp>
          <p:nvSpPr>
            <p:cNvPr id="105" name="rc105"/>
            <p:cNvSpPr/>
            <p:nvPr/>
          </p:nvSpPr>
          <p:spPr>
            <a:xfrm>
              <a:off x="2211678" y="5026796"/>
              <a:ext cx="207266" cy="105968"/>
            </a:xfrm>
            <a:prstGeom prst="rect">
              <a:avLst/>
            </a:prstGeom>
            <a:solidFill>
              <a:srgbClr val="1CABE2">
                <a:alpha val="80000"/>
              </a:srgbClr>
            </a:solidFill>
          </p:spPr>
          <p:txBody>
            <a:bodyPr/>
            <a:lstStyle/>
            <a:p>
              <a:endParaRPr/>
            </a:p>
          </p:txBody>
        </p:sp>
        <p:sp>
          <p:nvSpPr>
            <p:cNvPr id="106" name="rc106"/>
            <p:cNvSpPr/>
            <p:nvPr/>
          </p:nvSpPr>
          <p:spPr>
            <a:xfrm>
              <a:off x="2056229" y="5291717"/>
              <a:ext cx="1295412" cy="105968"/>
            </a:xfrm>
            <a:prstGeom prst="rect">
              <a:avLst/>
            </a:prstGeom>
            <a:solidFill>
              <a:srgbClr val="00833D">
                <a:alpha val="80000"/>
              </a:srgbClr>
            </a:solidFill>
          </p:spPr>
          <p:txBody>
            <a:bodyPr/>
            <a:lstStyle/>
            <a:p>
              <a:endParaRPr/>
            </a:p>
          </p:txBody>
        </p:sp>
        <p:sp>
          <p:nvSpPr>
            <p:cNvPr id="107" name="rc107"/>
            <p:cNvSpPr/>
            <p:nvPr/>
          </p:nvSpPr>
          <p:spPr>
            <a:xfrm>
              <a:off x="2418944" y="5159256"/>
              <a:ext cx="1502678" cy="105968"/>
            </a:xfrm>
            <a:prstGeom prst="rect">
              <a:avLst/>
            </a:prstGeom>
            <a:solidFill>
              <a:srgbClr val="00833D">
                <a:alpha val="80000"/>
              </a:srgbClr>
            </a:solidFill>
          </p:spPr>
          <p:txBody>
            <a:bodyPr/>
            <a:lstStyle/>
            <a:p>
              <a:endParaRPr/>
            </a:p>
          </p:txBody>
        </p:sp>
        <p:sp>
          <p:nvSpPr>
            <p:cNvPr id="108" name="rc108"/>
            <p:cNvSpPr/>
            <p:nvPr/>
          </p:nvSpPr>
          <p:spPr>
            <a:xfrm>
              <a:off x="2418944" y="5026796"/>
              <a:ext cx="1450862" cy="105968"/>
            </a:xfrm>
            <a:prstGeom prst="rect">
              <a:avLst/>
            </a:prstGeom>
            <a:solidFill>
              <a:srgbClr val="00833D">
                <a:alpha val="80000"/>
              </a:srgbClr>
            </a:solidFill>
          </p:spPr>
          <p:txBody>
            <a:bodyPr/>
            <a:lstStyle/>
            <a:p>
              <a:endParaRPr/>
            </a:p>
          </p:txBody>
        </p:sp>
        <p:sp>
          <p:nvSpPr>
            <p:cNvPr id="109" name="rc109"/>
            <p:cNvSpPr/>
            <p:nvPr/>
          </p:nvSpPr>
          <p:spPr>
            <a:xfrm>
              <a:off x="3351641" y="5291717"/>
              <a:ext cx="673614" cy="105968"/>
            </a:xfrm>
            <a:prstGeom prst="rect">
              <a:avLst/>
            </a:prstGeom>
            <a:solidFill>
              <a:srgbClr val="80BD41">
                <a:alpha val="80000"/>
              </a:srgbClr>
            </a:solidFill>
          </p:spPr>
          <p:txBody>
            <a:bodyPr/>
            <a:lstStyle/>
            <a:p>
              <a:endParaRPr/>
            </a:p>
          </p:txBody>
        </p:sp>
        <p:sp>
          <p:nvSpPr>
            <p:cNvPr id="110" name="rc110"/>
            <p:cNvSpPr/>
            <p:nvPr/>
          </p:nvSpPr>
          <p:spPr>
            <a:xfrm>
              <a:off x="3921623" y="5159256"/>
              <a:ext cx="621798" cy="105968"/>
            </a:xfrm>
            <a:prstGeom prst="rect">
              <a:avLst/>
            </a:prstGeom>
            <a:solidFill>
              <a:srgbClr val="80BD41">
                <a:alpha val="80000"/>
              </a:srgbClr>
            </a:solidFill>
          </p:spPr>
          <p:txBody>
            <a:bodyPr/>
            <a:lstStyle/>
            <a:p>
              <a:endParaRPr/>
            </a:p>
          </p:txBody>
        </p:sp>
        <p:sp>
          <p:nvSpPr>
            <p:cNvPr id="111" name="rc111"/>
            <p:cNvSpPr/>
            <p:nvPr/>
          </p:nvSpPr>
          <p:spPr>
            <a:xfrm>
              <a:off x="3869806" y="5026796"/>
              <a:ext cx="518165" cy="105968"/>
            </a:xfrm>
            <a:prstGeom prst="rect">
              <a:avLst/>
            </a:prstGeom>
            <a:solidFill>
              <a:srgbClr val="80BD41">
                <a:alpha val="80000"/>
              </a:srgbClr>
            </a:solidFill>
          </p:spPr>
          <p:txBody>
            <a:bodyPr/>
            <a:lstStyle/>
            <a:p>
              <a:endParaRPr/>
            </a:p>
          </p:txBody>
        </p:sp>
        <p:sp>
          <p:nvSpPr>
            <p:cNvPr id="112" name="rc112"/>
            <p:cNvSpPr/>
            <p:nvPr/>
          </p:nvSpPr>
          <p:spPr>
            <a:xfrm>
              <a:off x="4025256" y="5291717"/>
              <a:ext cx="466348" cy="105968"/>
            </a:xfrm>
            <a:prstGeom prst="rect">
              <a:avLst/>
            </a:prstGeom>
            <a:solidFill>
              <a:srgbClr val="6A1E74">
                <a:alpha val="80000"/>
              </a:srgbClr>
            </a:solidFill>
          </p:spPr>
          <p:txBody>
            <a:bodyPr/>
            <a:lstStyle/>
            <a:p>
              <a:endParaRPr/>
            </a:p>
          </p:txBody>
        </p:sp>
        <p:sp>
          <p:nvSpPr>
            <p:cNvPr id="113" name="rc113"/>
            <p:cNvSpPr/>
            <p:nvPr/>
          </p:nvSpPr>
          <p:spPr>
            <a:xfrm>
              <a:off x="4543421" y="5159256"/>
              <a:ext cx="932697" cy="105968"/>
            </a:xfrm>
            <a:prstGeom prst="rect">
              <a:avLst/>
            </a:prstGeom>
            <a:solidFill>
              <a:srgbClr val="6A1E74">
                <a:alpha val="80000"/>
              </a:srgbClr>
            </a:solidFill>
          </p:spPr>
          <p:txBody>
            <a:bodyPr/>
            <a:lstStyle/>
            <a:p>
              <a:endParaRPr/>
            </a:p>
          </p:txBody>
        </p:sp>
        <p:sp>
          <p:nvSpPr>
            <p:cNvPr id="114" name="rc114"/>
            <p:cNvSpPr/>
            <p:nvPr/>
          </p:nvSpPr>
          <p:spPr>
            <a:xfrm>
              <a:off x="4387971" y="5026796"/>
              <a:ext cx="673614" cy="105968"/>
            </a:xfrm>
            <a:prstGeom prst="rect">
              <a:avLst/>
            </a:prstGeom>
            <a:solidFill>
              <a:srgbClr val="6A1E74">
                <a:alpha val="80000"/>
              </a:srgbClr>
            </a:solidFill>
          </p:spPr>
          <p:txBody>
            <a:bodyPr/>
            <a:lstStyle/>
            <a:p>
              <a:endParaRPr/>
            </a:p>
          </p:txBody>
        </p:sp>
        <p:sp>
          <p:nvSpPr>
            <p:cNvPr id="115" name="rc115"/>
            <p:cNvSpPr/>
            <p:nvPr/>
          </p:nvSpPr>
          <p:spPr>
            <a:xfrm>
              <a:off x="4491604" y="5291717"/>
              <a:ext cx="207266" cy="105968"/>
            </a:xfrm>
            <a:prstGeom prst="rect">
              <a:avLst/>
            </a:prstGeom>
            <a:solidFill>
              <a:srgbClr val="961A49">
                <a:alpha val="80000"/>
              </a:srgbClr>
            </a:solidFill>
          </p:spPr>
          <p:txBody>
            <a:bodyPr/>
            <a:lstStyle/>
            <a:p>
              <a:endParaRPr/>
            </a:p>
          </p:txBody>
        </p:sp>
        <p:sp>
          <p:nvSpPr>
            <p:cNvPr id="116" name="rc116"/>
            <p:cNvSpPr/>
            <p:nvPr/>
          </p:nvSpPr>
          <p:spPr>
            <a:xfrm>
              <a:off x="5476118" y="5159256"/>
              <a:ext cx="155449" cy="105968"/>
            </a:xfrm>
            <a:prstGeom prst="rect">
              <a:avLst/>
            </a:prstGeom>
            <a:solidFill>
              <a:srgbClr val="961A49">
                <a:alpha val="80000"/>
              </a:srgbClr>
            </a:solidFill>
          </p:spPr>
          <p:txBody>
            <a:bodyPr/>
            <a:lstStyle/>
            <a:p>
              <a:endParaRPr/>
            </a:p>
          </p:txBody>
        </p:sp>
        <p:sp>
          <p:nvSpPr>
            <p:cNvPr id="117" name="rc117"/>
            <p:cNvSpPr/>
            <p:nvPr/>
          </p:nvSpPr>
          <p:spPr>
            <a:xfrm>
              <a:off x="5061586" y="5026796"/>
              <a:ext cx="207266" cy="105968"/>
            </a:xfrm>
            <a:prstGeom prst="rect">
              <a:avLst/>
            </a:prstGeom>
            <a:solidFill>
              <a:srgbClr val="961A49">
                <a:alpha val="80000"/>
              </a:srgbClr>
            </a:solidFill>
          </p:spPr>
          <p:txBody>
            <a:bodyPr/>
            <a:lstStyle/>
            <a:p>
              <a:endParaRPr/>
            </a:p>
          </p:txBody>
        </p:sp>
        <p:sp>
          <p:nvSpPr>
            <p:cNvPr id="118" name="rc118"/>
            <p:cNvSpPr/>
            <p:nvPr/>
          </p:nvSpPr>
          <p:spPr>
            <a:xfrm>
              <a:off x="4698870" y="5291717"/>
              <a:ext cx="1295412" cy="105968"/>
            </a:xfrm>
            <a:prstGeom prst="rect">
              <a:avLst/>
            </a:prstGeom>
            <a:solidFill>
              <a:srgbClr val="E2231A">
                <a:alpha val="80000"/>
              </a:srgbClr>
            </a:solidFill>
          </p:spPr>
          <p:txBody>
            <a:bodyPr/>
            <a:lstStyle/>
            <a:p>
              <a:endParaRPr/>
            </a:p>
          </p:txBody>
        </p:sp>
        <p:sp>
          <p:nvSpPr>
            <p:cNvPr id="119" name="rc119"/>
            <p:cNvSpPr/>
            <p:nvPr/>
          </p:nvSpPr>
          <p:spPr>
            <a:xfrm>
              <a:off x="5631567" y="5159256"/>
              <a:ext cx="932697" cy="105968"/>
            </a:xfrm>
            <a:prstGeom prst="rect">
              <a:avLst/>
            </a:prstGeom>
            <a:solidFill>
              <a:srgbClr val="E2231A">
                <a:alpha val="80000"/>
              </a:srgbClr>
            </a:solidFill>
          </p:spPr>
          <p:txBody>
            <a:bodyPr/>
            <a:lstStyle/>
            <a:p>
              <a:endParaRPr/>
            </a:p>
          </p:txBody>
        </p:sp>
        <p:sp>
          <p:nvSpPr>
            <p:cNvPr id="120" name="rc120"/>
            <p:cNvSpPr/>
            <p:nvPr/>
          </p:nvSpPr>
          <p:spPr>
            <a:xfrm>
              <a:off x="5268852" y="5026796"/>
              <a:ext cx="984513" cy="105968"/>
            </a:xfrm>
            <a:prstGeom prst="rect">
              <a:avLst/>
            </a:prstGeom>
            <a:solidFill>
              <a:srgbClr val="E2231A">
                <a:alpha val="80000"/>
              </a:srgbClr>
            </a:solidFill>
          </p:spPr>
          <p:txBody>
            <a:bodyPr/>
            <a:lstStyle/>
            <a:p>
              <a:endParaRPr/>
            </a:p>
          </p:txBody>
        </p:sp>
        <p:sp>
          <p:nvSpPr>
            <p:cNvPr id="121" name="rc121"/>
            <p:cNvSpPr/>
            <p:nvPr/>
          </p:nvSpPr>
          <p:spPr>
            <a:xfrm>
              <a:off x="5994283" y="5291717"/>
              <a:ext cx="1969027" cy="105968"/>
            </a:xfrm>
            <a:prstGeom prst="rect">
              <a:avLst/>
            </a:prstGeom>
            <a:solidFill>
              <a:srgbClr val="F26A21">
                <a:alpha val="80000"/>
              </a:srgbClr>
            </a:solidFill>
          </p:spPr>
          <p:txBody>
            <a:bodyPr/>
            <a:lstStyle/>
            <a:p>
              <a:endParaRPr/>
            </a:p>
          </p:txBody>
        </p:sp>
        <p:sp>
          <p:nvSpPr>
            <p:cNvPr id="122" name="rc122"/>
            <p:cNvSpPr/>
            <p:nvPr/>
          </p:nvSpPr>
          <p:spPr>
            <a:xfrm>
              <a:off x="6564264" y="5159256"/>
              <a:ext cx="2072660" cy="105968"/>
            </a:xfrm>
            <a:prstGeom prst="rect">
              <a:avLst/>
            </a:prstGeom>
            <a:solidFill>
              <a:srgbClr val="F26A21">
                <a:alpha val="80000"/>
              </a:srgbClr>
            </a:solidFill>
          </p:spPr>
          <p:txBody>
            <a:bodyPr/>
            <a:lstStyle/>
            <a:p>
              <a:endParaRPr/>
            </a:p>
          </p:txBody>
        </p:sp>
        <p:sp>
          <p:nvSpPr>
            <p:cNvPr id="123" name="rc123"/>
            <p:cNvSpPr/>
            <p:nvPr/>
          </p:nvSpPr>
          <p:spPr>
            <a:xfrm>
              <a:off x="6253365" y="5026796"/>
              <a:ext cx="2072660" cy="105968"/>
            </a:xfrm>
            <a:prstGeom prst="rect">
              <a:avLst/>
            </a:prstGeom>
            <a:solidFill>
              <a:srgbClr val="F26A21">
                <a:alpha val="80000"/>
              </a:srgbClr>
            </a:solidFill>
          </p:spPr>
          <p:txBody>
            <a:bodyPr/>
            <a:lstStyle/>
            <a:p>
              <a:endParaRPr/>
            </a:p>
          </p:txBody>
        </p:sp>
        <p:sp>
          <p:nvSpPr>
            <p:cNvPr id="124" name="tx124"/>
            <p:cNvSpPr/>
            <p:nvPr/>
          </p:nvSpPr>
          <p:spPr>
            <a:xfrm>
              <a:off x="1514531" y="53055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5" name="tx125"/>
            <p:cNvSpPr/>
            <p:nvPr/>
          </p:nvSpPr>
          <p:spPr>
            <a:xfrm>
              <a:off x="1669981"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6" name="tx126"/>
            <p:cNvSpPr/>
            <p:nvPr/>
          </p:nvSpPr>
          <p:spPr>
            <a:xfrm>
              <a:off x="1669981"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7" name="tx127"/>
            <p:cNvSpPr/>
            <p:nvPr/>
          </p:nvSpPr>
          <p:spPr>
            <a:xfrm>
              <a:off x="1903155"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28" name="tx128"/>
            <p:cNvSpPr/>
            <p:nvPr/>
          </p:nvSpPr>
          <p:spPr>
            <a:xfrm>
              <a:off x="2239962"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9" name="tx129"/>
            <p:cNvSpPr/>
            <p:nvPr/>
          </p:nvSpPr>
          <p:spPr>
            <a:xfrm>
              <a:off x="2239962"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30" name="tx130"/>
            <p:cNvSpPr/>
            <p:nvPr/>
          </p:nvSpPr>
          <p:spPr>
            <a:xfrm>
              <a:off x="2628586"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31" name="tx131"/>
            <p:cNvSpPr/>
            <p:nvPr/>
          </p:nvSpPr>
          <p:spPr>
            <a:xfrm>
              <a:off x="3094934"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32" name="tx132"/>
            <p:cNvSpPr/>
            <p:nvPr/>
          </p:nvSpPr>
          <p:spPr>
            <a:xfrm>
              <a:off x="3069026"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33" name="tx133"/>
            <p:cNvSpPr/>
            <p:nvPr/>
          </p:nvSpPr>
          <p:spPr>
            <a:xfrm>
              <a:off x="3613099"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4" name="tx134"/>
            <p:cNvSpPr/>
            <p:nvPr/>
          </p:nvSpPr>
          <p:spPr>
            <a:xfrm>
              <a:off x="4157173"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35" name="tx135"/>
            <p:cNvSpPr/>
            <p:nvPr/>
          </p:nvSpPr>
          <p:spPr>
            <a:xfrm>
              <a:off x="4098744" y="5040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6" name="tx136"/>
            <p:cNvSpPr/>
            <p:nvPr/>
          </p:nvSpPr>
          <p:spPr>
            <a:xfrm>
              <a:off x="4183081"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37" name="tx137"/>
            <p:cNvSpPr/>
            <p:nvPr/>
          </p:nvSpPr>
          <p:spPr>
            <a:xfrm>
              <a:off x="4934420"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8" name="tx138"/>
            <p:cNvSpPr/>
            <p:nvPr/>
          </p:nvSpPr>
          <p:spPr>
            <a:xfrm>
              <a:off x="4649429" y="50392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9" name="tx139"/>
            <p:cNvSpPr/>
            <p:nvPr/>
          </p:nvSpPr>
          <p:spPr>
            <a:xfrm>
              <a:off x="4519888"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40" name="tx140"/>
            <p:cNvSpPr/>
            <p:nvPr/>
          </p:nvSpPr>
          <p:spPr>
            <a:xfrm>
              <a:off x="5478494" y="517174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41" name="tx141"/>
            <p:cNvSpPr/>
            <p:nvPr/>
          </p:nvSpPr>
          <p:spPr>
            <a:xfrm>
              <a:off x="5089870"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42" name="tx142"/>
            <p:cNvSpPr/>
            <p:nvPr/>
          </p:nvSpPr>
          <p:spPr>
            <a:xfrm>
              <a:off x="5271228"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3" name="tx143"/>
            <p:cNvSpPr/>
            <p:nvPr/>
          </p:nvSpPr>
          <p:spPr>
            <a:xfrm>
              <a:off x="6022567"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44" name="tx144"/>
            <p:cNvSpPr/>
            <p:nvPr/>
          </p:nvSpPr>
          <p:spPr>
            <a:xfrm>
              <a:off x="5685760"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45" name="tx145"/>
            <p:cNvSpPr/>
            <p:nvPr/>
          </p:nvSpPr>
          <p:spPr>
            <a:xfrm>
              <a:off x="6903447"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46" name="tx146"/>
            <p:cNvSpPr/>
            <p:nvPr/>
          </p:nvSpPr>
          <p:spPr>
            <a:xfrm>
              <a:off x="7570449" y="517344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7" name="tx147"/>
            <p:cNvSpPr/>
            <p:nvPr/>
          </p:nvSpPr>
          <p:spPr>
            <a:xfrm>
              <a:off x="7259550" y="50409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8" name="tx148"/>
            <p:cNvSpPr/>
            <p:nvPr/>
          </p:nvSpPr>
          <p:spPr>
            <a:xfrm>
              <a:off x="7974789" y="530426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12.8</a:t>
              </a:r>
            </a:p>
          </p:txBody>
        </p:sp>
        <p:sp>
          <p:nvSpPr>
            <p:cNvPr id="149" name="tx149"/>
            <p:cNvSpPr/>
            <p:nvPr/>
          </p:nvSpPr>
          <p:spPr>
            <a:xfrm>
              <a:off x="8700220" y="517312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50" name="tx150"/>
            <p:cNvSpPr/>
            <p:nvPr/>
          </p:nvSpPr>
          <p:spPr>
            <a:xfrm>
              <a:off x="8337505" y="503928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51" name="tx151"/>
            <p:cNvSpPr/>
            <p:nvPr/>
          </p:nvSpPr>
          <p:spPr>
            <a:xfrm>
              <a:off x="565928" y="529732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2" name="tx152"/>
            <p:cNvSpPr/>
            <p:nvPr/>
          </p:nvSpPr>
          <p:spPr>
            <a:xfrm>
              <a:off x="565928" y="516486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3" name="tx153"/>
            <p:cNvSpPr/>
            <p:nvPr/>
          </p:nvSpPr>
          <p:spPr>
            <a:xfrm>
              <a:off x="565928" y="503240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4" name="tx154"/>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5" name="tx155"/>
            <p:cNvSpPr/>
            <p:nvPr/>
          </p:nvSpPr>
          <p:spPr>
            <a:xfrm>
              <a:off x="3799175"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56" name="tx156"/>
            <p:cNvSpPr/>
            <p:nvPr/>
          </p:nvSpPr>
          <p:spPr>
            <a:xfrm>
              <a:off x="6319368"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7" name="tx157"/>
            <p:cNvSpPr/>
            <p:nvPr/>
          </p:nvSpPr>
          <p:spPr>
            <a:xfrm>
              <a:off x="4317099" y="5616616"/>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8" name="rc158"/>
            <p:cNvSpPr/>
            <p:nvPr/>
          </p:nvSpPr>
          <p:spPr>
            <a:xfrm>
              <a:off x="1890637" y="5951114"/>
              <a:ext cx="201455" cy="201456"/>
            </a:xfrm>
            <a:prstGeom prst="rect">
              <a:avLst/>
            </a:prstGeom>
            <a:solidFill>
              <a:srgbClr val="0058AB">
                <a:alpha val="80000"/>
              </a:srgbClr>
            </a:solidFill>
          </p:spPr>
          <p:txBody>
            <a:bodyPr/>
            <a:lstStyle/>
            <a:p>
              <a:endParaRPr/>
            </a:p>
          </p:txBody>
        </p:sp>
        <p:sp>
          <p:nvSpPr>
            <p:cNvPr id="159" name="rc159"/>
            <p:cNvSpPr/>
            <p:nvPr/>
          </p:nvSpPr>
          <p:spPr>
            <a:xfrm>
              <a:off x="2595110" y="5951114"/>
              <a:ext cx="201456" cy="201456"/>
            </a:xfrm>
            <a:prstGeom prst="rect">
              <a:avLst/>
            </a:prstGeom>
            <a:solidFill>
              <a:srgbClr val="1CABE2">
                <a:alpha val="80000"/>
              </a:srgbClr>
            </a:solidFill>
          </p:spPr>
          <p:txBody>
            <a:bodyPr/>
            <a:lstStyle/>
            <a:p>
              <a:endParaRPr/>
            </a:p>
          </p:txBody>
        </p:sp>
        <p:sp>
          <p:nvSpPr>
            <p:cNvPr id="160" name="rc160"/>
            <p:cNvSpPr/>
            <p:nvPr/>
          </p:nvSpPr>
          <p:spPr>
            <a:xfrm>
              <a:off x="3306591" y="5951114"/>
              <a:ext cx="201456" cy="201456"/>
            </a:xfrm>
            <a:prstGeom prst="rect">
              <a:avLst/>
            </a:prstGeom>
            <a:solidFill>
              <a:srgbClr val="00833D">
                <a:alpha val="80000"/>
              </a:srgbClr>
            </a:solidFill>
          </p:spPr>
          <p:txBody>
            <a:bodyPr/>
            <a:lstStyle/>
            <a:p>
              <a:endParaRPr/>
            </a:p>
          </p:txBody>
        </p:sp>
        <p:sp>
          <p:nvSpPr>
            <p:cNvPr id="161" name="rc161"/>
            <p:cNvSpPr/>
            <p:nvPr/>
          </p:nvSpPr>
          <p:spPr>
            <a:xfrm>
              <a:off x="4011065" y="5951114"/>
              <a:ext cx="201456" cy="201456"/>
            </a:xfrm>
            <a:prstGeom prst="rect">
              <a:avLst/>
            </a:prstGeom>
            <a:solidFill>
              <a:srgbClr val="80BD41">
                <a:alpha val="80000"/>
              </a:srgbClr>
            </a:solidFill>
          </p:spPr>
          <p:txBody>
            <a:bodyPr/>
            <a:lstStyle/>
            <a:p>
              <a:endParaRPr/>
            </a:p>
          </p:txBody>
        </p:sp>
        <p:sp>
          <p:nvSpPr>
            <p:cNvPr id="162" name="rc162"/>
            <p:cNvSpPr/>
            <p:nvPr/>
          </p:nvSpPr>
          <p:spPr>
            <a:xfrm>
              <a:off x="4708469" y="5951114"/>
              <a:ext cx="201456" cy="201456"/>
            </a:xfrm>
            <a:prstGeom prst="rect">
              <a:avLst/>
            </a:prstGeom>
            <a:solidFill>
              <a:srgbClr val="6A1E74">
                <a:alpha val="80000"/>
              </a:srgbClr>
            </a:solidFill>
          </p:spPr>
          <p:txBody>
            <a:bodyPr/>
            <a:lstStyle/>
            <a:p>
              <a:endParaRPr/>
            </a:p>
          </p:txBody>
        </p:sp>
        <p:sp>
          <p:nvSpPr>
            <p:cNvPr id="163" name="rc163"/>
            <p:cNvSpPr/>
            <p:nvPr/>
          </p:nvSpPr>
          <p:spPr>
            <a:xfrm>
              <a:off x="5434026" y="5951114"/>
              <a:ext cx="201456" cy="201456"/>
            </a:xfrm>
            <a:prstGeom prst="rect">
              <a:avLst/>
            </a:prstGeom>
            <a:solidFill>
              <a:srgbClr val="961A49">
                <a:alpha val="80000"/>
              </a:srgbClr>
            </a:solidFill>
          </p:spPr>
          <p:txBody>
            <a:bodyPr/>
            <a:lstStyle/>
            <a:p>
              <a:endParaRPr/>
            </a:p>
          </p:txBody>
        </p:sp>
        <p:sp>
          <p:nvSpPr>
            <p:cNvPr id="164" name="rc164"/>
            <p:cNvSpPr/>
            <p:nvPr/>
          </p:nvSpPr>
          <p:spPr>
            <a:xfrm>
              <a:off x="6717255" y="5951114"/>
              <a:ext cx="201456" cy="201456"/>
            </a:xfrm>
            <a:prstGeom prst="rect">
              <a:avLst/>
            </a:prstGeom>
            <a:solidFill>
              <a:srgbClr val="E2231A">
                <a:alpha val="80000"/>
              </a:srgbClr>
            </a:solidFill>
          </p:spPr>
          <p:txBody>
            <a:bodyPr/>
            <a:lstStyle/>
            <a:p>
              <a:endParaRPr/>
            </a:p>
          </p:txBody>
        </p:sp>
        <p:sp>
          <p:nvSpPr>
            <p:cNvPr id="165" name="rc165"/>
            <p:cNvSpPr/>
            <p:nvPr/>
          </p:nvSpPr>
          <p:spPr>
            <a:xfrm>
              <a:off x="7435805" y="5951114"/>
              <a:ext cx="201455" cy="201456"/>
            </a:xfrm>
            <a:prstGeom prst="rect">
              <a:avLst/>
            </a:prstGeom>
            <a:solidFill>
              <a:srgbClr val="F26A21">
                <a:alpha val="80000"/>
              </a:srgbClr>
            </a:solidFill>
          </p:spPr>
          <p:txBody>
            <a:bodyPr/>
            <a:lstStyle/>
            <a:p>
              <a:endParaRPr/>
            </a:p>
          </p:txBody>
        </p:sp>
        <p:sp>
          <p:nvSpPr>
            <p:cNvPr id="166" name="tx166"/>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67" name="tx167"/>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68" name="tx168"/>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69" name="tx169"/>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70" name="tx170"/>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71" name="tx171"/>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72" name="tx172"/>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73" name="tx173"/>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74" name="tx174"/>
            <p:cNvSpPr/>
            <p:nvPr/>
          </p:nvSpPr>
          <p:spPr>
            <a:xfrm>
              <a:off x="911084" y="4755619"/>
              <a:ext cx="27191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a:t>
              </a:r>
            </a:p>
          </p:txBody>
        </p:sp>
        <p:sp>
          <p:nvSpPr>
            <p:cNvPr id="175" name="tx175"/>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7" name="tx177"/>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DTP1 coverage (95%) and WCAR had the lowest coverage (81%).
Compared to 2019, DTP1 coverage increased in ROSA (+2%), LACR (+3%), and WCAR (+1%), declined in EAPR (-4%), ECAR (-4%), MENA (-3%), and ESAR (-1%) and remained constant in no regions.
Compared to 2024, DTP1 coverage increased in LACR (+2%), MENA (+4%), and ESAR (+1%), declined in no regions and remained constant in ROSA, EAPR, ECAR, and WCAR.</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80" name="Group 179"/>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2012" y="4801308"/>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2012" y="4053080"/>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2012" y="3304851"/>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2012" y="2556623"/>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2012" y="180839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2012" y="5175422"/>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52012" y="4427194"/>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2012" y="3678966"/>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2012" y="2930737"/>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2012" y="2182509"/>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4048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0957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78666"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647757"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823029"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116847"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41066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04483"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998302"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292120"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585938"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130303" y="4816272"/>
              <a:ext cx="220363" cy="359149"/>
            </a:xfrm>
            <a:prstGeom prst="rect">
              <a:avLst/>
            </a:prstGeom>
            <a:solidFill>
              <a:srgbClr val="0058AB">
                <a:alpha val="100000"/>
              </a:srgbClr>
            </a:solidFill>
          </p:spPr>
          <p:txBody>
            <a:bodyPr/>
            <a:lstStyle/>
            <a:p>
              <a:endParaRPr/>
            </a:p>
          </p:txBody>
        </p:sp>
        <p:sp>
          <p:nvSpPr>
            <p:cNvPr id="26" name="rc26"/>
            <p:cNvSpPr/>
            <p:nvPr/>
          </p:nvSpPr>
          <p:spPr>
            <a:xfrm>
              <a:off x="1424121" y="4816272"/>
              <a:ext cx="220363" cy="359149"/>
            </a:xfrm>
            <a:prstGeom prst="rect">
              <a:avLst/>
            </a:prstGeom>
            <a:solidFill>
              <a:srgbClr val="0058AB">
                <a:alpha val="100000"/>
              </a:srgbClr>
            </a:solidFill>
          </p:spPr>
          <p:txBody>
            <a:bodyPr/>
            <a:lstStyle/>
            <a:p>
              <a:endParaRPr/>
            </a:p>
          </p:txBody>
        </p:sp>
        <p:sp>
          <p:nvSpPr>
            <p:cNvPr id="27" name="rc27"/>
            <p:cNvSpPr/>
            <p:nvPr/>
          </p:nvSpPr>
          <p:spPr>
            <a:xfrm>
              <a:off x="1717939" y="4771379"/>
              <a:ext cx="220363" cy="404043"/>
            </a:xfrm>
            <a:prstGeom prst="rect">
              <a:avLst/>
            </a:prstGeom>
            <a:solidFill>
              <a:srgbClr val="0058AB">
                <a:alpha val="100000"/>
              </a:srgbClr>
            </a:solidFill>
          </p:spPr>
          <p:txBody>
            <a:bodyPr/>
            <a:lstStyle/>
            <a:p>
              <a:endParaRPr/>
            </a:p>
          </p:txBody>
        </p:sp>
        <p:sp>
          <p:nvSpPr>
            <p:cNvPr id="28" name="rc28"/>
            <p:cNvSpPr/>
            <p:nvPr/>
          </p:nvSpPr>
          <p:spPr>
            <a:xfrm>
              <a:off x="2011757" y="4816272"/>
              <a:ext cx="220363" cy="359149"/>
            </a:xfrm>
            <a:prstGeom prst="rect">
              <a:avLst/>
            </a:prstGeom>
            <a:solidFill>
              <a:srgbClr val="0058AB">
                <a:alpha val="100000"/>
              </a:srgbClr>
            </a:solidFill>
          </p:spPr>
          <p:txBody>
            <a:bodyPr/>
            <a:lstStyle/>
            <a:p>
              <a:endParaRPr/>
            </a:p>
          </p:txBody>
        </p:sp>
        <p:sp>
          <p:nvSpPr>
            <p:cNvPr id="29" name="rc29"/>
            <p:cNvSpPr/>
            <p:nvPr/>
          </p:nvSpPr>
          <p:spPr>
            <a:xfrm>
              <a:off x="2305575" y="4861166"/>
              <a:ext cx="220363" cy="314255"/>
            </a:xfrm>
            <a:prstGeom prst="rect">
              <a:avLst/>
            </a:prstGeom>
            <a:solidFill>
              <a:srgbClr val="0058AB">
                <a:alpha val="100000"/>
              </a:srgbClr>
            </a:solidFill>
          </p:spPr>
          <p:txBody>
            <a:bodyPr/>
            <a:lstStyle/>
            <a:p>
              <a:endParaRPr/>
            </a:p>
          </p:txBody>
        </p:sp>
        <p:sp>
          <p:nvSpPr>
            <p:cNvPr id="30" name="rc30"/>
            <p:cNvSpPr/>
            <p:nvPr/>
          </p:nvSpPr>
          <p:spPr>
            <a:xfrm>
              <a:off x="2599393" y="4846202"/>
              <a:ext cx="220363" cy="329220"/>
            </a:xfrm>
            <a:prstGeom prst="rect">
              <a:avLst/>
            </a:prstGeom>
            <a:solidFill>
              <a:srgbClr val="0058AB">
                <a:alpha val="100000"/>
              </a:srgbClr>
            </a:solidFill>
          </p:spPr>
          <p:txBody>
            <a:bodyPr/>
            <a:lstStyle/>
            <a:p>
              <a:endParaRPr/>
            </a:p>
          </p:txBody>
        </p:sp>
        <p:sp>
          <p:nvSpPr>
            <p:cNvPr id="31" name="rc31"/>
            <p:cNvSpPr/>
            <p:nvPr/>
          </p:nvSpPr>
          <p:spPr>
            <a:xfrm>
              <a:off x="2893212" y="4950953"/>
              <a:ext cx="220363" cy="224468"/>
            </a:xfrm>
            <a:prstGeom prst="rect">
              <a:avLst/>
            </a:prstGeom>
            <a:solidFill>
              <a:srgbClr val="0058AB">
                <a:alpha val="100000"/>
              </a:srgbClr>
            </a:solidFill>
          </p:spPr>
          <p:txBody>
            <a:bodyPr/>
            <a:lstStyle/>
            <a:p>
              <a:endParaRPr/>
            </a:p>
          </p:txBody>
        </p:sp>
        <p:sp>
          <p:nvSpPr>
            <p:cNvPr id="32" name="rc32"/>
            <p:cNvSpPr/>
            <p:nvPr/>
          </p:nvSpPr>
          <p:spPr>
            <a:xfrm>
              <a:off x="3187030" y="4935989"/>
              <a:ext cx="220363" cy="239433"/>
            </a:xfrm>
            <a:prstGeom prst="rect">
              <a:avLst/>
            </a:prstGeom>
            <a:solidFill>
              <a:srgbClr val="0058AB">
                <a:alpha val="100000"/>
              </a:srgbClr>
            </a:solidFill>
          </p:spPr>
          <p:txBody>
            <a:bodyPr/>
            <a:lstStyle/>
            <a:p>
              <a:endParaRPr/>
            </a:p>
          </p:txBody>
        </p:sp>
        <p:sp>
          <p:nvSpPr>
            <p:cNvPr id="33" name="rc33"/>
            <p:cNvSpPr/>
            <p:nvPr/>
          </p:nvSpPr>
          <p:spPr>
            <a:xfrm>
              <a:off x="3480848" y="4980883"/>
              <a:ext cx="220363" cy="194539"/>
            </a:xfrm>
            <a:prstGeom prst="rect">
              <a:avLst/>
            </a:prstGeom>
            <a:solidFill>
              <a:srgbClr val="0058AB">
                <a:alpha val="100000"/>
              </a:srgbClr>
            </a:solidFill>
          </p:spPr>
          <p:txBody>
            <a:bodyPr/>
            <a:lstStyle/>
            <a:p>
              <a:endParaRPr/>
            </a:p>
          </p:txBody>
        </p:sp>
        <p:sp>
          <p:nvSpPr>
            <p:cNvPr id="34" name="rc34"/>
            <p:cNvSpPr/>
            <p:nvPr/>
          </p:nvSpPr>
          <p:spPr>
            <a:xfrm>
              <a:off x="3774666" y="4995847"/>
              <a:ext cx="220363" cy="179574"/>
            </a:xfrm>
            <a:prstGeom prst="rect">
              <a:avLst/>
            </a:prstGeom>
            <a:solidFill>
              <a:srgbClr val="0058AB">
                <a:alpha val="100000"/>
              </a:srgbClr>
            </a:solidFill>
          </p:spPr>
          <p:txBody>
            <a:bodyPr/>
            <a:lstStyle/>
            <a:p>
              <a:endParaRPr/>
            </a:p>
          </p:txBody>
        </p:sp>
        <p:sp>
          <p:nvSpPr>
            <p:cNvPr id="35" name="rc35"/>
            <p:cNvSpPr/>
            <p:nvPr/>
          </p:nvSpPr>
          <p:spPr>
            <a:xfrm>
              <a:off x="4068484" y="4980883"/>
              <a:ext cx="220363" cy="194539"/>
            </a:xfrm>
            <a:prstGeom prst="rect">
              <a:avLst/>
            </a:prstGeom>
            <a:solidFill>
              <a:srgbClr val="0058AB">
                <a:alpha val="100000"/>
              </a:srgbClr>
            </a:solidFill>
          </p:spPr>
          <p:txBody>
            <a:bodyPr/>
            <a:lstStyle/>
            <a:p>
              <a:endParaRPr/>
            </a:p>
          </p:txBody>
        </p:sp>
        <p:sp>
          <p:nvSpPr>
            <p:cNvPr id="36" name="rc36"/>
            <p:cNvSpPr/>
            <p:nvPr/>
          </p:nvSpPr>
          <p:spPr>
            <a:xfrm>
              <a:off x="4362302" y="4980883"/>
              <a:ext cx="220363" cy="194539"/>
            </a:xfrm>
            <a:prstGeom prst="rect">
              <a:avLst/>
            </a:prstGeom>
            <a:solidFill>
              <a:srgbClr val="0058AB">
                <a:alpha val="100000"/>
              </a:srgbClr>
            </a:solidFill>
          </p:spPr>
          <p:txBody>
            <a:bodyPr/>
            <a:lstStyle/>
            <a:p>
              <a:endParaRPr/>
            </a:p>
          </p:txBody>
        </p:sp>
        <p:sp>
          <p:nvSpPr>
            <p:cNvPr id="37" name="rc37"/>
            <p:cNvSpPr/>
            <p:nvPr/>
          </p:nvSpPr>
          <p:spPr>
            <a:xfrm>
              <a:off x="4656120" y="5010812"/>
              <a:ext cx="220363" cy="164610"/>
            </a:xfrm>
            <a:prstGeom prst="rect">
              <a:avLst/>
            </a:prstGeom>
            <a:solidFill>
              <a:srgbClr val="0058AB">
                <a:alpha val="100000"/>
              </a:srgbClr>
            </a:solidFill>
          </p:spPr>
          <p:txBody>
            <a:bodyPr/>
            <a:lstStyle/>
            <a:p>
              <a:endParaRPr/>
            </a:p>
          </p:txBody>
        </p:sp>
        <p:sp>
          <p:nvSpPr>
            <p:cNvPr id="38" name="rc38"/>
            <p:cNvSpPr/>
            <p:nvPr/>
          </p:nvSpPr>
          <p:spPr>
            <a:xfrm>
              <a:off x="4949938" y="5010812"/>
              <a:ext cx="220363" cy="164610"/>
            </a:xfrm>
            <a:prstGeom prst="rect">
              <a:avLst/>
            </a:prstGeom>
            <a:solidFill>
              <a:srgbClr val="0058AB">
                <a:alpha val="100000"/>
              </a:srgbClr>
            </a:solidFill>
          </p:spPr>
          <p:txBody>
            <a:bodyPr/>
            <a:lstStyle/>
            <a:p>
              <a:endParaRPr/>
            </a:p>
          </p:txBody>
        </p:sp>
        <p:sp>
          <p:nvSpPr>
            <p:cNvPr id="39" name="rc39"/>
            <p:cNvSpPr/>
            <p:nvPr/>
          </p:nvSpPr>
          <p:spPr>
            <a:xfrm>
              <a:off x="5243757" y="4995847"/>
              <a:ext cx="220363" cy="179574"/>
            </a:xfrm>
            <a:prstGeom prst="rect">
              <a:avLst/>
            </a:prstGeom>
            <a:solidFill>
              <a:srgbClr val="0058AB">
                <a:alpha val="100000"/>
              </a:srgbClr>
            </a:solidFill>
          </p:spPr>
          <p:txBody>
            <a:bodyPr/>
            <a:lstStyle/>
            <a:p>
              <a:endParaRPr/>
            </a:p>
          </p:txBody>
        </p:sp>
        <p:sp>
          <p:nvSpPr>
            <p:cNvPr id="40" name="rc40"/>
            <p:cNvSpPr/>
            <p:nvPr/>
          </p:nvSpPr>
          <p:spPr>
            <a:xfrm>
              <a:off x="5537575" y="4980883"/>
              <a:ext cx="220363" cy="194539"/>
            </a:xfrm>
            <a:prstGeom prst="rect">
              <a:avLst/>
            </a:prstGeom>
            <a:solidFill>
              <a:srgbClr val="0058AB">
                <a:alpha val="100000"/>
              </a:srgbClr>
            </a:solidFill>
          </p:spPr>
          <p:txBody>
            <a:bodyPr/>
            <a:lstStyle/>
            <a:p>
              <a:endParaRPr/>
            </a:p>
          </p:txBody>
        </p:sp>
        <p:sp>
          <p:nvSpPr>
            <p:cNvPr id="41" name="rc41"/>
            <p:cNvSpPr/>
            <p:nvPr/>
          </p:nvSpPr>
          <p:spPr>
            <a:xfrm>
              <a:off x="5831393" y="4995847"/>
              <a:ext cx="220363" cy="179574"/>
            </a:xfrm>
            <a:prstGeom prst="rect">
              <a:avLst/>
            </a:prstGeom>
            <a:solidFill>
              <a:srgbClr val="0058AB">
                <a:alpha val="100000"/>
              </a:srgbClr>
            </a:solidFill>
          </p:spPr>
          <p:txBody>
            <a:bodyPr/>
            <a:lstStyle/>
            <a:p>
              <a:endParaRPr/>
            </a:p>
          </p:txBody>
        </p:sp>
        <p:sp>
          <p:nvSpPr>
            <p:cNvPr id="42" name="rc42"/>
            <p:cNvSpPr/>
            <p:nvPr/>
          </p:nvSpPr>
          <p:spPr>
            <a:xfrm>
              <a:off x="6125211" y="4995847"/>
              <a:ext cx="220363" cy="179574"/>
            </a:xfrm>
            <a:prstGeom prst="rect">
              <a:avLst/>
            </a:prstGeom>
            <a:solidFill>
              <a:srgbClr val="0058AB">
                <a:alpha val="100000"/>
              </a:srgbClr>
            </a:solidFill>
          </p:spPr>
          <p:txBody>
            <a:bodyPr/>
            <a:lstStyle/>
            <a:p>
              <a:endParaRPr/>
            </a:p>
          </p:txBody>
        </p:sp>
        <p:sp>
          <p:nvSpPr>
            <p:cNvPr id="43" name="rc43"/>
            <p:cNvSpPr/>
            <p:nvPr/>
          </p:nvSpPr>
          <p:spPr>
            <a:xfrm>
              <a:off x="6419029" y="4950953"/>
              <a:ext cx="220363" cy="224468"/>
            </a:xfrm>
            <a:prstGeom prst="rect">
              <a:avLst/>
            </a:prstGeom>
            <a:solidFill>
              <a:srgbClr val="0058AB">
                <a:alpha val="100000"/>
              </a:srgbClr>
            </a:solidFill>
          </p:spPr>
          <p:txBody>
            <a:bodyPr/>
            <a:lstStyle/>
            <a:p>
              <a:endParaRPr/>
            </a:p>
          </p:txBody>
        </p:sp>
        <p:sp>
          <p:nvSpPr>
            <p:cNvPr id="44" name="rc44"/>
            <p:cNvSpPr/>
            <p:nvPr/>
          </p:nvSpPr>
          <p:spPr>
            <a:xfrm>
              <a:off x="6712847" y="4995847"/>
              <a:ext cx="220363" cy="179574"/>
            </a:xfrm>
            <a:prstGeom prst="rect">
              <a:avLst/>
            </a:prstGeom>
            <a:solidFill>
              <a:srgbClr val="0058AB">
                <a:alpha val="100000"/>
              </a:srgbClr>
            </a:solidFill>
          </p:spPr>
          <p:txBody>
            <a:bodyPr/>
            <a:lstStyle/>
            <a:p>
              <a:endParaRPr/>
            </a:p>
          </p:txBody>
        </p:sp>
        <p:sp>
          <p:nvSpPr>
            <p:cNvPr id="45" name="rc45"/>
            <p:cNvSpPr/>
            <p:nvPr/>
          </p:nvSpPr>
          <p:spPr>
            <a:xfrm>
              <a:off x="7006665" y="4935989"/>
              <a:ext cx="220363" cy="239433"/>
            </a:xfrm>
            <a:prstGeom prst="rect">
              <a:avLst/>
            </a:prstGeom>
            <a:solidFill>
              <a:srgbClr val="0058AB">
                <a:alpha val="100000"/>
              </a:srgbClr>
            </a:solidFill>
          </p:spPr>
          <p:txBody>
            <a:bodyPr/>
            <a:lstStyle/>
            <a:p>
              <a:endParaRPr/>
            </a:p>
          </p:txBody>
        </p:sp>
        <p:sp>
          <p:nvSpPr>
            <p:cNvPr id="46" name="rc46"/>
            <p:cNvSpPr/>
            <p:nvPr/>
          </p:nvSpPr>
          <p:spPr>
            <a:xfrm>
              <a:off x="7300483" y="4756414"/>
              <a:ext cx="220363" cy="419007"/>
            </a:xfrm>
            <a:prstGeom prst="rect">
              <a:avLst/>
            </a:prstGeom>
            <a:solidFill>
              <a:srgbClr val="0058AB">
                <a:alpha val="100000"/>
              </a:srgbClr>
            </a:solidFill>
          </p:spPr>
          <p:txBody>
            <a:bodyPr/>
            <a:lstStyle/>
            <a:p>
              <a:endParaRPr/>
            </a:p>
          </p:txBody>
        </p:sp>
        <p:sp>
          <p:nvSpPr>
            <p:cNvPr id="47" name="rc47"/>
            <p:cNvSpPr/>
            <p:nvPr/>
          </p:nvSpPr>
          <p:spPr>
            <a:xfrm>
              <a:off x="7594302" y="4995847"/>
              <a:ext cx="220363" cy="179574"/>
            </a:xfrm>
            <a:prstGeom prst="rect">
              <a:avLst/>
            </a:prstGeom>
            <a:solidFill>
              <a:srgbClr val="0058AB">
                <a:alpha val="100000"/>
              </a:srgbClr>
            </a:solidFill>
          </p:spPr>
          <p:txBody>
            <a:bodyPr/>
            <a:lstStyle/>
            <a:p>
              <a:endParaRPr/>
            </a:p>
          </p:txBody>
        </p:sp>
        <p:sp>
          <p:nvSpPr>
            <p:cNvPr id="48" name="rc48"/>
            <p:cNvSpPr/>
            <p:nvPr/>
          </p:nvSpPr>
          <p:spPr>
            <a:xfrm>
              <a:off x="7888120" y="4906060"/>
              <a:ext cx="220363" cy="269362"/>
            </a:xfrm>
            <a:prstGeom prst="rect">
              <a:avLst/>
            </a:prstGeom>
            <a:solidFill>
              <a:srgbClr val="0058AB">
                <a:alpha val="100000"/>
              </a:srgbClr>
            </a:solidFill>
          </p:spPr>
          <p:txBody>
            <a:bodyPr/>
            <a:lstStyle/>
            <a:p>
              <a:endParaRPr/>
            </a:p>
          </p:txBody>
        </p:sp>
        <p:sp>
          <p:nvSpPr>
            <p:cNvPr id="49" name="rc49"/>
            <p:cNvSpPr/>
            <p:nvPr/>
          </p:nvSpPr>
          <p:spPr>
            <a:xfrm>
              <a:off x="8181938" y="4906060"/>
              <a:ext cx="220363" cy="269362"/>
            </a:xfrm>
            <a:prstGeom prst="rect">
              <a:avLst/>
            </a:prstGeom>
            <a:solidFill>
              <a:srgbClr val="0058AB">
                <a:alpha val="100000"/>
              </a:srgbClr>
            </a:solidFill>
          </p:spPr>
          <p:txBody>
            <a:bodyPr/>
            <a:lstStyle/>
            <a:p>
              <a:endParaRPr/>
            </a:p>
          </p:txBody>
        </p:sp>
        <p:sp>
          <p:nvSpPr>
            <p:cNvPr id="50" name="rc50"/>
            <p:cNvSpPr/>
            <p:nvPr/>
          </p:nvSpPr>
          <p:spPr>
            <a:xfrm>
              <a:off x="8475756" y="4906060"/>
              <a:ext cx="220363" cy="269362"/>
            </a:xfrm>
            <a:prstGeom prst="rect">
              <a:avLst/>
            </a:prstGeom>
            <a:solidFill>
              <a:srgbClr val="0058AB">
                <a:alpha val="100000"/>
              </a:srgbClr>
            </a:solidFill>
          </p:spPr>
          <p:txBody>
            <a:bodyPr/>
            <a:lstStyle/>
            <a:p>
              <a:endParaRPr/>
            </a:p>
          </p:txBody>
        </p:sp>
        <p:sp>
          <p:nvSpPr>
            <p:cNvPr id="51" name="rc51"/>
            <p:cNvSpPr/>
            <p:nvPr/>
          </p:nvSpPr>
          <p:spPr>
            <a:xfrm>
              <a:off x="1130303" y="4786343"/>
              <a:ext cx="220363" cy="29929"/>
            </a:xfrm>
            <a:prstGeom prst="rect">
              <a:avLst/>
            </a:prstGeom>
            <a:solidFill>
              <a:srgbClr val="1CABE2">
                <a:alpha val="100000"/>
              </a:srgbClr>
            </a:solidFill>
          </p:spPr>
          <p:txBody>
            <a:bodyPr/>
            <a:lstStyle/>
            <a:p>
              <a:endParaRPr/>
            </a:p>
          </p:txBody>
        </p:sp>
        <p:sp>
          <p:nvSpPr>
            <p:cNvPr id="52" name="rc52"/>
            <p:cNvSpPr/>
            <p:nvPr/>
          </p:nvSpPr>
          <p:spPr>
            <a:xfrm>
              <a:off x="1424121" y="4786343"/>
              <a:ext cx="220363" cy="29929"/>
            </a:xfrm>
            <a:prstGeom prst="rect">
              <a:avLst/>
            </a:prstGeom>
            <a:solidFill>
              <a:srgbClr val="1CABE2">
                <a:alpha val="100000"/>
              </a:srgbClr>
            </a:solidFill>
          </p:spPr>
          <p:txBody>
            <a:bodyPr/>
            <a:lstStyle/>
            <a:p>
              <a:endParaRPr/>
            </a:p>
          </p:txBody>
        </p:sp>
        <p:sp>
          <p:nvSpPr>
            <p:cNvPr id="53" name="rc53"/>
            <p:cNvSpPr/>
            <p:nvPr/>
          </p:nvSpPr>
          <p:spPr>
            <a:xfrm>
              <a:off x="1717939" y="4726485"/>
              <a:ext cx="220363" cy="44893"/>
            </a:xfrm>
            <a:prstGeom prst="rect">
              <a:avLst/>
            </a:prstGeom>
            <a:solidFill>
              <a:srgbClr val="1CABE2">
                <a:alpha val="100000"/>
              </a:srgbClr>
            </a:solidFill>
          </p:spPr>
          <p:txBody>
            <a:bodyPr/>
            <a:lstStyle/>
            <a:p>
              <a:endParaRPr/>
            </a:p>
          </p:txBody>
        </p:sp>
        <p:sp>
          <p:nvSpPr>
            <p:cNvPr id="54" name="rc54"/>
            <p:cNvSpPr/>
            <p:nvPr/>
          </p:nvSpPr>
          <p:spPr>
            <a:xfrm>
              <a:off x="2011757" y="4756414"/>
              <a:ext cx="220363" cy="59858"/>
            </a:xfrm>
            <a:prstGeom prst="rect">
              <a:avLst/>
            </a:prstGeom>
            <a:solidFill>
              <a:srgbClr val="1CABE2">
                <a:alpha val="100000"/>
              </a:srgbClr>
            </a:solidFill>
          </p:spPr>
          <p:txBody>
            <a:bodyPr/>
            <a:lstStyle/>
            <a:p>
              <a:endParaRPr/>
            </a:p>
          </p:txBody>
        </p:sp>
        <p:sp>
          <p:nvSpPr>
            <p:cNvPr id="55" name="rc55"/>
            <p:cNvSpPr/>
            <p:nvPr/>
          </p:nvSpPr>
          <p:spPr>
            <a:xfrm>
              <a:off x="2305575" y="4816272"/>
              <a:ext cx="220363" cy="44893"/>
            </a:xfrm>
            <a:prstGeom prst="rect">
              <a:avLst/>
            </a:prstGeom>
            <a:solidFill>
              <a:srgbClr val="1CABE2">
                <a:alpha val="100000"/>
              </a:srgbClr>
            </a:solidFill>
          </p:spPr>
          <p:txBody>
            <a:bodyPr/>
            <a:lstStyle/>
            <a:p>
              <a:endParaRPr/>
            </a:p>
          </p:txBody>
        </p:sp>
        <p:sp>
          <p:nvSpPr>
            <p:cNvPr id="56" name="rc56"/>
            <p:cNvSpPr/>
            <p:nvPr/>
          </p:nvSpPr>
          <p:spPr>
            <a:xfrm>
              <a:off x="2599393" y="4816272"/>
              <a:ext cx="220363" cy="29929"/>
            </a:xfrm>
            <a:prstGeom prst="rect">
              <a:avLst/>
            </a:prstGeom>
            <a:solidFill>
              <a:srgbClr val="1CABE2">
                <a:alpha val="100000"/>
              </a:srgbClr>
            </a:solidFill>
          </p:spPr>
          <p:txBody>
            <a:bodyPr/>
            <a:lstStyle/>
            <a:p>
              <a:endParaRPr/>
            </a:p>
          </p:txBody>
        </p:sp>
        <p:sp>
          <p:nvSpPr>
            <p:cNvPr id="57" name="rc57"/>
            <p:cNvSpPr/>
            <p:nvPr/>
          </p:nvSpPr>
          <p:spPr>
            <a:xfrm>
              <a:off x="2893212" y="4921024"/>
              <a:ext cx="220363" cy="29929"/>
            </a:xfrm>
            <a:prstGeom prst="rect">
              <a:avLst/>
            </a:prstGeom>
            <a:solidFill>
              <a:srgbClr val="1CABE2">
                <a:alpha val="100000"/>
              </a:srgbClr>
            </a:solidFill>
          </p:spPr>
          <p:txBody>
            <a:bodyPr/>
            <a:lstStyle/>
            <a:p>
              <a:endParaRPr/>
            </a:p>
          </p:txBody>
        </p:sp>
        <p:sp>
          <p:nvSpPr>
            <p:cNvPr id="58" name="rc58"/>
            <p:cNvSpPr/>
            <p:nvPr/>
          </p:nvSpPr>
          <p:spPr>
            <a:xfrm>
              <a:off x="3187030" y="4921024"/>
              <a:ext cx="220363" cy="14964"/>
            </a:xfrm>
            <a:prstGeom prst="rect">
              <a:avLst/>
            </a:prstGeom>
            <a:solidFill>
              <a:srgbClr val="1CABE2">
                <a:alpha val="100000"/>
              </a:srgbClr>
            </a:solidFill>
          </p:spPr>
          <p:txBody>
            <a:bodyPr/>
            <a:lstStyle/>
            <a:p>
              <a:endParaRPr/>
            </a:p>
          </p:txBody>
        </p:sp>
        <p:sp>
          <p:nvSpPr>
            <p:cNvPr id="59" name="rc59"/>
            <p:cNvSpPr/>
            <p:nvPr/>
          </p:nvSpPr>
          <p:spPr>
            <a:xfrm>
              <a:off x="3480848" y="4950953"/>
              <a:ext cx="220363" cy="29929"/>
            </a:xfrm>
            <a:prstGeom prst="rect">
              <a:avLst/>
            </a:prstGeom>
            <a:solidFill>
              <a:srgbClr val="1CABE2">
                <a:alpha val="100000"/>
              </a:srgbClr>
            </a:solidFill>
          </p:spPr>
          <p:txBody>
            <a:bodyPr/>
            <a:lstStyle/>
            <a:p>
              <a:endParaRPr/>
            </a:p>
          </p:txBody>
        </p:sp>
        <p:sp>
          <p:nvSpPr>
            <p:cNvPr id="60" name="rc60"/>
            <p:cNvSpPr/>
            <p:nvPr/>
          </p:nvSpPr>
          <p:spPr>
            <a:xfrm>
              <a:off x="3774666" y="4950953"/>
              <a:ext cx="220363" cy="44893"/>
            </a:xfrm>
            <a:prstGeom prst="rect">
              <a:avLst/>
            </a:prstGeom>
            <a:solidFill>
              <a:srgbClr val="1CABE2">
                <a:alpha val="100000"/>
              </a:srgbClr>
            </a:solidFill>
          </p:spPr>
          <p:txBody>
            <a:bodyPr/>
            <a:lstStyle/>
            <a:p>
              <a:endParaRPr/>
            </a:p>
          </p:txBody>
        </p:sp>
        <p:sp>
          <p:nvSpPr>
            <p:cNvPr id="61" name="rc61"/>
            <p:cNvSpPr/>
            <p:nvPr/>
          </p:nvSpPr>
          <p:spPr>
            <a:xfrm>
              <a:off x="4068484" y="4935989"/>
              <a:ext cx="220363" cy="44893"/>
            </a:xfrm>
            <a:prstGeom prst="rect">
              <a:avLst/>
            </a:prstGeom>
            <a:solidFill>
              <a:srgbClr val="1CABE2">
                <a:alpha val="100000"/>
              </a:srgbClr>
            </a:solidFill>
          </p:spPr>
          <p:txBody>
            <a:bodyPr/>
            <a:lstStyle/>
            <a:p>
              <a:endParaRPr/>
            </a:p>
          </p:txBody>
        </p:sp>
        <p:sp>
          <p:nvSpPr>
            <p:cNvPr id="62" name="rc62"/>
            <p:cNvSpPr/>
            <p:nvPr/>
          </p:nvSpPr>
          <p:spPr>
            <a:xfrm>
              <a:off x="4362302" y="4935989"/>
              <a:ext cx="220363" cy="44893"/>
            </a:xfrm>
            <a:prstGeom prst="rect">
              <a:avLst/>
            </a:prstGeom>
            <a:solidFill>
              <a:srgbClr val="1CABE2">
                <a:alpha val="100000"/>
              </a:srgbClr>
            </a:solidFill>
          </p:spPr>
          <p:txBody>
            <a:bodyPr/>
            <a:lstStyle/>
            <a:p>
              <a:endParaRPr/>
            </a:p>
          </p:txBody>
        </p:sp>
        <p:sp>
          <p:nvSpPr>
            <p:cNvPr id="63" name="rc63"/>
            <p:cNvSpPr/>
            <p:nvPr/>
          </p:nvSpPr>
          <p:spPr>
            <a:xfrm>
              <a:off x="4656120" y="4980883"/>
              <a:ext cx="220363" cy="29929"/>
            </a:xfrm>
            <a:prstGeom prst="rect">
              <a:avLst/>
            </a:prstGeom>
            <a:solidFill>
              <a:srgbClr val="1CABE2">
                <a:alpha val="100000"/>
              </a:srgbClr>
            </a:solidFill>
          </p:spPr>
          <p:txBody>
            <a:bodyPr/>
            <a:lstStyle/>
            <a:p>
              <a:endParaRPr/>
            </a:p>
          </p:txBody>
        </p:sp>
        <p:sp>
          <p:nvSpPr>
            <p:cNvPr id="64" name="rc64"/>
            <p:cNvSpPr/>
            <p:nvPr/>
          </p:nvSpPr>
          <p:spPr>
            <a:xfrm>
              <a:off x="4949938" y="4980883"/>
              <a:ext cx="220363" cy="29929"/>
            </a:xfrm>
            <a:prstGeom prst="rect">
              <a:avLst/>
            </a:prstGeom>
            <a:solidFill>
              <a:srgbClr val="1CABE2">
                <a:alpha val="100000"/>
              </a:srgbClr>
            </a:solidFill>
          </p:spPr>
          <p:txBody>
            <a:bodyPr/>
            <a:lstStyle/>
            <a:p>
              <a:endParaRPr/>
            </a:p>
          </p:txBody>
        </p:sp>
        <p:sp>
          <p:nvSpPr>
            <p:cNvPr id="65" name="rc65"/>
            <p:cNvSpPr/>
            <p:nvPr/>
          </p:nvSpPr>
          <p:spPr>
            <a:xfrm>
              <a:off x="5243757" y="4950953"/>
              <a:ext cx="220363" cy="44893"/>
            </a:xfrm>
            <a:prstGeom prst="rect">
              <a:avLst/>
            </a:prstGeom>
            <a:solidFill>
              <a:srgbClr val="1CABE2">
                <a:alpha val="100000"/>
              </a:srgbClr>
            </a:solidFill>
          </p:spPr>
          <p:txBody>
            <a:bodyPr/>
            <a:lstStyle/>
            <a:p>
              <a:endParaRPr/>
            </a:p>
          </p:txBody>
        </p:sp>
        <p:sp>
          <p:nvSpPr>
            <p:cNvPr id="66" name="rc66"/>
            <p:cNvSpPr/>
            <p:nvPr/>
          </p:nvSpPr>
          <p:spPr>
            <a:xfrm>
              <a:off x="5537575" y="4935989"/>
              <a:ext cx="220363" cy="44893"/>
            </a:xfrm>
            <a:prstGeom prst="rect">
              <a:avLst/>
            </a:prstGeom>
            <a:solidFill>
              <a:srgbClr val="1CABE2">
                <a:alpha val="100000"/>
              </a:srgbClr>
            </a:solidFill>
          </p:spPr>
          <p:txBody>
            <a:bodyPr/>
            <a:lstStyle/>
            <a:p>
              <a:endParaRPr/>
            </a:p>
          </p:txBody>
        </p:sp>
        <p:sp>
          <p:nvSpPr>
            <p:cNvPr id="67" name="rc67"/>
            <p:cNvSpPr/>
            <p:nvPr/>
          </p:nvSpPr>
          <p:spPr>
            <a:xfrm>
              <a:off x="5831393" y="4935989"/>
              <a:ext cx="220363" cy="59858"/>
            </a:xfrm>
            <a:prstGeom prst="rect">
              <a:avLst/>
            </a:prstGeom>
            <a:solidFill>
              <a:srgbClr val="1CABE2">
                <a:alpha val="100000"/>
              </a:srgbClr>
            </a:solidFill>
          </p:spPr>
          <p:txBody>
            <a:bodyPr/>
            <a:lstStyle/>
            <a:p>
              <a:endParaRPr/>
            </a:p>
          </p:txBody>
        </p:sp>
        <p:sp>
          <p:nvSpPr>
            <p:cNvPr id="68" name="rc68"/>
            <p:cNvSpPr/>
            <p:nvPr/>
          </p:nvSpPr>
          <p:spPr>
            <a:xfrm>
              <a:off x="6125211" y="4950953"/>
              <a:ext cx="220363" cy="44893"/>
            </a:xfrm>
            <a:prstGeom prst="rect">
              <a:avLst/>
            </a:prstGeom>
            <a:solidFill>
              <a:srgbClr val="1CABE2">
                <a:alpha val="100000"/>
              </a:srgbClr>
            </a:solidFill>
          </p:spPr>
          <p:txBody>
            <a:bodyPr/>
            <a:lstStyle/>
            <a:p>
              <a:endParaRPr/>
            </a:p>
          </p:txBody>
        </p:sp>
        <p:sp>
          <p:nvSpPr>
            <p:cNvPr id="69" name="rc69"/>
            <p:cNvSpPr/>
            <p:nvPr/>
          </p:nvSpPr>
          <p:spPr>
            <a:xfrm>
              <a:off x="6419029" y="4921024"/>
              <a:ext cx="220363" cy="29929"/>
            </a:xfrm>
            <a:prstGeom prst="rect">
              <a:avLst/>
            </a:prstGeom>
            <a:solidFill>
              <a:srgbClr val="1CABE2">
                <a:alpha val="100000"/>
              </a:srgbClr>
            </a:solidFill>
          </p:spPr>
          <p:txBody>
            <a:bodyPr/>
            <a:lstStyle/>
            <a:p>
              <a:endParaRPr/>
            </a:p>
          </p:txBody>
        </p:sp>
        <p:sp>
          <p:nvSpPr>
            <p:cNvPr id="70" name="rc70"/>
            <p:cNvSpPr/>
            <p:nvPr/>
          </p:nvSpPr>
          <p:spPr>
            <a:xfrm>
              <a:off x="6712847" y="4950953"/>
              <a:ext cx="220363" cy="44893"/>
            </a:xfrm>
            <a:prstGeom prst="rect">
              <a:avLst/>
            </a:prstGeom>
            <a:solidFill>
              <a:srgbClr val="1CABE2">
                <a:alpha val="100000"/>
              </a:srgbClr>
            </a:solidFill>
          </p:spPr>
          <p:txBody>
            <a:bodyPr/>
            <a:lstStyle/>
            <a:p>
              <a:endParaRPr/>
            </a:p>
          </p:txBody>
        </p:sp>
        <p:sp>
          <p:nvSpPr>
            <p:cNvPr id="71" name="rc71"/>
            <p:cNvSpPr/>
            <p:nvPr/>
          </p:nvSpPr>
          <p:spPr>
            <a:xfrm>
              <a:off x="7006665" y="4891095"/>
              <a:ext cx="220363" cy="44893"/>
            </a:xfrm>
            <a:prstGeom prst="rect">
              <a:avLst/>
            </a:prstGeom>
            <a:solidFill>
              <a:srgbClr val="1CABE2">
                <a:alpha val="100000"/>
              </a:srgbClr>
            </a:solidFill>
          </p:spPr>
          <p:txBody>
            <a:bodyPr/>
            <a:lstStyle/>
            <a:p>
              <a:endParaRPr/>
            </a:p>
          </p:txBody>
        </p:sp>
        <p:sp>
          <p:nvSpPr>
            <p:cNvPr id="72" name="rc72"/>
            <p:cNvSpPr/>
            <p:nvPr/>
          </p:nvSpPr>
          <p:spPr>
            <a:xfrm>
              <a:off x="7300483" y="4696556"/>
              <a:ext cx="220363" cy="59858"/>
            </a:xfrm>
            <a:prstGeom prst="rect">
              <a:avLst/>
            </a:prstGeom>
            <a:solidFill>
              <a:srgbClr val="1CABE2">
                <a:alpha val="100000"/>
              </a:srgbClr>
            </a:solidFill>
          </p:spPr>
          <p:txBody>
            <a:bodyPr/>
            <a:lstStyle/>
            <a:p>
              <a:endParaRPr/>
            </a:p>
          </p:txBody>
        </p:sp>
        <p:sp>
          <p:nvSpPr>
            <p:cNvPr id="73" name="rc73"/>
            <p:cNvSpPr/>
            <p:nvPr/>
          </p:nvSpPr>
          <p:spPr>
            <a:xfrm>
              <a:off x="7594302" y="4950953"/>
              <a:ext cx="220363" cy="44893"/>
            </a:xfrm>
            <a:prstGeom prst="rect">
              <a:avLst/>
            </a:prstGeom>
            <a:solidFill>
              <a:srgbClr val="1CABE2">
                <a:alpha val="100000"/>
              </a:srgbClr>
            </a:solidFill>
          </p:spPr>
          <p:txBody>
            <a:bodyPr/>
            <a:lstStyle/>
            <a:p>
              <a:endParaRPr/>
            </a:p>
          </p:txBody>
        </p:sp>
        <p:sp>
          <p:nvSpPr>
            <p:cNvPr id="74" name="rc74"/>
            <p:cNvSpPr/>
            <p:nvPr/>
          </p:nvSpPr>
          <p:spPr>
            <a:xfrm>
              <a:off x="7888120" y="4861166"/>
              <a:ext cx="220363" cy="44893"/>
            </a:xfrm>
            <a:prstGeom prst="rect">
              <a:avLst/>
            </a:prstGeom>
            <a:solidFill>
              <a:srgbClr val="1CABE2">
                <a:alpha val="100000"/>
              </a:srgbClr>
            </a:solidFill>
          </p:spPr>
          <p:txBody>
            <a:bodyPr/>
            <a:lstStyle/>
            <a:p>
              <a:endParaRPr/>
            </a:p>
          </p:txBody>
        </p:sp>
        <p:sp>
          <p:nvSpPr>
            <p:cNvPr id="75" name="rc75"/>
            <p:cNvSpPr/>
            <p:nvPr/>
          </p:nvSpPr>
          <p:spPr>
            <a:xfrm>
              <a:off x="8181938" y="4846202"/>
              <a:ext cx="220363" cy="59858"/>
            </a:xfrm>
            <a:prstGeom prst="rect">
              <a:avLst/>
            </a:prstGeom>
            <a:solidFill>
              <a:srgbClr val="1CABE2">
                <a:alpha val="100000"/>
              </a:srgbClr>
            </a:solidFill>
          </p:spPr>
          <p:txBody>
            <a:bodyPr/>
            <a:lstStyle/>
            <a:p>
              <a:endParaRPr/>
            </a:p>
          </p:txBody>
        </p:sp>
        <p:sp>
          <p:nvSpPr>
            <p:cNvPr id="76" name="rc76"/>
            <p:cNvSpPr/>
            <p:nvPr/>
          </p:nvSpPr>
          <p:spPr>
            <a:xfrm>
              <a:off x="8475756" y="4846202"/>
              <a:ext cx="220363" cy="59858"/>
            </a:xfrm>
            <a:prstGeom prst="rect">
              <a:avLst/>
            </a:prstGeom>
            <a:solidFill>
              <a:srgbClr val="1CABE2">
                <a:alpha val="100000"/>
              </a:srgbClr>
            </a:solidFill>
          </p:spPr>
          <p:txBody>
            <a:bodyPr/>
            <a:lstStyle/>
            <a:p>
              <a:endParaRPr/>
            </a:p>
          </p:txBody>
        </p:sp>
        <p:sp>
          <p:nvSpPr>
            <p:cNvPr id="77" name="rc77"/>
            <p:cNvSpPr/>
            <p:nvPr/>
          </p:nvSpPr>
          <p:spPr>
            <a:xfrm>
              <a:off x="1130303" y="4307477"/>
              <a:ext cx="220363" cy="478866"/>
            </a:xfrm>
            <a:prstGeom prst="rect">
              <a:avLst/>
            </a:prstGeom>
            <a:solidFill>
              <a:srgbClr val="00833D">
                <a:alpha val="100000"/>
              </a:srgbClr>
            </a:solidFill>
          </p:spPr>
          <p:txBody>
            <a:bodyPr/>
            <a:lstStyle/>
            <a:p>
              <a:endParaRPr/>
            </a:p>
          </p:txBody>
        </p:sp>
        <p:sp>
          <p:nvSpPr>
            <p:cNvPr id="78" name="rc78"/>
            <p:cNvSpPr/>
            <p:nvPr/>
          </p:nvSpPr>
          <p:spPr>
            <a:xfrm>
              <a:off x="1424121" y="4322442"/>
              <a:ext cx="220363" cy="463901"/>
            </a:xfrm>
            <a:prstGeom prst="rect">
              <a:avLst/>
            </a:prstGeom>
            <a:solidFill>
              <a:srgbClr val="00833D">
                <a:alpha val="100000"/>
              </a:srgbClr>
            </a:solidFill>
          </p:spPr>
          <p:txBody>
            <a:bodyPr/>
            <a:lstStyle/>
            <a:p>
              <a:endParaRPr/>
            </a:p>
          </p:txBody>
        </p:sp>
        <p:sp>
          <p:nvSpPr>
            <p:cNvPr id="79" name="rc79"/>
            <p:cNvSpPr/>
            <p:nvPr/>
          </p:nvSpPr>
          <p:spPr>
            <a:xfrm>
              <a:off x="1717939" y="4292513"/>
              <a:ext cx="220363" cy="433972"/>
            </a:xfrm>
            <a:prstGeom prst="rect">
              <a:avLst/>
            </a:prstGeom>
            <a:solidFill>
              <a:srgbClr val="00833D">
                <a:alpha val="100000"/>
              </a:srgbClr>
            </a:solidFill>
          </p:spPr>
          <p:txBody>
            <a:bodyPr/>
            <a:lstStyle/>
            <a:p>
              <a:endParaRPr/>
            </a:p>
          </p:txBody>
        </p:sp>
        <p:sp>
          <p:nvSpPr>
            <p:cNvPr id="80" name="rc80"/>
            <p:cNvSpPr/>
            <p:nvPr/>
          </p:nvSpPr>
          <p:spPr>
            <a:xfrm>
              <a:off x="2011757" y="4352371"/>
              <a:ext cx="220363" cy="404043"/>
            </a:xfrm>
            <a:prstGeom prst="rect">
              <a:avLst/>
            </a:prstGeom>
            <a:solidFill>
              <a:srgbClr val="00833D">
                <a:alpha val="100000"/>
              </a:srgbClr>
            </a:solidFill>
          </p:spPr>
          <p:txBody>
            <a:bodyPr/>
            <a:lstStyle/>
            <a:p>
              <a:endParaRPr/>
            </a:p>
          </p:txBody>
        </p:sp>
        <p:sp>
          <p:nvSpPr>
            <p:cNvPr id="81" name="rc81"/>
            <p:cNvSpPr/>
            <p:nvPr/>
          </p:nvSpPr>
          <p:spPr>
            <a:xfrm>
              <a:off x="2305575" y="4412229"/>
              <a:ext cx="220363" cy="404043"/>
            </a:xfrm>
            <a:prstGeom prst="rect">
              <a:avLst/>
            </a:prstGeom>
            <a:solidFill>
              <a:srgbClr val="00833D">
                <a:alpha val="100000"/>
              </a:srgbClr>
            </a:solidFill>
          </p:spPr>
          <p:txBody>
            <a:bodyPr/>
            <a:lstStyle/>
            <a:p>
              <a:endParaRPr/>
            </a:p>
          </p:txBody>
        </p:sp>
        <p:sp>
          <p:nvSpPr>
            <p:cNvPr id="82" name="rc82"/>
            <p:cNvSpPr/>
            <p:nvPr/>
          </p:nvSpPr>
          <p:spPr>
            <a:xfrm>
              <a:off x="2599393" y="4412229"/>
              <a:ext cx="220363" cy="404043"/>
            </a:xfrm>
            <a:prstGeom prst="rect">
              <a:avLst/>
            </a:prstGeom>
            <a:solidFill>
              <a:srgbClr val="00833D">
                <a:alpha val="100000"/>
              </a:srgbClr>
            </a:solidFill>
          </p:spPr>
          <p:txBody>
            <a:bodyPr/>
            <a:lstStyle/>
            <a:p>
              <a:endParaRPr/>
            </a:p>
          </p:txBody>
        </p:sp>
        <p:sp>
          <p:nvSpPr>
            <p:cNvPr id="83" name="rc83"/>
            <p:cNvSpPr/>
            <p:nvPr/>
          </p:nvSpPr>
          <p:spPr>
            <a:xfrm>
              <a:off x="2893212" y="4546910"/>
              <a:ext cx="220363" cy="374114"/>
            </a:xfrm>
            <a:prstGeom prst="rect">
              <a:avLst/>
            </a:prstGeom>
            <a:solidFill>
              <a:srgbClr val="00833D">
                <a:alpha val="100000"/>
              </a:srgbClr>
            </a:solidFill>
          </p:spPr>
          <p:txBody>
            <a:bodyPr/>
            <a:lstStyle/>
            <a:p>
              <a:endParaRPr/>
            </a:p>
          </p:txBody>
        </p:sp>
        <p:sp>
          <p:nvSpPr>
            <p:cNvPr id="84" name="rc84"/>
            <p:cNvSpPr/>
            <p:nvPr/>
          </p:nvSpPr>
          <p:spPr>
            <a:xfrm>
              <a:off x="3187030" y="4561875"/>
              <a:ext cx="220363" cy="359149"/>
            </a:xfrm>
            <a:prstGeom prst="rect">
              <a:avLst/>
            </a:prstGeom>
            <a:solidFill>
              <a:srgbClr val="00833D">
                <a:alpha val="100000"/>
              </a:srgbClr>
            </a:solidFill>
          </p:spPr>
          <p:txBody>
            <a:bodyPr/>
            <a:lstStyle/>
            <a:p>
              <a:endParaRPr/>
            </a:p>
          </p:txBody>
        </p:sp>
        <p:sp>
          <p:nvSpPr>
            <p:cNvPr id="85" name="rc85"/>
            <p:cNvSpPr/>
            <p:nvPr/>
          </p:nvSpPr>
          <p:spPr>
            <a:xfrm>
              <a:off x="3480848" y="4576839"/>
              <a:ext cx="220363" cy="374114"/>
            </a:xfrm>
            <a:prstGeom prst="rect">
              <a:avLst/>
            </a:prstGeom>
            <a:solidFill>
              <a:srgbClr val="00833D">
                <a:alpha val="100000"/>
              </a:srgbClr>
            </a:solidFill>
          </p:spPr>
          <p:txBody>
            <a:bodyPr/>
            <a:lstStyle/>
            <a:p>
              <a:endParaRPr/>
            </a:p>
          </p:txBody>
        </p:sp>
        <p:sp>
          <p:nvSpPr>
            <p:cNvPr id="86" name="rc86"/>
            <p:cNvSpPr/>
            <p:nvPr/>
          </p:nvSpPr>
          <p:spPr>
            <a:xfrm>
              <a:off x="3774666" y="4606769"/>
              <a:ext cx="220363" cy="344184"/>
            </a:xfrm>
            <a:prstGeom prst="rect">
              <a:avLst/>
            </a:prstGeom>
            <a:solidFill>
              <a:srgbClr val="00833D">
                <a:alpha val="100000"/>
              </a:srgbClr>
            </a:solidFill>
          </p:spPr>
          <p:txBody>
            <a:bodyPr/>
            <a:lstStyle/>
            <a:p>
              <a:endParaRPr/>
            </a:p>
          </p:txBody>
        </p:sp>
        <p:sp>
          <p:nvSpPr>
            <p:cNvPr id="87" name="rc87"/>
            <p:cNvSpPr/>
            <p:nvPr/>
          </p:nvSpPr>
          <p:spPr>
            <a:xfrm>
              <a:off x="4068484" y="4606769"/>
              <a:ext cx="220363" cy="329220"/>
            </a:xfrm>
            <a:prstGeom prst="rect">
              <a:avLst/>
            </a:prstGeom>
            <a:solidFill>
              <a:srgbClr val="00833D">
                <a:alpha val="100000"/>
              </a:srgbClr>
            </a:solidFill>
          </p:spPr>
          <p:txBody>
            <a:bodyPr/>
            <a:lstStyle/>
            <a:p>
              <a:endParaRPr/>
            </a:p>
          </p:txBody>
        </p:sp>
        <p:sp>
          <p:nvSpPr>
            <p:cNvPr id="88" name="rc88"/>
            <p:cNvSpPr/>
            <p:nvPr/>
          </p:nvSpPr>
          <p:spPr>
            <a:xfrm>
              <a:off x="4362302" y="4621733"/>
              <a:ext cx="220363" cy="314255"/>
            </a:xfrm>
            <a:prstGeom prst="rect">
              <a:avLst/>
            </a:prstGeom>
            <a:solidFill>
              <a:srgbClr val="00833D">
                <a:alpha val="100000"/>
              </a:srgbClr>
            </a:solidFill>
          </p:spPr>
          <p:txBody>
            <a:bodyPr/>
            <a:lstStyle/>
            <a:p>
              <a:endParaRPr/>
            </a:p>
          </p:txBody>
        </p:sp>
        <p:sp>
          <p:nvSpPr>
            <p:cNvPr id="89" name="rc89"/>
            <p:cNvSpPr/>
            <p:nvPr/>
          </p:nvSpPr>
          <p:spPr>
            <a:xfrm>
              <a:off x="4656120" y="4621733"/>
              <a:ext cx="220363" cy="359149"/>
            </a:xfrm>
            <a:prstGeom prst="rect">
              <a:avLst/>
            </a:prstGeom>
            <a:solidFill>
              <a:srgbClr val="00833D">
                <a:alpha val="100000"/>
              </a:srgbClr>
            </a:solidFill>
          </p:spPr>
          <p:txBody>
            <a:bodyPr/>
            <a:lstStyle/>
            <a:p>
              <a:endParaRPr/>
            </a:p>
          </p:txBody>
        </p:sp>
        <p:sp>
          <p:nvSpPr>
            <p:cNvPr id="90" name="rc90"/>
            <p:cNvSpPr/>
            <p:nvPr/>
          </p:nvSpPr>
          <p:spPr>
            <a:xfrm>
              <a:off x="4949938" y="4576839"/>
              <a:ext cx="220363" cy="404043"/>
            </a:xfrm>
            <a:prstGeom prst="rect">
              <a:avLst/>
            </a:prstGeom>
            <a:solidFill>
              <a:srgbClr val="00833D">
                <a:alpha val="100000"/>
              </a:srgbClr>
            </a:solidFill>
          </p:spPr>
          <p:txBody>
            <a:bodyPr/>
            <a:lstStyle/>
            <a:p>
              <a:endParaRPr/>
            </a:p>
          </p:txBody>
        </p:sp>
        <p:sp>
          <p:nvSpPr>
            <p:cNvPr id="91" name="rc91"/>
            <p:cNvSpPr/>
            <p:nvPr/>
          </p:nvSpPr>
          <p:spPr>
            <a:xfrm>
              <a:off x="5243757" y="4606769"/>
              <a:ext cx="220363" cy="344184"/>
            </a:xfrm>
            <a:prstGeom prst="rect">
              <a:avLst/>
            </a:prstGeom>
            <a:solidFill>
              <a:srgbClr val="00833D">
                <a:alpha val="100000"/>
              </a:srgbClr>
            </a:solidFill>
          </p:spPr>
          <p:txBody>
            <a:bodyPr/>
            <a:lstStyle/>
            <a:p>
              <a:endParaRPr/>
            </a:p>
          </p:txBody>
        </p:sp>
        <p:sp>
          <p:nvSpPr>
            <p:cNvPr id="92" name="rc92"/>
            <p:cNvSpPr/>
            <p:nvPr/>
          </p:nvSpPr>
          <p:spPr>
            <a:xfrm>
              <a:off x="5537575" y="4576839"/>
              <a:ext cx="220363" cy="359149"/>
            </a:xfrm>
            <a:prstGeom prst="rect">
              <a:avLst/>
            </a:prstGeom>
            <a:solidFill>
              <a:srgbClr val="00833D">
                <a:alpha val="100000"/>
              </a:srgbClr>
            </a:solidFill>
          </p:spPr>
          <p:txBody>
            <a:bodyPr/>
            <a:lstStyle/>
            <a:p>
              <a:endParaRPr/>
            </a:p>
          </p:txBody>
        </p:sp>
        <p:sp>
          <p:nvSpPr>
            <p:cNvPr id="93" name="rc93"/>
            <p:cNvSpPr/>
            <p:nvPr/>
          </p:nvSpPr>
          <p:spPr>
            <a:xfrm>
              <a:off x="5831393" y="4561875"/>
              <a:ext cx="220363" cy="374114"/>
            </a:xfrm>
            <a:prstGeom prst="rect">
              <a:avLst/>
            </a:prstGeom>
            <a:solidFill>
              <a:srgbClr val="00833D">
                <a:alpha val="100000"/>
              </a:srgbClr>
            </a:solidFill>
          </p:spPr>
          <p:txBody>
            <a:bodyPr/>
            <a:lstStyle/>
            <a:p>
              <a:endParaRPr/>
            </a:p>
          </p:txBody>
        </p:sp>
        <p:sp>
          <p:nvSpPr>
            <p:cNvPr id="94" name="rc94"/>
            <p:cNvSpPr/>
            <p:nvPr/>
          </p:nvSpPr>
          <p:spPr>
            <a:xfrm>
              <a:off x="6125211" y="4546910"/>
              <a:ext cx="220363" cy="404043"/>
            </a:xfrm>
            <a:prstGeom prst="rect">
              <a:avLst/>
            </a:prstGeom>
            <a:solidFill>
              <a:srgbClr val="00833D">
                <a:alpha val="100000"/>
              </a:srgbClr>
            </a:solidFill>
          </p:spPr>
          <p:txBody>
            <a:bodyPr/>
            <a:lstStyle/>
            <a:p>
              <a:endParaRPr/>
            </a:p>
          </p:txBody>
        </p:sp>
        <p:sp>
          <p:nvSpPr>
            <p:cNvPr id="95" name="rc95"/>
            <p:cNvSpPr/>
            <p:nvPr/>
          </p:nvSpPr>
          <p:spPr>
            <a:xfrm>
              <a:off x="6419029" y="4546910"/>
              <a:ext cx="220363" cy="374114"/>
            </a:xfrm>
            <a:prstGeom prst="rect">
              <a:avLst/>
            </a:prstGeom>
            <a:solidFill>
              <a:srgbClr val="00833D">
                <a:alpha val="100000"/>
              </a:srgbClr>
            </a:solidFill>
          </p:spPr>
          <p:txBody>
            <a:bodyPr/>
            <a:lstStyle/>
            <a:p>
              <a:endParaRPr/>
            </a:p>
          </p:txBody>
        </p:sp>
        <p:sp>
          <p:nvSpPr>
            <p:cNvPr id="96" name="rc96"/>
            <p:cNvSpPr/>
            <p:nvPr/>
          </p:nvSpPr>
          <p:spPr>
            <a:xfrm>
              <a:off x="6712847" y="4576839"/>
              <a:ext cx="220363" cy="374114"/>
            </a:xfrm>
            <a:prstGeom prst="rect">
              <a:avLst/>
            </a:prstGeom>
            <a:solidFill>
              <a:srgbClr val="00833D">
                <a:alpha val="100000"/>
              </a:srgbClr>
            </a:solidFill>
          </p:spPr>
          <p:txBody>
            <a:bodyPr/>
            <a:lstStyle/>
            <a:p>
              <a:endParaRPr/>
            </a:p>
          </p:txBody>
        </p:sp>
        <p:sp>
          <p:nvSpPr>
            <p:cNvPr id="97" name="rc97"/>
            <p:cNvSpPr/>
            <p:nvPr/>
          </p:nvSpPr>
          <p:spPr>
            <a:xfrm>
              <a:off x="7006665" y="4487052"/>
              <a:ext cx="220363" cy="404043"/>
            </a:xfrm>
            <a:prstGeom prst="rect">
              <a:avLst/>
            </a:prstGeom>
            <a:solidFill>
              <a:srgbClr val="00833D">
                <a:alpha val="100000"/>
              </a:srgbClr>
            </a:solidFill>
          </p:spPr>
          <p:txBody>
            <a:bodyPr/>
            <a:lstStyle/>
            <a:p>
              <a:endParaRPr/>
            </a:p>
          </p:txBody>
        </p:sp>
        <p:sp>
          <p:nvSpPr>
            <p:cNvPr id="98" name="rc98"/>
            <p:cNvSpPr/>
            <p:nvPr/>
          </p:nvSpPr>
          <p:spPr>
            <a:xfrm>
              <a:off x="7300483" y="4262584"/>
              <a:ext cx="220363" cy="433972"/>
            </a:xfrm>
            <a:prstGeom prst="rect">
              <a:avLst/>
            </a:prstGeom>
            <a:solidFill>
              <a:srgbClr val="00833D">
                <a:alpha val="100000"/>
              </a:srgbClr>
            </a:solidFill>
          </p:spPr>
          <p:txBody>
            <a:bodyPr/>
            <a:lstStyle/>
            <a:p>
              <a:endParaRPr/>
            </a:p>
          </p:txBody>
        </p:sp>
        <p:sp>
          <p:nvSpPr>
            <p:cNvPr id="99" name="rc99"/>
            <p:cNvSpPr/>
            <p:nvPr/>
          </p:nvSpPr>
          <p:spPr>
            <a:xfrm>
              <a:off x="7594302" y="4531946"/>
              <a:ext cx="220363" cy="419007"/>
            </a:xfrm>
            <a:prstGeom prst="rect">
              <a:avLst/>
            </a:prstGeom>
            <a:solidFill>
              <a:srgbClr val="00833D">
                <a:alpha val="100000"/>
              </a:srgbClr>
            </a:solidFill>
          </p:spPr>
          <p:txBody>
            <a:bodyPr/>
            <a:lstStyle/>
            <a:p>
              <a:endParaRPr/>
            </a:p>
          </p:txBody>
        </p:sp>
        <p:sp>
          <p:nvSpPr>
            <p:cNvPr id="100" name="rc100"/>
            <p:cNvSpPr/>
            <p:nvPr/>
          </p:nvSpPr>
          <p:spPr>
            <a:xfrm>
              <a:off x="7888120" y="4472087"/>
              <a:ext cx="220363" cy="389078"/>
            </a:xfrm>
            <a:prstGeom prst="rect">
              <a:avLst/>
            </a:prstGeom>
            <a:solidFill>
              <a:srgbClr val="00833D">
                <a:alpha val="100000"/>
              </a:srgbClr>
            </a:solidFill>
          </p:spPr>
          <p:txBody>
            <a:bodyPr/>
            <a:lstStyle/>
            <a:p>
              <a:endParaRPr/>
            </a:p>
          </p:txBody>
        </p:sp>
        <p:sp>
          <p:nvSpPr>
            <p:cNvPr id="101" name="rc101"/>
            <p:cNvSpPr/>
            <p:nvPr/>
          </p:nvSpPr>
          <p:spPr>
            <a:xfrm>
              <a:off x="8181938" y="4412229"/>
              <a:ext cx="220363" cy="433972"/>
            </a:xfrm>
            <a:prstGeom prst="rect">
              <a:avLst/>
            </a:prstGeom>
            <a:solidFill>
              <a:srgbClr val="00833D">
                <a:alpha val="100000"/>
              </a:srgbClr>
            </a:solidFill>
          </p:spPr>
          <p:txBody>
            <a:bodyPr/>
            <a:lstStyle/>
            <a:p>
              <a:endParaRPr/>
            </a:p>
          </p:txBody>
        </p:sp>
        <p:sp>
          <p:nvSpPr>
            <p:cNvPr id="102" name="rc102"/>
            <p:cNvSpPr/>
            <p:nvPr/>
          </p:nvSpPr>
          <p:spPr>
            <a:xfrm>
              <a:off x="8475756" y="4427194"/>
              <a:ext cx="220363" cy="419007"/>
            </a:xfrm>
            <a:prstGeom prst="rect">
              <a:avLst/>
            </a:prstGeom>
            <a:solidFill>
              <a:srgbClr val="00833D">
                <a:alpha val="100000"/>
              </a:srgbClr>
            </a:solidFill>
          </p:spPr>
          <p:txBody>
            <a:bodyPr/>
            <a:lstStyle/>
            <a:p>
              <a:endParaRPr/>
            </a:p>
          </p:txBody>
        </p:sp>
        <p:sp>
          <p:nvSpPr>
            <p:cNvPr id="103" name="rc103"/>
            <p:cNvSpPr/>
            <p:nvPr/>
          </p:nvSpPr>
          <p:spPr>
            <a:xfrm>
              <a:off x="1130303" y="4247619"/>
              <a:ext cx="220363" cy="59858"/>
            </a:xfrm>
            <a:prstGeom prst="rect">
              <a:avLst/>
            </a:prstGeom>
            <a:solidFill>
              <a:srgbClr val="80BD41">
                <a:alpha val="100000"/>
              </a:srgbClr>
            </a:solidFill>
          </p:spPr>
          <p:txBody>
            <a:bodyPr/>
            <a:lstStyle/>
            <a:p>
              <a:endParaRPr/>
            </a:p>
          </p:txBody>
        </p:sp>
        <p:sp>
          <p:nvSpPr>
            <p:cNvPr id="104" name="rc104"/>
            <p:cNvSpPr/>
            <p:nvPr/>
          </p:nvSpPr>
          <p:spPr>
            <a:xfrm>
              <a:off x="1424121" y="4232654"/>
              <a:ext cx="220363" cy="89787"/>
            </a:xfrm>
            <a:prstGeom prst="rect">
              <a:avLst/>
            </a:prstGeom>
            <a:solidFill>
              <a:srgbClr val="80BD41">
                <a:alpha val="100000"/>
              </a:srgbClr>
            </a:solidFill>
          </p:spPr>
          <p:txBody>
            <a:bodyPr/>
            <a:lstStyle/>
            <a:p>
              <a:endParaRPr/>
            </a:p>
          </p:txBody>
        </p:sp>
        <p:sp>
          <p:nvSpPr>
            <p:cNvPr id="105" name="rc105"/>
            <p:cNvSpPr/>
            <p:nvPr/>
          </p:nvSpPr>
          <p:spPr>
            <a:xfrm>
              <a:off x="1717939" y="4232654"/>
              <a:ext cx="220363" cy="59858"/>
            </a:xfrm>
            <a:prstGeom prst="rect">
              <a:avLst/>
            </a:prstGeom>
            <a:solidFill>
              <a:srgbClr val="80BD41">
                <a:alpha val="100000"/>
              </a:srgbClr>
            </a:solidFill>
          </p:spPr>
          <p:txBody>
            <a:bodyPr/>
            <a:lstStyle/>
            <a:p>
              <a:endParaRPr/>
            </a:p>
          </p:txBody>
        </p:sp>
        <p:sp>
          <p:nvSpPr>
            <p:cNvPr id="106" name="rc106"/>
            <p:cNvSpPr/>
            <p:nvPr/>
          </p:nvSpPr>
          <p:spPr>
            <a:xfrm>
              <a:off x="2011757" y="4292513"/>
              <a:ext cx="220363" cy="59858"/>
            </a:xfrm>
            <a:prstGeom prst="rect">
              <a:avLst/>
            </a:prstGeom>
            <a:solidFill>
              <a:srgbClr val="80BD41">
                <a:alpha val="100000"/>
              </a:srgbClr>
            </a:solidFill>
          </p:spPr>
          <p:txBody>
            <a:bodyPr/>
            <a:lstStyle/>
            <a:p>
              <a:endParaRPr/>
            </a:p>
          </p:txBody>
        </p:sp>
        <p:sp>
          <p:nvSpPr>
            <p:cNvPr id="107" name="rc107"/>
            <p:cNvSpPr/>
            <p:nvPr/>
          </p:nvSpPr>
          <p:spPr>
            <a:xfrm>
              <a:off x="2305575" y="4352371"/>
              <a:ext cx="220363" cy="59858"/>
            </a:xfrm>
            <a:prstGeom prst="rect">
              <a:avLst/>
            </a:prstGeom>
            <a:solidFill>
              <a:srgbClr val="80BD41">
                <a:alpha val="100000"/>
              </a:srgbClr>
            </a:solidFill>
          </p:spPr>
          <p:txBody>
            <a:bodyPr/>
            <a:lstStyle/>
            <a:p>
              <a:endParaRPr/>
            </a:p>
          </p:txBody>
        </p:sp>
        <p:sp>
          <p:nvSpPr>
            <p:cNvPr id="108" name="rc108"/>
            <p:cNvSpPr/>
            <p:nvPr/>
          </p:nvSpPr>
          <p:spPr>
            <a:xfrm>
              <a:off x="2599393" y="4367336"/>
              <a:ext cx="220363" cy="44893"/>
            </a:xfrm>
            <a:prstGeom prst="rect">
              <a:avLst/>
            </a:prstGeom>
            <a:solidFill>
              <a:srgbClr val="80BD41">
                <a:alpha val="100000"/>
              </a:srgbClr>
            </a:solidFill>
          </p:spPr>
          <p:txBody>
            <a:bodyPr/>
            <a:lstStyle/>
            <a:p>
              <a:endParaRPr/>
            </a:p>
          </p:txBody>
        </p:sp>
        <p:sp>
          <p:nvSpPr>
            <p:cNvPr id="109" name="rc109"/>
            <p:cNvSpPr/>
            <p:nvPr/>
          </p:nvSpPr>
          <p:spPr>
            <a:xfrm>
              <a:off x="2893212" y="4487052"/>
              <a:ext cx="220363" cy="59858"/>
            </a:xfrm>
            <a:prstGeom prst="rect">
              <a:avLst/>
            </a:prstGeom>
            <a:solidFill>
              <a:srgbClr val="80BD41">
                <a:alpha val="100000"/>
              </a:srgbClr>
            </a:solidFill>
          </p:spPr>
          <p:txBody>
            <a:bodyPr/>
            <a:lstStyle/>
            <a:p>
              <a:endParaRPr/>
            </a:p>
          </p:txBody>
        </p:sp>
        <p:sp>
          <p:nvSpPr>
            <p:cNvPr id="110" name="rc110"/>
            <p:cNvSpPr/>
            <p:nvPr/>
          </p:nvSpPr>
          <p:spPr>
            <a:xfrm>
              <a:off x="3187030" y="4487052"/>
              <a:ext cx="220363" cy="74822"/>
            </a:xfrm>
            <a:prstGeom prst="rect">
              <a:avLst/>
            </a:prstGeom>
            <a:solidFill>
              <a:srgbClr val="80BD41">
                <a:alpha val="100000"/>
              </a:srgbClr>
            </a:solidFill>
          </p:spPr>
          <p:txBody>
            <a:bodyPr/>
            <a:lstStyle/>
            <a:p>
              <a:endParaRPr/>
            </a:p>
          </p:txBody>
        </p:sp>
        <p:sp>
          <p:nvSpPr>
            <p:cNvPr id="111" name="rc111"/>
            <p:cNvSpPr/>
            <p:nvPr/>
          </p:nvSpPr>
          <p:spPr>
            <a:xfrm>
              <a:off x="3480848" y="4531946"/>
              <a:ext cx="220363" cy="44893"/>
            </a:xfrm>
            <a:prstGeom prst="rect">
              <a:avLst/>
            </a:prstGeom>
            <a:solidFill>
              <a:srgbClr val="80BD41">
                <a:alpha val="100000"/>
              </a:srgbClr>
            </a:solidFill>
          </p:spPr>
          <p:txBody>
            <a:bodyPr/>
            <a:lstStyle/>
            <a:p>
              <a:endParaRPr/>
            </a:p>
          </p:txBody>
        </p:sp>
        <p:sp>
          <p:nvSpPr>
            <p:cNvPr id="112" name="rc112"/>
            <p:cNvSpPr/>
            <p:nvPr/>
          </p:nvSpPr>
          <p:spPr>
            <a:xfrm>
              <a:off x="3774666" y="4546910"/>
              <a:ext cx="220363" cy="59858"/>
            </a:xfrm>
            <a:prstGeom prst="rect">
              <a:avLst/>
            </a:prstGeom>
            <a:solidFill>
              <a:srgbClr val="80BD41">
                <a:alpha val="100000"/>
              </a:srgbClr>
            </a:solidFill>
          </p:spPr>
          <p:txBody>
            <a:bodyPr/>
            <a:lstStyle/>
            <a:p>
              <a:endParaRPr/>
            </a:p>
          </p:txBody>
        </p:sp>
        <p:sp>
          <p:nvSpPr>
            <p:cNvPr id="113" name="rc113"/>
            <p:cNvSpPr/>
            <p:nvPr/>
          </p:nvSpPr>
          <p:spPr>
            <a:xfrm>
              <a:off x="4068484" y="4546910"/>
              <a:ext cx="220363" cy="59858"/>
            </a:xfrm>
            <a:prstGeom prst="rect">
              <a:avLst/>
            </a:prstGeom>
            <a:solidFill>
              <a:srgbClr val="80BD41">
                <a:alpha val="100000"/>
              </a:srgbClr>
            </a:solidFill>
          </p:spPr>
          <p:txBody>
            <a:bodyPr/>
            <a:lstStyle/>
            <a:p>
              <a:endParaRPr/>
            </a:p>
          </p:txBody>
        </p:sp>
        <p:sp>
          <p:nvSpPr>
            <p:cNvPr id="114" name="rc114"/>
            <p:cNvSpPr/>
            <p:nvPr/>
          </p:nvSpPr>
          <p:spPr>
            <a:xfrm>
              <a:off x="4362302" y="4561875"/>
              <a:ext cx="220363" cy="59858"/>
            </a:xfrm>
            <a:prstGeom prst="rect">
              <a:avLst/>
            </a:prstGeom>
            <a:solidFill>
              <a:srgbClr val="80BD41">
                <a:alpha val="100000"/>
              </a:srgbClr>
            </a:solidFill>
          </p:spPr>
          <p:txBody>
            <a:bodyPr/>
            <a:lstStyle/>
            <a:p>
              <a:endParaRPr/>
            </a:p>
          </p:txBody>
        </p:sp>
        <p:sp>
          <p:nvSpPr>
            <p:cNvPr id="115" name="rc115"/>
            <p:cNvSpPr/>
            <p:nvPr/>
          </p:nvSpPr>
          <p:spPr>
            <a:xfrm>
              <a:off x="4656120" y="4561875"/>
              <a:ext cx="220363" cy="59858"/>
            </a:xfrm>
            <a:prstGeom prst="rect">
              <a:avLst/>
            </a:prstGeom>
            <a:solidFill>
              <a:srgbClr val="80BD41">
                <a:alpha val="100000"/>
              </a:srgbClr>
            </a:solidFill>
          </p:spPr>
          <p:txBody>
            <a:bodyPr/>
            <a:lstStyle/>
            <a:p>
              <a:endParaRPr/>
            </a:p>
          </p:txBody>
        </p:sp>
        <p:sp>
          <p:nvSpPr>
            <p:cNvPr id="116" name="rc116"/>
            <p:cNvSpPr/>
            <p:nvPr/>
          </p:nvSpPr>
          <p:spPr>
            <a:xfrm>
              <a:off x="4949938" y="4487052"/>
              <a:ext cx="220363" cy="89787"/>
            </a:xfrm>
            <a:prstGeom prst="rect">
              <a:avLst/>
            </a:prstGeom>
            <a:solidFill>
              <a:srgbClr val="80BD41">
                <a:alpha val="100000"/>
              </a:srgbClr>
            </a:solidFill>
          </p:spPr>
          <p:txBody>
            <a:bodyPr/>
            <a:lstStyle/>
            <a:p>
              <a:endParaRPr/>
            </a:p>
          </p:txBody>
        </p:sp>
        <p:sp>
          <p:nvSpPr>
            <p:cNvPr id="117" name="rc117"/>
            <p:cNvSpPr/>
            <p:nvPr/>
          </p:nvSpPr>
          <p:spPr>
            <a:xfrm>
              <a:off x="5243757" y="4531946"/>
              <a:ext cx="220363" cy="74822"/>
            </a:xfrm>
            <a:prstGeom prst="rect">
              <a:avLst/>
            </a:prstGeom>
            <a:solidFill>
              <a:srgbClr val="80BD41">
                <a:alpha val="100000"/>
              </a:srgbClr>
            </a:solidFill>
          </p:spPr>
          <p:txBody>
            <a:bodyPr/>
            <a:lstStyle/>
            <a:p>
              <a:endParaRPr/>
            </a:p>
          </p:txBody>
        </p:sp>
        <p:sp>
          <p:nvSpPr>
            <p:cNvPr id="118" name="rc118"/>
            <p:cNvSpPr/>
            <p:nvPr/>
          </p:nvSpPr>
          <p:spPr>
            <a:xfrm>
              <a:off x="5537575" y="4516981"/>
              <a:ext cx="220363" cy="59858"/>
            </a:xfrm>
            <a:prstGeom prst="rect">
              <a:avLst/>
            </a:prstGeom>
            <a:solidFill>
              <a:srgbClr val="80BD41">
                <a:alpha val="100000"/>
              </a:srgbClr>
            </a:solidFill>
          </p:spPr>
          <p:txBody>
            <a:bodyPr/>
            <a:lstStyle/>
            <a:p>
              <a:endParaRPr/>
            </a:p>
          </p:txBody>
        </p:sp>
        <p:sp>
          <p:nvSpPr>
            <p:cNvPr id="119" name="rc119"/>
            <p:cNvSpPr/>
            <p:nvPr/>
          </p:nvSpPr>
          <p:spPr>
            <a:xfrm>
              <a:off x="5831393" y="4487052"/>
              <a:ext cx="220363" cy="74822"/>
            </a:xfrm>
            <a:prstGeom prst="rect">
              <a:avLst/>
            </a:prstGeom>
            <a:solidFill>
              <a:srgbClr val="80BD41">
                <a:alpha val="100000"/>
              </a:srgbClr>
            </a:solidFill>
          </p:spPr>
          <p:txBody>
            <a:bodyPr/>
            <a:lstStyle/>
            <a:p>
              <a:endParaRPr/>
            </a:p>
          </p:txBody>
        </p:sp>
        <p:sp>
          <p:nvSpPr>
            <p:cNvPr id="120" name="rc120"/>
            <p:cNvSpPr/>
            <p:nvPr/>
          </p:nvSpPr>
          <p:spPr>
            <a:xfrm>
              <a:off x="6125211" y="4442158"/>
              <a:ext cx="220363" cy="104751"/>
            </a:xfrm>
            <a:prstGeom prst="rect">
              <a:avLst/>
            </a:prstGeom>
            <a:solidFill>
              <a:srgbClr val="80BD41">
                <a:alpha val="100000"/>
              </a:srgbClr>
            </a:solidFill>
          </p:spPr>
          <p:txBody>
            <a:bodyPr/>
            <a:lstStyle/>
            <a:p>
              <a:endParaRPr/>
            </a:p>
          </p:txBody>
        </p:sp>
        <p:sp>
          <p:nvSpPr>
            <p:cNvPr id="121" name="rc121"/>
            <p:cNvSpPr/>
            <p:nvPr/>
          </p:nvSpPr>
          <p:spPr>
            <a:xfrm>
              <a:off x="6419029" y="4397265"/>
              <a:ext cx="220363" cy="149645"/>
            </a:xfrm>
            <a:prstGeom prst="rect">
              <a:avLst/>
            </a:prstGeom>
            <a:solidFill>
              <a:srgbClr val="80BD41">
                <a:alpha val="100000"/>
              </a:srgbClr>
            </a:solidFill>
          </p:spPr>
          <p:txBody>
            <a:bodyPr/>
            <a:lstStyle/>
            <a:p>
              <a:endParaRPr/>
            </a:p>
          </p:txBody>
        </p:sp>
        <p:sp>
          <p:nvSpPr>
            <p:cNvPr id="122" name="rc122"/>
            <p:cNvSpPr/>
            <p:nvPr/>
          </p:nvSpPr>
          <p:spPr>
            <a:xfrm>
              <a:off x="6712847" y="4382300"/>
              <a:ext cx="220363" cy="194539"/>
            </a:xfrm>
            <a:prstGeom prst="rect">
              <a:avLst/>
            </a:prstGeom>
            <a:solidFill>
              <a:srgbClr val="80BD41">
                <a:alpha val="100000"/>
              </a:srgbClr>
            </a:solidFill>
          </p:spPr>
          <p:txBody>
            <a:bodyPr/>
            <a:lstStyle/>
            <a:p>
              <a:endParaRPr/>
            </a:p>
          </p:txBody>
        </p:sp>
        <p:sp>
          <p:nvSpPr>
            <p:cNvPr id="123" name="rc123"/>
            <p:cNvSpPr/>
            <p:nvPr/>
          </p:nvSpPr>
          <p:spPr>
            <a:xfrm>
              <a:off x="7006665" y="4277548"/>
              <a:ext cx="220363" cy="209503"/>
            </a:xfrm>
            <a:prstGeom prst="rect">
              <a:avLst/>
            </a:prstGeom>
            <a:solidFill>
              <a:srgbClr val="80BD41">
                <a:alpha val="100000"/>
              </a:srgbClr>
            </a:solidFill>
          </p:spPr>
          <p:txBody>
            <a:bodyPr/>
            <a:lstStyle/>
            <a:p>
              <a:endParaRPr/>
            </a:p>
          </p:txBody>
        </p:sp>
        <p:sp>
          <p:nvSpPr>
            <p:cNvPr id="124" name="rc124"/>
            <p:cNvSpPr/>
            <p:nvPr/>
          </p:nvSpPr>
          <p:spPr>
            <a:xfrm>
              <a:off x="7300483" y="4023151"/>
              <a:ext cx="220363" cy="239433"/>
            </a:xfrm>
            <a:prstGeom prst="rect">
              <a:avLst/>
            </a:prstGeom>
            <a:solidFill>
              <a:srgbClr val="80BD41">
                <a:alpha val="100000"/>
              </a:srgbClr>
            </a:solidFill>
          </p:spPr>
          <p:txBody>
            <a:bodyPr/>
            <a:lstStyle/>
            <a:p>
              <a:endParaRPr/>
            </a:p>
          </p:txBody>
        </p:sp>
        <p:sp>
          <p:nvSpPr>
            <p:cNvPr id="125" name="rc125"/>
            <p:cNvSpPr/>
            <p:nvPr/>
          </p:nvSpPr>
          <p:spPr>
            <a:xfrm>
              <a:off x="7594302" y="4352371"/>
              <a:ext cx="220363" cy="179574"/>
            </a:xfrm>
            <a:prstGeom prst="rect">
              <a:avLst/>
            </a:prstGeom>
            <a:solidFill>
              <a:srgbClr val="80BD41">
                <a:alpha val="100000"/>
              </a:srgbClr>
            </a:solidFill>
          </p:spPr>
          <p:txBody>
            <a:bodyPr/>
            <a:lstStyle/>
            <a:p>
              <a:endParaRPr/>
            </a:p>
          </p:txBody>
        </p:sp>
        <p:sp>
          <p:nvSpPr>
            <p:cNvPr id="126" name="rc126"/>
            <p:cNvSpPr/>
            <p:nvPr/>
          </p:nvSpPr>
          <p:spPr>
            <a:xfrm>
              <a:off x="7888120" y="4292513"/>
              <a:ext cx="220363" cy="179574"/>
            </a:xfrm>
            <a:prstGeom prst="rect">
              <a:avLst/>
            </a:prstGeom>
            <a:solidFill>
              <a:srgbClr val="80BD41">
                <a:alpha val="100000"/>
              </a:srgbClr>
            </a:solidFill>
          </p:spPr>
          <p:txBody>
            <a:bodyPr/>
            <a:lstStyle/>
            <a:p>
              <a:endParaRPr/>
            </a:p>
          </p:txBody>
        </p:sp>
        <p:sp>
          <p:nvSpPr>
            <p:cNvPr id="127" name="rc127"/>
            <p:cNvSpPr/>
            <p:nvPr/>
          </p:nvSpPr>
          <p:spPr>
            <a:xfrm>
              <a:off x="8181938" y="4232654"/>
              <a:ext cx="220363" cy="179574"/>
            </a:xfrm>
            <a:prstGeom prst="rect">
              <a:avLst/>
            </a:prstGeom>
            <a:solidFill>
              <a:srgbClr val="80BD41">
                <a:alpha val="100000"/>
              </a:srgbClr>
            </a:solidFill>
          </p:spPr>
          <p:txBody>
            <a:bodyPr/>
            <a:lstStyle/>
            <a:p>
              <a:endParaRPr/>
            </a:p>
          </p:txBody>
        </p:sp>
        <p:sp>
          <p:nvSpPr>
            <p:cNvPr id="128" name="rc128"/>
            <p:cNvSpPr/>
            <p:nvPr/>
          </p:nvSpPr>
          <p:spPr>
            <a:xfrm>
              <a:off x="8475756" y="4277548"/>
              <a:ext cx="220363" cy="149645"/>
            </a:xfrm>
            <a:prstGeom prst="rect">
              <a:avLst/>
            </a:prstGeom>
            <a:solidFill>
              <a:srgbClr val="80BD41">
                <a:alpha val="100000"/>
              </a:srgbClr>
            </a:solidFill>
          </p:spPr>
          <p:txBody>
            <a:bodyPr/>
            <a:lstStyle/>
            <a:p>
              <a:endParaRPr/>
            </a:p>
          </p:txBody>
        </p:sp>
        <p:sp>
          <p:nvSpPr>
            <p:cNvPr id="129" name="rc129"/>
            <p:cNvSpPr/>
            <p:nvPr/>
          </p:nvSpPr>
          <p:spPr>
            <a:xfrm>
              <a:off x="1130303" y="4142867"/>
              <a:ext cx="220363" cy="104751"/>
            </a:xfrm>
            <a:prstGeom prst="rect">
              <a:avLst/>
            </a:prstGeom>
            <a:solidFill>
              <a:srgbClr val="6A1E74">
                <a:alpha val="100000"/>
              </a:srgbClr>
            </a:solidFill>
          </p:spPr>
          <p:txBody>
            <a:bodyPr/>
            <a:lstStyle/>
            <a:p>
              <a:endParaRPr/>
            </a:p>
          </p:txBody>
        </p:sp>
        <p:sp>
          <p:nvSpPr>
            <p:cNvPr id="130" name="rc130"/>
            <p:cNvSpPr/>
            <p:nvPr/>
          </p:nvSpPr>
          <p:spPr>
            <a:xfrm>
              <a:off x="1424121" y="4127902"/>
              <a:ext cx="220363" cy="104751"/>
            </a:xfrm>
            <a:prstGeom prst="rect">
              <a:avLst/>
            </a:prstGeom>
            <a:solidFill>
              <a:srgbClr val="6A1E74">
                <a:alpha val="100000"/>
              </a:srgbClr>
            </a:solidFill>
          </p:spPr>
          <p:txBody>
            <a:bodyPr/>
            <a:lstStyle/>
            <a:p>
              <a:endParaRPr/>
            </a:p>
          </p:txBody>
        </p:sp>
        <p:sp>
          <p:nvSpPr>
            <p:cNvPr id="131" name="rc131"/>
            <p:cNvSpPr/>
            <p:nvPr/>
          </p:nvSpPr>
          <p:spPr>
            <a:xfrm>
              <a:off x="1717939" y="4112938"/>
              <a:ext cx="220363" cy="119716"/>
            </a:xfrm>
            <a:prstGeom prst="rect">
              <a:avLst/>
            </a:prstGeom>
            <a:solidFill>
              <a:srgbClr val="6A1E74">
                <a:alpha val="100000"/>
              </a:srgbClr>
            </a:solidFill>
          </p:spPr>
          <p:txBody>
            <a:bodyPr/>
            <a:lstStyle/>
            <a:p>
              <a:endParaRPr/>
            </a:p>
          </p:txBody>
        </p:sp>
        <p:sp>
          <p:nvSpPr>
            <p:cNvPr id="132" name="rc132"/>
            <p:cNvSpPr/>
            <p:nvPr/>
          </p:nvSpPr>
          <p:spPr>
            <a:xfrm>
              <a:off x="2011757" y="4187761"/>
              <a:ext cx="220363" cy="104751"/>
            </a:xfrm>
            <a:prstGeom prst="rect">
              <a:avLst/>
            </a:prstGeom>
            <a:solidFill>
              <a:srgbClr val="6A1E74">
                <a:alpha val="100000"/>
              </a:srgbClr>
            </a:solidFill>
          </p:spPr>
          <p:txBody>
            <a:bodyPr/>
            <a:lstStyle/>
            <a:p>
              <a:endParaRPr/>
            </a:p>
          </p:txBody>
        </p:sp>
        <p:sp>
          <p:nvSpPr>
            <p:cNvPr id="133" name="rc133"/>
            <p:cNvSpPr/>
            <p:nvPr/>
          </p:nvSpPr>
          <p:spPr>
            <a:xfrm>
              <a:off x="2305575" y="4262584"/>
              <a:ext cx="220363" cy="89787"/>
            </a:xfrm>
            <a:prstGeom prst="rect">
              <a:avLst/>
            </a:prstGeom>
            <a:solidFill>
              <a:srgbClr val="6A1E74">
                <a:alpha val="100000"/>
              </a:srgbClr>
            </a:solidFill>
          </p:spPr>
          <p:txBody>
            <a:bodyPr/>
            <a:lstStyle/>
            <a:p>
              <a:endParaRPr/>
            </a:p>
          </p:txBody>
        </p:sp>
        <p:sp>
          <p:nvSpPr>
            <p:cNvPr id="134" name="rc134"/>
            <p:cNvSpPr/>
            <p:nvPr/>
          </p:nvSpPr>
          <p:spPr>
            <a:xfrm>
              <a:off x="2599393" y="4277548"/>
              <a:ext cx="220363" cy="89787"/>
            </a:xfrm>
            <a:prstGeom prst="rect">
              <a:avLst/>
            </a:prstGeom>
            <a:solidFill>
              <a:srgbClr val="6A1E74">
                <a:alpha val="100000"/>
              </a:srgbClr>
            </a:solidFill>
          </p:spPr>
          <p:txBody>
            <a:bodyPr/>
            <a:lstStyle/>
            <a:p>
              <a:endParaRPr/>
            </a:p>
          </p:txBody>
        </p:sp>
        <p:sp>
          <p:nvSpPr>
            <p:cNvPr id="135" name="rc135"/>
            <p:cNvSpPr/>
            <p:nvPr/>
          </p:nvSpPr>
          <p:spPr>
            <a:xfrm>
              <a:off x="2893212" y="4397265"/>
              <a:ext cx="220363" cy="89787"/>
            </a:xfrm>
            <a:prstGeom prst="rect">
              <a:avLst/>
            </a:prstGeom>
            <a:solidFill>
              <a:srgbClr val="6A1E74">
                <a:alpha val="100000"/>
              </a:srgbClr>
            </a:solidFill>
          </p:spPr>
          <p:txBody>
            <a:bodyPr/>
            <a:lstStyle/>
            <a:p>
              <a:endParaRPr/>
            </a:p>
          </p:txBody>
        </p:sp>
        <p:sp>
          <p:nvSpPr>
            <p:cNvPr id="136" name="rc136"/>
            <p:cNvSpPr/>
            <p:nvPr/>
          </p:nvSpPr>
          <p:spPr>
            <a:xfrm>
              <a:off x="3187030" y="4397265"/>
              <a:ext cx="220363" cy="89787"/>
            </a:xfrm>
            <a:prstGeom prst="rect">
              <a:avLst/>
            </a:prstGeom>
            <a:solidFill>
              <a:srgbClr val="6A1E74">
                <a:alpha val="100000"/>
              </a:srgbClr>
            </a:solidFill>
          </p:spPr>
          <p:txBody>
            <a:bodyPr/>
            <a:lstStyle/>
            <a:p>
              <a:endParaRPr/>
            </a:p>
          </p:txBody>
        </p:sp>
        <p:sp>
          <p:nvSpPr>
            <p:cNvPr id="137" name="rc137"/>
            <p:cNvSpPr/>
            <p:nvPr/>
          </p:nvSpPr>
          <p:spPr>
            <a:xfrm>
              <a:off x="3480848" y="4457123"/>
              <a:ext cx="220363" cy="74822"/>
            </a:xfrm>
            <a:prstGeom prst="rect">
              <a:avLst/>
            </a:prstGeom>
            <a:solidFill>
              <a:srgbClr val="6A1E74">
                <a:alpha val="100000"/>
              </a:srgbClr>
            </a:solidFill>
          </p:spPr>
          <p:txBody>
            <a:bodyPr/>
            <a:lstStyle/>
            <a:p>
              <a:endParaRPr/>
            </a:p>
          </p:txBody>
        </p:sp>
        <p:sp>
          <p:nvSpPr>
            <p:cNvPr id="138" name="rc138"/>
            <p:cNvSpPr/>
            <p:nvPr/>
          </p:nvSpPr>
          <p:spPr>
            <a:xfrm>
              <a:off x="3774666" y="4457123"/>
              <a:ext cx="220363" cy="89787"/>
            </a:xfrm>
            <a:prstGeom prst="rect">
              <a:avLst/>
            </a:prstGeom>
            <a:solidFill>
              <a:srgbClr val="6A1E74">
                <a:alpha val="100000"/>
              </a:srgbClr>
            </a:solidFill>
          </p:spPr>
          <p:txBody>
            <a:bodyPr/>
            <a:lstStyle/>
            <a:p>
              <a:endParaRPr/>
            </a:p>
          </p:txBody>
        </p:sp>
        <p:sp>
          <p:nvSpPr>
            <p:cNvPr id="139" name="rc139"/>
            <p:cNvSpPr/>
            <p:nvPr/>
          </p:nvSpPr>
          <p:spPr>
            <a:xfrm>
              <a:off x="4068484" y="4472087"/>
              <a:ext cx="220363" cy="74822"/>
            </a:xfrm>
            <a:prstGeom prst="rect">
              <a:avLst/>
            </a:prstGeom>
            <a:solidFill>
              <a:srgbClr val="6A1E74">
                <a:alpha val="100000"/>
              </a:srgbClr>
            </a:solidFill>
          </p:spPr>
          <p:txBody>
            <a:bodyPr/>
            <a:lstStyle/>
            <a:p>
              <a:endParaRPr/>
            </a:p>
          </p:txBody>
        </p:sp>
        <p:sp>
          <p:nvSpPr>
            <p:cNvPr id="140" name="rc140"/>
            <p:cNvSpPr/>
            <p:nvPr/>
          </p:nvSpPr>
          <p:spPr>
            <a:xfrm>
              <a:off x="4362302" y="4487052"/>
              <a:ext cx="220363" cy="74822"/>
            </a:xfrm>
            <a:prstGeom prst="rect">
              <a:avLst/>
            </a:prstGeom>
            <a:solidFill>
              <a:srgbClr val="6A1E74">
                <a:alpha val="100000"/>
              </a:srgbClr>
            </a:solidFill>
          </p:spPr>
          <p:txBody>
            <a:bodyPr/>
            <a:lstStyle/>
            <a:p>
              <a:endParaRPr/>
            </a:p>
          </p:txBody>
        </p:sp>
        <p:sp>
          <p:nvSpPr>
            <p:cNvPr id="141" name="rc141"/>
            <p:cNvSpPr/>
            <p:nvPr/>
          </p:nvSpPr>
          <p:spPr>
            <a:xfrm>
              <a:off x="4656120" y="4457123"/>
              <a:ext cx="220363" cy="104751"/>
            </a:xfrm>
            <a:prstGeom prst="rect">
              <a:avLst/>
            </a:prstGeom>
            <a:solidFill>
              <a:srgbClr val="6A1E74">
                <a:alpha val="100000"/>
              </a:srgbClr>
            </a:solidFill>
          </p:spPr>
          <p:txBody>
            <a:bodyPr/>
            <a:lstStyle/>
            <a:p>
              <a:endParaRPr/>
            </a:p>
          </p:txBody>
        </p:sp>
        <p:sp>
          <p:nvSpPr>
            <p:cNvPr id="142" name="rc142"/>
            <p:cNvSpPr/>
            <p:nvPr/>
          </p:nvSpPr>
          <p:spPr>
            <a:xfrm>
              <a:off x="4949938" y="4367336"/>
              <a:ext cx="220363" cy="119716"/>
            </a:xfrm>
            <a:prstGeom prst="rect">
              <a:avLst/>
            </a:prstGeom>
            <a:solidFill>
              <a:srgbClr val="6A1E74">
                <a:alpha val="100000"/>
              </a:srgbClr>
            </a:solidFill>
          </p:spPr>
          <p:txBody>
            <a:bodyPr/>
            <a:lstStyle/>
            <a:p>
              <a:endParaRPr/>
            </a:p>
          </p:txBody>
        </p:sp>
        <p:sp>
          <p:nvSpPr>
            <p:cNvPr id="143" name="rc143"/>
            <p:cNvSpPr/>
            <p:nvPr/>
          </p:nvSpPr>
          <p:spPr>
            <a:xfrm>
              <a:off x="5243757" y="4412229"/>
              <a:ext cx="220363" cy="119716"/>
            </a:xfrm>
            <a:prstGeom prst="rect">
              <a:avLst/>
            </a:prstGeom>
            <a:solidFill>
              <a:srgbClr val="6A1E74">
                <a:alpha val="100000"/>
              </a:srgbClr>
            </a:solidFill>
          </p:spPr>
          <p:txBody>
            <a:bodyPr/>
            <a:lstStyle/>
            <a:p>
              <a:endParaRPr/>
            </a:p>
          </p:txBody>
        </p:sp>
        <p:sp>
          <p:nvSpPr>
            <p:cNvPr id="144" name="rc144"/>
            <p:cNvSpPr/>
            <p:nvPr/>
          </p:nvSpPr>
          <p:spPr>
            <a:xfrm>
              <a:off x="5537575" y="4382300"/>
              <a:ext cx="220363" cy="134681"/>
            </a:xfrm>
            <a:prstGeom prst="rect">
              <a:avLst/>
            </a:prstGeom>
            <a:solidFill>
              <a:srgbClr val="6A1E74">
                <a:alpha val="100000"/>
              </a:srgbClr>
            </a:solidFill>
          </p:spPr>
          <p:txBody>
            <a:bodyPr/>
            <a:lstStyle/>
            <a:p>
              <a:endParaRPr/>
            </a:p>
          </p:txBody>
        </p:sp>
        <p:sp>
          <p:nvSpPr>
            <p:cNvPr id="145" name="rc145"/>
            <p:cNvSpPr/>
            <p:nvPr/>
          </p:nvSpPr>
          <p:spPr>
            <a:xfrm>
              <a:off x="5831393" y="4337406"/>
              <a:ext cx="220363" cy="149645"/>
            </a:xfrm>
            <a:prstGeom prst="rect">
              <a:avLst/>
            </a:prstGeom>
            <a:solidFill>
              <a:srgbClr val="6A1E74">
                <a:alpha val="100000"/>
              </a:srgbClr>
            </a:solidFill>
          </p:spPr>
          <p:txBody>
            <a:bodyPr/>
            <a:lstStyle/>
            <a:p>
              <a:endParaRPr/>
            </a:p>
          </p:txBody>
        </p:sp>
        <p:sp>
          <p:nvSpPr>
            <p:cNvPr id="146" name="rc146"/>
            <p:cNvSpPr/>
            <p:nvPr/>
          </p:nvSpPr>
          <p:spPr>
            <a:xfrm>
              <a:off x="6125211" y="4307477"/>
              <a:ext cx="220363" cy="134681"/>
            </a:xfrm>
            <a:prstGeom prst="rect">
              <a:avLst/>
            </a:prstGeom>
            <a:solidFill>
              <a:srgbClr val="6A1E74">
                <a:alpha val="100000"/>
              </a:srgbClr>
            </a:solidFill>
          </p:spPr>
          <p:txBody>
            <a:bodyPr/>
            <a:lstStyle/>
            <a:p>
              <a:endParaRPr/>
            </a:p>
          </p:txBody>
        </p:sp>
        <p:sp>
          <p:nvSpPr>
            <p:cNvPr id="147" name="rc147"/>
            <p:cNvSpPr/>
            <p:nvPr/>
          </p:nvSpPr>
          <p:spPr>
            <a:xfrm>
              <a:off x="6419029" y="4262584"/>
              <a:ext cx="220363" cy="134681"/>
            </a:xfrm>
            <a:prstGeom prst="rect">
              <a:avLst/>
            </a:prstGeom>
            <a:solidFill>
              <a:srgbClr val="6A1E74">
                <a:alpha val="100000"/>
              </a:srgbClr>
            </a:solidFill>
          </p:spPr>
          <p:txBody>
            <a:bodyPr/>
            <a:lstStyle/>
            <a:p>
              <a:endParaRPr/>
            </a:p>
          </p:txBody>
        </p:sp>
        <p:sp>
          <p:nvSpPr>
            <p:cNvPr id="148" name="rc148"/>
            <p:cNvSpPr/>
            <p:nvPr/>
          </p:nvSpPr>
          <p:spPr>
            <a:xfrm>
              <a:off x="6712847" y="4247619"/>
              <a:ext cx="220363" cy="134681"/>
            </a:xfrm>
            <a:prstGeom prst="rect">
              <a:avLst/>
            </a:prstGeom>
            <a:solidFill>
              <a:srgbClr val="6A1E74">
                <a:alpha val="100000"/>
              </a:srgbClr>
            </a:solidFill>
          </p:spPr>
          <p:txBody>
            <a:bodyPr/>
            <a:lstStyle/>
            <a:p>
              <a:endParaRPr/>
            </a:p>
          </p:txBody>
        </p:sp>
        <p:sp>
          <p:nvSpPr>
            <p:cNvPr id="149" name="rc149"/>
            <p:cNvSpPr/>
            <p:nvPr/>
          </p:nvSpPr>
          <p:spPr>
            <a:xfrm>
              <a:off x="7006665" y="4112938"/>
              <a:ext cx="220363" cy="164610"/>
            </a:xfrm>
            <a:prstGeom prst="rect">
              <a:avLst/>
            </a:prstGeom>
            <a:solidFill>
              <a:srgbClr val="6A1E74">
                <a:alpha val="100000"/>
              </a:srgbClr>
            </a:solidFill>
          </p:spPr>
          <p:txBody>
            <a:bodyPr/>
            <a:lstStyle/>
            <a:p>
              <a:endParaRPr/>
            </a:p>
          </p:txBody>
        </p:sp>
        <p:sp>
          <p:nvSpPr>
            <p:cNvPr id="150" name="rc150"/>
            <p:cNvSpPr/>
            <p:nvPr/>
          </p:nvSpPr>
          <p:spPr>
            <a:xfrm>
              <a:off x="7300483" y="3858540"/>
              <a:ext cx="220363" cy="164610"/>
            </a:xfrm>
            <a:prstGeom prst="rect">
              <a:avLst/>
            </a:prstGeom>
            <a:solidFill>
              <a:srgbClr val="6A1E74">
                <a:alpha val="100000"/>
              </a:srgbClr>
            </a:solidFill>
          </p:spPr>
          <p:txBody>
            <a:bodyPr/>
            <a:lstStyle/>
            <a:p>
              <a:endParaRPr/>
            </a:p>
          </p:txBody>
        </p:sp>
        <p:sp>
          <p:nvSpPr>
            <p:cNvPr id="151" name="rc151"/>
            <p:cNvSpPr/>
            <p:nvPr/>
          </p:nvSpPr>
          <p:spPr>
            <a:xfrm>
              <a:off x="7594302" y="4217690"/>
              <a:ext cx="220363" cy="134681"/>
            </a:xfrm>
            <a:prstGeom prst="rect">
              <a:avLst/>
            </a:prstGeom>
            <a:solidFill>
              <a:srgbClr val="6A1E74">
                <a:alpha val="100000"/>
              </a:srgbClr>
            </a:solidFill>
          </p:spPr>
          <p:txBody>
            <a:bodyPr/>
            <a:lstStyle/>
            <a:p>
              <a:endParaRPr/>
            </a:p>
          </p:txBody>
        </p:sp>
        <p:sp>
          <p:nvSpPr>
            <p:cNvPr id="152" name="rc152"/>
            <p:cNvSpPr/>
            <p:nvPr/>
          </p:nvSpPr>
          <p:spPr>
            <a:xfrm>
              <a:off x="7888120" y="4053080"/>
              <a:ext cx="220363" cy="239433"/>
            </a:xfrm>
            <a:prstGeom prst="rect">
              <a:avLst/>
            </a:prstGeom>
            <a:solidFill>
              <a:srgbClr val="6A1E74">
                <a:alpha val="100000"/>
              </a:srgbClr>
            </a:solidFill>
          </p:spPr>
          <p:txBody>
            <a:bodyPr/>
            <a:lstStyle/>
            <a:p>
              <a:endParaRPr/>
            </a:p>
          </p:txBody>
        </p:sp>
        <p:sp>
          <p:nvSpPr>
            <p:cNvPr id="153" name="rc153"/>
            <p:cNvSpPr/>
            <p:nvPr/>
          </p:nvSpPr>
          <p:spPr>
            <a:xfrm>
              <a:off x="8181938" y="3963292"/>
              <a:ext cx="220363" cy="269362"/>
            </a:xfrm>
            <a:prstGeom prst="rect">
              <a:avLst/>
            </a:prstGeom>
            <a:solidFill>
              <a:srgbClr val="6A1E74">
                <a:alpha val="100000"/>
              </a:srgbClr>
            </a:solidFill>
          </p:spPr>
          <p:txBody>
            <a:bodyPr/>
            <a:lstStyle/>
            <a:p>
              <a:endParaRPr/>
            </a:p>
          </p:txBody>
        </p:sp>
        <p:sp>
          <p:nvSpPr>
            <p:cNvPr id="154" name="rc154"/>
            <p:cNvSpPr/>
            <p:nvPr/>
          </p:nvSpPr>
          <p:spPr>
            <a:xfrm>
              <a:off x="8475756" y="4083009"/>
              <a:ext cx="220363" cy="194539"/>
            </a:xfrm>
            <a:prstGeom prst="rect">
              <a:avLst/>
            </a:prstGeom>
            <a:solidFill>
              <a:srgbClr val="6A1E74">
                <a:alpha val="100000"/>
              </a:srgbClr>
            </a:solidFill>
          </p:spPr>
          <p:txBody>
            <a:bodyPr/>
            <a:lstStyle/>
            <a:p>
              <a:endParaRPr/>
            </a:p>
          </p:txBody>
        </p:sp>
        <p:sp>
          <p:nvSpPr>
            <p:cNvPr id="155" name="rc155"/>
            <p:cNvSpPr/>
            <p:nvPr/>
          </p:nvSpPr>
          <p:spPr>
            <a:xfrm>
              <a:off x="1130303" y="4083009"/>
              <a:ext cx="220363" cy="59858"/>
            </a:xfrm>
            <a:prstGeom prst="rect">
              <a:avLst/>
            </a:prstGeom>
            <a:solidFill>
              <a:srgbClr val="961A49">
                <a:alpha val="100000"/>
              </a:srgbClr>
            </a:solidFill>
          </p:spPr>
          <p:txBody>
            <a:bodyPr/>
            <a:lstStyle/>
            <a:p>
              <a:endParaRPr/>
            </a:p>
          </p:txBody>
        </p:sp>
        <p:sp>
          <p:nvSpPr>
            <p:cNvPr id="156" name="rc156"/>
            <p:cNvSpPr/>
            <p:nvPr/>
          </p:nvSpPr>
          <p:spPr>
            <a:xfrm>
              <a:off x="1424121" y="4068044"/>
              <a:ext cx="220363" cy="59858"/>
            </a:xfrm>
            <a:prstGeom prst="rect">
              <a:avLst/>
            </a:prstGeom>
            <a:solidFill>
              <a:srgbClr val="961A49">
                <a:alpha val="100000"/>
              </a:srgbClr>
            </a:solidFill>
          </p:spPr>
          <p:txBody>
            <a:bodyPr/>
            <a:lstStyle/>
            <a:p>
              <a:endParaRPr/>
            </a:p>
          </p:txBody>
        </p:sp>
        <p:sp>
          <p:nvSpPr>
            <p:cNvPr id="157" name="rc157"/>
            <p:cNvSpPr/>
            <p:nvPr/>
          </p:nvSpPr>
          <p:spPr>
            <a:xfrm>
              <a:off x="1717939" y="4053080"/>
              <a:ext cx="220363" cy="59858"/>
            </a:xfrm>
            <a:prstGeom prst="rect">
              <a:avLst/>
            </a:prstGeom>
            <a:solidFill>
              <a:srgbClr val="961A49">
                <a:alpha val="100000"/>
              </a:srgbClr>
            </a:solidFill>
          </p:spPr>
          <p:txBody>
            <a:bodyPr/>
            <a:lstStyle/>
            <a:p>
              <a:endParaRPr/>
            </a:p>
          </p:txBody>
        </p:sp>
        <p:sp>
          <p:nvSpPr>
            <p:cNvPr id="158" name="rc158"/>
            <p:cNvSpPr/>
            <p:nvPr/>
          </p:nvSpPr>
          <p:spPr>
            <a:xfrm>
              <a:off x="2011757" y="4142867"/>
              <a:ext cx="220363" cy="44893"/>
            </a:xfrm>
            <a:prstGeom prst="rect">
              <a:avLst/>
            </a:prstGeom>
            <a:solidFill>
              <a:srgbClr val="961A49">
                <a:alpha val="100000"/>
              </a:srgbClr>
            </a:solidFill>
          </p:spPr>
          <p:txBody>
            <a:bodyPr/>
            <a:lstStyle/>
            <a:p>
              <a:endParaRPr/>
            </a:p>
          </p:txBody>
        </p:sp>
        <p:sp>
          <p:nvSpPr>
            <p:cNvPr id="159" name="rc159"/>
            <p:cNvSpPr/>
            <p:nvPr/>
          </p:nvSpPr>
          <p:spPr>
            <a:xfrm>
              <a:off x="2305575" y="4217690"/>
              <a:ext cx="220363" cy="44893"/>
            </a:xfrm>
            <a:prstGeom prst="rect">
              <a:avLst/>
            </a:prstGeom>
            <a:solidFill>
              <a:srgbClr val="961A49">
                <a:alpha val="100000"/>
              </a:srgbClr>
            </a:solidFill>
          </p:spPr>
          <p:txBody>
            <a:bodyPr/>
            <a:lstStyle/>
            <a:p>
              <a:endParaRPr/>
            </a:p>
          </p:txBody>
        </p:sp>
        <p:sp>
          <p:nvSpPr>
            <p:cNvPr id="160" name="rc160"/>
            <p:cNvSpPr/>
            <p:nvPr/>
          </p:nvSpPr>
          <p:spPr>
            <a:xfrm>
              <a:off x="2599393" y="4232654"/>
              <a:ext cx="220363" cy="44893"/>
            </a:xfrm>
            <a:prstGeom prst="rect">
              <a:avLst/>
            </a:prstGeom>
            <a:solidFill>
              <a:srgbClr val="961A49">
                <a:alpha val="100000"/>
              </a:srgbClr>
            </a:solidFill>
          </p:spPr>
          <p:txBody>
            <a:bodyPr/>
            <a:lstStyle/>
            <a:p>
              <a:endParaRPr/>
            </a:p>
          </p:txBody>
        </p:sp>
        <p:sp>
          <p:nvSpPr>
            <p:cNvPr id="161" name="rc161"/>
            <p:cNvSpPr/>
            <p:nvPr/>
          </p:nvSpPr>
          <p:spPr>
            <a:xfrm>
              <a:off x="2893212" y="4352371"/>
              <a:ext cx="220363" cy="44893"/>
            </a:xfrm>
            <a:prstGeom prst="rect">
              <a:avLst/>
            </a:prstGeom>
            <a:solidFill>
              <a:srgbClr val="961A49">
                <a:alpha val="100000"/>
              </a:srgbClr>
            </a:solidFill>
          </p:spPr>
          <p:txBody>
            <a:bodyPr/>
            <a:lstStyle/>
            <a:p>
              <a:endParaRPr/>
            </a:p>
          </p:txBody>
        </p:sp>
        <p:sp>
          <p:nvSpPr>
            <p:cNvPr id="162" name="rc162"/>
            <p:cNvSpPr/>
            <p:nvPr/>
          </p:nvSpPr>
          <p:spPr>
            <a:xfrm>
              <a:off x="3187030" y="4352371"/>
              <a:ext cx="220363" cy="44893"/>
            </a:xfrm>
            <a:prstGeom prst="rect">
              <a:avLst/>
            </a:prstGeom>
            <a:solidFill>
              <a:srgbClr val="961A49">
                <a:alpha val="100000"/>
              </a:srgbClr>
            </a:solidFill>
          </p:spPr>
          <p:txBody>
            <a:bodyPr/>
            <a:lstStyle/>
            <a:p>
              <a:endParaRPr/>
            </a:p>
          </p:txBody>
        </p:sp>
        <p:sp>
          <p:nvSpPr>
            <p:cNvPr id="163" name="rc163"/>
            <p:cNvSpPr/>
            <p:nvPr/>
          </p:nvSpPr>
          <p:spPr>
            <a:xfrm>
              <a:off x="3480848" y="4412229"/>
              <a:ext cx="220363" cy="44893"/>
            </a:xfrm>
            <a:prstGeom prst="rect">
              <a:avLst/>
            </a:prstGeom>
            <a:solidFill>
              <a:srgbClr val="961A49">
                <a:alpha val="100000"/>
              </a:srgbClr>
            </a:solidFill>
          </p:spPr>
          <p:txBody>
            <a:bodyPr/>
            <a:lstStyle/>
            <a:p>
              <a:endParaRPr/>
            </a:p>
          </p:txBody>
        </p:sp>
        <p:sp>
          <p:nvSpPr>
            <p:cNvPr id="164" name="rc164"/>
            <p:cNvSpPr/>
            <p:nvPr/>
          </p:nvSpPr>
          <p:spPr>
            <a:xfrm>
              <a:off x="3774666" y="4397265"/>
              <a:ext cx="220363" cy="59858"/>
            </a:xfrm>
            <a:prstGeom prst="rect">
              <a:avLst/>
            </a:prstGeom>
            <a:solidFill>
              <a:srgbClr val="961A49">
                <a:alpha val="100000"/>
              </a:srgbClr>
            </a:solidFill>
          </p:spPr>
          <p:txBody>
            <a:bodyPr/>
            <a:lstStyle/>
            <a:p>
              <a:endParaRPr/>
            </a:p>
          </p:txBody>
        </p:sp>
        <p:sp>
          <p:nvSpPr>
            <p:cNvPr id="165" name="rc165"/>
            <p:cNvSpPr/>
            <p:nvPr/>
          </p:nvSpPr>
          <p:spPr>
            <a:xfrm>
              <a:off x="4068484" y="4412229"/>
              <a:ext cx="220363" cy="59858"/>
            </a:xfrm>
            <a:prstGeom prst="rect">
              <a:avLst/>
            </a:prstGeom>
            <a:solidFill>
              <a:srgbClr val="961A49">
                <a:alpha val="100000"/>
              </a:srgbClr>
            </a:solidFill>
          </p:spPr>
          <p:txBody>
            <a:bodyPr/>
            <a:lstStyle/>
            <a:p>
              <a:endParaRPr/>
            </a:p>
          </p:txBody>
        </p:sp>
        <p:sp>
          <p:nvSpPr>
            <p:cNvPr id="166" name="rc166"/>
            <p:cNvSpPr/>
            <p:nvPr/>
          </p:nvSpPr>
          <p:spPr>
            <a:xfrm>
              <a:off x="4362302" y="4442158"/>
              <a:ext cx="220363" cy="44893"/>
            </a:xfrm>
            <a:prstGeom prst="rect">
              <a:avLst/>
            </a:prstGeom>
            <a:solidFill>
              <a:srgbClr val="961A49">
                <a:alpha val="100000"/>
              </a:srgbClr>
            </a:solidFill>
          </p:spPr>
          <p:txBody>
            <a:bodyPr/>
            <a:lstStyle/>
            <a:p>
              <a:endParaRPr/>
            </a:p>
          </p:txBody>
        </p:sp>
        <p:sp>
          <p:nvSpPr>
            <p:cNvPr id="167" name="rc167"/>
            <p:cNvSpPr/>
            <p:nvPr/>
          </p:nvSpPr>
          <p:spPr>
            <a:xfrm>
              <a:off x="4656120" y="4412229"/>
              <a:ext cx="220363" cy="44893"/>
            </a:xfrm>
            <a:prstGeom prst="rect">
              <a:avLst/>
            </a:prstGeom>
            <a:solidFill>
              <a:srgbClr val="961A49">
                <a:alpha val="100000"/>
              </a:srgbClr>
            </a:solidFill>
          </p:spPr>
          <p:txBody>
            <a:bodyPr/>
            <a:lstStyle/>
            <a:p>
              <a:endParaRPr/>
            </a:p>
          </p:txBody>
        </p:sp>
        <p:sp>
          <p:nvSpPr>
            <p:cNvPr id="168" name="rc168"/>
            <p:cNvSpPr/>
            <p:nvPr/>
          </p:nvSpPr>
          <p:spPr>
            <a:xfrm>
              <a:off x="4949938" y="4322442"/>
              <a:ext cx="220363" cy="44893"/>
            </a:xfrm>
            <a:prstGeom prst="rect">
              <a:avLst/>
            </a:prstGeom>
            <a:solidFill>
              <a:srgbClr val="961A49">
                <a:alpha val="100000"/>
              </a:srgbClr>
            </a:solidFill>
          </p:spPr>
          <p:txBody>
            <a:bodyPr/>
            <a:lstStyle/>
            <a:p>
              <a:endParaRPr/>
            </a:p>
          </p:txBody>
        </p:sp>
        <p:sp>
          <p:nvSpPr>
            <p:cNvPr id="169" name="rc169"/>
            <p:cNvSpPr/>
            <p:nvPr/>
          </p:nvSpPr>
          <p:spPr>
            <a:xfrm>
              <a:off x="5243757" y="4367336"/>
              <a:ext cx="220363" cy="44893"/>
            </a:xfrm>
            <a:prstGeom prst="rect">
              <a:avLst/>
            </a:prstGeom>
            <a:solidFill>
              <a:srgbClr val="961A49">
                <a:alpha val="100000"/>
              </a:srgbClr>
            </a:solidFill>
          </p:spPr>
          <p:txBody>
            <a:bodyPr/>
            <a:lstStyle/>
            <a:p>
              <a:endParaRPr/>
            </a:p>
          </p:txBody>
        </p:sp>
        <p:sp>
          <p:nvSpPr>
            <p:cNvPr id="170" name="rc170"/>
            <p:cNvSpPr/>
            <p:nvPr/>
          </p:nvSpPr>
          <p:spPr>
            <a:xfrm>
              <a:off x="5537575" y="4337406"/>
              <a:ext cx="220363" cy="44893"/>
            </a:xfrm>
            <a:prstGeom prst="rect">
              <a:avLst/>
            </a:prstGeom>
            <a:solidFill>
              <a:srgbClr val="961A49">
                <a:alpha val="100000"/>
              </a:srgbClr>
            </a:solidFill>
          </p:spPr>
          <p:txBody>
            <a:bodyPr/>
            <a:lstStyle/>
            <a:p>
              <a:endParaRPr/>
            </a:p>
          </p:txBody>
        </p:sp>
        <p:sp>
          <p:nvSpPr>
            <p:cNvPr id="171" name="rc171"/>
            <p:cNvSpPr/>
            <p:nvPr/>
          </p:nvSpPr>
          <p:spPr>
            <a:xfrm>
              <a:off x="5831393" y="4277548"/>
              <a:ext cx="220363" cy="59858"/>
            </a:xfrm>
            <a:prstGeom prst="rect">
              <a:avLst/>
            </a:prstGeom>
            <a:solidFill>
              <a:srgbClr val="961A49">
                <a:alpha val="100000"/>
              </a:srgbClr>
            </a:solidFill>
          </p:spPr>
          <p:txBody>
            <a:bodyPr/>
            <a:lstStyle/>
            <a:p>
              <a:endParaRPr/>
            </a:p>
          </p:txBody>
        </p:sp>
        <p:sp>
          <p:nvSpPr>
            <p:cNvPr id="172" name="rc172"/>
            <p:cNvSpPr/>
            <p:nvPr/>
          </p:nvSpPr>
          <p:spPr>
            <a:xfrm>
              <a:off x="6125211" y="4247619"/>
              <a:ext cx="220363" cy="59858"/>
            </a:xfrm>
            <a:prstGeom prst="rect">
              <a:avLst/>
            </a:prstGeom>
            <a:solidFill>
              <a:srgbClr val="961A49">
                <a:alpha val="100000"/>
              </a:srgbClr>
            </a:solidFill>
          </p:spPr>
          <p:txBody>
            <a:bodyPr/>
            <a:lstStyle/>
            <a:p>
              <a:endParaRPr/>
            </a:p>
          </p:txBody>
        </p:sp>
        <p:sp>
          <p:nvSpPr>
            <p:cNvPr id="173" name="rc173"/>
            <p:cNvSpPr/>
            <p:nvPr/>
          </p:nvSpPr>
          <p:spPr>
            <a:xfrm>
              <a:off x="6419029" y="4202725"/>
              <a:ext cx="220363" cy="59858"/>
            </a:xfrm>
            <a:prstGeom prst="rect">
              <a:avLst/>
            </a:prstGeom>
            <a:solidFill>
              <a:srgbClr val="961A49">
                <a:alpha val="100000"/>
              </a:srgbClr>
            </a:solidFill>
          </p:spPr>
          <p:txBody>
            <a:bodyPr/>
            <a:lstStyle/>
            <a:p>
              <a:endParaRPr/>
            </a:p>
          </p:txBody>
        </p:sp>
        <p:sp>
          <p:nvSpPr>
            <p:cNvPr id="174" name="rc174"/>
            <p:cNvSpPr/>
            <p:nvPr/>
          </p:nvSpPr>
          <p:spPr>
            <a:xfrm>
              <a:off x="6712847" y="4187761"/>
              <a:ext cx="220363" cy="59858"/>
            </a:xfrm>
            <a:prstGeom prst="rect">
              <a:avLst/>
            </a:prstGeom>
            <a:solidFill>
              <a:srgbClr val="961A49">
                <a:alpha val="100000"/>
              </a:srgbClr>
            </a:solidFill>
          </p:spPr>
          <p:txBody>
            <a:bodyPr/>
            <a:lstStyle/>
            <a:p>
              <a:endParaRPr/>
            </a:p>
          </p:txBody>
        </p:sp>
        <p:sp>
          <p:nvSpPr>
            <p:cNvPr id="175" name="rc175"/>
            <p:cNvSpPr/>
            <p:nvPr/>
          </p:nvSpPr>
          <p:spPr>
            <a:xfrm>
              <a:off x="7006665" y="4053080"/>
              <a:ext cx="220363" cy="59858"/>
            </a:xfrm>
            <a:prstGeom prst="rect">
              <a:avLst/>
            </a:prstGeom>
            <a:solidFill>
              <a:srgbClr val="961A49">
                <a:alpha val="100000"/>
              </a:srgbClr>
            </a:solidFill>
          </p:spPr>
          <p:txBody>
            <a:bodyPr/>
            <a:lstStyle/>
            <a:p>
              <a:endParaRPr/>
            </a:p>
          </p:txBody>
        </p:sp>
        <p:sp>
          <p:nvSpPr>
            <p:cNvPr id="176" name="rc176"/>
            <p:cNvSpPr/>
            <p:nvPr/>
          </p:nvSpPr>
          <p:spPr>
            <a:xfrm>
              <a:off x="7300483" y="3798682"/>
              <a:ext cx="220363" cy="59858"/>
            </a:xfrm>
            <a:prstGeom prst="rect">
              <a:avLst/>
            </a:prstGeom>
            <a:solidFill>
              <a:srgbClr val="961A49">
                <a:alpha val="100000"/>
              </a:srgbClr>
            </a:solidFill>
          </p:spPr>
          <p:txBody>
            <a:bodyPr/>
            <a:lstStyle/>
            <a:p>
              <a:endParaRPr/>
            </a:p>
          </p:txBody>
        </p:sp>
        <p:sp>
          <p:nvSpPr>
            <p:cNvPr id="177" name="rc177"/>
            <p:cNvSpPr/>
            <p:nvPr/>
          </p:nvSpPr>
          <p:spPr>
            <a:xfrm>
              <a:off x="7594302" y="4172796"/>
              <a:ext cx="220363" cy="44893"/>
            </a:xfrm>
            <a:prstGeom prst="rect">
              <a:avLst/>
            </a:prstGeom>
            <a:solidFill>
              <a:srgbClr val="961A49">
                <a:alpha val="100000"/>
              </a:srgbClr>
            </a:solidFill>
          </p:spPr>
          <p:txBody>
            <a:bodyPr/>
            <a:lstStyle/>
            <a:p>
              <a:endParaRPr/>
            </a:p>
          </p:txBody>
        </p:sp>
        <p:sp>
          <p:nvSpPr>
            <p:cNvPr id="178" name="rc178"/>
            <p:cNvSpPr/>
            <p:nvPr/>
          </p:nvSpPr>
          <p:spPr>
            <a:xfrm>
              <a:off x="7888120" y="4008186"/>
              <a:ext cx="220363" cy="44893"/>
            </a:xfrm>
            <a:prstGeom prst="rect">
              <a:avLst/>
            </a:prstGeom>
            <a:solidFill>
              <a:srgbClr val="961A49">
                <a:alpha val="100000"/>
              </a:srgbClr>
            </a:solidFill>
          </p:spPr>
          <p:txBody>
            <a:bodyPr/>
            <a:lstStyle/>
            <a:p>
              <a:endParaRPr/>
            </a:p>
          </p:txBody>
        </p:sp>
        <p:sp>
          <p:nvSpPr>
            <p:cNvPr id="179" name="rc179"/>
            <p:cNvSpPr/>
            <p:nvPr/>
          </p:nvSpPr>
          <p:spPr>
            <a:xfrm>
              <a:off x="8181938" y="3918399"/>
              <a:ext cx="220363" cy="44893"/>
            </a:xfrm>
            <a:prstGeom prst="rect">
              <a:avLst/>
            </a:prstGeom>
            <a:solidFill>
              <a:srgbClr val="961A49">
                <a:alpha val="100000"/>
              </a:srgbClr>
            </a:solidFill>
          </p:spPr>
          <p:txBody>
            <a:bodyPr/>
            <a:lstStyle/>
            <a:p>
              <a:endParaRPr/>
            </a:p>
          </p:txBody>
        </p:sp>
        <p:sp>
          <p:nvSpPr>
            <p:cNvPr id="180" name="rc180"/>
            <p:cNvSpPr/>
            <p:nvPr/>
          </p:nvSpPr>
          <p:spPr>
            <a:xfrm>
              <a:off x="8475756" y="4023151"/>
              <a:ext cx="220363" cy="59858"/>
            </a:xfrm>
            <a:prstGeom prst="rect">
              <a:avLst/>
            </a:prstGeom>
            <a:solidFill>
              <a:srgbClr val="961A49">
                <a:alpha val="100000"/>
              </a:srgbClr>
            </a:solidFill>
          </p:spPr>
          <p:txBody>
            <a:bodyPr/>
            <a:lstStyle/>
            <a:p>
              <a:endParaRPr/>
            </a:p>
          </p:txBody>
        </p:sp>
        <p:sp>
          <p:nvSpPr>
            <p:cNvPr id="181" name="rc181"/>
            <p:cNvSpPr/>
            <p:nvPr/>
          </p:nvSpPr>
          <p:spPr>
            <a:xfrm>
              <a:off x="1130303" y="2616482"/>
              <a:ext cx="220363" cy="1466527"/>
            </a:xfrm>
            <a:prstGeom prst="rect">
              <a:avLst/>
            </a:prstGeom>
            <a:solidFill>
              <a:srgbClr val="E2231A">
                <a:alpha val="100000"/>
              </a:srgbClr>
            </a:solidFill>
          </p:spPr>
          <p:txBody>
            <a:bodyPr/>
            <a:lstStyle/>
            <a:p>
              <a:endParaRPr/>
            </a:p>
          </p:txBody>
        </p:sp>
        <p:sp>
          <p:nvSpPr>
            <p:cNvPr id="182" name="rc182"/>
            <p:cNvSpPr/>
            <p:nvPr/>
          </p:nvSpPr>
          <p:spPr>
            <a:xfrm>
              <a:off x="1424121" y="2676340"/>
              <a:ext cx="220363" cy="1391704"/>
            </a:xfrm>
            <a:prstGeom prst="rect">
              <a:avLst/>
            </a:prstGeom>
            <a:solidFill>
              <a:srgbClr val="E2231A">
                <a:alpha val="100000"/>
              </a:srgbClr>
            </a:solidFill>
          </p:spPr>
          <p:txBody>
            <a:bodyPr/>
            <a:lstStyle/>
            <a:p>
              <a:endParaRPr/>
            </a:p>
          </p:txBody>
        </p:sp>
        <p:sp>
          <p:nvSpPr>
            <p:cNvPr id="183" name="rc183"/>
            <p:cNvSpPr/>
            <p:nvPr/>
          </p:nvSpPr>
          <p:spPr>
            <a:xfrm>
              <a:off x="1717939" y="2691304"/>
              <a:ext cx="220363" cy="1361775"/>
            </a:xfrm>
            <a:prstGeom prst="rect">
              <a:avLst/>
            </a:prstGeom>
            <a:solidFill>
              <a:srgbClr val="E2231A">
                <a:alpha val="100000"/>
              </a:srgbClr>
            </a:solidFill>
          </p:spPr>
          <p:txBody>
            <a:bodyPr/>
            <a:lstStyle/>
            <a:p>
              <a:endParaRPr/>
            </a:p>
          </p:txBody>
        </p:sp>
        <p:sp>
          <p:nvSpPr>
            <p:cNvPr id="184" name="rc184"/>
            <p:cNvSpPr/>
            <p:nvPr/>
          </p:nvSpPr>
          <p:spPr>
            <a:xfrm>
              <a:off x="2011757" y="2840950"/>
              <a:ext cx="220363" cy="1301917"/>
            </a:xfrm>
            <a:prstGeom prst="rect">
              <a:avLst/>
            </a:prstGeom>
            <a:solidFill>
              <a:srgbClr val="E2231A">
                <a:alpha val="100000"/>
              </a:srgbClr>
            </a:solidFill>
          </p:spPr>
          <p:txBody>
            <a:bodyPr/>
            <a:lstStyle/>
            <a:p>
              <a:endParaRPr/>
            </a:p>
          </p:txBody>
        </p:sp>
        <p:sp>
          <p:nvSpPr>
            <p:cNvPr id="185" name="rc185"/>
            <p:cNvSpPr/>
            <p:nvPr/>
          </p:nvSpPr>
          <p:spPr>
            <a:xfrm>
              <a:off x="2305575" y="3020525"/>
              <a:ext cx="220363" cy="1197165"/>
            </a:xfrm>
            <a:prstGeom prst="rect">
              <a:avLst/>
            </a:prstGeom>
            <a:solidFill>
              <a:srgbClr val="E2231A">
                <a:alpha val="100000"/>
              </a:srgbClr>
            </a:solidFill>
          </p:spPr>
          <p:txBody>
            <a:bodyPr/>
            <a:lstStyle/>
            <a:p>
              <a:endParaRPr/>
            </a:p>
          </p:txBody>
        </p:sp>
        <p:sp>
          <p:nvSpPr>
            <p:cNvPr id="186" name="rc186"/>
            <p:cNvSpPr/>
            <p:nvPr/>
          </p:nvSpPr>
          <p:spPr>
            <a:xfrm>
              <a:off x="2599393" y="3215064"/>
              <a:ext cx="220363" cy="1017590"/>
            </a:xfrm>
            <a:prstGeom prst="rect">
              <a:avLst/>
            </a:prstGeom>
            <a:solidFill>
              <a:srgbClr val="E2231A">
                <a:alpha val="100000"/>
              </a:srgbClr>
            </a:solidFill>
          </p:spPr>
          <p:txBody>
            <a:bodyPr/>
            <a:lstStyle/>
            <a:p>
              <a:endParaRPr/>
            </a:p>
          </p:txBody>
        </p:sp>
        <p:sp>
          <p:nvSpPr>
            <p:cNvPr id="187" name="rc187"/>
            <p:cNvSpPr/>
            <p:nvPr/>
          </p:nvSpPr>
          <p:spPr>
            <a:xfrm>
              <a:off x="2893212" y="3304851"/>
              <a:ext cx="220363" cy="1047519"/>
            </a:xfrm>
            <a:prstGeom prst="rect">
              <a:avLst/>
            </a:prstGeom>
            <a:solidFill>
              <a:srgbClr val="E2231A">
                <a:alpha val="100000"/>
              </a:srgbClr>
            </a:solidFill>
          </p:spPr>
          <p:txBody>
            <a:bodyPr/>
            <a:lstStyle/>
            <a:p>
              <a:endParaRPr/>
            </a:p>
          </p:txBody>
        </p:sp>
        <p:sp>
          <p:nvSpPr>
            <p:cNvPr id="188" name="rc188"/>
            <p:cNvSpPr/>
            <p:nvPr/>
          </p:nvSpPr>
          <p:spPr>
            <a:xfrm>
              <a:off x="3187030" y="3289887"/>
              <a:ext cx="220363" cy="1062484"/>
            </a:xfrm>
            <a:prstGeom prst="rect">
              <a:avLst/>
            </a:prstGeom>
            <a:solidFill>
              <a:srgbClr val="E2231A">
                <a:alpha val="100000"/>
              </a:srgbClr>
            </a:solidFill>
          </p:spPr>
          <p:txBody>
            <a:bodyPr/>
            <a:lstStyle/>
            <a:p>
              <a:endParaRPr/>
            </a:p>
          </p:txBody>
        </p:sp>
        <p:sp>
          <p:nvSpPr>
            <p:cNvPr id="189" name="rc189"/>
            <p:cNvSpPr/>
            <p:nvPr/>
          </p:nvSpPr>
          <p:spPr>
            <a:xfrm>
              <a:off x="3480848" y="3334781"/>
              <a:ext cx="220363" cy="1077448"/>
            </a:xfrm>
            <a:prstGeom prst="rect">
              <a:avLst/>
            </a:prstGeom>
            <a:solidFill>
              <a:srgbClr val="E2231A">
                <a:alpha val="100000"/>
              </a:srgbClr>
            </a:solidFill>
          </p:spPr>
          <p:txBody>
            <a:bodyPr/>
            <a:lstStyle/>
            <a:p>
              <a:endParaRPr/>
            </a:p>
          </p:txBody>
        </p:sp>
        <p:sp>
          <p:nvSpPr>
            <p:cNvPr id="190" name="rc190"/>
            <p:cNvSpPr/>
            <p:nvPr/>
          </p:nvSpPr>
          <p:spPr>
            <a:xfrm>
              <a:off x="3774666" y="3409603"/>
              <a:ext cx="220363" cy="987661"/>
            </a:xfrm>
            <a:prstGeom prst="rect">
              <a:avLst/>
            </a:prstGeom>
            <a:solidFill>
              <a:srgbClr val="E2231A">
                <a:alpha val="100000"/>
              </a:srgbClr>
            </a:solidFill>
          </p:spPr>
          <p:txBody>
            <a:bodyPr/>
            <a:lstStyle/>
            <a:p>
              <a:endParaRPr/>
            </a:p>
          </p:txBody>
        </p:sp>
        <p:sp>
          <p:nvSpPr>
            <p:cNvPr id="191" name="rc191"/>
            <p:cNvSpPr/>
            <p:nvPr/>
          </p:nvSpPr>
          <p:spPr>
            <a:xfrm>
              <a:off x="4068484" y="3499391"/>
              <a:ext cx="220363" cy="912838"/>
            </a:xfrm>
            <a:prstGeom prst="rect">
              <a:avLst/>
            </a:prstGeom>
            <a:solidFill>
              <a:srgbClr val="E2231A">
                <a:alpha val="100000"/>
              </a:srgbClr>
            </a:solidFill>
          </p:spPr>
          <p:txBody>
            <a:bodyPr/>
            <a:lstStyle/>
            <a:p>
              <a:endParaRPr/>
            </a:p>
          </p:txBody>
        </p:sp>
        <p:sp>
          <p:nvSpPr>
            <p:cNvPr id="192" name="rc192"/>
            <p:cNvSpPr/>
            <p:nvPr/>
          </p:nvSpPr>
          <p:spPr>
            <a:xfrm>
              <a:off x="4362302" y="3753788"/>
              <a:ext cx="220363" cy="688369"/>
            </a:xfrm>
            <a:prstGeom prst="rect">
              <a:avLst/>
            </a:prstGeom>
            <a:solidFill>
              <a:srgbClr val="E2231A">
                <a:alpha val="100000"/>
              </a:srgbClr>
            </a:solidFill>
          </p:spPr>
          <p:txBody>
            <a:bodyPr/>
            <a:lstStyle/>
            <a:p>
              <a:endParaRPr/>
            </a:p>
          </p:txBody>
        </p:sp>
        <p:sp>
          <p:nvSpPr>
            <p:cNvPr id="193" name="rc193"/>
            <p:cNvSpPr/>
            <p:nvPr/>
          </p:nvSpPr>
          <p:spPr>
            <a:xfrm>
              <a:off x="4656120" y="3723859"/>
              <a:ext cx="220363" cy="688369"/>
            </a:xfrm>
            <a:prstGeom prst="rect">
              <a:avLst/>
            </a:prstGeom>
            <a:solidFill>
              <a:srgbClr val="E2231A">
                <a:alpha val="100000"/>
              </a:srgbClr>
            </a:solidFill>
          </p:spPr>
          <p:txBody>
            <a:bodyPr/>
            <a:lstStyle/>
            <a:p>
              <a:endParaRPr/>
            </a:p>
          </p:txBody>
        </p:sp>
        <p:sp>
          <p:nvSpPr>
            <p:cNvPr id="194" name="rc194"/>
            <p:cNvSpPr/>
            <p:nvPr/>
          </p:nvSpPr>
          <p:spPr>
            <a:xfrm>
              <a:off x="4949938" y="3678966"/>
              <a:ext cx="220363" cy="643476"/>
            </a:xfrm>
            <a:prstGeom prst="rect">
              <a:avLst/>
            </a:prstGeom>
            <a:solidFill>
              <a:srgbClr val="E2231A">
                <a:alpha val="100000"/>
              </a:srgbClr>
            </a:solidFill>
          </p:spPr>
          <p:txBody>
            <a:bodyPr/>
            <a:lstStyle/>
            <a:p>
              <a:endParaRPr/>
            </a:p>
          </p:txBody>
        </p:sp>
        <p:sp>
          <p:nvSpPr>
            <p:cNvPr id="195" name="rc195"/>
            <p:cNvSpPr/>
            <p:nvPr/>
          </p:nvSpPr>
          <p:spPr>
            <a:xfrm>
              <a:off x="5243757" y="3753788"/>
              <a:ext cx="220363" cy="613547"/>
            </a:xfrm>
            <a:prstGeom prst="rect">
              <a:avLst/>
            </a:prstGeom>
            <a:solidFill>
              <a:srgbClr val="E2231A">
                <a:alpha val="100000"/>
              </a:srgbClr>
            </a:solidFill>
          </p:spPr>
          <p:txBody>
            <a:bodyPr/>
            <a:lstStyle/>
            <a:p>
              <a:endParaRPr/>
            </a:p>
          </p:txBody>
        </p:sp>
        <p:sp>
          <p:nvSpPr>
            <p:cNvPr id="196" name="rc196"/>
            <p:cNvSpPr/>
            <p:nvPr/>
          </p:nvSpPr>
          <p:spPr>
            <a:xfrm>
              <a:off x="5537575" y="3738824"/>
              <a:ext cx="220363" cy="598582"/>
            </a:xfrm>
            <a:prstGeom prst="rect">
              <a:avLst/>
            </a:prstGeom>
            <a:solidFill>
              <a:srgbClr val="E2231A">
                <a:alpha val="100000"/>
              </a:srgbClr>
            </a:solidFill>
          </p:spPr>
          <p:txBody>
            <a:bodyPr/>
            <a:lstStyle/>
            <a:p>
              <a:endParaRPr/>
            </a:p>
          </p:txBody>
        </p:sp>
        <p:sp>
          <p:nvSpPr>
            <p:cNvPr id="197" name="rc197"/>
            <p:cNvSpPr/>
            <p:nvPr/>
          </p:nvSpPr>
          <p:spPr>
            <a:xfrm>
              <a:off x="5831393" y="3723859"/>
              <a:ext cx="220363" cy="553688"/>
            </a:xfrm>
            <a:prstGeom prst="rect">
              <a:avLst/>
            </a:prstGeom>
            <a:solidFill>
              <a:srgbClr val="E2231A">
                <a:alpha val="100000"/>
              </a:srgbClr>
            </a:solidFill>
          </p:spPr>
          <p:txBody>
            <a:bodyPr/>
            <a:lstStyle/>
            <a:p>
              <a:endParaRPr/>
            </a:p>
          </p:txBody>
        </p:sp>
        <p:sp>
          <p:nvSpPr>
            <p:cNvPr id="198" name="rc198"/>
            <p:cNvSpPr/>
            <p:nvPr/>
          </p:nvSpPr>
          <p:spPr>
            <a:xfrm>
              <a:off x="6125211" y="3738824"/>
              <a:ext cx="220363" cy="508795"/>
            </a:xfrm>
            <a:prstGeom prst="rect">
              <a:avLst/>
            </a:prstGeom>
            <a:solidFill>
              <a:srgbClr val="E2231A">
                <a:alpha val="100000"/>
              </a:srgbClr>
            </a:solidFill>
          </p:spPr>
          <p:txBody>
            <a:bodyPr/>
            <a:lstStyle/>
            <a:p>
              <a:endParaRPr/>
            </a:p>
          </p:txBody>
        </p:sp>
        <p:sp>
          <p:nvSpPr>
            <p:cNvPr id="199" name="rc199"/>
            <p:cNvSpPr/>
            <p:nvPr/>
          </p:nvSpPr>
          <p:spPr>
            <a:xfrm>
              <a:off x="6419029" y="3768753"/>
              <a:ext cx="220363" cy="433972"/>
            </a:xfrm>
            <a:prstGeom prst="rect">
              <a:avLst/>
            </a:prstGeom>
            <a:solidFill>
              <a:srgbClr val="E2231A">
                <a:alpha val="100000"/>
              </a:srgbClr>
            </a:solidFill>
          </p:spPr>
          <p:txBody>
            <a:bodyPr/>
            <a:lstStyle/>
            <a:p>
              <a:endParaRPr/>
            </a:p>
          </p:txBody>
        </p:sp>
        <p:sp>
          <p:nvSpPr>
            <p:cNvPr id="200" name="rc200"/>
            <p:cNvSpPr/>
            <p:nvPr/>
          </p:nvSpPr>
          <p:spPr>
            <a:xfrm>
              <a:off x="6712847" y="3813647"/>
              <a:ext cx="220363" cy="374114"/>
            </a:xfrm>
            <a:prstGeom prst="rect">
              <a:avLst/>
            </a:prstGeom>
            <a:solidFill>
              <a:srgbClr val="E2231A">
                <a:alpha val="100000"/>
              </a:srgbClr>
            </a:solidFill>
          </p:spPr>
          <p:txBody>
            <a:bodyPr/>
            <a:lstStyle/>
            <a:p>
              <a:endParaRPr/>
            </a:p>
          </p:txBody>
        </p:sp>
        <p:sp>
          <p:nvSpPr>
            <p:cNvPr id="201" name="rc201"/>
            <p:cNvSpPr/>
            <p:nvPr/>
          </p:nvSpPr>
          <p:spPr>
            <a:xfrm>
              <a:off x="7006665" y="3409603"/>
              <a:ext cx="220363" cy="643476"/>
            </a:xfrm>
            <a:prstGeom prst="rect">
              <a:avLst/>
            </a:prstGeom>
            <a:solidFill>
              <a:srgbClr val="E2231A">
                <a:alpha val="100000"/>
              </a:srgbClr>
            </a:solidFill>
          </p:spPr>
          <p:txBody>
            <a:bodyPr/>
            <a:lstStyle/>
            <a:p>
              <a:endParaRPr/>
            </a:p>
          </p:txBody>
        </p:sp>
        <p:sp>
          <p:nvSpPr>
            <p:cNvPr id="202" name="rc202"/>
            <p:cNvSpPr/>
            <p:nvPr/>
          </p:nvSpPr>
          <p:spPr>
            <a:xfrm>
              <a:off x="7300483" y="3200100"/>
              <a:ext cx="220363" cy="598582"/>
            </a:xfrm>
            <a:prstGeom prst="rect">
              <a:avLst/>
            </a:prstGeom>
            <a:solidFill>
              <a:srgbClr val="E2231A">
                <a:alpha val="100000"/>
              </a:srgbClr>
            </a:solidFill>
          </p:spPr>
          <p:txBody>
            <a:bodyPr/>
            <a:lstStyle/>
            <a:p>
              <a:endParaRPr/>
            </a:p>
          </p:txBody>
        </p:sp>
        <p:sp>
          <p:nvSpPr>
            <p:cNvPr id="203" name="rc203"/>
            <p:cNvSpPr/>
            <p:nvPr/>
          </p:nvSpPr>
          <p:spPr>
            <a:xfrm>
              <a:off x="7594302" y="3858540"/>
              <a:ext cx="220363" cy="314255"/>
            </a:xfrm>
            <a:prstGeom prst="rect">
              <a:avLst/>
            </a:prstGeom>
            <a:solidFill>
              <a:srgbClr val="E2231A">
                <a:alpha val="100000"/>
              </a:srgbClr>
            </a:solidFill>
          </p:spPr>
          <p:txBody>
            <a:bodyPr/>
            <a:lstStyle/>
            <a:p>
              <a:endParaRPr/>
            </a:p>
          </p:txBody>
        </p:sp>
        <p:sp>
          <p:nvSpPr>
            <p:cNvPr id="204" name="rc204"/>
            <p:cNvSpPr/>
            <p:nvPr/>
          </p:nvSpPr>
          <p:spPr>
            <a:xfrm>
              <a:off x="7888120" y="3634072"/>
              <a:ext cx="220363" cy="374114"/>
            </a:xfrm>
            <a:prstGeom prst="rect">
              <a:avLst/>
            </a:prstGeom>
            <a:solidFill>
              <a:srgbClr val="E2231A">
                <a:alpha val="100000"/>
              </a:srgbClr>
            </a:solidFill>
          </p:spPr>
          <p:txBody>
            <a:bodyPr/>
            <a:lstStyle/>
            <a:p>
              <a:endParaRPr/>
            </a:p>
          </p:txBody>
        </p:sp>
        <p:sp>
          <p:nvSpPr>
            <p:cNvPr id="205" name="rc205"/>
            <p:cNvSpPr/>
            <p:nvPr/>
          </p:nvSpPr>
          <p:spPr>
            <a:xfrm>
              <a:off x="8181938" y="3649036"/>
              <a:ext cx="220363" cy="269362"/>
            </a:xfrm>
            <a:prstGeom prst="rect">
              <a:avLst/>
            </a:prstGeom>
            <a:solidFill>
              <a:srgbClr val="E2231A">
                <a:alpha val="100000"/>
              </a:srgbClr>
            </a:solidFill>
          </p:spPr>
          <p:txBody>
            <a:bodyPr/>
            <a:lstStyle/>
            <a:p>
              <a:endParaRPr/>
            </a:p>
          </p:txBody>
        </p:sp>
        <p:sp>
          <p:nvSpPr>
            <p:cNvPr id="206" name="rc206"/>
            <p:cNvSpPr/>
            <p:nvPr/>
          </p:nvSpPr>
          <p:spPr>
            <a:xfrm>
              <a:off x="8475756" y="3738824"/>
              <a:ext cx="220363" cy="284326"/>
            </a:xfrm>
            <a:prstGeom prst="rect">
              <a:avLst/>
            </a:prstGeom>
            <a:solidFill>
              <a:srgbClr val="E2231A">
                <a:alpha val="100000"/>
              </a:srgbClr>
            </a:solidFill>
          </p:spPr>
          <p:txBody>
            <a:bodyPr/>
            <a:lstStyle/>
            <a:p>
              <a:endParaRPr/>
            </a:p>
          </p:txBody>
        </p:sp>
        <p:sp>
          <p:nvSpPr>
            <p:cNvPr id="207" name="rc207"/>
            <p:cNvSpPr/>
            <p:nvPr/>
          </p:nvSpPr>
          <p:spPr>
            <a:xfrm>
              <a:off x="1130303" y="1763501"/>
              <a:ext cx="220363" cy="852980"/>
            </a:xfrm>
            <a:prstGeom prst="rect">
              <a:avLst/>
            </a:prstGeom>
            <a:solidFill>
              <a:srgbClr val="F26A21">
                <a:alpha val="100000"/>
              </a:srgbClr>
            </a:solidFill>
          </p:spPr>
          <p:txBody>
            <a:bodyPr/>
            <a:lstStyle/>
            <a:p>
              <a:endParaRPr/>
            </a:p>
          </p:txBody>
        </p:sp>
        <p:sp>
          <p:nvSpPr>
            <p:cNvPr id="208" name="rc208"/>
            <p:cNvSpPr/>
            <p:nvPr/>
          </p:nvSpPr>
          <p:spPr>
            <a:xfrm>
              <a:off x="1424121" y="1793431"/>
              <a:ext cx="220363" cy="882909"/>
            </a:xfrm>
            <a:prstGeom prst="rect">
              <a:avLst/>
            </a:prstGeom>
            <a:solidFill>
              <a:srgbClr val="F26A21">
                <a:alpha val="100000"/>
              </a:srgbClr>
            </a:solidFill>
          </p:spPr>
          <p:txBody>
            <a:bodyPr/>
            <a:lstStyle/>
            <a:p>
              <a:endParaRPr/>
            </a:p>
          </p:txBody>
        </p:sp>
        <p:sp>
          <p:nvSpPr>
            <p:cNvPr id="209" name="rc209"/>
            <p:cNvSpPr/>
            <p:nvPr/>
          </p:nvSpPr>
          <p:spPr>
            <a:xfrm>
              <a:off x="1717939" y="1808395"/>
              <a:ext cx="220363" cy="882909"/>
            </a:xfrm>
            <a:prstGeom prst="rect">
              <a:avLst/>
            </a:prstGeom>
            <a:solidFill>
              <a:srgbClr val="F26A21">
                <a:alpha val="100000"/>
              </a:srgbClr>
            </a:solidFill>
          </p:spPr>
          <p:txBody>
            <a:bodyPr/>
            <a:lstStyle/>
            <a:p>
              <a:endParaRPr/>
            </a:p>
          </p:txBody>
        </p:sp>
        <p:sp>
          <p:nvSpPr>
            <p:cNvPr id="210" name="rc210"/>
            <p:cNvSpPr/>
            <p:nvPr/>
          </p:nvSpPr>
          <p:spPr>
            <a:xfrm>
              <a:off x="2011757" y="1987970"/>
              <a:ext cx="220363" cy="852980"/>
            </a:xfrm>
            <a:prstGeom prst="rect">
              <a:avLst/>
            </a:prstGeom>
            <a:solidFill>
              <a:srgbClr val="F26A21">
                <a:alpha val="100000"/>
              </a:srgbClr>
            </a:solidFill>
          </p:spPr>
          <p:txBody>
            <a:bodyPr/>
            <a:lstStyle/>
            <a:p>
              <a:endParaRPr/>
            </a:p>
          </p:txBody>
        </p:sp>
        <p:sp>
          <p:nvSpPr>
            <p:cNvPr id="211" name="rc211"/>
            <p:cNvSpPr/>
            <p:nvPr/>
          </p:nvSpPr>
          <p:spPr>
            <a:xfrm>
              <a:off x="2305575" y="2212438"/>
              <a:ext cx="220363" cy="808086"/>
            </a:xfrm>
            <a:prstGeom prst="rect">
              <a:avLst/>
            </a:prstGeom>
            <a:solidFill>
              <a:srgbClr val="F26A21">
                <a:alpha val="100000"/>
              </a:srgbClr>
            </a:solidFill>
          </p:spPr>
          <p:txBody>
            <a:bodyPr/>
            <a:lstStyle/>
            <a:p>
              <a:endParaRPr/>
            </a:p>
          </p:txBody>
        </p:sp>
        <p:sp>
          <p:nvSpPr>
            <p:cNvPr id="212" name="rc212"/>
            <p:cNvSpPr/>
            <p:nvPr/>
          </p:nvSpPr>
          <p:spPr>
            <a:xfrm>
              <a:off x="2599393" y="2436907"/>
              <a:ext cx="220363" cy="778157"/>
            </a:xfrm>
            <a:prstGeom prst="rect">
              <a:avLst/>
            </a:prstGeom>
            <a:solidFill>
              <a:srgbClr val="F26A21">
                <a:alpha val="100000"/>
              </a:srgbClr>
            </a:solidFill>
          </p:spPr>
          <p:txBody>
            <a:bodyPr/>
            <a:lstStyle/>
            <a:p>
              <a:endParaRPr/>
            </a:p>
          </p:txBody>
        </p:sp>
        <p:sp>
          <p:nvSpPr>
            <p:cNvPr id="213" name="rc213"/>
            <p:cNvSpPr/>
            <p:nvPr/>
          </p:nvSpPr>
          <p:spPr>
            <a:xfrm>
              <a:off x="2893212" y="2556623"/>
              <a:ext cx="220363" cy="748228"/>
            </a:xfrm>
            <a:prstGeom prst="rect">
              <a:avLst/>
            </a:prstGeom>
            <a:solidFill>
              <a:srgbClr val="F26A21">
                <a:alpha val="100000"/>
              </a:srgbClr>
            </a:solidFill>
          </p:spPr>
          <p:txBody>
            <a:bodyPr/>
            <a:lstStyle/>
            <a:p>
              <a:endParaRPr/>
            </a:p>
          </p:txBody>
        </p:sp>
        <p:sp>
          <p:nvSpPr>
            <p:cNvPr id="214" name="rc214"/>
            <p:cNvSpPr/>
            <p:nvPr/>
          </p:nvSpPr>
          <p:spPr>
            <a:xfrm>
              <a:off x="3187030" y="2571588"/>
              <a:ext cx="220363" cy="718299"/>
            </a:xfrm>
            <a:prstGeom prst="rect">
              <a:avLst/>
            </a:prstGeom>
            <a:solidFill>
              <a:srgbClr val="F26A21">
                <a:alpha val="100000"/>
              </a:srgbClr>
            </a:solidFill>
          </p:spPr>
          <p:txBody>
            <a:bodyPr/>
            <a:lstStyle/>
            <a:p>
              <a:endParaRPr/>
            </a:p>
          </p:txBody>
        </p:sp>
        <p:sp>
          <p:nvSpPr>
            <p:cNvPr id="215" name="rc215"/>
            <p:cNvSpPr/>
            <p:nvPr/>
          </p:nvSpPr>
          <p:spPr>
            <a:xfrm>
              <a:off x="3480848" y="2721234"/>
              <a:ext cx="220363" cy="613547"/>
            </a:xfrm>
            <a:prstGeom prst="rect">
              <a:avLst/>
            </a:prstGeom>
            <a:solidFill>
              <a:srgbClr val="F26A21">
                <a:alpha val="100000"/>
              </a:srgbClr>
            </a:solidFill>
          </p:spPr>
          <p:txBody>
            <a:bodyPr/>
            <a:lstStyle/>
            <a:p>
              <a:endParaRPr/>
            </a:p>
          </p:txBody>
        </p:sp>
        <p:sp>
          <p:nvSpPr>
            <p:cNvPr id="216" name="rc216"/>
            <p:cNvSpPr/>
            <p:nvPr/>
          </p:nvSpPr>
          <p:spPr>
            <a:xfrm>
              <a:off x="3774666" y="2885844"/>
              <a:ext cx="220363" cy="523759"/>
            </a:xfrm>
            <a:prstGeom prst="rect">
              <a:avLst/>
            </a:prstGeom>
            <a:solidFill>
              <a:srgbClr val="F26A21">
                <a:alpha val="100000"/>
              </a:srgbClr>
            </a:solidFill>
          </p:spPr>
          <p:txBody>
            <a:bodyPr/>
            <a:lstStyle/>
            <a:p>
              <a:endParaRPr/>
            </a:p>
          </p:txBody>
        </p:sp>
        <p:sp>
          <p:nvSpPr>
            <p:cNvPr id="217" name="rc217"/>
            <p:cNvSpPr/>
            <p:nvPr/>
          </p:nvSpPr>
          <p:spPr>
            <a:xfrm>
              <a:off x="4068484" y="2811021"/>
              <a:ext cx="220363" cy="688369"/>
            </a:xfrm>
            <a:prstGeom prst="rect">
              <a:avLst/>
            </a:prstGeom>
            <a:solidFill>
              <a:srgbClr val="F26A21">
                <a:alpha val="100000"/>
              </a:srgbClr>
            </a:solidFill>
          </p:spPr>
          <p:txBody>
            <a:bodyPr/>
            <a:lstStyle/>
            <a:p>
              <a:endParaRPr/>
            </a:p>
          </p:txBody>
        </p:sp>
        <p:sp>
          <p:nvSpPr>
            <p:cNvPr id="218" name="rc218"/>
            <p:cNvSpPr/>
            <p:nvPr/>
          </p:nvSpPr>
          <p:spPr>
            <a:xfrm>
              <a:off x="4362302" y="3020525"/>
              <a:ext cx="220363" cy="733263"/>
            </a:xfrm>
            <a:prstGeom prst="rect">
              <a:avLst/>
            </a:prstGeom>
            <a:solidFill>
              <a:srgbClr val="F26A21">
                <a:alpha val="100000"/>
              </a:srgbClr>
            </a:solidFill>
          </p:spPr>
          <p:txBody>
            <a:bodyPr/>
            <a:lstStyle/>
            <a:p>
              <a:endParaRPr/>
            </a:p>
          </p:txBody>
        </p:sp>
        <p:sp>
          <p:nvSpPr>
            <p:cNvPr id="219" name="rc219"/>
            <p:cNvSpPr/>
            <p:nvPr/>
          </p:nvSpPr>
          <p:spPr>
            <a:xfrm>
              <a:off x="4656120" y="2945702"/>
              <a:ext cx="220363" cy="778157"/>
            </a:xfrm>
            <a:prstGeom prst="rect">
              <a:avLst/>
            </a:prstGeom>
            <a:solidFill>
              <a:srgbClr val="F26A21">
                <a:alpha val="100000"/>
              </a:srgbClr>
            </a:solidFill>
          </p:spPr>
          <p:txBody>
            <a:bodyPr/>
            <a:lstStyle/>
            <a:p>
              <a:endParaRPr/>
            </a:p>
          </p:txBody>
        </p:sp>
        <p:sp>
          <p:nvSpPr>
            <p:cNvPr id="220" name="rc220"/>
            <p:cNvSpPr/>
            <p:nvPr/>
          </p:nvSpPr>
          <p:spPr>
            <a:xfrm>
              <a:off x="4949938" y="2840950"/>
              <a:ext cx="220363" cy="838015"/>
            </a:xfrm>
            <a:prstGeom prst="rect">
              <a:avLst/>
            </a:prstGeom>
            <a:solidFill>
              <a:srgbClr val="F26A21">
                <a:alpha val="100000"/>
              </a:srgbClr>
            </a:solidFill>
          </p:spPr>
          <p:txBody>
            <a:bodyPr/>
            <a:lstStyle/>
            <a:p>
              <a:endParaRPr/>
            </a:p>
          </p:txBody>
        </p:sp>
        <p:sp>
          <p:nvSpPr>
            <p:cNvPr id="221" name="rc221"/>
            <p:cNvSpPr/>
            <p:nvPr/>
          </p:nvSpPr>
          <p:spPr>
            <a:xfrm>
              <a:off x="5243757" y="2930737"/>
              <a:ext cx="220363" cy="823051"/>
            </a:xfrm>
            <a:prstGeom prst="rect">
              <a:avLst/>
            </a:prstGeom>
            <a:solidFill>
              <a:srgbClr val="F26A21">
                <a:alpha val="100000"/>
              </a:srgbClr>
            </a:solidFill>
          </p:spPr>
          <p:txBody>
            <a:bodyPr/>
            <a:lstStyle/>
            <a:p>
              <a:endParaRPr/>
            </a:p>
          </p:txBody>
        </p:sp>
        <p:sp>
          <p:nvSpPr>
            <p:cNvPr id="222" name="rc222"/>
            <p:cNvSpPr/>
            <p:nvPr/>
          </p:nvSpPr>
          <p:spPr>
            <a:xfrm>
              <a:off x="5537575" y="2930737"/>
              <a:ext cx="220363" cy="808086"/>
            </a:xfrm>
            <a:prstGeom prst="rect">
              <a:avLst/>
            </a:prstGeom>
            <a:solidFill>
              <a:srgbClr val="F26A21">
                <a:alpha val="100000"/>
              </a:srgbClr>
            </a:solidFill>
          </p:spPr>
          <p:txBody>
            <a:bodyPr/>
            <a:lstStyle/>
            <a:p>
              <a:endParaRPr/>
            </a:p>
          </p:txBody>
        </p:sp>
        <p:sp>
          <p:nvSpPr>
            <p:cNvPr id="223" name="rc223"/>
            <p:cNvSpPr/>
            <p:nvPr/>
          </p:nvSpPr>
          <p:spPr>
            <a:xfrm>
              <a:off x="5831393" y="3050454"/>
              <a:ext cx="220363" cy="673405"/>
            </a:xfrm>
            <a:prstGeom prst="rect">
              <a:avLst/>
            </a:prstGeom>
            <a:solidFill>
              <a:srgbClr val="F26A21">
                <a:alpha val="100000"/>
              </a:srgbClr>
            </a:solidFill>
          </p:spPr>
          <p:txBody>
            <a:bodyPr/>
            <a:lstStyle/>
            <a:p>
              <a:endParaRPr/>
            </a:p>
          </p:txBody>
        </p:sp>
        <p:sp>
          <p:nvSpPr>
            <p:cNvPr id="224" name="rc224"/>
            <p:cNvSpPr/>
            <p:nvPr/>
          </p:nvSpPr>
          <p:spPr>
            <a:xfrm>
              <a:off x="6125211" y="3095348"/>
              <a:ext cx="220363" cy="643476"/>
            </a:xfrm>
            <a:prstGeom prst="rect">
              <a:avLst/>
            </a:prstGeom>
            <a:solidFill>
              <a:srgbClr val="F26A21">
                <a:alpha val="100000"/>
              </a:srgbClr>
            </a:solidFill>
          </p:spPr>
          <p:txBody>
            <a:bodyPr/>
            <a:lstStyle/>
            <a:p>
              <a:endParaRPr/>
            </a:p>
          </p:txBody>
        </p:sp>
        <p:sp>
          <p:nvSpPr>
            <p:cNvPr id="225" name="rc225"/>
            <p:cNvSpPr/>
            <p:nvPr/>
          </p:nvSpPr>
          <p:spPr>
            <a:xfrm>
              <a:off x="6419029" y="3155206"/>
              <a:ext cx="220363" cy="613547"/>
            </a:xfrm>
            <a:prstGeom prst="rect">
              <a:avLst/>
            </a:prstGeom>
            <a:solidFill>
              <a:srgbClr val="F26A21">
                <a:alpha val="100000"/>
              </a:srgbClr>
            </a:solidFill>
          </p:spPr>
          <p:txBody>
            <a:bodyPr/>
            <a:lstStyle/>
            <a:p>
              <a:endParaRPr/>
            </a:p>
          </p:txBody>
        </p:sp>
        <p:sp>
          <p:nvSpPr>
            <p:cNvPr id="226" name="rc226"/>
            <p:cNvSpPr/>
            <p:nvPr/>
          </p:nvSpPr>
          <p:spPr>
            <a:xfrm>
              <a:off x="6712847" y="3244993"/>
              <a:ext cx="220363" cy="568653"/>
            </a:xfrm>
            <a:prstGeom prst="rect">
              <a:avLst/>
            </a:prstGeom>
            <a:solidFill>
              <a:srgbClr val="F26A21">
                <a:alpha val="100000"/>
              </a:srgbClr>
            </a:solidFill>
          </p:spPr>
          <p:txBody>
            <a:bodyPr/>
            <a:lstStyle/>
            <a:p>
              <a:endParaRPr/>
            </a:p>
          </p:txBody>
        </p:sp>
        <p:sp>
          <p:nvSpPr>
            <p:cNvPr id="227" name="rc227"/>
            <p:cNvSpPr/>
            <p:nvPr/>
          </p:nvSpPr>
          <p:spPr>
            <a:xfrm>
              <a:off x="7006665" y="2781092"/>
              <a:ext cx="220363" cy="628511"/>
            </a:xfrm>
            <a:prstGeom prst="rect">
              <a:avLst/>
            </a:prstGeom>
            <a:solidFill>
              <a:srgbClr val="F26A21">
                <a:alpha val="100000"/>
              </a:srgbClr>
            </a:solidFill>
          </p:spPr>
          <p:txBody>
            <a:bodyPr/>
            <a:lstStyle/>
            <a:p>
              <a:endParaRPr/>
            </a:p>
          </p:txBody>
        </p:sp>
        <p:sp>
          <p:nvSpPr>
            <p:cNvPr id="228" name="rc228"/>
            <p:cNvSpPr/>
            <p:nvPr/>
          </p:nvSpPr>
          <p:spPr>
            <a:xfrm>
              <a:off x="7300483" y="2436907"/>
              <a:ext cx="220363" cy="763192"/>
            </a:xfrm>
            <a:prstGeom prst="rect">
              <a:avLst/>
            </a:prstGeom>
            <a:solidFill>
              <a:srgbClr val="F26A21">
                <a:alpha val="100000"/>
              </a:srgbClr>
            </a:solidFill>
          </p:spPr>
          <p:txBody>
            <a:bodyPr/>
            <a:lstStyle/>
            <a:p>
              <a:endParaRPr/>
            </a:p>
          </p:txBody>
        </p:sp>
        <p:sp>
          <p:nvSpPr>
            <p:cNvPr id="229" name="rc229"/>
            <p:cNvSpPr/>
            <p:nvPr/>
          </p:nvSpPr>
          <p:spPr>
            <a:xfrm>
              <a:off x="7594302" y="3170170"/>
              <a:ext cx="220363" cy="688369"/>
            </a:xfrm>
            <a:prstGeom prst="rect">
              <a:avLst/>
            </a:prstGeom>
            <a:solidFill>
              <a:srgbClr val="F26A21">
                <a:alpha val="100000"/>
              </a:srgbClr>
            </a:solidFill>
          </p:spPr>
          <p:txBody>
            <a:bodyPr/>
            <a:lstStyle/>
            <a:p>
              <a:endParaRPr/>
            </a:p>
          </p:txBody>
        </p:sp>
        <p:sp>
          <p:nvSpPr>
            <p:cNvPr id="230" name="rc230"/>
            <p:cNvSpPr/>
            <p:nvPr/>
          </p:nvSpPr>
          <p:spPr>
            <a:xfrm>
              <a:off x="7888120" y="3020525"/>
              <a:ext cx="220363" cy="613547"/>
            </a:xfrm>
            <a:prstGeom prst="rect">
              <a:avLst/>
            </a:prstGeom>
            <a:solidFill>
              <a:srgbClr val="F26A21">
                <a:alpha val="100000"/>
              </a:srgbClr>
            </a:solidFill>
          </p:spPr>
          <p:txBody>
            <a:bodyPr/>
            <a:lstStyle/>
            <a:p>
              <a:endParaRPr/>
            </a:p>
          </p:txBody>
        </p:sp>
        <p:sp>
          <p:nvSpPr>
            <p:cNvPr id="231" name="rc231"/>
            <p:cNvSpPr/>
            <p:nvPr/>
          </p:nvSpPr>
          <p:spPr>
            <a:xfrm>
              <a:off x="8181938" y="3050454"/>
              <a:ext cx="220363" cy="598582"/>
            </a:xfrm>
            <a:prstGeom prst="rect">
              <a:avLst/>
            </a:prstGeom>
            <a:solidFill>
              <a:srgbClr val="F26A21">
                <a:alpha val="100000"/>
              </a:srgbClr>
            </a:solidFill>
          </p:spPr>
          <p:txBody>
            <a:bodyPr/>
            <a:lstStyle/>
            <a:p>
              <a:endParaRPr/>
            </a:p>
          </p:txBody>
        </p:sp>
        <p:sp>
          <p:nvSpPr>
            <p:cNvPr id="232" name="rc232"/>
            <p:cNvSpPr/>
            <p:nvPr/>
          </p:nvSpPr>
          <p:spPr>
            <a:xfrm>
              <a:off x="8475756" y="3140241"/>
              <a:ext cx="220363" cy="598582"/>
            </a:xfrm>
            <a:prstGeom prst="rect">
              <a:avLst/>
            </a:prstGeom>
            <a:solidFill>
              <a:srgbClr val="F26A21">
                <a:alpha val="100000"/>
              </a:srgbClr>
            </a:solidFill>
          </p:spPr>
          <p:txBody>
            <a:bodyPr/>
            <a:lstStyle/>
            <a:p>
              <a:endParaRPr/>
            </a:p>
          </p:txBody>
        </p:sp>
        <p:sp>
          <p:nvSpPr>
            <p:cNvPr id="233" name="tx233"/>
            <p:cNvSpPr/>
            <p:nvPr/>
          </p:nvSpPr>
          <p:spPr>
            <a:xfrm>
              <a:off x="1177694" y="4963250"/>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2.4</a:t>
              </a:r>
            </a:p>
          </p:txBody>
        </p:sp>
        <p:sp>
          <p:nvSpPr>
            <p:cNvPr id="234" name="tx234"/>
            <p:cNvSpPr/>
            <p:nvPr/>
          </p:nvSpPr>
          <p:spPr>
            <a:xfrm>
              <a:off x="2646784" y="4978214"/>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2.2</a:t>
              </a:r>
            </a:p>
          </p:txBody>
        </p:sp>
        <p:sp>
          <p:nvSpPr>
            <p:cNvPr id="235" name="tx235"/>
            <p:cNvSpPr/>
            <p:nvPr/>
          </p:nvSpPr>
          <p:spPr>
            <a:xfrm>
              <a:off x="4115875" y="5044408"/>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36" name="tx236"/>
            <p:cNvSpPr/>
            <p:nvPr/>
          </p:nvSpPr>
          <p:spPr>
            <a:xfrm>
              <a:off x="5584966" y="5044408"/>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37" name="tx237"/>
            <p:cNvSpPr/>
            <p:nvPr/>
          </p:nvSpPr>
          <p:spPr>
            <a:xfrm>
              <a:off x="6760238" y="5053037"/>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238" name="tx238"/>
            <p:cNvSpPr/>
            <p:nvPr/>
          </p:nvSpPr>
          <p:spPr>
            <a:xfrm>
              <a:off x="7054056" y="502200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39" name="tx239"/>
            <p:cNvSpPr/>
            <p:nvPr/>
          </p:nvSpPr>
          <p:spPr>
            <a:xfrm>
              <a:off x="7347875" y="4932218"/>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2.8</a:t>
              </a:r>
            </a:p>
          </p:txBody>
        </p:sp>
        <p:sp>
          <p:nvSpPr>
            <p:cNvPr id="240" name="tx240"/>
            <p:cNvSpPr/>
            <p:nvPr/>
          </p:nvSpPr>
          <p:spPr>
            <a:xfrm>
              <a:off x="7641693" y="5053037"/>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241" name="tx241"/>
            <p:cNvSpPr/>
            <p:nvPr/>
          </p:nvSpPr>
          <p:spPr>
            <a:xfrm>
              <a:off x="7935511" y="5007041"/>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242" name="tx242"/>
            <p:cNvSpPr/>
            <p:nvPr/>
          </p:nvSpPr>
          <p:spPr>
            <a:xfrm>
              <a:off x="8229329" y="5007041"/>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243" name="tx243"/>
            <p:cNvSpPr/>
            <p:nvPr/>
          </p:nvSpPr>
          <p:spPr>
            <a:xfrm>
              <a:off x="8523147" y="5007041"/>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244" name="tx244"/>
            <p:cNvSpPr/>
            <p:nvPr/>
          </p:nvSpPr>
          <p:spPr>
            <a:xfrm>
              <a:off x="1188986" y="476871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5" name="tx245"/>
            <p:cNvSpPr/>
            <p:nvPr/>
          </p:nvSpPr>
          <p:spPr>
            <a:xfrm>
              <a:off x="2658077" y="479864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6" name="tx246"/>
            <p:cNvSpPr/>
            <p:nvPr/>
          </p:nvSpPr>
          <p:spPr>
            <a:xfrm>
              <a:off x="4127167" y="492583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7" name="tx247"/>
            <p:cNvSpPr/>
            <p:nvPr/>
          </p:nvSpPr>
          <p:spPr>
            <a:xfrm>
              <a:off x="5596258" y="492583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8" name="tx248"/>
            <p:cNvSpPr/>
            <p:nvPr/>
          </p:nvSpPr>
          <p:spPr>
            <a:xfrm>
              <a:off x="6771530" y="494080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9" name="tx249"/>
            <p:cNvSpPr/>
            <p:nvPr/>
          </p:nvSpPr>
          <p:spPr>
            <a:xfrm>
              <a:off x="7065349" y="488094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0" name="tx250"/>
            <p:cNvSpPr/>
            <p:nvPr/>
          </p:nvSpPr>
          <p:spPr>
            <a:xfrm>
              <a:off x="7359167" y="469388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1" name="tx251"/>
            <p:cNvSpPr/>
            <p:nvPr/>
          </p:nvSpPr>
          <p:spPr>
            <a:xfrm>
              <a:off x="7652985" y="494080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2" name="tx252"/>
            <p:cNvSpPr/>
            <p:nvPr/>
          </p:nvSpPr>
          <p:spPr>
            <a:xfrm>
              <a:off x="7946803" y="4851016"/>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3" name="tx253"/>
            <p:cNvSpPr/>
            <p:nvPr/>
          </p:nvSpPr>
          <p:spPr>
            <a:xfrm>
              <a:off x="8240621" y="484353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4" name="tx254"/>
            <p:cNvSpPr/>
            <p:nvPr/>
          </p:nvSpPr>
          <p:spPr>
            <a:xfrm>
              <a:off x="8534439" y="484353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5" name="tx255"/>
            <p:cNvSpPr/>
            <p:nvPr/>
          </p:nvSpPr>
          <p:spPr>
            <a:xfrm>
              <a:off x="1177694" y="4513166"/>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3.2</a:t>
              </a:r>
            </a:p>
          </p:txBody>
        </p:sp>
        <p:sp>
          <p:nvSpPr>
            <p:cNvPr id="256" name="tx256"/>
            <p:cNvSpPr/>
            <p:nvPr/>
          </p:nvSpPr>
          <p:spPr>
            <a:xfrm>
              <a:off x="2646784" y="4581653"/>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2.7</a:t>
              </a:r>
            </a:p>
          </p:txBody>
        </p:sp>
        <p:sp>
          <p:nvSpPr>
            <p:cNvPr id="257" name="tx257"/>
            <p:cNvSpPr/>
            <p:nvPr/>
          </p:nvSpPr>
          <p:spPr>
            <a:xfrm>
              <a:off x="4115875" y="473878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2.2</a:t>
              </a:r>
            </a:p>
          </p:txBody>
        </p:sp>
        <p:sp>
          <p:nvSpPr>
            <p:cNvPr id="258" name="tx258"/>
            <p:cNvSpPr/>
            <p:nvPr/>
          </p:nvSpPr>
          <p:spPr>
            <a:xfrm>
              <a:off x="5584966" y="4723817"/>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2.4</a:t>
              </a:r>
            </a:p>
          </p:txBody>
        </p:sp>
        <p:sp>
          <p:nvSpPr>
            <p:cNvPr id="259" name="tx259"/>
            <p:cNvSpPr/>
            <p:nvPr/>
          </p:nvSpPr>
          <p:spPr>
            <a:xfrm>
              <a:off x="6760238" y="4730196"/>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2.5</a:t>
              </a:r>
            </a:p>
          </p:txBody>
        </p:sp>
        <p:sp>
          <p:nvSpPr>
            <p:cNvPr id="260" name="tx260"/>
            <p:cNvSpPr/>
            <p:nvPr/>
          </p:nvSpPr>
          <p:spPr>
            <a:xfrm>
              <a:off x="7054056" y="465647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2.7</a:t>
              </a:r>
            </a:p>
          </p:txBody>
        </p:sp>
        <p:sp>
          <p:nvSpPr>
            <p:cNvPr id="261" name="tx261"/>
            <p:cNvSpPr/>
            <p:nvPr/>
          </p:nvSpPr>
          <p:spPr>
            <a:xfrm>
              <a:off x="7347875" y="444587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2.9</a:t>
              </a:r>
            </a:p>
          </p:txBody>
        </p:sp>
        <p:sp>
          <p:nvSpPr>
            <p:cNvPr id="262" name="tx262"/>
            <p:cNvSpPr/>
            <p:nvPr/>
          </p:nvSpPr>
          <p:spPr>
            <a:xfrm>
              <a:off x="7641693" y="4707749"/>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2.8</a:t>
              </a:r>
            </a:p>
          </p:txBody>
        </p:sp>
        <p:sp>
          <p:nvSpPr>
            <p:cNvPr id="263" name="tx263"/>
            <p:cNvSpPr/>
            <p:nvPr/>
          </p:nvSpPr>
          <p:spPr>
            <a:xfrm>
              <a:off x="7935511" y="4632927"/>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2.6</a:t>
              </a:r>
            </a:p>
          </p:txBody>
        </p:sp>
        <p:sp>
          <p:nvSpPr>
            <p:cNvPr id="264" name="tx264"/>
            <p:cNvSpPr/>
            <p:nvPr/>
          </p:nvSpPr>
          <p:spPr>
            <a:xfrm>
              <a:off x="8229329" y="459551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2.9</a:t>
              </a:r>
            </a:p>
          </p:txBody>
        </p:sp>
        <p:sp>
          <p:nvSpPr>
            <p:cNvPr id="265" name="tx265"/>
            <p:cNvSpPr/>
            <p:nvPr/>
          </p:nvSpPr>
          <p:spPr>
            <a:xfrm>
              <a:off x="8523147" y="4602998"/>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2.8</a:t>
              </a:r>
            </a:p>
          </p:txBody>
        </p:sp>
        <p:sp>
          <p:nvSpPr>
            <p:cNvPr id="266" name="tx266"/>
            <p:cNvSpPr/>
            <p:nvPr/>
          </p:nvSpPr>
          <p:spPr>
            <a:xfrm>
              <a:off x="1188986" y="424495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7" name="tx267"/>
            <p:cNvSpPr/>
            <p:nvPr/>
          </p:nvSpPr>
          <p:spPr>
            <a:xfrm>
              <a:off x="2658077" y="435718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8" name="tx268"/>
            <p:cNvSpPr/>
            <p:nvPr/>
          </p:nvSpPr>
          <p:spPr>
            <a:xfrm>
              <a:off x="4127167" y="454424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9" name="tx269"/>
            <p:cNvSpPr/>
            <p:nvPr/>
          </p:nvSpPr>
          <p:spPr>
            <a:xfrm>
              <a:off x="5596258" y="451431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0" name="tx270"/>
            <p:cNvSpPr/>
            <p:nvPr/>
          </p:nvSpPr>
          <p:spPr>
            <a:xfrm>
              <a:off x="6760238" y="4445826"/>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71" name="tx271"/>
            <p:cNvSpPr/>
            <p:nvPr/>
          </p:nvSpPr>
          <p:spPr>
            <a:xfrm>
              <a:off x="7054056" y="4349703"/>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1.4</a:t>
              </a:r>
            </a:p>
          </p:txBody>
        </p:sp>
        <p:sp>
          <p:nvSpPr>
            <p:cNvPr id="272" name="tx272"/>
            <p:cNvSpPr/>
            <p:nvPr/>
          </p:nvSpPr>
          <p:spPr>
            <a:xfrm>
              <a:off x="7347875" y="4109167"/>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73" name="tx273"/>
            <p:cNvSpPr/>
            <p:nvPr/>
          </p:nvSpPr>
          <p:spPr>
            <a:xfrm>
              <a:off x="7641693" y="440956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274" name="tx274"/>
            <p:cNvSpPr/>
            <p:nvPr/>
          </p:nvSpPr>
          <p:spPr>
            <a:xfrm>
              <a:off x="7935511" y="4349703"/>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275" name="tx275"/>
            <p:cNvSpPr/>
            <p:nvPr/>
          </p:nvSpPr>
          <p:spPr>
            <a:xfrm>
              <a:off x="8229329" y="4289844"/>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276" name="tx276"/>
            <p:cNvSpPr/>
            <p:nvPr/>
          </p:nvSpPr>
          <p:spPr>
            <a:xfrm>
              <a:off x="8560817" y="4319774"/>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77" name="tx277"/>
            <p:cNvSpPr/>
            <p:nvPr/>
          </p:nvSpPr>
          <p:spPr>
            <a:xfrm>
              <a:off x="1188986" y="4162646"/>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8" name="tx278"/>
            <p:cNvSpPr/>
            <p:nvPr/>
          </p:nvSpPr>
          <p:spPr>
            <a:xfrm>
              <a:off x="2658077" y="428984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9" name="tx279"/>
            <p:cNvSpPr/>
            <p:nvPr/>
          </p:nvSpPr>
          <p:spPr>
            <a:xfrm>
              <a:off x="4127167" y="447690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0" name="tx280"/>
            <p:cNvSpPr/>
            <p:nvPr/>
          </p:nvSpPr>
          <p:spPr>
            <a:xfrm>
              <a:off x="5596258" y="441704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1" name="tx281"/>
            <p:cNvSpPr/>
            <p:nvPr/>
          </p:nvSpPr>
          <p:spPr>
            <a:xfrm>
              <a:off x="6771530" y="428236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2" name="tx282"/>
            <p:cNvSpPr/>
            <p:nvPr/>
          </p:nvSpPr>
          <p:spPr>
            <a:xfrm>
              <a:off x="7054056" y="416264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283" name="tx283"/>
            <p:cNvSpPr/>
            <p:nvPr/>
          </p:nvSpPr>
          <p:spPr>
            <a:xfrm>
              <a:off x="7347875" y="3908248"/>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284" name="tx284"/>
            <p:cNvSpPr/>
            <p:nvPr/>
          </p:nvSpPr>
          <p:spPr>
            <a:xfrm>
              <a:off x="7652985" y="425243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5" name="tx285"/>
            <p:cNvSpPr/>
            <p:nvPr/>
          </p:nvSpPr>
          <p:spPr>
            <a:xfrm>
              <a:off x="7935511" y="4139096"/>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86" name="tx286"/>
            <p:cNvSpPr/>
            <p:nvPr/>
          </p:nvSpPr>
          <p:spPr>
            <a:xfrm>
              <a:off x="8229329" y="4064273"/>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287" name="tx287"/>
            <p:cNvSpPr/>
            <p:nvPr/>
          </p:nvSpPr>
          <p:spPr>
            <a:xfrm>
              <a:off x="8523147" y="4146534"/>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88" name="tx288"/>
            <p:cNvSpPr/>
            <p:nvPr/>
          </p:nvSpPr>
          <p:spPr>
            <a:xfrm>
              <a:off x="1188986" y="408034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9" name="tx289"/>
            <p:cNvSpPr/>
            <p:nvPr/>
          </p:nvSpPr>
          <p:spPr>
            <a:xfrm>
              <a:off x="2658077" y="422250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0" name="tx290"/>
            <p:cNvSpPr/>
            <p:nvPr/>
          </p:nvSpPr>
          <p:spPr>
            <a:xfrm>
              <a:off x="4127167" y="440956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1" name="tx291"/>
            <p:cNvSpPr/>
            <p:nvPr/>
          </p:nvSpPr>
          <p:spPr>
            <a:xfrm>
              <a:off x="5596258" y="4327256"/>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2" name="tx292"/>
            <p:cNvSpPr/>
            <p:nvPr/>
          </p:nvSpPr>
          <p:spPr>
            <a:xfrm>
              <a:off x="6771530" y="418509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3" name="tx293"/>
            <p:cNvSpPr/>
            <p:nvPr/>
          </p:nvSpPr>
          <p:spPr>
            <a:xfrm>
              <a:off x="7065349" y="405041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4" name="tx294"/>
            <p:cNvSpPr/>
            <p:nvPr/>
          </p:nvSpPr>
          <p:spPr>
            <a:xfrm>
              <a:off x="7359167" y="379601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5" name="tx295"/>
            <p:cNvSpPr/>
            <p:nvPr/>
          </p:nvSpPr>
          <p:spPr>
            <a:xfrm>
              <a:off x="7652985" y="4162646"/>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6" name="tx296"/>
            <p:cNvSpPr/>
            <p:nvPr/>
          </p:nvSpPr>
          <p:spPr>
            <a:xfrm>
              <a:off x="7946803" y="399803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7" name="tx297"/>
            <p:cNvSpPr/>
            <p:nvPr/>
          </p:nvSpPr>
          <p:spPr>
            <a:xfrm>
              <a:off x="8240621" y="390824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8" name="tx298"/>
            <p:cNvSpPr/>
            <p:nvPr/>
          </p:nvSpPr>
          <p:spPr>
            <a:xfrm>
              <a:off x="8534439" y="402048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9" name="tx299"/>
            <p:cNvSpPr/>
            <p:nvPr/>
          </p:nvSpPr>
          <p:spPr>
            <a:xfrm>
              <a:off x="1177694" y="331604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9.8</a:t>
              </a:r>
            </a:p>
          </p:txBody>
        </p:sp>
        <p:sp>
          <p:nvSpPr>
            <p:cNvPr id="300" name="tx300"/>
            <p:cNvSpPr/>
            <p:nvPr/>
          </p:nvSpPr>
          <p:spPr>
            <a:xfrm>
              <a:off x="2646784" y="3690159"/>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6.8</a:t>
              </a:r>
            </a:p>
          </p:txBody>
        </p:sp>
        <p:sp>
          <p:nvSpPr>
            <p:cNvPr id="301" name="tx301"/>
            <p:cNvSpPr/>
            <p:nvPr/>
          </p:nvSpPr>
          <p:spPr>
            <a:xfrm>
              <a:off x="4115875" y="392211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6.1</a:t>
              </a:r>
            </a:p>
          </p:txBody>
        </p:sp>
        <p:sp>
          <p:nvSpPr>
            <p:cNvPr id="302" name="tx302"/>
            <p:cNvSpPr/>
            <p:nvPr/>
          </p:nvSpPr>
          <p:spPr>
            <a:xfrm>
              <a:off x="5622636" y="4005782"/>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303" name="tx303"/>
            <p:cNvSpPr/>
            <p:nvPr/>
          </p:nvSpPr>
          <p:spPr>
            <a:xfrm>
              <a:off x="6760238" y="3967004"/>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2.5</a:t>
              </a:r>
            </a:p>
          </p:txBody>
        </p:sp>
        <p:sp>
          <p:nvSpPr>
            <p:cNvPr id="304" name="tx304"/>
            <p:cNvSpPr/>
            <p:nvPr/>
          </p:nvSpPr>
          <p:spPr>
            <a:xfrm>
              <a:off x="7054056" y="3697597"/>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4.3</a:t>
              </a:r>
            </a:p>
          </p:txBody>
        </p:sp>
        <p:sp>
          <p:nvSpPr>
            <p:cNvPr id="305" name="tx305"/>
            <p:cNvSpPr/>
            <p:nvPr/>
          </p:nvSpPr>
          <p:spPr>
            <a:xfrm>
              <a:off x="7385545" y="3467058"/>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306" name="tx306"/>
            <p:cNvSpPr/>
            <p:nvPr/>
          </p:nvSpPr>
          <p:spPr>
            <a:xfrm>
              <a:off x="7641693" y="398307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2.1</a:t>
              </a:r>
            </a:p>
          </p:txBody>
        </p:sp>
        <p:sp>
          <p:nvSpPr>
            <p:cNvPr id="307" name="tx307"/>
            <p:cNvSpPr/>
            <p:nvPr/>
          </p:nvSpPr>
          <p:spPr>
            <a:xfrm>
              <a:off x="7935511" y="3787429"/>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2.5</a:t>
              </a:r>
            </a:p>
          </p:txBody>
        </p:sp>
        <p:sp>
          <p:nvSpPr>
            <p:cNvPr id="308" name="tx308"/>
            <p:cNvSpPr/>
            <p:nvPr/>
          </p:nvSpPr>
          <p:spPr>
            <a:xfrm>
              <a:off x="8229329" y="3750017"/>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309" name="tx309"/>
            <p:cNvSpPr/>
            <p:nvPr/>
          </p:nvSpPr>
          <p:spPr>
            <a:xfrm>
              <a:off x="8523147" y="3847287"/>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1.9</a:t>
              </a:r>
            </a:p>
          </p:txBody>
        </p:sp>
        <p:sp>
          <p:nvSpPr>
            <p:cNvPr id="310" name="tx310"/>
            <p:cNvSpPr/>
            <p:nvPr/>
          </p:nvSpPr>
          <p:spPr>
            <a:xfrm>
              <a:off x="1177694" y="2157394"/>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5.7</a:t>
              </a:r>
            </a:p>
          </p:txBody>
        </p:sp>
        <p:sp>
          <p:nvSpPr>
            <p:cNvPr id="311" name="tx311"/>
            <p:cNvSpPr/>
            <p:nvPr/>
          </p:nvSpPr>
          <p:spPr>
            <a:xfrm>
              <a:off x="2646784" y="279228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5.2</a:t>
              </a:r>
            </a:p>
          </p:txBody>
        </p:sp>
        <p:sp>
          <p:nvSpPr>
            <p:cNvPr id="312" name="tx312"/>
            <p:cNvSpPr/>
            <p:nvPr/>
          </p:nvSpPr>
          <p:spPr>
            <a:xfrm>
              <a:off x="4115875" y="3121506"/>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4.6</a:t>
              </a:r>
            </a:p>
          </p:txBody>
        </p:sp>
        <p:sp>
          <p:nvSpPr>
            <p:cNvPr id="313" name="tx313"/>
            <p:cNvSpPr/>
            <p:nvPr/>
          </p:nvSpPr>
          <p:spPr>
            <a:xfrm>
              <a:off x="5584966" y="3301345"/>
              <a:ext cx="125581" cy="65768"/>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5.4</a:t>
              </a:r>
            </a:p>
          </p:txBody>
        </p:sp>
        <p:sp>
          <p:nvSpPr>
            <p:cNvPr id="314" name="tx314"/>
            <p:cNvSpPr/>
            <p:nvPr/>
          </p:nvSpPr>
          <p:spPr>
            <a:xfrm>
              <a:off x="6760238" y="3495576"/>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3.8</a:t>
              </a:r>
            </a:p>
          </p:txBody>
        </p:sp>
        <p:sp>
          <p:nvSpPr>
            <p:cNvPr id="315" name="tx315"/>
            <p:cNvSpPr/>
            <p:nvPr/>
          </p:nvSpPr>
          <p:spPr>
            <a:xfrm>
              <a:off x="7054056" y="3062750"/>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4.2</a:t>
              </a:r>
            </a:p>
          </p:txBody>
        </p:sp>
        <p:sp>
          <p:nvSpPr>
            <p:cNvPr id="316" name="tx316"/>
            <p:cNvSpPr/>
            <p:nvPr/>
          </p:nvSpPr>
          <p:spPr>
            <a:xfrm>
              <a:off x="7347875" y="2784803"/>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5.1</a:t>
              </a:r>
            </a:p>
          </p:txBody>
        </p:sp>
        <p:sp>
          <p:nvSpPr>
            <p:cNvPr id="317" name="tx317"/>
            <p:cNvSpPr/>
            <p:nvPr/>
          </p:nvSpPr>
          <p:spPr>
            <a:xfrm>
              <a:off x="7641693" y="348065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4.6</a:t>
              </a:r>
            </a:p>
          </p:txBody>
        </p:sp>
        <p:sp>
          <p:nvSpPr>
            <p:cNvPr id="318" name="tx318"/>
            <p:cNvSpPr/>
            <p:nvPr/>
          </p:nvSpPr>
          <p:spPr>
            <a:xfrm>
              <a:off x="7935511" y="329470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4.1</a:t>
              </a:r>
            </a:p>
          </p:txBody>
        </p:sp>
        <p:sp>
          <p:nvSpPr>
            <p:cNvPr id="319" name="tx319"/>
            <p:cNvSpPr/>
            <p:nvPr/>
          </p:nvSpPr>
          <p:spPr>
            <a:xfrm>
              <a:off x="8266999" y="3317412"/>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320" name="tx320"/>
            <p:cNvSpPr/>
            <p:nvPr/>
          </p:nvSpPr>
          <p:spPr>
            <a:xfrm>
              <a:off x="8560817" y="3407200"/>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321" name="tx321"/>
            <p:cNvSpPr/>
            <p:nvPr/>
          </p:nvSpPr>
          <p:spPr>
            <a:xfrm>
              <a:off x="1134991" y="164546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22.8</a:t>
              </a:r>
            </a:p>
          </p:txBody>
        </p:sp>
        <p:sp>
          <p:nvSpPr>
            <p:cNvPr id="322" name="tx322"/>
            <p:cNvSpPr/>
            <p:nvPr/>
          </p:nvSpPr>
          <p:spPr>
            <a:xfrm>
              <a:off x="1428809" y="169035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22.5</a:t>
              </a:r>
            </a:p>
          </p:txBody>
        </p:sp>
        <p:sp>
          <p:nvSpPr>
            <p:cNvPr id="323" name="tx323"/>
            <p:cNvSpPr/>
            <p:nvPr/>
          </p:nvSpPr>
          <p:spPr>
            <a:xfrm>
              <a:off x="1722627" y="166175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22.7</a:t>
              </a:r>
            </a:p>
          </p:txBody>
        </p:sp>
        <p:sp>
          <p:nvSpPr>
            <p:cNvPr id="324" name="tx324"/>
            <p:cNvSpPr/>
            <p:nvPr/>
          </p:nvSpPr>
          <p:spPr>
            <a:xfrm>
              <a:off x="2016445" y="185629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21.4</a:t>
              </a:r>
            </a:p>
          </p:txBody>
        </p:sp>
        <p:sp>
          <p:nvSpPr>
            <p:cNvPr id="325" name="tx325"/>
            <p:cNvSpPr/>
            <p:nvPr/>
          </p:nvSpPr>
          <p:spPr>
            <a:xfrm>
              <a:off x="2355467" y="2064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26" name="tx326"/>
            <p:cNvSpPr/>
            <p:nvPr/>
          </p:nvSpPr>
          <p:spPr>
            <a:xfrm>
              <a:off x="2604081" y="231881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18.3</a:t>
              </a:r>
            </a:p>
          </p:txBody>
        </p:sp>
        <p:sp>
          <p:nvSpPr>
            <p:cNvPr id="327" name="tx327"/>
            <p:cNvSpPr/>
            <p:nvPr/>
          </p:nvSpPr>
          <p:spPr>
            <a:xfrm>
              <a:off x="2897900" y="242362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17.6</a:t>
              </a:r>
            </a:p>
          </p:txBody>
        </p:sp>
        <p:sp>
          <p:nvSpPr>
            <p:cNvPr id="328" name="tx328"/>
            <p:cNvSpPr/>
            <p:nvPr/>
          </p:nvSpPr>
          <p:spPr>
            <a:xfrm>
              <a:off x="3191718" y="245487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17.4</a:t>
              </a:r>
            </a:p>
          </p:txBody>
        </p:sp>
        <p:sp>
          <p:nvSpPr>
            <p:cNvPr id="329" name="tx329"/>
            <p:cNvSpPr/>
            <p:nvPr/>
          </p:nvSpPr>
          <p:spPr>
            <a:xfrm>
              <a:off x="3485536" y="257326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16.6</a:t>
              </a:r>
            </a:p>
          </p:txBody>
        </p:sp>
        <p:sp>
          <p:nvSpPr>
            <p:cNvPr id="330" name="tx330"/>
            <p:cNvSpPr/>
            <p:nvPr/>
          </p:nvSpPr>
          <p:spPr>
            <a:xfrm>
              <a:off x="3779354" y="278277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15.2</a:t>
              </a:r>
            </a:p>
          </p:txBody>
        </p:sp>
        <p:sp>
          <p:nvSpPr>
            <p:cNvPr id="331" name="tx331"/>
            <p:cNvSpPr/>
            <p:nvPr/>
          </p:nvSpPr>
          <p:spPr>
            <a:xfrm>
              <a:off x="4073172" y="26929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15.8</a:t>
              </a:r>
            </a:p>
          </p:txBody>
        </p:sp>
        <p:sp>
          <p:nvSpPr>
            <p:cNvPr id="332" name="tx332"/>
            <p:cNvSpPr/>
            <p:nvPr/>
          </p:nvSpPr>
          <p:spPr>
            <a:xfrm>
              <a:off x="4366990" y="288752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14.5</a:t>
              </a:r>
            </a:p>
          </p:txBody>
        </p:sp>
        <p:sp>
          <p:nvSpPr>
            <p:cNvPr id="333" name="tx333"/>
            <p:cNvSpPr/>
            <p:nvPr/>
          </p:nvSpPr>
          <p:spPr>
            <a:xfrm>
              <a:off x="4706012" y="2812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4" name="tx334"/>
            <p:cNvSpPr/>
            <p:nvPr/>
          </p:nvSpPr>
          <p:spPr>
            <a:xfrm>
              <a:off x="4954627" y="270794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15.7</a:t>
              </a:r>
            </a:p>
          </p:txBody>
        </p:sp>
        <p:sp>
          <p:nvSpPr>
            <p:cNvPr id="335" name="tx335"/>
            <p:cNvSpPr/>
            <p:nvPr/>
          </p:nvSpPr>
          <p:spPr>
            <a:xfrm>
              <a:off x="5293649" y="2812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6" name="tx336"/>
            <p:cNvSpPr/>
            <p:nvPr/>
          </p:nvSpPr>
          <p:spPr>
            <a:xfrm>
              <a:off x="5542263" y="279773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337" name="tx337"/>
            <p:cNvSpPr/>
            <p:nvPr/>
          </p:nvSpPr>
          <p:spPr>
            <a:xfrm>
              <a:off x="5836081" y="291739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14.3</a:t>
              </a:r>
            </a:p>
          </p:txBody>
        </p:sp>
        <p:sp>
          <p:nvSpPr>
            <p:cNvPr id="338" name="tx338"/>
            <p:cNvSpPr/>
            <p:nvPr/>
          </p:nvSpPr>
          <p:spPr>
            <a:xfrm>
              <a:off x="6129899" y="297725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339" name="tx339"/>
            <p:cNvSpPr/>
            <p:nvPr/>
          </p:nvSpPr>
          <p:spPr>
            <a:xfrm>
              <a:off x="6423717" y="30520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13.4</a:t>
              </a:r>
            </a:p>
          </p:txBody>
        </p:sp>
        <p:sp>
          <p:nvSpPr>
            <p:cNvPr id="340" name="tx340"/>
            <p:cNvSpPr/>
            <p:nvPr/>
          </p:nvSpPr>
          <p:spPr>
            <a:xfrm>
              <a:off x="6717535" y="314191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12.8</a:t>
              </a:r>
            </a:p>
          </p:txBody>
        </p:sp>
        <p:sp>
          <p:nvSpPr>
            <p:cNvPr id="341" name="tx341"/>
            <p:cNvSpPr/>
            <p:nvPr/>
          </p:nvSpPr>
          <p:spPr>
            <a:xfrm>
              <a:off x="7056557" y="26630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2" name="tx342"/>
            <p:cNvSpPr/>
            <p:nvPr/>
          </p:nvSpPr>
          <p:spPr>
            <a:xfrm>
              <a:off x="7305172" y="233383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18.2</a:t>
              </a:r>
            </a:p>
          </p:txBody>
        </p:sp>
        <p:sp>
          <p:nvSpPr>
            <p:cNvPr id="343" name="tx343"/>
            <p:cNvSpPr/>
            <p:nvPr/>
          </p:nvSpPr>
          <p:spPr>
            <a:xfrm>
              <a:off x="7598990" y="302215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344" name="tx344"/>
            <p:cNvSpPr/>
            <p:nvPr/>
          </p:nvSpPr>
          <p:spPr>
            <a:xfrm>
              <a:off x="7892808" y="288752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14.5</a:t>
              </a:r>
            </a:p>
          </p:txBody>
        </p:sp>
        <p:sp>
          <p:nvSpPr>
            <p:cNvPr id="345" name="tx345"/>
            <p:cNvSpPr/>
            <p:nvPr/>
          </p:nvSpPr>
          <p:spPr>
            <a:xfrm>
              <a:off x="8186626" y="293373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346" name="tx346"/>
            <p:cNvSpPr/>
            <p:nvPr/>
          </p:nvSpPr>
          <p:spPr>
            <a:xfrm>
              <a:off x="8480444" y="303711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347" name="tx347"/>
            <p:cNvSpPr/>
            <p:nvPr/>
          </p:nvSpPr>
          <p:spPr>
            <a:xfrm>
              <a:off x="604624" y="5118570"/>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348" name="tx348"/>
            <p:cNvSpPr/>
            <p:nvPr/>
          </p:nvSpPr>
          <p:spPr>
            <a:xfrm>
              <a:off x="604624" y="4372276"/>
              <a:ext cx="84757" cy="1094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a:t>
              </a:r>
            </a:p>
          </p:txBody>
        </p:sp>
        <p:sp>
          <p:nvSpPr>
            <p:cNvPr id="349" name="tx349"/>
            <p:cNvSpPr/>
            <p:nvPr/>
          </p:nvSpPr>
          <p:spPr>
            <a:xfrm>
              <a:off x="519867" y="3622113"/>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a:t>
              </a:r>
            </a:p>
          </p:txBody>
        </p:sp>
        <p:sp>
          <p:nvSpPr>
            <p:cNvPr id="350" name="tx350"/>
            <p:cNvSpPr/>
            <p:nvPr/>
          </p:nvSpPr>
          <p:spPr>
            <a:xfrm>
              <a:off x="519867" y="2873885"/>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a:t>
              </a:r>
            </a:p>
          </p:txBody>
        </p:sp>
        <p:sp>
          <p:nvSpPr>
            <p:cNvPr id="351" name="tx351"/>
            <p:cNvSpPr/>
            <p:nvPr/>
          </p:nvSpPr>
          <p:spPr>
            <a:xfrm>
              <a:off x="519867" y="2125657"/>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a:t>
              </a:r>
            </a:p>
          </p:txBody>
        </p:sp>
        <p:sp>
          <p:nvSpPr>
            <p:cNvPr id="352" name="tx352"/>
            <p:cNvSpPr/>
            <p:nvPr/>
          </p:nvSpPr>
          <p:spPr>
            <a:xfrm rot="-5400000">
              <a:off x="1069816"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353" name="tx353"/>
            <p:cNvSpPr/>
            <p:nvPr/>
          </p:nvSpPr>
          <p:spPr>
            <a:xfrm rot="-5400000">
              <a:off x="253890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354" name="tx354"/>
            <p:cNvSpPr/>
            <p:nvPr/>
          </p:nvSpPr>
          <p:spPr>
            <a:xfrm rot="-5400000">
              <a:off x="400799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355" name="tx355"/>
            <p:cNvSpPr/>
            <p:nvPr/>
          </p:nvSpPr>
          <p:spPr>
            <a:xfrm rot="-5400000">
              <a:off x="5477088"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356" name="tx356"/>
            <p:cNvSpPr/>
            <p:nvPr/>
          </p:nvSpPr>
          <p:spPr>
            <a:xfrm rot="-5400000">
              <a:off x="6652360"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357" name="tx357"/>
            <p:cNvSpPr/>
            <p:nvPr/>
          </p:nvSpPr>
          <p:spPr>
            <a:xfrm rot="-5400000">
              <a:off x="6946179"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358" name="tx358"/>
            <p:cNvSpPr/>
            <p:nvPr/>
          </p:nvSpPr>
          <p:spPr>
            <a:xfrm rot="-5400000">
              <a:off x="723999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359" name="tx359"/>
            <p:cNvSpPr/>
            <p:nvPr/>
          </p:nvSpPr>
          <p:spPr>
            <a:xfrm rot="-5400000">
              <a:off x="7533815"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360" name="tx360"/>
            <p:cNvSpPr/>
            <p:nvPr/>
          </p:nvSpPr>
          <p:spPr>
            <a:xfrm rot="-5400000">
              <a:off x="7827596" y="5522427"/>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361" name="tx361"/>
            <p:cNvSpPr/>
            <p:nvPr/>
          </p:nvSpPr>
          <p:spPr>
            <a:xfrm rot="-5400000">
              <a:off x="8121451"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362" name="tx362"/>
            <p:cNvSpPr/>
            <p:nvPr/>
          </p:nvSpPr>
          <p:spPr>
            <a:xfrm rot="-5400000">
              <a:off x="8415269"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363" name="tx363"/>
            <p:cNvSpPr/>
            <p:nvPr/>
          </p:nvSpPr>
          <p:spPr>
            <a:xfrm rot="-5400000">
              <a:off x="-579792" y="3397950"/>
              <a:ext cx="19225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Zero-dose children (millions)</a:t>
              </a:r>
            </a:p>
          </p:txBody>
        </p:sp>
        <p:sp>
          <p:nvSpPr>
            <p:cNvPr id="364" name="rc364"/>
            <p:cNvSpPr/>
            <p:nvPr/>
          </p:nvSpPr>
          <p:spPr>
            <a:xfrm>
              <a:off x="1503622" y="6141404"/>
              <a:ext cx="201456" cy="201456"/>
            </a:xfrm>
            <a:prstGeom prst="rect">
              <a:avLst/>
            </a:prstGeom>
            <a:solidFill>
              <a:srgbClr val="0058AB">
                <a:alpha val="100000"/>
              </a:srgbClr>
            </a:solidFill>
          </p:spPr>
          <p:txBody>
            <a:bodyPr/>
            <a:lstStyle/>
            <a:p>
              <a:endParaRPr/>
            </a:p>
          </p:txBody>
        </p:sp>
        <p:sp>
          <p:nvSpPr>
            <p:cNvPr id="365" name="rc365"/>
            <p:cNvSpPr/>
            <p:nvPr/>
          </p:nvSpPr>
          <p:spPr>
            <a:xfrm>
              <a:off x="2277263" y="6141404"/>
              <a:ext cx="201456" cy="201456"/>
            </a:xfrm>
            <a:prstGeom prst="rect">
              <a:avLst/>
            </a:prstGeom>
            <a:solidFill>
              <a:srgbClr val="1CABE2">
                <a:alpha val="100000"/>
              </a:srgbClr>
            </a:solidFill>
          </p:spPr>
          <p:txBody>
            <a:bodyPr/>
            <a:lstStyle/>
            <a:p>
              <a:endParaRPr/>
            </a:p>
          </p:txBody>
        </p:sp>
        <p:sp>
          <p:nvSpPr>
            <p:cNvPr id="366" name="rc366"/>
            <p:cNvSpPr/>
            <p:nvPr/>
          </p:nvSpPr>
          <p:spPr>
            <a:xfrm>
              <a:off x="3059313" y="6141404"/>
              <a:ext cx="201456" cy="201456"/>
            </a:xfrm>
            <a:prstGeom prst="rect">
              <a:avLst/>
            </a:prstGeom>
            <a:solidFill>
              <a:srgbClr val="00833D">
                <a:alpha val="100000"/>
              </a:srgbClr>
            </a:solidFill>
          </p:spPr>
          <p:txBody>
            <a:bodyPr/>
            <a:lstStyle/>
            <a:p>
              <a:endParaRPr/>
            </a:p>
          </p:txBody>
        </p:sp>
        <p:sp>
          <p:nvSpPr>
            <p:cNvPr id="367" name="rc367"/>
            <p:cNvSpPr/>
            <p:nvPr/>
          </p:nvSpPr>
          <p:spPr>
            <a:xfrm>
              <a:off x="3832955" y="6141404"/>
              <a:ext cx="201456" cy="201456"/>
            </a:xfrm>
            <a:prstGeom prst="rect">
              <a:avLst/>
            </a:prstGeom>
            <a:solidFill>
              <a:srgbClr val="80BD41">
                <a:alpha val="100000"/>
              </a:srgbClr>
            </a:solidFill>
          </p:spPr>
          <p:txBody>
            <a:bodyPr/>
            <a:lstStyle/>
            <a:p>
              <a:endParaRPr/>
            </a:p>
          </p:txBody>
        </p:sp>
        <p:sp>
          <p:nvSpPr>
            <p:cNvPr id="368" name="rc368"/>
            <p:cNvSpPr/>
            <p:nvPr/>
          </p:nvSpPr>
          <p:spPr>
            <a:xfrm>
              <a:off x="4598113" y="6141404"/>
              <a:ext cx="201456" cy="201456"/>
            </a:xfrm>
            <a:prstGeom prst="rect">
              <a:avLst/>
            </a:prstGeom>
            <a:solidFill>
              <a:srgbClr val="6A1E74">
                <a:alpha val="100000"/>
              </a:srgbClr>
            </a:solidFill>
          </p:spPr>
          <p:txBody>
            <a:bodyPr/>
            <a:lstStyle/>
            <a:p>
              <a:endParaRPr/>
            </a:p>
          </p:txBody>
        </p:sp>
        <p:sp>
          <p:nvSpPr>
            <p:cNvPr id="369" name="rc369"/>
            <p:cNvSpPr/>
            <p:nvPr/>
          </p:nvSpPr>
          <p:spPr>
            <a:xfrm>
              <a:off x="5397055" y="6141404"/>
              <a:ext cx="201456" cy="201456"/>
            </a:xfrm>
            <a:prstGeom prst="rect">
              <a:avLst/>
            </a:prstGeom>
            <a:solidFill>
              <a:srgbClr val="961A49">
                <a:alpha val="100000"/>
              </a:srgbClr>
            </a:solidFill>
          </p:spPr>
          <p:txBody>
            <a:bodyPr/>
            <a:lstStyle/>
            <a:p>
              <a:endParaRPr/>
            </a:p>
          </p:txBody>
        </p:sp>
        <p:sp>
          <p:nvSpPr>
            <p:cNvPr id="370" name="rc370"/>
            <p:cNvSpPr/>
            <p:nvPr/>
          </p:nvSpPr>
          <p:spPr>
            <a:xfrm>
              <a:off x="6865202" y="6141404"/>
              <a:ext cx="201455" cy="201456"/>
            </a:xfrm>
            <a:prstGeom prst="rect">
              <a:avLst/>
            </a:prstGeom>
            <a:solidFill>
              <a:srgbClr val="E2231A">
                <a:alpha val="100000"/>
              </a:srgbClr>
            </a:solidFill>
          </p:spPr>
          <p:txBody>
            <a:bodyPr/>
            <a:lstStyle/>
            <a:p>
              <a:endParaRPr/>
            </a:p>
          </p:txBody>
        </p:sp>
        <p:sp>
          <p:nvSpPr>
            <p:cNvPr id="371" name="rc371"/>
            <p:cNvSpPr/>
            <p:nvPr/>
          </p:nvSpPr>
          <p:spPr>
            <a:xfrm>
              <a:off x="7655736" y="6141404"/>
              <a:ext cx="201455" cy="201456"/>
            </a:xfrm>
            <a:prstGeom prst="rect">
              <a:avLst/>
            </a:prstGeom>
            <a:solidFill>
              <a:srgbClr val="F26A21">
                <a:alpha val="100000"/>
              </a:srgbClr>
            </a:solidFill>
          </p:spPr>
          <p:txBody>
            <a:bodyPr/>
            <a:lstStyle/>
            <a:p>
              <a:endParaRPr/>
            </a:p>
          </p:txBody>
        </p:sp>
        <p:sp>
          <p:nvSpPr>
            <p:cNvPr id="372" name="tx372"/>
            <p:cNvSpPr/>
            <p:nvPr/>
          </p:nvSpPr>
          <p:spPr>
            <a:xfrm>
              <a:off x="1783667" y="6187586"/>
              <a:ext cx="415007"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EAPR</a:t>
              </a:r>
            </a:p>
          </p:txBody>
        </p:sp>
        <p:sp>
          <p:nvSpPr>
            <p:cNvPr id="373" name="tx373"/>
            <p:cNvSpPr/>
            <p:nvPr/>
          </p:nvSpPr>
          <p:spPr>
            <a:xfrm>
              <a:off x="2557308" y="6183865"/>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ECAR</a:t>
              </a:r>
            </a:p>
          </p:txBody>
        </p:sp>
        <p:sp>
          <p:nvSpPr>
            <p:cNvPr id="374" name="tx374"/>
            <p:cNvSpPr/>
            <p:nvPr/>
          </p:nvSpPr>
          <p:spPr>
            <a:xfrm>
              <a:off x="3339358" y="6183865"/>
              <a:ext cx="415007"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ESAR</a:t>
              </a:r>
            </a:p>
          </p:txBody>
        </p:sp>
        <p:sp>
          <p:nvSpPr>
            <p:cNvPr id="375" name="tx375"/>
            <p:cNvSpPr/>
            <p:nvPr/>
          </p:nvSpPr>
          <p:spPr>
            <a:xfrm>
              <a:off x="4113000" y="6183865"/>
              <a:ext cx="40652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LACR</a:t>
              </a:r>
            </a:p>
          </p:txBody>
        </p:sp>
        <p:sp>
          <p:nvSpPr>
            <p:cNvPr id="376" name="tx376"/>
            <p:cNvSpPr/>
            <p:nvPr/>
          </p:nvSpPr>
          <p:spPr>
            <a:xfrm>
              <a:off x="4878158" y="6187586"/>
              <a:ext cx="440308"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MENA</a:t>
              </a:r>
            </a:p>
          </p:txBody>
        </p:sp>
        <p:sp>
          <p:nvSpPr>
            <p:cNvPr id="377" name="tx377"/>
            <p:cNvSpPr/>
            <p:nvPr/>
          </p:nvSpPr>
          <p:spPr>
            <a:xfrm>
              <a:off x="5677100" y="6155514"/>
              <a:ext cx="1109513"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Non-programme</a:t>
              </a:r>
            </a:p>
          </p:txBody>
        </p:sp>
        <p:sp>
          <p:nvSpPr>
            <p:cNvPr id="378" name="tx378"/>
            <p:cNvSpPr/>
            <p:nvPr/>
          </p:nvSpPr>
          <p:spPr>
            <a:xfrm>
              <a:off x="7145248" y="6183791"/>
              <a:ext cx="431899"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ROSA</a:t>
              </a:r>
            </a:p>
          </p:txBody>
        </p:sp>
        <p:sp>
          <p:nvSpPr>
            <p:cNvPr id="379" name="tx379"/>
            <p:cNvSpPr/>
            <p:nvPr/>
          </p:nvSpPr>
          <p:spPr>
            <a:xfrm>
              <a:off x="7935781" y="6183865"/>
              <a:ext cx="46560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WCAR</a:t>
              </a:r>
            </a:p>
          </p:txBody>
        </p:sp>
        <p:sp>
          <p:nvSpPr>
            <p:cNvPr id="380" name="tx380"/>
            <p:cNvSpPr/>
            <p:nvPr/>
          </p:nvSpPr>
          <p:spPr>
            <a:xfrm>
              <a:off x="752012" y="1330710"/>
              <a:ext cx="46500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by region, 2000-2025</a:t>
              </a:r>
            </a:p>
          </p:txBody>
        </p:sp>
        <p:sp>
          <p:nvSpPr>
            <p:cNvPr id="381" name="tx381"/>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2" name="tx382"/>
            <p:cNvSpPr/>
            <p:nvPr/>
          </p:nvSpPr>
          <p:spPr>
            <a:xfrm>
              <a:off x="5110914" y="6586855"/>
              <a:ext cx="39634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in total number of zero-dose due to rounding.</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WCAR had the highest number of zero-dose children (4 million), followed by ESAR (2.8 million).
Overall, 2 regions (Non-programme and ROSA) saw an increase in the number of zero-dose children between 2024 and 2025, 3 saw a decline (ESAR, LACR, and MENA), and 3 (EAPR, ECAR, and WCAR) had approximately the same number of zero-dose children.</a:t>
            </a:r>
          </a:p>
        </p:txBody>
      </p:sp>
      <p:sp>
        <p:nvSpPr>
          <p:cNvPr id="3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Globally, the number of zero-dose children declined between 2024 and 2025, with declines recorded in ESAR, LACR, MENA, ESAR, and MENA.</a:t>
            </a:r>
          </a:p>
        </p:txBody>
      </p:sp>
      <p:grpSp>
        <p:nvGrpSpPr>
          <p:cNvPr id="385" name="Group 384"/>
          <p:cNvGrpSpPr/>
          <p:nvPr/>
        </p:nvGrpSpPr>
        <p:grpSpPr>
          <a:xfrm>
            <a:off x="292608" y="1005840"/>
            <a:ext cx="8595360" cy="28575"/>
            <a:chOff x="292608" y="1005840"/>
            <a:chExt cx="8595360" cy="28575"/>
          </a:xfrm>
        </p:grpSpPr>
        <p:sp>
          <p:nvSpPr>
            <p:cNvPr id="3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2008018"/>
              <a:ext cx="1938739" cy="2506657"/>
            </a:xfrm>
            <a:custGeom>
              <a:avLst/>
              <a:gdLst/>
              <a:ahLst/>
              <a:cxnLst/>
              <a:rect l="0" t="0" r="0" b="0"/>
              <a:pathLst>
                <a:path w="1938739" h="2506657">
                  <a:moveTo>
                    <a:pt x="529653" y="2101050"/>
                  </a:moveTo>
                  <a:lnTo>
                    <a:pt x="592707" y="2120365"/>
                  </a:lnTo>
                  <a:lnTo>
                    <a:pt x="655761" y="2139680"/>
                  </a:lnTo>
                  <a:lnTo>
                    <a:pt x="718815" y="2158994"/>
                  </a:lnTo>
                  <a:lnTo>
                    <a:pt x="781869" y="2178309"/>
                  </a:lnTo>
                  <a:lnTo>
                    <a:pt x="844923" y="2197623"/>
                  </a:lnTo>
                  <a:lnTo>
                    <a:pt x="907977" y="2216938"/>
                  </a:lnTo>
                  <a:lnTo>
                    <a:pt x="971031" y="2236253"/>
                  </a:lnTo>
                  <a:lnTo>
                    <a:pt x="1034085" y="2255567"/>
                  </a:lnTo>
                  <a:lnTo>
                    <a:pt x="1097139" y="2274882"/>
                  </a:lnTo>
                  <a:lnTo>
                    <a:pt x="1160192" y="2294196"/>
                  </a:lnTo>
                  <a:lnTo>
                    <a:pt x="1223246" y="2313511"/>
                  </a:lnTo>
                  <a:lnTo>
                    <a:pt x="1286300" y="2332826"/>
                  </a:lnTo>
                  <a:lnTo>
                    <a:pt x="1349354" y="2352140"/>
                  </a:lnTo>
                  <a:lnTo>
                    <a:pt x="1412408" y="2371455"/>
                  </a:lnTo>
                  <a:lnTo>
                    <a:pt x="1475462" y="2390769"/>
                  </a:lnTo>
                  <a:lnTo>
                    <a:pt x="1538516" y="2410084"/>
                  </a:lnTo>
                  <a:lnTo>
                    <a:pt x="1601570" y="2429398"/>
                  </a:lnTo>
                  <a:lnTo>
                    <a:pt x="1664624" y="2448713"/>
                  </a:lnTo>
                  <a:lnTo>
                    <a:pt x="1727678" y="2468028"/>
                  </a:lnTo>
                  <a:lnTo>
                    <a:pt x="1790732" y="2487342"/>
                  </a:lnTo>
                  <a:lnTo>
                    <a:pt x="1853786" y="2506657"/>
                  </a:lnTo>
                  <a:lnTo>
                    <a:pt x="1872000" y="2443379"/>
                  </a:lnTo>
                  <a:lnTo>
                    <a:pt x="1888054" y="2379519"/>
                  </a:lnTo>
                  <a:lnTo>
                    <a:pt x="1901931" y="2315150"/>
                  </a:lnTo>
                  <a:lnTo>
                    <a:pt x="1913614" y="2250348"/>
                  </a:lnTo>
                  <a:lnTo>
                    <a:pt x="1923090" y="2185186"/>
                  </a:lnTo>
                  <a:lnTo>
                    <a:pt x="1930347" y="2119740"/>
                  </a:lnTo>
                  <a:lnTo>
                    <a:pt x="1935378" y="2054085"/>
                  </a:lnTo>
                  <a:lnTo>
                    <a:pt x="1938176" y="1988297"/>
                  </a:lnTo>
                  <a:lnTo>
                    <a:pt x="1938739" y="1922453"/>
                  </a:lnTo>
                  <a:lnTo>
                    <a:pt x="1937065" y="1856627"/>
                  </a:lnTo>
                  <a:lnTo>
                    <a:pt x="1933157" y="1790895"/>
                  </a:lnTo>
                  <a:lnTo>
                    <a:pt x="1927020" y="1725335"/>
                  </a:lnTo>
                  <a:lnTo>
                    <a:pt x="1918659" y="1660021"/>
                  </a:lnTo>
                  <a:lnTo>
                    <a:pt x="1908086" y="1595028"/>
                  </a:lnTo>
                  <a:lnTo>
                    <a:pt x="1895311" y="1530432"/>
                  </a:lnTo>
                  <a:lnTo>
                    <a:pt x="1880351" y="1466307"/>
                  </a:lnTo>
                  <a:lnTo>
                    <a:pt x="1863221" y="1402726"/>
                  </a:lnTo>
                  <a:lnTo>
                    <a:pt x="1843942" y="1339765"/>
                  </a:lnTo>
                  <a:lnTo>
                    <a:pt x="1822537" y="1277494"/>
                  </a:lnTo>
                  <a:lnTo>
                    <a:pt x="1799029" y="1215986"/>
                  </a:lnTo>
                  <a:lnTo>
                    <a:pt x="1773446" y="1155312"/>
                  </a:lnTo>
                  <a:lnTo>
                    <a:pt x="1745817" y="1095541"/>
                  </a:lnTo>
                  <a:lnTo>
                    <a:pt x="1716175" y="1036743"/>
                  </a:lnTo>
                  <a:lnTo>
                    <a:pt x="1684553" y="978986"/>
                  </a:lnTo>
                  <a:lnTo>
                    <a:pt x="1650988" y="922336"/>
                  </a:lnTo>
                  <a:lnTo>
                    <a:pt x="1615518" y="866858"/>
                  </a:lnTo>
                  <a:lnTo>
                    <a:pt x="1578185" y="812617"/>
                  </a:lnTo>
                  <a:lnTo>
                    <a:pt x="1539032" y="759674"/>
                  </a:lnTo>
                  <a:lnTo>
                    <a:pt x="1498104" y="708092"/>
                  </a:lnTo>
                  <a:lnTo>
                    <a:pt x="1455447" y="657930"/>
                  </a:lnTo>
                  <a:lnTo>
                    <a:pt x="1411112" y="609245"/>
                  </a:lnTo>
                  <a:lnTo>
                    <a:pt x="1365149" y="562093"/>
                  </a:lnTo>
                  <a:lnTo>
                    <a:pt x="1317612" y="516529"/>
                  </a:lnTo>
                  <a:lnTo>
                    <a:pt x="1268554" y="472607"/>
                  </a:lnTo>
                  <a:lnTo>
                    <a:pt x="1218034" y="430375"/>
                  </a:lnTo>
                  <a:lnTo>
                    <a:pt x="1166108" y="389883"/>
                  </a:lnTo>
                  <a:lnTo>
                    <a:pt x="1112837" y="351178"/>
                  </a:lnTo>
                  <a:lnTo>
                    <a:pt x="1058283" y="314304"/>
                  </a:lnTo>
                  <a:lnTo>
                    <a:pt x="1002508" y="279304"/>
                  </a:lnTo>
                  <a:lnTo>
                    <a:pt x="945577" y="246218"/>
                  </a:lnTo>
                  <a:lnTo>
                    <a:pt x="887555" y="215084"/>
                  </a:lnTo>
                  <a:lnTo>
                    <a:pt x="828509" y="185939"/>
                  </a:lnTo>
                  <a:lnTo>
                    <a:pt x="768508" y="158815"/>
                  </a:lnTo>
                  <a:lnTo>
                    <a:pt x="707620" y="133745"/>
                  </a:lnTo>
                  <a:lnTo>
                    <a:pt x="645916" y="110757"/>
                  </a:lnTo>
                  <a:lnTo>
                    <a:pt x="583466" y="89877"/>
                  </a:lnTo>
                  <a:lnTo>
                    <a:pt x="520344" y="71130"/>
                  </a:lnTo>
                  <a:lnTo>
                    <a:pt x="456622" y="54538"/>
                  </a:lnTo>
                  <a:lnTo>
                    <a:pt x="392373" y="40119"/>
                  </a:lnTo>
                  <a:lnTo>
                    <a:pt x="327671" y="27889"/>
                  </a:lnTo>
                  <a:lnTo>
                    <a:pt x="262591" y="17865"/>
                  </a:lnTo>
                  <a:lnTo>
                    <a:pt x="197209" y="10055"/>
                  </a:lnTo>
                  <a:lnTo>
                    <a:pt x="131599" y="4471"/>
                  </a:lnTo>
                  <a:lnTo>
                    <a:pt x="65837" y="1118"/>
                  </a:lnTo>
                  <a:lnTo>
                    <a:pt x="0" y="0"/>
                  </a:lnTo>
                  <a:lnTo>
                    <a:pt x="0" y="65945"/>
                  </a:lnTo>
                  <a:lnTo>
                    <a:pt x="0" y="131891"/>
                  </a:lnTo>
                  <a:lnTo>
                    <a:pt x="0" y="197837"/>
                  </a:lnTo>
                  <a:lnTo>
                    <a:pt x="0" y="263783"/>
                  </a:lnTo>
                  <a:lnTo>
                    <a:pt x="0" y="329729"/>
                  </a:lnTo>
                  <a:lnTo>
                    <a:pt x="0" y="395675"/>
                  </a:lnTo>
                  <a:lnTo>
                    <a:pt x="0" y="461621"/>
                  </a:lnTo>
                  <a:lnTo>
                    <a:pt x="0" y="527566"/>
                  </a:lnTo>
                  <a:lnTo>
                    <a:pt x="0" y="593512"/>
                  </a:lnTo>
                  <a:lnTo>
                    <a:pt x="0" y="659458"/>
                  </a:lnTo>
                  <a:lnTo>
                    <a:pt x="0" y="725404"/>
                  </a:lnTo>
                  <a:lnTo>
                    <a:pt x="0" y="791350"/>
                  </a:lnTo>
                  <a:lnTo>
                    <a:pt x="0" y="857296"/>
                  </a:lnTo>
                  <a:lnTo>
                    <a:pt x="0" y="923242"/>
                  </a:lnTo>
                  <a:lnTo>
                    <a:pt x="0" y="989187"/>
                  </a:lnTo>
                  <a:lnTo>
                    <a:pt x="0" y="1055133"/>
                  </a:lnTo>
                  <a:lnTo>
                    <a:pt x="0" y="1121079"/>
                  </a:lnTo>
                  <a:lnTo>
                    <a:pt x="0" y="1187025"/>
                  </a:lnTo>
                  <a:lnTo>
                    <a:pt x="0" y="1252971"/>
                  </a:lnTo>
                  <a:lnTo>
                    <a:pt x="0" y="1318917"/>
                  </a:lnTo>
                  <a:lnTo>
                    <a:pt x="0" y="1384863"/>
                  </a:lnTo>
                  <a:lnTo>
                    <a:pt x="68807" y="1389153"/>
                  </a:lnTo>
                  <a:lnTo>
                    <a:pt x="136550" y="1401956"/>
                  </a:lnTo>
                  <a:lnTo>
                    <a:pt x="202177" y="1423076"/>
                  </a:lnTo>
                  <a:lnTo>
                    <a:pt x="264672" y="1452183"/>
                  </a:lnTo>
                  <a:lnTo>
                    <a:pt x="323068" y="1488828"/>
                  </a:lnTo>
                  <a:lnTo>
                    <a:pt x="376460" y="1532443"/>
                  </a:lnTo>
                  <a:lnTo>
                    <a:pt x="424021" y="1582351"/>
                  </a:lnTo>
                  <a:lnTo>
                    <a:pt x="465014" y="1637782"/>
                  </a:lnTo>
                  <a:lnTo>
                    <a:pt x="498804" y="1697874"/>
                  </a:lnTo>
                  <a:lnTo>
                    <a:pt x="524869" y="1761699"/>
                  </a:lnTo>
                  <a:lnTo>
                    <a:pt x="542803" y="1828267"/>
                  </a:lnTo>
                  <a:lnTo>
                    <a:pt x="552330" y="1896547"/>
                  </a:lnTo>
                  <a:lnTo>
                    <a:pt x="553302" y="1965482"/>
                  </a:lnTo>
                  <a:lnTo>
                    <a:pt x="545704" y="2034003"/>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161231" y="4109069"/>
              <a:ext cx="1909710" cy="1776537"/>
            </a:xfrm>
            <a:custGeom>
              <a:avLst/>
              <a:gdLst/>
              <a:ahLst/>
              <a:cxnLst/>
              <a:rect l="0" t="0" r="0" b="0"/>
              <a:pathLst>
                <a:path w="1909710" h="1776537">
                  <a:moveTo>
                    <a:pt x="39945" y="391472"/>
                  </a:moveTo>
                  <a:lnTo>
                    <a:pt x="38043" y="457390"/>
                  </a:lnTo>
                  <a:lnTo>
                    <a:pt x="36141" y="523308"/>
                  </a:lnTo>
                  <a:lnTo>
                    <a:pt x="34239" y="589227"/>
                  </a:lnTo>
                  <a:lnTo>
                    <a:pt x="32337" y="655145"/>
                  </a:lnTo>
                  <a:lnTo>
                    <a:pt x="30435" y="721064"/>
                  </a:lnTo>
                  <a:lnTo>
                    <a:pt x="28532" y="786982"/>
                  </a:lnTo>
                  <a:lnTo>
                    <a:pt x="26630" y="852901"/>
                  </a:lnTo>
                  <a:lnTo>
                    <a:pt x="24728" y="918819"/>
                  </a:lnTo>
                  <a:lnTo>
                    <a:pt x="22826" y="984737"/>
                  </a:lnTo>
                  <a:lnTo>
                    <a:pt x="20924" y="1050656"/>
                  </a:lnTo>
                  <a:lnTo>
                    <a:pt x="19021" y="1116574"/>
                  </a:lnTo>
                  <a:lnTo>
                    <a:pt x="17119" y="1182493"/>
                  </a:lnTo>
                  <a:lnTo>
                    <a:pt x="15217" y="1248411"/>
                  </a:lnTo>
                  <a:lnTo>
                    <a:pt x="13315" y="1314329"/>
                  </a:lnTo>
                  <a:lnTo>
                    <a:pt x="11413" y="1380248"/>
                  </a:lnTo>
                  <a:lnTo>
                    <a:pt x="9510" y="1446166"/>
                  </a:lnTo>
                  <a:lnTo>
                    <a:pt x="7608" y="1512085"/>
                  </a:lnTo>
                  <a:lnTo>
                    <a:pt x="5706" y="1578003"/>
                  </a:lnTo>
                  <a:lnTo>
                    <a:pt x="3804" y="1643922"/>
                  </a:lnTo>
                  <a:lnTo>
                    <a:pt x="1902" y="1709840"/>
                  </a:lnTo>
                  <a:lnTo>
                    <a:pt x="0" y="1775758"/>
                  </a:lnTo>
                  <a:lnTo>
                    <a:pt x="66442" y="1776537"/>
                  </a:lnTo>
                  <a:lnTo>
                    <a:pt x="132872" y="1775038"/>
                  </a:lnTo>
                  <a:lnTo>
                    <a:pt x="199212" y="1771263"/>
                  </a:lnTo>
                  <a:lnTo>
                    <a:pt x="265383" y="1765217"/>
                  </a:lnTo>
                  <a:lnTo>
                    <a:pt x="331308" y="1756908"/>
                  </a:lnTo>
                  <a:lnTo>
                    <a:pt x="396910" y="1746344"/>
                  </a:lnTo>
                  <a:lnTo>
                    <a:pt x="462111" y="1733539"/>
                  </a:lnTo>
                  <a:lnTo>
                    <a:pt x="526836" y="1718507"/>
                  </a:lnTo>
                  <a:lnTo>
                    <a:pt x="591007" y="1701265"/>
                  </a:lnTo>
                  <a:lnTo>
                    <a:pt x="654549" y="1681835"/>
                  </a:lnTo>
                  <a:lnTo>
                    <a:pt x="717389" y="1660239"/>
                  </a:lnTo>
                  <a:lnTo>
                    <a:pt x="779451" y="1636502"/>
                  </a:lnTo>
                  <a:lnTo>
                    <a:pt x="840664" y="1610653"/>
                  </a:lnTo>
                  <a:lnTo>
                    <a:pt x="900955" y="1582721"/>
                  </a:lnTo>
                  <a:lnTo>
                    <a:pt x="960254" y="1552739"/>
                  </a:lnTo>
                  <a:lnTo>
                    <a:pt x="1018490" y="1520744"/>
                  </a:lnTo>
                  <a:lnTo>
                    <a:pt x="1075595" y="1486771"/>
                  </a:lnTo>
                  <a:lnTo>
                    <a:pt x="1131503" y="1450861"/>
                  </a:lnTo>
                  <a:lnTo>
                    <a:pt x="1186148" y="1413057"/>
                  </a:lnTo>
                  <a:lnTo>
                    <a:pt x="1239465" y="1373403"/>
                  </a:lnTo>
                  <a:lnTo>
                    <a:pt x="1291392" y="1331944"/>
                  </a:lnTo>
                  <a:lnTo>
                    <a:pt x="1341868" y="1288731"/>
                  </a:lnTo>
                  <a:lnTo>
                    <a:pt x="1390833" y="1243813"/>
                  </a:lnTo>
                  <a:lnTo>
                    <a:pt x="1438230" y="1197244"/>
                  </a:lnTo>
                  <a:lnTo>
                    <a:pt x="1484004" y="1149078"/>
                  </a:lnTo>
                  <a:lnTo>
                    <a:pt x="1528101" y="1099372"/>
                  </a:lnTo>
                  <a:lnTo>
                    <a:pt x="1570468" y="1048184"/>
                  </a:lnTo>
                  <a:lnTo>
                    <a:pt x="1611056" y="995574"/>
                  </a:lnTo>
                  <a:lnTo>
                    <a:pt x="1649818" y="941605"/>
                  </a:lnTo>
                  <a:lnTo>
                    <a:pt x="1686707" y="886338"/>
                  </a:lnTo>
                  <a:lnTo>
                    <a:pt x="1721681" y="829840"/>
                  </a:lnTo>
                  <a:lnTo>
                    <a:pt x="1754699" y="772177"/>
                  </a:lnTo>
                  <a:lnTo>
                    <a:pt x="1785721" y="713417"/>
                  </a:lnTo>
                  <a:lnTo>
                    <a:pt x="1814711" y="653627"/>
                  </a:lnTo>
                  <a:lnTo>
                    <a:pt x="1841636" y="592880"/>
                  </a:lnTo>
                  <a:lnTo>
                    <a:pt x="1866463" y="531245"/>
                  </a:lnTo>
                  <a:lnTo>
                    <a:pt x="1889163" y="468796"/>
                  </a:lnTo>
                  <a:lnTo>
                    <a:pt x="1909710" y="405606"/>
                  </a:lnTo>
                  <a:lnTo>
                    <a:pt x="1846656" y="386291"/>
                  </a:lnTo>
                  <a:lnTo>
                    <a:pt x="1783603" y="366977"/>
                  </a:lnTo>
                  <a:lnTo>
                    <a:pt x="1720549" y="347662"/>
                  </a:lnTo>
                  <a:lnTo>
                    <a:pt x="1657495" y="328348"/>
                  </a:lnTo>
                  <a:lnTo>
                    <a:pt x="1594441" y="309033"/>
                  </a:lnTo>
                  <a:lnTo>
                    <a:pt x="1531387" y="289718"/>
                  </a:lnTo>
                  <a:lnTo>
                    <a:pt x="1468333" y="270404"/>
                  </a:lnTo>
                  <a:lnTo>
                    <a:pt x="1405279" y="251089"/>
                  </a:lnTo>
                  <a:lnTo>
                    <a:pt x="1342225" y="231775"/>
                  </a:lnTo>
                  <a:lnTo>
                    <a:pt x="1279171" y="212460"/>
                  </a:lnTo>
                  <a:lnTo>
                    <a:pt x="1216117" y="193145"/>
                  </a:lnTo>
                  <a:lnTo>
                    <a:pt x="1153063" y="173831"/>
                  </a:lnTo>
                  <a:lnTo>
                    <a:pt x="1090009" y="154516"/>
                  </a:lnTo>
                  <a:lnTo>
                    <a:pt x="1026955" y="135202"/>
                  </a:lnTo>
                  <a:lnTo>
                    <a:pt x="963901" y="115887"/>
                  </a:lnTo>
                  <a:lnTo>
                    <a:pt x="900847" y="96572"/>
                  </a:lnTo>
                  <a:lnTo>
                    <a:pt x="837793" y="77258"/>
                  </a:lnTo>
                  <a:lnTo>
                    <a:pt x="774739" y="57943"/>
                  </a:lnTo>
                  <a:lnTo>
                    <a:pt x="711685" y="38629"/>
                  </a:lnTo>
                  <a:lnTo>
                    <a:pt x="648631" y="19314"/>
                  </a:lnTo>
                  <a:lnTo>
                    <a:pt x="585577" y="0"/>
                  </a:lnTo>
                  <a:lnTo>
                    <a:pt x="560021" y="67413"/>
                  </a:lnTo>
                  <a:lnTo>
                    <a:pt x="525925" y="130936"/>
                  </a:lnTo>
                  <a:lnTo>
                    <a:pt x="483869" y="189493"/>
                  </a:lnTo>
                  <a:lnTo>
                    <a:pt x="434564" y="242092"/>
                  </a:lnTo>
                  <a:lnTo>
                    <a:pt x="378845" y="287843"/>
                  </a:lnTo>
                  <a:lnTo>
                    <a:pt x="317656" y="325969"/>
                  </a:lnTo>
                  <a:lnTo>
                    <a:pt x="252035" y="355826"/>
                  </a:lnTo>
                  <a:lnTo>
                    <a:pt x="183091" y="376908"/>
                  </a:lnTo>
                  <a:lnTo>
                    <a:pt x="111993" y="388857"/>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688918" y="4287710"/>
              <a:ext cx="1512259" cy="1597118"/>
            </a:xfrm>
            <a:custGeom>
              <a:avLst/>
              <a:gdLst/>
              <a:ahLst/>
              <a:cxnLst/>
              <a:rect l="0" t="0" r="0" b="0"/>
              <a:pathLst>
                <a:path w="1512259" h="1597118">
                  <a:moveTo>
                    <a:pt x="1091598" y="0"/>
                  </a:moveTo>
                  <a:lnTo>
                    <a:pt x="1039617" y="40581"/>
                  </a:lnTo>
                  <a:lnTo>
                    <a:pt x="987636" y="81162"/>
                  </a:lnTo>
                  <a:lnTo>
                    <a:pt x="935655" y="121744"/>
                  </a:lnTo>
                  <a:lnTo>
                    <a:pt x="883674" y="162325"/>
                  </a:lnTo>
                  <a:lnTo>
                    <a:pt x="831693" y="202906"/>
                  </a:lnTo>
                  <a:lnTo>
                    <a:pt x="779713" y="243488"/>
                  </a:lnTo>
                  <a:lnTo>
                    <a:pt x="727732" y="284069"/>
                  </a:lnTo>
                  <a:lnTo>
                    <a:pt x="675751" y="324650"/>
                  </a:lnTo>
                  <a:lnTo>
                    <a:pt x="623770" y="365232"/>
                  </a:lnTo>
                  <a:lnTo>
                    <a:pt x="571789" y="405813"/>
                  </a:lnTo>
                  <a:lnTo>
                    <a:pt x="519808" y="446394"/>
                  </a:lnTo>
                  <a:lnTo>
                    <a:pt x="467827" y="486976"/>
                  </a:lnTo>
                  <a:lnTo>
                    <a:pt x="415846" y="527557"/>
                  </a:lnTo>
                  <a:lnTo>
                    <a:pt x="363866" y="568138"/>
                  </a:lnTo>
                  <a:lnTo>
                    <a:pt x="311885" y="608720"/>
                  </a:lnTo>
                  <a:lnTo>
                    <a:pt x="259904" y="649301"/>
                  </a:lnTo>
                  <a:lnTo>
                    <a:pt x="207923" y="689882"/>
                  </a:lnTo>
                  <a:lnTo>
                    <a:pt x="155942" y="730464"/>
                  </a:lnTo>
                  <a:lnTo>
                    <a:pt x="103961" y="771045"/>
                  </a:lnTo>
                  <a:lnTo>
                    <a:pt x="51980" y="811626"/>
                  </a:lnTo>
                  <a:lnTo>
                    <a:pt x="0" y="852208"/>
                  </a:lnTo>
                  <a:lnTo>
                    <a:pt x="42889" y="905197"/>
                  </a:lnTo>
                  <a:lnTo>
                    <a:pt x="87615" y="956646"/>
                  </a:lnTo>
                  <a:lnTo>
                    <a:pt x="134121" y="1006491"/>
                  </a:lnTo>
                  <a:lnTo>
                    <a:pt x="182352" y="1054670"/>
                  </a:lnTo>
                  <a:lnTo>
                    <a:pt x="232246" y="1101124"/>
                  </a:lnTo>
                  <a:lnTo>
                    <a:pt x="283743" y="1145794"/>
                  </a:lnTo>
                  <a:lnTo>
                    <a:pt x="336778" y="1188627"/>
                  </a:lnTo>
                  <a:lnTo>
                    <a:pt x="391287" y="1229569"/>
                  </a:lnTo>
                  <a:lnTo>
                    <a:pt x="447201" y="1268569"/>
                  </a:lnTo>
                  <a:lnTo>
                    <a:pt x="504452" y="1305579"/>
                  </a:lnTo>
                  <a:lnTo>
                    <a:pt x="562968" y="1340554"/>
                  </a:lnTo>
                  <a:lnTo>
                    <a:pt x="622678" y="1373450"/>
                  </a:lnTo>
                  <a:lnTo>
                    <a:pt x="683507" y="1404226"/>
                  </a:lnTo>
                  <a:lnTo>
                    <a:pt x="745381" y="1432845"/>
                  </a:lnTo>
                  <a:lnTo>
                    <a:pt x="808222" y="1459271"/>
                  </a:lnTo>
                  <a:lnTo>
                    <a:pt x="871954" y="1483471"/>
                  </a:lnTo>
                  <a:lnTo>
                    <a:pt x="936497" y="1505416"/>
                  </a:lnTo>
                  <a:lnTo>
                    <a:pt x="1001772" y="1525078"/>
                  </a:lnTo>
                  <a:lnTo>
                    <a:pt x="1067698" y="1542433"/>
                  </a:lnTo>
                  <a:lnTo>
                    <a:pt x="1134193" y="1557459"/>
                  </a:lnTo>
                  <a:lnTo>
                    <a:pt x="1201175" y="1570139"/>
                  </a:lnTo>
                  <a:lnTo>
                    <a:pt x="1268562" y="1580456"/>
                  </a:lnTo>
                  <a:lnTo>
                    <a:pt x="1336269" y="1588397"/>
                  </a:lnTo>
                  <a:lnTo>
                    <a:pt x="1404214" y="1593954"/>
                  </a:lnTo>
                  <a:lnTo>
                    <a:pt x="1472313" y="1597118"/>
                  </a:lnTo>
                  <a:lnTo>
                    <a:pt x="1474215" y="1531199"/>
                  </a:lnTo>
                  <a:lnTo>
                    <a:pt x="1476117" y="1465281"/>
                  </a:lnTo>
                  <a:lnTo>
                    <a:pt x="1478019" y="1399362"/>
                  </a:lnTo>
                  <a:lnTo>
                    <a:pt x="1479921" y="1333444"/>
                  </a:lnTo>
                  <a:lnTo>
                    <a:pt x="1481824" y="1267526"/>
                  </a:lnTo>
                  <a:lnTo>
                    <a:pt x="1483726" y="1201607"/>
                  </a:lnTo>
                  <a:lnTo>
                    <a:pt x="1485628" y="1135689"/>
                  </a:lnTo>
                  <a:lnTo>
                    <a:pt x="1487530" y="1069770"/>
                  </a:lnTo>
                  <a:lnTo>
                    <a:pt x="1489432" y="1003852"/>
                  </a:lnTo>
                  <a:lnTo>
                    <a:pt x="1491335" y="937934"/>
                  </a:lnTo>
                  <a:lnTo>
                    <a:pt x="1493237" y="872015"/>
                  </a:lnTo>
                  <a:lnTo>
                    <a:pt x="1495139" y="806097"/>
                  </a:lnTo>
                  <a:lnTo>
                    <a:pt x="1497041" y="740178"/>
                  </a:lnTo>
                  <a:lnTo>
                    <a:pt x="1498943" y="674260"/>
                  </a:lnTo>
                  <a:lnTo>
                    <a:pt x="1500845" y="608341"/>
                  </a:lnTo>
                  <a:lnTo>
                    <a:pt x="1502748" y="542423"/>
                  </a:lnTo>
                  <a:lnTo>
                    <a:pt x="1504650" y="476505"/>
                  </a:lnTo>
                  <a:lnTo>
                    <a:pt x="1506552" y="410586"/>
                  </a:lnTo>
                  <a:lnTo>
                    <a:pt x="1508454" y="344668"/>
                  </a:lnTo>
                  <a:lnTo>
                    <a:pt x="1510356" y="278749"/>
                  </a:lnTo>
                  <a:lnTo>
                    <a:pt x="1512259" y="212831"/>
                  </a:lnTo>
                  <a:lnTo>
                    <a:pt x="1443029" y="206469"/>
                  </a:lnTo>
                  <a:lnTo>
                    <a:pt x="1375142" y="191486"/>
                  </a:lnTo>
                  <a:lnTo>
                    <a:pt x="1309666" y="168117"/>
                  </a:lnTo>
                  <a:lnTo>
                    <a:pt x="1247633" y="136732"/>
                  </a:lnTo>
                  <a:lnTo>
                    <a:pt x="1190020" y="97824"/>
                  </a:lnTo>
                  <a:lnTo>
                    <a:pt x="1137733" y="52006"/>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278354" y="3616902"/>
              <a:ext cx="1502161" cy="1523015"/>
            </a:xfrm>
            <a:custGeom>
              <a:avLst/>
              <a:gdLst/>
              <a:ahLst/>
              <a:cxnLst/>
              <a:rect l="0" t="0" r="0" b="0"/>
              <a:pathLst>
                <a:path w="1502161" h="1523015">
                  <a:moveTo>
                    <a:pt x="1392935" y="235660"/>
                  </a:moveTo>
                  <a:lnTo>
                    <a:pt x="1327951" y="224438"/>
                  </a:lnTo>
                  <a:lnTo>
                    <a:pt x="1262967" y="213216"/>
                  </a:lnTo>
                  <a:lnTo>
                    <a:pt x="1197983" y="201994"/>
                  </a:lnTo>
                  <a:lnTo>
                    <a:pt x="1132999" y="190772"/>
                  </a:lnTo>
                  <a:lnTo>
                    <a:pt x="1068014" y="179550"/>
                  </a:lnTo>
                  <a:lnTo>
                    <a:pt x="1003030" y="168328"/>
                  </a:lnTo>
                  <a:lnTo>
                    <a:pt x="938046" y="157106"/>
                  </a:lnTo>
                  <a:lnTo>
                    <a:pt x="873062" y="145884"/>
                  </a:lnTo>
                  <a:lnTo>
                    <a:pt x="808078" y="134662"/>
                  </a:lnTo>
                  <a:lnTo>
                    <a:pt x="743094" y="123441"/>
                  </a:lnTo>
                  <a:lnTo>
                    <a:pt x="678110" y="112219"/>
                  </a:lnTo>
                  <a:lnTo>
                    <a:pt x="613126" y="100997"/>
                  </a:lnTo>
                  <a:lnTo>
                    <a:pt x="548142" y="89775"/>
                  </a:lnTo>
                  <a:lnTo>
                    <a:pt x="483158" y="78553"/>
                  </a:lnTo>
                  <a:lnTo>
                    <a:pt x="418174" y="67331"/>
                  </a:lnTo>
                  <a:lnTo>
                    <a:pt x="353190" y="56109"/>
                  </a:lnTo>
                  <a:lnTo>
                    <a:pt x="288206" y="44887"/>
                  </a:lnTo>
                  <a:lnTo>
                    <a:pt x="223222" y="33665"/>
                  </a:lnTo>
                  <a:lnTo>
                    <a:pt x="158238" y="22443"/>
                  </a:lnTo>
                  <a:lnTo>
                    <a:pt x="93254" y="11221"/>
                  </a:lnTo>
                  <a:lnTo>
                    <a:pt x="28270" y="0"/>
                  </a:lnTo>
                  <a:lnTo>
                    <a:pt x="17962" y="66565"/>
                  </a:lnTo>
                  <a:lnTo>
                    <a:pt x="9973" y="133449"/>
                  </a:lnTo>
                  <a:lnTo>
                    <a:pt x="4312" y="200569"/>
                  </a:lnTo>
                  <a:lnTo>
                    <a:pt x="986" y="267846"/>
                  </a:lnTo>
                  <a:lnTo>
                    <a:pt x="0" y="335198"/>
                  </a:lnTo>
                  <a:lnTo>
                    <a:pt x="1353" y="402543"/>
                  </a:lnTo>
                  <a:lnTo>
                    <a:pt x="5045" y="469801"/>
                  </a:lnTo>
                  <a:lnTo>
                    <a:pt x="11071" y="536890"/>
                  </a:lnTo>
                  <a:lnTo>
                    <a:pt x="19424" y="603729"/>
                  </a:lnTo>
                  <a:lnTo>
                    <a:pt x="30093" y="670237"/>
                  </a:lnTo>
                  <a:lnTo>
                    <a:pt x="43067" y="736335"/>
                  </a:lnTo>
                  <a:lnTo>
                    <a:pt x="58328" y="801942"/>
                  </a:lnTo>
                  <a:lnTo>
                    <a:pt x="75860" y="866980"/>
                  </a:lnTo>
                  <a:lnTo>
                    <a:pt x="95640" y="931369"/>
                  </a:lnTo>
                  <a:lnTo>
                    <a:pt x="117645" y="995032"/>
                  </a:lnTo>
                  <a:lnTo>
                    <a:pt x="141848" y="1057893"/>
                  </a:lnTo>
                  <a:lnTo>
                    <a:pt x="168220" y="1119875"/>
                  </a:lnTo>
                  <a:lnTo>
                    <a:pt x="196729" y="1180903"/>
                  </a:lnTo>
                  <a:lnTo>
                    <a:pt x="227341" y="1240904"/>
                  </a:lnTo>
                  <a:lnTo>
                    <a:pt x="260019" y="1299805"/>
                  </a:lnTo>
                  <a:lnTo>
                    <a:pt x="294723" y="1357536"/>
                  </a:lnTo>
                  <a:lnTo>
                    <a:pt x="331412" y="1414027"/>
                  </a:lnTo>
                  <a:lnTo>
                    <a:pt x="370041" y="1469209"/>
                  </a:lnTo>
                  <a:lnTo>
                    <a:pt x="410563" y="1523015"/>
                  </a:lnTo>
                  <a:lnTo>
                    <a:pt x="462544" y="1482434"/>
                  </a:lnTo>
                  <a:lnTo>
                    <a:pt x="514525" y="1441853"/>
                  </a:lnTo>
                  <a:lnTo>
                    <a:pt x="566506" y="1401271"/>
                  </a:lnTo>
                  <a:lnTo>
                    <a:pt x="618487" y="1360690"/>
                  </a:lnTo>
                  <a:lnTo>
                    <a:pt x="670467" y="1320109"/>
                  </a:lnTo>
                  <a:lnTo>
                    <a:pt x="722448" y="1279527"/>
                  </a:lnTo>
                  <a:lnTo>
                    <a:pt x="774429" y="1238946"/>
                  </a:lnTo>
                  <a:lnTo>
                    <a:pt x="826410" y="1198365"/>
                  </a:lnTo>
                  <a:lnTo>
                    <a:pt x="878391" y="1157783"/>
                  </a:lnTo>
                  <a:lnTo>
                    <a:pt x="930372" y="1117202"/>
                  </a:lnTo>
                  <a:lnTo>
                    <a:pt x="982353" y="1076621"/>
                  </a:lnTo>
                  <a:lnTo>
                    <a:pt x="1034333" y="1036039"/>
                  </a:lnTo>
                  <a:lnTo>
                    <a:pt x="1086314" y="995458"/>
                  </a:lnTo>
                  <a:lnTo>
                    <a:pt x="1138295" y="954877"/>
                  </a:lnTo>
                  <a:lnTo>
                    <a:pt x="1190276" y="914295"/>
                  </a:lnTo>
                  <a:lnTo>
                    <a:pt x="1242257" y="873714"/>
                  </a:lnTo>
                  <a:lnTo>
                    <a:pt x="1294238" y="833133"/>
                  </a:lnTo>
                  <a:lnTo>
                    <a:pt x="1346219" y="792551"/>
                  </a:lnTo>
                  <a:lnTo>
                    <a:pt x="1398200" y="751970"/>
                  </a:lnTo>
                  <a:lnTo>
                    <a:pt x="1450180" y="711388"/>
                  </a:lnTo>
                  <a:lnTo>
                    <a:pt x="1502161" y="670807"/>
                  </a:lnTo>
                  <a:lnTo>
                    <a:pt x="1464745" y="616501"/>
                  </a:lnTo>
                  <a:lnTo>
                    <a:pt x="1434047" y="558132"/>
                  </a:lnTo>
                  <a:lnTo>
                    <a:pt x="1410503" y="496529"/>
                  </a:lnTo>
                  <a:lnTo>
                    <a:pt x="1394448" y="432565"/>
                  </a:lnTo>
                  <a:lnTo>
                    <a:pt x="1386107" y="367146"/>
                  </a:lnTo>
                  <a:lnTo>
                    <a:pt x="1385601" y="301199"/>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306625" y="2610742"/>
              <a:ext cx="1509119" cy="1241820"/>
            </a:xfrm>
            <a:custGeom>
              <a:avLst/>
              <a:gdLst/>
              <a:ahLst/>
              <a:cxnLst/>
              <a:rect l="0" t="0" r="0" b="0"/>
              <a:pathLst>
                <a:path w="1509119" h="1241820">
                  <a:moveTo>
                    <a:pt x="1509119" y="954346"/>
                  </a:moveTo>
                  <a:lnTo>
                    <a:pt x="1461332" y="908901"/>
                  </a:lnTo>
                  <a:lnTo>
                    <a:pt x="1413545" y="863456"/>
                  </a:lnTo>
                  <a:lnTo>
                    <a:pt x="1365758" y="818011"/>
                  </a:lnTo>
                  <a:lnTo>
                    <a:pt x="1317971" y="772566"/>
                  </a:lnTo>
                  <a:lnTo>
                    <a:pt x="1270184" y="727121"/>
                  </a:lnTo>
                  <a:lnTo>
                    <a:pt x="1222397" y="681676"/>
                  </a:lnTo>
                  <a:lnTo>
                    <a:pt x="1174610" y="636230"/>
                  </a:lnTo>
                  <a:lnTo>
                    <a:pt x="1126823" y="590785"/>
                  </a:lnTo>
                  <a:lnTo>
                    <a:pt x="1079035" y="545340"/>
                  </a:lnTo>
                  <a:lnTo>
                    <a:pt x="1031248" y="499895"/>
                  </a:lnTo>
                  <a:lnTo>
                    <a:pt x="983461" y="454450"/>
                  </a:lnTo>
                  <a:lnTo>
                    <a:pt x="935674" y="409005"/>
                  </a:lnTo>
                  <a:lnTo>
                    <a:pt x="887887" y="363560"/>
                  </a:lnTo>
                  <a:lnTo>
                    <a:pt x="840100" y="318115"/>
                  </a:lnTo>
                  <a:lnTo>
                    <a:pt x="792313" y="272670"/>
                  </a:lnTo>
                  <a:lnTo>
                    <a:pt x="744526" y="227225"/>
                  </a:lnTo>
                  <a:lnTo>
                    <a:pt x="696739" y="181780"/>
                  </a:lnTo>
                  <a:lnTo>
                    <a:pt x="648952" y="136335"/>
                  </a:lnTo>
                  <a:lnTo>
                    <a:pt x="601165" y="90890"/>
                  </a:lnTo>
                  <a:lnTo>
                    <a:pt x="553378" y="45445"/>
                  </a:lnTo>
                  <a:lnTo>
                    <a:pt x="505591" y="0"/>
                  </a:lnTo>
                  <a:lnTo>
                    <a:pt x="460130" y="49493"/>
                  </a:lnTo>
                  <a:lnTo>
                    <a:pt x="416413" y="100532"/>
                  </a:lnTo>
                  <a:lnTo>
                    <a:pt x="374490" y="153055"/>
                  </a:lnTo>
                  <a:lnTo>
                    <a:pt x="334413" y="207000"/>
                  </a:lnTo>
                  <a:lnTo>
                    <a:pt x="296229" y="262301"/>
                  </a:lnTo>
                  <a:lnTo>
                    <a:pt x="259985" y="318893"/>
                  </a:lnTo>
                  <a:lnTo>
                    <a:pt x="225724" y="376707"/>
                  </a:lnTo>
                  <a:lnTo>
                    <a:pt x="193487" y="435673"/>
                  </a:lnTo>
                  <a:lnTo>
                    <a:pt x="163313" y="495721"/>
                  </a:lnTo>
                  <a:lnTo>
                    <a:pt x="135239" y="556778"/>
                  </a:lnTo>
                  <a:lnTo>
                    <a:pt x="109297" y="618772"/>
                  </a:lnTo>
                  <a:lnTo>
                    <a:pt x="85519" y="681628"/>
                  </a:lnTo>
                  <a:lnTo>
                    <a:pt x="63934" y="745270"/>
                  </a:lnTo>
                  <a:lnTo>
                    <a:pt x="44568" y="809622"/>
                  </a:lnTo>
                  <a:lnTo>
                    <a:pt x="27443" y="874607"/>
                  </a:lnTo>
                  <a:lnTo>
                    <a:pt x="12581" y="940146"/>
                  </a:lnTo>
                  <a:lnTo>
                    <a:pt x="0" y="1006160"/>
                  </a:lnTo>
                  <a:lnTo>
                    <a:pt x="64984" y="1017382"/>
                  </a:lnTo>
                  <a:lnTo>
                    <a:pt x="129968" y="1028604"/>
                  </a:lnTo>
                  <a:lnTo>
                    <a:pt x="194952" y="1039826"/>
                  </a:lnTo>
                  <a:lnTo>
                    <a:pt x="259936" y="1051048"/>
                  </a:lnTo>
                  <a:lnTo>
                    <a:pt x="324920" y="1062270"/>
                  </a:lnTo>
                  <a:lnTo>
                    <a:pt x="389904" y="1073492"/>
                  </a:lnTo>
                  <a:lnTo>
                    <a:pt x="454888" y="1084714"/>
                  </a:lnTo>
                  <a:lnTo>
                    <a:pt x="519872" y="1095935"/>
                  </a:lnTo>
                  <a:lnTo>
                    <a:pt x="584856" y="1107157"/>
                  </a:lnTo>
                  <a:lnTo>
                    <a:pt x="649840" y="1118379"/>
                  </a:lnTo>
                  <a:lnTo>
                    <a:pt x="714824" y="1129601"/>
                  </a:lnTo>
                  <a:lnTo>
                    <a:pt x="779808" y="1140823"/>
                  </a:lnTo>
                  <a:lnTo>
                    <a:pt x="844792" y="1152045"/>
                  </a:lnTo>
                  <a:lnTo>
                    <a:pt x="909776" y="1163267"/>
                  </a:lnTo>
                  <a:lnTo>
                    <a:pt x="974760" y="1174489"/>
                  </a:lnTo>
                  <a:lnTo>
                    <a:pt x="1039744" y="1185711"/>
                  </a:lnTo>
                  <a:lnTo>
                    <a:pt x="1104728" y="1196933"/>
                  </a:lnTo>
                  <a:lnTo>
                    <a:pt x="1169712" y="1208155"/>
                  </a:lnTo>
                  <a:lnTo>
                    <a:pt x="1234696" y="1219377"/>
                  </a:lnTo>
                  <a:lnTo>
                    <a:pt x="1299680" y="1230598"/>
                  </a:lnTo>
                  <a:lnTo>
                    <a:pt x="1364664" y="1241820"/>
                  </a:lnTo>
                  <a:lnTo>
                    <a:pt x="1384414" y="1162715"/>
                  </a:lnTo>
                  <a:lnTo>
                    <a:pt x="1415562" y="1087365"/>
                  </a:lnTo>
                  <a:lnTo>
                    <a:pt x="1457432" y="1017403"/>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812216" y="2131869"/>
              <a:ext cx="1210127" cy="1433218"/>
            </a:xfrm>
            <a:custGeom>
              <a:avLst/>
              <a:gdLst/>
              <a:ahLst/>
              <a:cxnLst/>
              <a:rect l="0" t="0" r="0" b="0"/>
              <a:pathLst>
                <a:path w="1210127" h="1433218">
                  <a:moveTo>
                    <a:pt x="1210127" y="1296398"/>
                  </a:moveTo>
                  <a:lnTo>
                    <a:pt x="1186935" y="1234664"/>
                  </a:lnTo>
                  <a:lnTo>
                    <a:pt x="1163743" y="1172931"/>
                  </a:lnTo>
                  <a:lnTo>
                    <a:pt x="1140551" y="1111198"/>
                  </a:lnTo>
                  <a:lnTo>
                    <a:pt x="1117360" y="1049465"/>
                  </a:lnTo>
                  <a:lnTo>
                    <a:pt x="1094168" y="987731"/>
                  </a:lnTo>
                  <a:lnTo>
                    <a:pt x="1070976" y="925998"/>
                  </a:lnTo>
                  <a:lnTo>
                    <a:pt x="1047784" y="864265"/>
                  </a:lnTo>
                  <a:lnTo>
                    <a:pt x="1024592" y="802532"/>
                  </a:lnTo>
                  <a:lnTo>
                    <a:pt x="1001400" y="740798"/>
                  </a:lnTo>
                  <a:lnTo>
                    <a:pt x="978208" y="679065"/>
                  </a:lnTo>
                  <a:lnTo>
                    <a:pt x="955016" y="617332"/>
                  </a:lnTo>
                  <a:lnTo>
                    <a:pt x="931825" y="555599"/>
                  </a:lnTo>
                  <a:lnTo>
                    <a:pt x="908633" y="493865"/>
                  </a:lnTo>
                  <a:lnTo>
                    <a:pt x="885441" y="432132"/>
                  </a:lnTo>
                  <a:lnTo>
                    <a:pt x="862249" y="370399"/>
                  </a:lnTo>
                  <a:lnTo>
                    <a:pt x="839057" y="308666"/>
                  </a:lnTo>
                  <a:lnTo>
                    <a:pt x="815865" y="246932"/>
                  </a:lnTo>
                  <a:lnTo>
                    <a:pt x="792673" y="185199"/>
                  </a:lnTo>
                  <a:lnTo>
                    <a:pt x="769482" y="123466"/>
                  </a:lnTo>
                  <a:lnTo>
                    <a:pt x="746290" y="61733"/>
                  </a:lnTo>
                  <a:lnTo>
                    <a:pt x="723098" y="0"/>
                  </a:lnTo>
                  <a:lnTo>
                    <a:pt x="660535" y="24750"/>
                  </a:lnTo>
                  <a:lnTo>
                    <a:pt x="598869" y="51656"/>
                  </a:lnTo>
                  <a:lnTo>
                    <a:pt x="538174" y="80686"/>
                  </a:lnTo>
                  <a:lnTo>
                    <a:pt x="478523" y="111804"/>
                  </a:lnTo>
                  <a:lnTo>
                    <a:pt x="419987" y="144973"/>
                  </a:lnTo>
                  <a:lnTo>
                    <a:pt x="362637" y="180153"/>
                  </a:lnTo>
                  <a:lnTo>
                    <a:pt x="306542" y="217302"/>
                  </a:lnTo>
                  <a:lnTo>
                    <a:pt x="251770" y="256374"/>
                  </a:lnTo>
                  <a:lnTo>
                    <a:pt x="198387" y="297324"/>
                  </a:lnTo>
                  <a:lnTo>
                    <a:pt x="146457" y="340101"/>
                  </a:lnTo>
                  <a:lnTo>
                    <a:pt x="96042" y="384654"/>
                  </a:lnTo>
                  <a:lnTo>
                    <a:pt x="47203" y="430930"/>
                  </a:lnTo>
                  <a:lnTo>
                    <a:pt x="0" y="478872"/>
                  </a:lnTo>
                  <a:lnTo>
                    <a:pt x="47787" y="524317"/>
                  </a:lnTo>
                  <a:lnTo>
                    <a:pt x="95574" y="569762"/>
                  </a:lnTo>
                  <a:lnTo>
                    <a:pt x="143361" y="615207"/>
                  </a:lnTo>
                  <a:lnTo>
                    <a:pt x="191148" y="660652"/>
                  </a:lnTo>
                  <a:lnTo>
                    <a:pt x="238935" y="706097"/>
                  </a:lnTo>
                  <a:lnTo>
                    <a:pt x="286722" y="751542"/>
                  </a:lnTo>
                  <a:lnTo>
                    <a:pt x="334509" y="796987"/>
                  </a:lnTo>
                  <a:lnTo>
                    <a:pt x="382296" y="842432"/>
                  </a:lnTo>
                  <a:lnTo>
                    <a:pt x="430083" y="887878"/>
                  </a:lnTo>
                  <a:lnTo>
                    <a:pt x="477870" y="933323"/>
                  </a:lnTo>
                  <a:lnTo>
                    <a:pt x="525657" y="978768"/>
                  </a:lnTo>
                  <a:lnTo>
                    <a:pt x="573444" y="1024213"/>
                  </a:lnTo>
                  <a:lnTo>
                    <a:pt x="621231" y="1069658"/>
                  </a:lnTo>
                  <a:lnTo>
                    <a:pt x="669018" y="1115103"/>
                  </a:lnTo>
                  <a:lnTo>
                    <a:pt x="716805" y="1160548"/>
                  </a:lnTo>
                  <a:lnTo>
                    <a:pt x="764592" y="1205993"/>
                  </a:lnTo>
                  <a:lnTo>
                    <a:pt x="812379" y="1251438"/>
                  </a:lnTo>
                  <a:lnTo>
                    <a:pt x="860166" y="1296883"/>
                  </a:lnTo>
                  <a:lnTo>
                    <a:pt x="907953" y="1342328"/>
                  </a:lnTo>
                  <a:lnTo>
                    <a:pt x="955740" y="1387773"/>
                  </a:lnTo>
                  <a:lnTo>
                    <a:pt x="1003528" y="1433218"/>
                  </a:lnTo>
                  <a:lnTo>
                    <a:pt x="1065249" y="1377389"/>
                  </a:lnTo>
                  <a:lnTo>
                    <a:pt x="1134637" y="1331436"/>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535314" y="2036568"/>
              <a:ext cx="587128" cy="1391699"/>
            </a:xfrm>
            <a:custGeom>
              <a:avLst/>
              <a:gdLst/>
              <a:ahLst/>
              <a:cxnLst/>
              <a:rect l="0" t="0" r="0" b="0"/>
              <a:pathLst>
                <a:path w="587128" h="1391699">
                  <a:moveTo>
                    <a:pt x="587128" y="1364470"/>
                  </a:moveTo>
                  <a:lnTo>
                    <a:pt x="575853" y="1299495"/>
                  </a:lnTo>
                  <a:lnTo>
                    <a:pt x="564578" y="1234521"/>
                  </a:lnTo>
                  <a:lnTo>
                    <a:pt x="553302" y="1169546"/>
                  </a:lnTo>
                  <a:lnTo>
                    <a:pt x="542027" y="1104571"/>
                  </a:lnTo>
                  <a:lnTo>
                    <a:pt x="530752" y="1039596"/>
                  </a:lnTo>
                  <a:lnTo>
                    <a:pt x="519477" y="974621"/>
                  </a:lnTo>
                  <a:lnTo>
                    <a:pt x="508201" y="909647"/>
                  </a:lnTo>
                  <a:lnTo>
                    <a:pt x="496926" y="844672"/>
                  </a:lnTo>
                  <a:lnTo>
                    <a:pt x="485651" y="779697"/>
                  </a:lnTo>
                  <a:lnTo>
                    <a:pt x="474375" y="714722"/>
                  </a:lnTo>
                  <a:lnTo>
                    <a:pt x="463100" y="649747"/>
                  </a:lnTo>
                  <a:lnTo>
                    <a:pt x="451825" y="584773"/>
                  </a:lnTo>
                  <a:lnTo>
                    <a:pt x="440550" y="519798"/>
                  </a:lnTo>
                  <a:lnTo>
                    <a:pt x="429274" y="454823"/>
                  </a:lnTo>
                  <a:lnTo>
                    <a:pt x="417999" y="389848"/>
                  </a:lnTo>
                  <a:lnTo>
                    <a:pt x="406724" y="324873"/>
                  </a:lnTo>
                  <a:lnTo>
                    <a:pt x="395449" y="259899"/>
                  </a:lnTo>
                  <a:lnTo>
                    <a:pt x="384173" y="194924"/>
                  </a:lnTo>
                  <a:lnTo>
                    <a:pt x="372898" y="129949"/>
                  </a:lnTo>
                  <a:lnTo>
                    <a:pt x="361623" y="64974"/>
                  </a:lnTo>
                  <a:lnTo>
                    <a:pt x="350348" y="0"/>
                  </a:lnTo>
                  <a:lnTo>
                    <a:pt x="278946" y="13774"/>
                  </a:lnTo>
                  <a:lnTo>
                    <a:pt x="208111" y="30217"/>
                  </a:lnTo>
                  <a:lnTo>
                    <a:pt x="137943" y="49304"/>
                  </a:lnTo>
                  <a:lnTo>
                    <a:pt x="68540" y="71009"/>
                  </a:lnTo>
                  <a:lnTo>
                    <a:pt x="0" y="95301"/>
                  </a:lnTo>
                  <a:lnTo>
                    <a:pt x="23191" y="157034"/>
                  </a:lnTo>
                  <a:lnTo>
                    <a:pt x="46383" y="218768"/>
                  </a:lnTo>
                  <a:lnTo>
                    <a:pt x="69575" y="280501"/>
                  </a:lnTo>
                  <a:lnTo>
                    <a:pt x="92767" y="342234"/>
                  </a:lnTo>
                  <a:lnTo>
                    <a:pt x="115959" y="403967"/>
                  </a:lnTo>
                  <a:lnTo>
                    <a:pt x="139151" y="465701"/>
                  </a:lnTo>
                  <a:lnTo>
                    <a:pt x="162343" y="527434"/>
                  </a:lnTo>
                  <a:lnTo>
                    <a:pt x="185534" y="589167"/>
                  </a:lnTo>
                  <a:lnTo>
                    <a:pt x="208726" y="650900"/>
                  </a:lnTo>
                  <a:lnTo>
                    <a:pt x="231918" y="712634"/>
                  </a:lnTo>
                  <a:lnTo>
                    <a:pt x="255110" y="774367"/>
                  </a:lnTo>
                  <a:lnTo>
                    <a:pt x="278302" y="836100"/>
                  </a:lnTo>
                  <a:lnTo>
                    <a:pt x="301494" y="897833"/>
                  </a:lnTo>
                  <a:lnTo>
                    <a:pt x="324686" y="959567"/>
                  </a:lnTo>
                  <a:lnTo>
                    <a:pt x="347878" y="1021300"/>
                  </a:lnTo>
                  <a:lnTo>
                    <a:pt x="371069" y="1083033"/>
                  </a:lnTo>
                  <a:lnTo>
                    <a:pt x="394261" y="1144766"/>
                  </a:lnTo>
                  <a:lnTo>
                    <a:pt x="417453" y="1206500"/>
                  </a:lnTo>
                  <a:lnTo>
                    <a:pt x="440645" y="1268233"/>
                  </a:lnTo>
                  <a:lnTo>
                    <a:pt x="463837" y="1329966"/>
                  </a:lnTo>
                  <a:lnTo>
                    <a:pt x="487029" y="1391699"/>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885662" y="2008018"/>
              <a:ext cx="331492" cy="1393019"/>
            </a:xfrm>
            <a:custGeom>
              <a:avLst/>
              <a:gdLst/>
              <a:ahLst/>
              <a:cxnLst/>
              <a:rect l="0" t="0" r="0" b="0"/>
              <a:pathLst>
                <a:path w="331492" h="1393019">
                  <a:moveTo>
                    <a:pt x="331492" y="1384863"/>
                  </a:moveTo>
                  <a:lnTo>
                    <a:pt x="331492" y="1318917"/>
                  </a:lnTo>
                  <a:lnTo>
                    <a:pt x="331492" y="1252971"/>
                  </a:lnTo>
                  <a:lnTo>
                    <a:pt x="331492" y="1187025"/>
                  </a:lnTo>
                  <a:lnTo>
                    <a:pt x="331492" y="1121079"/>
                  </a:lnTo>
                  <a:lnTo>
                    <a:pt x="331492" y="1055133"/>
                  </a:lnTo>
                  <a:lnTo>
                    <a:pt x="331492" y="989187"/>
                  </a:lnTo>
                  <a:lnTo>
                    <a:pt x="331492" y="923242"/>
                  </a:lnTo>
                  <a:lnTo>
                    <a:pt x="331492" y="857296"/>
                  </a:lnTo>
                  <a:lnTo>
                    <a:pt x="331492" y="791350"/>
                  </a:lnTo>
                  <a:lnTo>
                    <a:pt x="331492" y="725404"/>
                  </a:lnTo>
                  <a:lnTo>
                    <a:pt x="331492" y="659458"/>
                  </a:lnTo>
                  <a:lnTo>
                    <a:pt x="331492" y="593512"/>
                  </a:lnTo>
                  <a:lnTo>
                    <a:pt x="331492" y="527566"/>
                  </a:lnTo>
                  <a:lnTo>
                    <a:pt x="331492" y="461621"/>
                  </a:lnTo>
                  <a:lnTo>
                    <a:pt x="331492" y="395675"/>
                  </a:lnTo>
                  <a:lnTo>
                    <a:pt x="331492" y="329729"/>
                  </a:lnTo>
                  <a:lnTo>
                    <a:pt x="331492" y="263783"/>
                  </a:lnTo>
                  <a:lnTo>
                    <a:pt x="331492" y="197837"/>
                  </a:lnTo>
                  <a:lnTo>
                    <a:pt x="331492" y="131891"/>
                  </a:lnTo>
                  <a:lnTo>
                    <a:pt x="331492" y="65945"/>
                  </a:lnTo>
                  <a:lnTo>
                    <a:pt x="331492" y="0"/>
                  </a:lnTo>
                  <a:lnTo>
                    <a:pt x="264880" y="1144"/>
                  </a:lnTo>
                  <a:lnTo>
                    <a:pt x="198345" y="4577"/>
                  </a:lnTo>
                  <a:lnTo>
                    <a:pt x="131969" y="10293"/>
                  </a:lnTo>
                  <a:lnTo>
                    <a:pt x="65827" y="18287"/>
                  </a:lnTo>
                  <a:lnTo>
                    <a:pt x="0" y="28549"/>
                  </a:lnTo>
                  <a:lnTo>
                    <a:pt x="11275" y="93523"/>
                  </a:lnTo>
                  <a:lnTo>
                    <a:pt x="22550" y="158498"/>
                  </a:lnTo>
                  <a:lnTo>
                    <a:pt x="33825" y="223473"/>
                  </a:lnTo>
                  <a:lnTo>
                    <a:pt x="45101" y="288448"/>
                  </a:lnTo>
                  <a:lnTo>
                    <a:pt x="56376" y="353423"/>
                  </a:lnTo>
                  <a:lnTo>
                    <a:pt x="67651" y="418397"/>
                  </a:lnTo>
                  <a:lnTo>
                    <a:pt x="78926" y="483372"/>
                  </a:lnTo>
                  <a:lnTo>
                    <a:pt x="90202" y="548347"/>
                  </a:lnTo>
                  <a:lnTo>
                    <a:pt x="101477" y="613322"/>
                  </a:lnTo>
                  <a:lnTo>
                    <a:pt x="112752" y="678297"/>
                  </a:lnTo>
                  <a:lnTo>
                    <a:pt x="124027" y="743271"/>
                  </a:lnTo>
                  <a:lnTo>
                    <a:pt x="135303" y="808246"/>
                  </a:lnTo>
                  <a:lnTo>
                    <a:pt x="146578" y="873221"/>
                  </a:lnTo>
                  <a:lnTo>
                    <a:pt x="157853" y="938196"/>
                  </a:lnTo>
                  <a:lnTo>
                    <a:pt x="169129" y="1003171"/>
                  </a:lnTo>
                  <a:lnTo>
                    <a:pt x="180404" y="1068145"/>
                  </a:lnTo>
                  <a:lnTo>
                    <a:pt x="191679" y="1133120"/>
                  </a:lnTo>
                  <a:lnTo>
                    <a:pt x="202954" y="1198095"/>
                  </a:lnTo>
                  <a:lnTo>
                    <a:pt x="214230" y="1263070"/>
                  </a:lnTo>
                  <a:lnTo>
                    <a:pt x="225505" y="1328045"/>
                  </a:lnTo>
                  <a:lnTo>
                    <a:pt x="236780" y="1393019"/>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909778" y="3865946"/>
              <a:ext cx="614753"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13.5m</a:t>
              </a:r>
            </a:p>
          </p:txBody>
        </p:sp>
        <p:sp>
          <p:nvSpPr>
            <p:cNvPr id="13" name="tx13"/>
            <p:cNvSpPr/>
            <p:nvPr/>
          </p:nvSpPr>
          <p:spPr>
            <a:xfrm>
              <a:off x="5712666" y="295310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4" name="rc14"/>
            <p:cNvSpPr/>
            <p:nvPr/>
          </p:nvSpPr>
          <p:spPr>
            <a:xfrm>
              <a:off x="5721666" y="317749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21666" y="339695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21666" y="3616409"/>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21666" y="383586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21666" y="4055321"/>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21666" y="42747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21666" y="4494233"/>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21666" y="471368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6001711" y="3213341"/>
              <a:ext cx="13041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4 million (30%) </a:t>
              </a:r>
            </a:p>
          </p:txBody>
        </p:sp>
        <p:sp>
          <p:nvSpPr>
            <p:cNvPr id="23" name="tx23"/>
            <p:cNvSpPr/>
            <p:nvPr/>
          </p:nvSpPr>
          <p:spPr>
            <a:xfrm>
              <a:off x="6001711" y="3432797"/>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2.8 million (21%) </a:t>
              </a:r>
            </a:p>
          </p:txBody>
        </p:sp>
        <p:sp>
          <p:nvSpPr>
            <p:cNvPr id="24" name="tx24"/>
            <p:cNvSpPr/>
            <p:nvPr/>
          </p:nvSpPr>
          <p:spPr>
            <a:xfrm>
              <a:off x="6001711" y="3652198"/>
              <a:ext cx="137260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1.9 million (14%) </a:t>
              </a:r>
            </a:p>
          </p:txBody>
        </p:sp>
        <p:sp>
          <p:nvSpPr>
            <p:cNvPr id="25" name="tx25"/>
            <p:cNvSpPr/>
            <p:nvPr/>
          </p:nvSpPr>
          <p:spPr>
            <a:xfrm>
              <a:off x="6001711" y="3871709"/>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1.8 million (13%) </a:t>
              </a:r>
            </a:p>
          </p:txBody>
        </p:sp>
        <p:sp>
          <p:nvSpPr>
            <p:cNvPr id="26" name="tx26"/>
            <p:cNvSpPr/>
            <p:nvPr/>
          </p:nvSpPr>
          <p:spPr>
            <a:xfrm>
              <a:off x="6001711" y="4091165"/>
              <a:ext cx="13166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1.3 million (9%) </a:t>
              </a:r>
            </a:p>
          </p:txBody>
        </p:sp>
        <p:sp>
          <p:nvSpPr>
            <p:cNvPr id="27" name="tx27"/>
            <p:cNvSpPr/>
            <p:nvPr/>
          </p:nvSpPr>
          <p:spPr>
            <a:xfrm>
              <a:off x="6001711" y="4310621"/>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967,000 (7%) </a:t>
              </a:r>
            </a:p>
          </p:txBody>
        </p:sp>
        <p:sp>
          <p:nvSpPr>
            <p:cNvPr id="28" name="tx28"/>
            <p:cNvSpPr/>
            <p:nvPr/>
          </p:nvSpPr>
          <p:spPr>
            <a:xfrm>
              <a:off x="6001711" y="4530077"/>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402,000 (3%) </a:t>
              </a:r>
            </a:p>
          </p:txBody>
        </p:sp>
        <p:sp>
          <p:nvSpPr>
            <p:cNvPr id="29" name="tx29"/>
            <p:cNvSpPr/>
            <p:nvPr/>
          </p:nvSpPr>
          <p:spPr>
            <a:xfrm>
              <a:off x="6001711" y="4749533"/>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368,000 (3%) </a:t>
              </a:r>
            </a:p>
          </p:txBody>
        </p:sp>
        <p:sp>
          <p:nvSpPr>
            <p:cNvPr id="30" name="tx30"/>
            <p:cNvSpPr/>
            <p:nvPr/>
          </p:nvSpPr>
          <p:spPr>
            <a:xfrm>
              <a:off x="793645" y="1330710"/>
              <a:ext cx="570327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region, Global, 2025</a:t>
              </a:r>
            </a:p>
          </p:txBody>
        </p:sp>
        <p:sp>
          <p:nvSpPr>
            <p:cNvPr id="31" name="tx31"/>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regions accounted for over half (51%) of all zero-dose children, globally.
WCAR had the highest number of children who did not receive DTP1 (n=4 million), which is approximately 30% of all zero-dose children, globally (n=13.5m).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regions - WCAR and ESAR - accounted for about half of all zero-dose children, globally.</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8960" y="5227397"/>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8960" y="4621452"/>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8960" y="4015506"/>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8960" y="3409561"/>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8960" y="2803615"/>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68960" y="2197670"/>
              <a:ext cx="5036485" cy="0"/>
            </a:xfrm>
            <a:custGeom>
              <a:avLst/>
              <a:gdLst/>
              <a:ahLst/>
              <a:cxnLst/>
              <a:rect l="0" t="0" r="0" b="0"/>
              <a:pathLst>
                <a:path w="5036485">
                  <a:moveTo>
                    <a:pt x="0" y="0"/>
                  </a:moveTo>
                  <a:lnTo>
                    <a:pt x="5036485" y="0"/>
                  </a:lnTo>
                  <a:lnTo>
                    <a:pt x="5036485"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68960" y="5530370"/>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8960" y="4924424"/>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8960" y="4318479"/>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68960" y="3712533"/>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68960" y="3106588"/>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68960" y="2500642"/>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68960" y="1894697"/>
              <a:ext cx="5036485" cy="0"/>
            </a:xfrm>
            <a:custGeom>
              <a:avLst/>
              <a:gdLst/>
              <a:ahLst/>
              <a:cxnLst/>
              <a:rect l="0" t="0" r="0" b="0"/>
              <a:pathLst>
                <a:path w="5036485">
                  <a:moveTo>
                    <a:pt x="0" y="0"/>
                  </a:moveTo>
                  <a:lnTo>
                    <a:pt x="5036485" y="0"/>
                  </a:lnTo>
                  <a:lnTo>
                    <a:pt x="503648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50093"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18648"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387203"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55758"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324313"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68960" y="2500642"/>
              <a:ext cx="5036485" cy="0"/>
            </a:xfrm>
            <a:custGeom>
              <a:avLst/>
              <a:gdLst/>
              <a:ahLst/>
              <a:cxnLst/>
              <a:rect l="0" t="0" r="0" b="0"/>
              <a:pathLst>
                <a:path w="5036485">
                  <a:moveTo>
                    <a:pt x="0" y="0"/>
                  </a:moveTo>
                  <a:lnTo>
                    <a:pt x="5036485" y="0"/>
                  </a:lnTo>
                  <a:lnTo>
                    <a:pt x="5036485" y="0"/>
                  </a:lnTo>
                </a:path>
              </a:pathLst>
            </a:custGeom>
            <a:ln w="16260" cap="flat">
              <a:solidFill>
                <a:srgbClr val="7F7F7F">
                  <a:alpha val="100000"/>
                </a:srgbClr>
              </a:solidFill>
              <a:prstDash val="dash"/>
              <a:round/>
            </a:ln>
          </p:spPr>
          <p:txBody>
            <a:bodyPr/>
            <a:lstStyle/>
            <a:p>
              <a:endParaRPr/>
            </a:p>
          </p:txBody>
        </p:sp>
        <p:sp>
          <p:nvSpPr>
            <p:cNvPr id="23" name="rc23"/>
            <p:cNvSpPr/>
            <p:nvPr/>
          </p:nvSpPr>
          <p:spPr>
            <a:xfrm>
              <a:off x="1014243" y="2500642"/>
              <a:ext cx="871699" cy="2991916"/>
            </a:xfrm>
            <a:prstGeom prst="rect">
              <a:avLst/>
            </a:prstGeom>
            <a:solidFill>
              <a:srgbClr val="6A1E74">
                <a:alpha val="100000"/>
              </a:srgbClr>
            </a:solidFill>
          </p:spPr>
          <p:txBody>
            <a:bodyPr/>
            <a:lstStyle/>
            <a:p>
              <a:endParaRPr/>
            </a:p>
          </p:txBody>
        </p:sp>
        <p:sp>
          <p:nvSpPr>
            <p:cNvPr id="24" name="rc24"/>
            <p:cNvSpPr/>
            <p:nvPr/>
          </p:nvSpPr>
          <p:spPr>
            <a:xfrm>
              <a:off x="1982798" y="2500642"/>
              <a:ext cx="871699" cy="1614269"/>
            </a:xfrm>
            <a:prstGeom prst="rect">
              <a:avLst/>
            </a:prstGeom>
            <a:solidFill>
              <a:srgbClr val="80BD41">
                <a:alpha val="100000"/>
              </a:srgbClr>
            </a:solidFill>
          </p:spPr>
          <p:txBody>
            <a:bodyPr/>
            <a:lstStyle/>
            <a:p>
              <a:endParaRPr/>
            </a:p>
          </p:txBody>
        </p:sp>
        <p:sp>
          <p:nvSpPr>
            <p:cNvPr id="25" name="rc25"/>
            <p:cNvSpPr/>
            <p:nvPr/>
          </p:nvSpPr>
          <p:spPr>
            <a:xfrm>
              <a:off x="2951353" y="2500642"/>
              <a:ext cx="871699" cy="382763"/>
            </a:xfrm>
            <a:prstGeom prst="rect">
              <a:avLst/>
            </a:prstGeom>
            <a:solidFill>
              <a:srgbClr val="00833D">
                <a:alpha val="100000"/>
              </a:srgbClr>
            </a:solidFill>
          </p:spPr>
          <p:txBody>
            <a:bodyPr/>
            <a:lstStyle/>
            <a:p>
              <a:endParaRPr/>
            </a:p>
          </p:txBody>
        </p:sp>
        <p:sp>
          <p:nvSpPr>
            <p:cNvPr id="26" name="rc26"/>
            <p:cNvSpPr/>
            <p:nvPr/>
          </p:nvSpPr>
          <p:spPr>
            <a:xfrm>
              <a:off x="3919908" y="2500642"/>
              <a:ext cx="871699" cy="239845"/>
            </a:xfrm>
            <a:prstGeom prst="rect">
              <a:avLst/>
            </a:prstGeom>
            <a:solidFill>
              <a:srgbClr val="1CABE2">
                <a:alpha val="100000"/>
              </a:srgbClr>
            </a:solidFill>
          </p:spPr>
          <p:txBody>
            <a:bodyPr/>
            <a:lstStyle/>
            <a:p>
              <a:endParaRPr/>
            </a:p>
          </p:txBody>
        </p:sp>
        <p:sp>
          <p:nvSpPr>
            <p:cNvPr id="27" name="rc27"/>
            <p:cNvSpPr/>
            <p:nvPr/>
          </p:nvSpPr>
          <p:spPr>
            <a:xfrm>
              <a:off x="4888463" y="2500642"/>
              <a:ext cx="871699" cy="235240"/>
            </a:xfrm>
            <a:prstGeom prst="rect">
              <a:avLst/>
            </a:prstGeom>
            <a:solidFill>
              <a:srgbClr val="0058AB">
                <a:alpha val="100000"/>
              </a:srgbClr>
            </a:solidFill>
          </p:spPr>
          <p:txBody>
            <a:bodyPr/>
            <a:lstStyle/>
            <a:p>
              <a:endParaRPr/>
            </a:p>
          </p:txBody>
        </p:sp>
        <p:sp>
          <p:nvSpPr>
            <p:cNvPr id="28" name="tx28"/>
            <p:cNvSpPr/>
            <p:nvPr/>
          </p:nvSpPr>
          <p:spPr>
            <a:xfrm>
              <a:off x="1236115" y="5523450"/>
              <a:ext cx="4279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-494,000</a:t>
              </a:r>
            </a:p>
          </p:txBody>
        </p:sp>
        <p:sp>
          <p:nvSpPr>
            <p:cNvPr id="29" name="tx29"/>
            <p:cNvSpPr/>
            <p:nvPr/>
          </p:nvSpPr>
          <p:spPr>
            <a:xfrm>
              <a:off x="2204670" y="4145803"/>
              <a:ext cx="4279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-266,000</a:t>
              </a:r>
            </a:p>
          </p:txBody>
        </p:sp>
        <p:sp>
          <p:nvSpPr>
            <p:cNvPr id="30" name="tx30"/>
            <p:cNvSpPr/>
            <p:nvPr/>
          </p:nvSpPr>
          <p:spPr>
            <a:xfrm>
              <a:off x="3203369" y="2914297"/>
              <a:ext cx="3676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-63,000</a:t>
              </a:r>
            </a:p>
          </p:txBody>
        </p:sp>
        <p:sp>
          <p:nvSpPr>
            <p:cNvPr id="31" name="tx31"/>
            <p:cNvSpPr/>
            <p:nvPr/>
          </p:nvSpPr>
          <p:spPr>
            <a:xfrm>
              <a:off x="4171924" y="2771379"/>
              <a:ext cx="3676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-40,000</a:t>
              </a:r>
            </a:p>
          </p:txBody>
        </p:sp>
        <p:sp>
          <p:nvSpPr>
            <p:cNvPr id="32" name="tx32"/>
            <p:cNvSpPr/>
            <p:nvPr/>
          </p:nvSpPr>
          <p:spPr>
            <a:xfrm>
              <a:off x="5140479" y="2766774"/>
              <a:ext cx="3676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-39,000</a:t>
              </a:r>
            </a:p>
          </p:txBody>
        </p:sp>
        <p:sp>
          <p:nvSpPr>
            <p:cNvPr id="33" name="pl33"/>
            <p:cNvSpPr/>
            <p:nvPr/>
          </p:nvSpPr>
          <p:spPr>
            <a:xfrm>
              <a:off x="5975035" y="5227397"/>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5975035" y="4621452"/>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5975035" y="4015506"/>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5975035" y="3409561"/>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5975035" y="2803615"/>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5975035" y="2197670"/>
              <a:ext cx="3099375" cy="0"/>
            </a:xfrm>
            <a:custGeom>
              <a:avLst/>
              <a:gdLst/>
              <a:ahLst/>
              <a:cxnLst/>
              <a:rect l="0" t="0" r="0" b="0"/>
              <a:pathLst>
                <a:path w="3099375">
                  <a:moveTo>
                    <a:pt x="0" y="0"/>
                  </a:moveTo>
                  <a:lnTo>
                    <a:pt x="3099375" y="0"/>
                  </a:lnTo>
                  <a:lnTo>
                    <a:pt x="3099375"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5975035" y="5530370"/>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975035" y="4924424"/>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975035" y="4318479"/>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975035" y="3712533"/>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5975035" y="3106588"/>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5975035" y="2500642"/>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5975035" y="1894697"/>
              <a:ext cx="3099375" cy="0"/>
            </a:xfrm>
            <a:custGeom>
              <a:avLst/>
              <a:gdLst/>
              <a:ahLst/>
              <a:cxnLst/>
              <a:rect l="0" t="0" r="0" b="0"/>
              <a:pathLst>
                <a:path w="3099375">
                  <a:moveTo>
                    <a:pt x="0" y="0"/>
                  </a:moveTo>
                  <a:lnTo>
                    <a:pt x="3099375" y="0"/>
                  </a:lnTo>
                  <a:lnTo>
                    <a:pt x="3099375"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6556168"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524723"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8493277" y="1833648"/>
              <a:ext cx="0" cy="3833144"/>
            </a:xfrm>
            <a:custGeom>
              <a:avLst/>
              <a:gdLst/>
              <a:ahLst/>
              <a:cxnLst/>
              <a:rect l="0" t="0" r="0" b="0"/>
              <a:pathLst>
                <a:path h="3833144">
                  <a:moveTo>
                    <a:pt x="0" y="3833144"/>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5975035" y="2500642"/>
              <a:ext cx="3099375" cy="0"/>
            </a:xfrm>
            <a:custGeom>
              <a:avLst/>
              <a:gdLst/>
              <a:ahLst/>
              <a:cxnLst/>
              <a:rect l="0" t="0" r="0" b="0"/>
              <a:pathLst>
                <a:path w="3099375">
                  <a:moveTo>
                    <a:pt x="0" y="0"/>
                  </a:moveTo>
                  <a:lnTo>
                    <a:pt x="3099375" y="0"/>
                  </a:lnTo>
                  <a:lnTo>
                    <a:pt x="3099375" y="0"/>
                  </a:lnTo>
                </a:path>
              </a:pathLst>
            </a:custGeom>
            <a:ln w="16260" cap="flat">
              <a:solidFill>
                <a:srgbClr val="7F7F7F">
                  <a:alpha val="100000"/>
                </a:srgbClr>
              </a:solidFill>
              <a:prstDash val="dash"/>
              <a:round/>
            </a:ln>
          </p:spPr>
          <p:txBody>
            <a:bodyPr/>
            <a:lstStyle/>
            <a:p>
              <a:endParaRPr/>
            </a:p>
          </p:txBody>
        </p:sp>
        <p:sp>
          <p:nvSpPr>
            <p:cNvPr id="50" name="rc50"/>
            <p:cNvSpPr/>
            <p:nvPr/>
          </p:nvSpPr>
          <p:spPr>
            <a:xfrm>
              <a:off x="6120318" y="2414138"/>
              <a:ext cx="871699" cy="86504"/>
            </a:xfrm>
            <a:prstGeom prst="rect">
              <a:avLst/>
            </a:prstGeom>
            <a:solidFill>
              <a:srgbClr val="F26A21">
                <a:alpha val="100000"/>
              </a:srgbClr>
            </a:solidFill>
          </p:spPr>
          <p:txBody>
            <a:bodyPr/>
            <a:lstStyle/>
            <a:p>
              <a:endParaRPr/>
            </a:p>
          </p:txBody>
        </p:sp>
        <p:sp>
          <p:nvSpPr>
            <p:cNvPr id="51" name="rc51"/>
            <p:cNvSpPr/>
            <p:nvPr/>
          </p:nvSpPr>
          <p:spPr>
            <a:xfrm>
              <a:off x="7088873" y="2131967"/>
              <a:ext cx="871699" cy="368675"/>
            </a:xfrm>
            <a:prstGeom prst="rect">
              <a:avLst/>
            </a:prstGeom>
            <a:solidFill>
              <a:srgbClr val="961A49">
                <a:alpha val="100000"/>
              </a:srgbClr>
            </a:solidFill>
          </p:spPr>
          <p:txBody>
            <a:bodyPr/>
            <a:lstStyle/>
            <a:p>
              <a:endParaRPr/>
            </a:p>
          </p:txBody>
        </p:sp>
        <p:sp>
          <p:nvSpPr>
            <p:cNvPr id="52" name="rc52"/>
            <p:cNvSpPr/>
            <p:nvPr/>
          </p:nvSpPr>
          <p:spPr>
            <a:xfrm>
              <a:off x="8057428" y="2007882"/>
              <a:ext cx="871699" cy="492760"/>
            </a:xfrm>
            <a:prstGeom prst="rect">
              <a:avLst/>
            </a:prstGeom>
            <a:solidFill>
              <a:srgbClr val="E2231A">
                <a:alpha val="100000"/>
              </a:srgbClr>
            </a:solidFill>
          </p:spPr>
          <p:txBody>
            <a:bodyPr/>
            <a:lstStyle/>
            <a:p>
              <a:endParaRPr/>
            </a:p>
          </p:txBody>
        </p:sp>
        <p:sp>
          <p:nvSpPr>
            <p:cNvPr id="53" name="tx53"/>
            <p:cNvSpPr/>
            <p:nvPr/>
          </p:nvSpPr>
          <p:spPr>
            <a:xfrm>
              <a:off x="6358731" y="2274312"/>
              <a:ext cx="39487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+14,000</a:t>
              </a:r>
            </a:p>
          </p:txBody>
        </p:sp>
        <p:sp>
          <p:nvSpPr>
            <p:cNvPr id="54" name="tx54"/>
            <p:cNvSpPr/>
            <p:nvPr/>
          </p:nvSpPr>
          <p:spPr>
            <a:xfrm>
              <a:off x="7327286" y="1992142"/>
              <a:ext cx="39487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+61,000</a:t>
              </a:r>
            </a:p>
          </p:txBody>
        </p:sp>
        <p:sp>
          <p:nvSpPr>
            <p:cNvPr id="55" name="tx55"/>
            <p:cNvSpPr/>
            <p:nvPr/>
          </p:nvSpPr>
          <p:spPr>
            <a:xfrm>
              <a:off x="8295841" y="1868056"/>
              <a:ext cx="39487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+81,000</a:t>
              </a:r>
            </a:p>
          </p:txBody>
        </p:sp>
        <p:sp>
          <p:nvSpPr>
            <p:cNvPr id="56" name="tx56"/>
            <p:cNvSpPr/>
            <p:nvPr/>
          </p:nvSpPr>
          <p:spPr>
            <a:xfrm>
              <a:off x="3088260" y="1661639"/>
              <a:ext cx="59788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Decrease</a:t>
              </a:r>
            </a:p>
          </p:txBody>
        </p:sp>
        <p:sp>
          <p:nvSpPr>
            <p:cNvPr id="57" name="tx57"/>
            <p:cNvSpPr/>
            <p:nvPr/>
          </p:nvSpPr>
          <p:spPr>
            <a:xfrm>
              <a:off x="7256816" y="1661639"/>
              <a:ext cx="5358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Increase</a:t>
              </a:r>
            </a:p>
          </p:txBody>
        </p:sp>
        <p:sp>
          <p:nvSpPr>
            <p:cNvPr id="58" name="tx58"/>
            <p:cNvSpPr/>
            <p:nvPr/>
          </p:nvSpPr>
          <p:spPr>
            <a:xfrm rot="-2700000">
              <a:off x="1202771" y="5831867"/>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MENA</a:t>
              </a:r>
            </a:p>
          </p:txBody>
        </p:sp>
        <p:sp>
          <p:nvSpPr>
            <p:cNvPr id="59" name="tx59"/>
            <p:cNvSpPr/>
            <p:nvPr/>
          </p:nvSpPr>
          <p:spPr>
            <a:xfrm rot="-2700000">
              <a:off x="2191508" y="58207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LACR</a:t>
              </a:r>
            </a:p>
          </p:txBody>
        </p:sp>
        <p:sp>
          <p:nvSpPr>
            <p:cNvPr id="60" name="tx60"/>
            <p:cNvSpPr/>
            <p:nvPr/>
          </p:nvSpPr>
          <p:spPr>
            <a:xfrm rot="-2700000">
              <a:off x="3154753" y="5822978"/>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ESAR</a:t>
              </a:r>
            </a:p>
          </p:txBody>
        </p:sp>
        <p:sp>
          <p:nvSpPr>
            <p:cNvPr id="61" name="tx61"/>
            <p:cNvSpPr/>
            <p:nvPr/>
          </p:nvSpPr>
          <p:spPr>
            <a:xfrm rot="-2700000">
              <a:off x="4118045" y="582515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ECAR</a:t>
              </a:r>
            </a:p>
          </p:txBody>
        </p:sp>
        <p:sp>
          <p:nvSpPr>
            <p:cNvPr id="62" name="tx62"/>
            <p:cNvSpPr/>
            <p:nvPr/>
          </p:nvSpPr>
          <p:spPr>
            <a:xfrm rot="-2700000">
              <a:off x="5092828" y="5825307"/>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EAPR</a:t>
              </a:r>
            </a:p>
          </p:txBody>
        </p:sp>
        <p:sp>
          <p:nvSpPr>
            <p:cNvPr id="63" name="tx63"/>
            <p:cNvSpPr/>
            <p:nvPr/>
          </p:nvSpPr>
          <p:spPr>
            <a:xfrm rot="-2700000">
              <a:off x="6292044" y="583609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WCAR</a:t>
              </a:r>
            </a:p>
          </p:txBody>
        </p:sp>
        <p:sp>
          <p:nvSpPr>
            <p:cNvPr id="64" name="tx64"/>
            <p:cNvSpPr/>
            <p:nvPr/>
          </p:nvSpPr>
          <p:spPr>
            <a:xfrm rot="-2700000">
              <a:off x="6850203" y="5985298"/>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Non-programme</a:t>
              </a:r>
            </a:p>
          </p:txBody>
        </p:sp>
        <p:sp>
          <p:nvSpPr>
            <p:cNvPr id="65" name="tx65"/>
            <p:cNvSpPr/>
            <p:nvPr/>
          </p:nvSpPr>
          <p:spPr>
            <a:xfrm rot="-2700000">
              <a:off x="8250235" y="5827311"/>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ROSA</a:t>
              </a:r>
            </a:p>
          </p:txBody>
        </p:sp>
        <p:sp>
          <p:nvSpPr>
            <p:cNvPr id="66" name="tx66"/>
            <p:cNvSpPr/>
            <p:nvPr/>
          </p:nvSpPr>
          <p:spPr>
            <a:xfrm>
              <a:off x="508103" y="5488678"/>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-500K</a:t>
              </a:r>
            </a:p>
          </p:txBody>
        </p:sp>
        <p:sp>
          <p:nvSpPr>
            <p:cNvPr id="67" name="tx67"/>
            <p:cNvSpPr/>
            <p:nvPr/>
          </p:nvSpPr>
          <p:spPr>
            <a:xfrm>
              <a:off x="508103" y="4882733"/>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68" name="tx68"/>
            <p:cNvSpPr/>
            <p:nvPr/>
          </p:nvSpPr>
          <p:spPr>
            <a:xfrm>
              <a:off x="508103" y="4276733"/>
              <a:ext cx="298226"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-300K</a:t>
              </a:r>
            </a:p>
          </p:txBody>
        </p:sp>
        <p:sp>
          <p:nvSpPr>
            <p:cNvPr id="69" name="tx69"/>
            <p:cNvSpPr/>
            <p:nvPr/>
          </p:nvSpPr>
          <p:spPr>
            <a:xfrm>
              <a:off x="508103" y="3670842"/>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70" name="tx70"/>
            <p:cNvSpPr/>
            <p:nvPr/>
          </p:nvSpPr>
          <p:spPr>
            <a:xfrm>
              <a:off x="508103" y="3064896"/>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71" name="tx71"/>
            <p:cNvSpPr/>
            <p:nvPr/>
          </p:nvSpPr>
          <p:spPr>
            <a:xfrm>
              <a:off x="669631" y="2458951"/>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2" name="tx72"/>
            <p:cNvSpPr/>
            <p:nvPr/>
          </p:nvSpPr>
          <p:spPr>
            <a:xfrm>
              <a:off x="545320" y="1853005"/>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73" name="tx73"/>
            <p:cNvSpPr/>
            <p:nvPr/>
          </p:nvSpPr>
          <p:spPr>
            <a:xfrm rot="-5400000">
              <a:off x="-607899" y="3684668"/>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74" name="tx74"/>
            <p:cNvSpPr/>
            <p:nvPr/>
          </p:nvSpPr>
          <p:spPr>
            <a:xfrm>
              <a:off x="868960" y="1330710"/>
              <a:ext cx="46689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number of zero-dose children, by region, 2024-2025</a:t>
              </a:r>
            </a:p>
          </p:txBody>
        </p:sp>
        <p:sp>
          <p:nvSpPr>
            <p:cNvPr id="75" name="tx75"/>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region, between 2024 and 2025.
Overall, 3 regions had an increase in zero-dose children and 5 saw the number of zero-dose children decline.
MENA had the largest decline in the number of zero-dose children from 1.8m in 2024 to 1.3m in 2025 (-494,000).</a:t>
            </a:r>
          </a:p>
        </p:txBody>
      </p:sp>
      <p:sp>
        <p:nvSpPr>
          <p:cNvPr id="7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Progress in reducing zero-dose children was uneven across regions, highlighting the importance of targeting resources and strategies to regions where children continue to be missed.</a:t>
            </a:r>
          </a:p>
        </p:txBody>
      </p:sp>
      <p:grpSp>
        <p:nvGrpSpPr>
          <p:cNvPr id="78" name="Group 77"/>
          <p:cNvGrpSpPr/>
          <p:nvPr/>
        </p:nvGrpSpPr>
        <p:grpSpPr>
          <a:xfrm>
            <a:off x="292608" y="914400"/>
            <a:ext cx="8595360" cy="28575"/>
            <a:chOff x="292608" y="914400"/>
            <a:chExt cx="8595360" cy="28575"/>
          </a:xfrm>
        </p:grpSpPr>
        <p:sp>
          <p:nvSpPr>
            <p:cNvPr id="7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0"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93082" y="2050350"/>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93082" y="1697913"/>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3082" y="1345476"/>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3082" y="2226568"/>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93082" y="1874131"/>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3082" y="1521694"/>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3082" y="1169257"/>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4122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1252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8381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5511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2640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9770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6899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907812" y="1381041"/>
              <a:ext cx="66833" cy="845526"/>
            </a:xfrm>
            <a:prstGeom prst="rect">
              <a:avLst/>
            </a:prstGeom>
            <a:solidFill>
              <a:srgbClr val="80BD41">
                <a:alpha val="100000"/>
              </a:srgbClr>
            </a:solidFill>
          </p:spPr>
          <p:txBody>
            <a:bodyPr/>
            <a:lstStyle/>
            <a:p>
              <a:endParaRPr/>
            </a:p>
          </p:txBody>
        </p:sp>
        <p:sp>
          <p:nvSpPr>
            <p:cNvPr id="19" name="rc19"/>
            <p:cNvSpPr/>
            <p:nvPr/>
          </p:nvSpPr>
          <p:spPr>
            <a:xfrm>
              <a:off x="907812" y="1206285"/>
              <a:ext cx="66833" cy="85591"/>
            </a:xfrm>
            <a:prstGeom prst="rect">
              <a:avLst/>
            </a:prstGeom>
            <a:solidFill>
              <a:srgbClr val="0058AB">
                <a:alpha val="100000"/>
              </a:srgbClr>
            </a:solidFill>
          </p:spPr>
          <p:txBody>
            <a:bodyPr/>
            <a:lstStyle/>
            <a:p>
              <a:endParaRPr/>
            </a:p>
          </p:txBody>
        </p:sp>
        <p:sp>
          <p:nvSpPr>
            <p:cNvPr id="20" name="rc20"/>
            <p:cNvSpPr/>
            <p:nvPr/>
          </p:nvSpPr>
          <p:spPr>
            <a:xfrm>
              <a:off x="907812" y="1291876"/>
              <a:ext cx="66833" cy="89164"/>
            </a:xfrm>
            <a:prstGeom prst="rect">
              <a:avLst/>
            </a:prstGeom>
            <a:solidFill>
              <a:srgbClr val="1CABE2">
                <a:alpha val="100000"/>
              </a:srgbClr>
            </a:solidFill>
          </p:spPr>
          <p:txBody>
            <a:bodyPr/>
            <a:lstStyle/>
            <a:p>
              <a:endParaRPr/>
            </a:p>
          </p:txBody>
        </p:sp>
        <p:sp>
          <p:nvSpPr>
            <p:cNvPr id="21" name="rc21"/>
            <p:cNvSpPr/>
            <p:nvPr/>
          </p:nvSpPr>
          <p:spPr>
            <a:xfrm>
              <a:off x="982071" y="1402298"/>
              <a:ext cx="66833" cy="824269"/>
            </a:xfrm>
            <a:prstGeom prst="rect">
              <a:avLst/>
            </a:prstGeom>
            <a:solidFill>
              <a:srgbClr val="80BD41">
                <a:alpha val="100000"/>
              </a:srgbClr>
            </a:solidFill>
          </p:spPr>
          <p:txBody>
            <a:bodyPr/>
            <a:lstStyle/>
            <a:p>
              <a:endParaRPr/>
            </a:p>
          </p:txBody>
        </p:sp>
        <p:sp>
          <p:nvSpPr>
            <p:cNvPr id="22" name="rc22"/>
            <p:cNvSpPr/>
            <p:nvPr/>
          </p:nvSpPr>
          <p:spPr>
            <a:xfrm>
              <a:off x="982071" y="1237043"/>
              <a:ext cx="66833" cy="85566"/>
            </a:xfrm>
            <a:prstGeom prst="rect">
              <a:avLst/>
            </a:prstGeom>
            <a:solidFill>
              <a:srgbClr val="0058AB">
                <a:alpha val="100000"/>
              </a:srgbClr>
            </a:solidFill>
          </p:spPr>
          <p:txBody>
            <a:bodyPr/>
            <a:lstStyle/>
            <a:p>
              <a:endParaRPr/>
            </a:p>
          </p:txBody>
        </p:sp>
        <p:sp>
          <p:nvSpPr>
            <p:cNvPr id="23" name="rc23"/>
            <p:cNvSpPr/>
            <p:nvPr/>
          </p:nvSpPr>
          <p:spPr>
            <a:xfrm>
              <a:off x="982071" y="1322609"/>
              <a:ext cx="66833" cy="79688"/>
            </a:xfrm>
            <a:prstGeom prst="rect">
              <a:avLst/>
            </a:prstGeom>
            <a:solidFill>
              <a:srgbClr val="1CABE2">
                <a:alpha val="100000"/>
              </a:srgbClr>
            </a:solidFill>
          </p:spPr>
          <p:txBody>
            <a:bodyPr/>
            <a:lstStyle/>
            <a:p>
              <a:endParaRPr/>
            </a:p>
          </p:txBody>
        </p:sp>
        <p:sp>
          <p:nvSpPr>
            <p:cNvPr id="24" name="rc24"/>
            <p:cNvSpPr/>
            <p:nvPr/>
          </p:nvSpPr>
          <p:spPr>
            <a:xfrm>
              <a:off x="1056330" y="1426587"/>
              <a:ext cx="66833" cy="799980"/>
            </a:xfrm>
            <a:prstGeom prst="rect">
              <a:avLst/>
            </a:prstGeom>
            <a:solidFill>
              <a:srgbClr val="80BD41">
                <a:alpha val="100000"/>
              </a:srgbClr>
            </a:solidFill>
          </p:spPr>
          <p:txBody>
            <a:bodyPr/>
            <a:lstStyle/>
            <a:p>
              <a:endParaRPr/>
            </a:p>
          </p:txBody>
        </p:sp>
        <p:sp>
          <p:nvSpPr>
            <p:cNvPr id="25" name="rc25"/>
            <p:cNvSpPr/>
            <p:nvPr/>
          </p:nvSpPr>
          <p:spPr>
            <a:xfrm>
              <a:off x="1056330" y="1243958"/>
              <a:ext cx="66833" cy="96815"/>
            </a:xfrm>
            <a:prstGeom prst="rect">
              <a:avLst/>
            </a:prstGeom>
            <a:solidFill>
              <a:srgbClr val="0058AB">
                <a:alpha val="100000"/>
              </a:srgbClr>
            </a:solidFill>
          </p:spPr>
          <p:txBody>
            <a:bodyPr/>
            <a:lstStyle/>
            <a:p>
              <a:endParaRPr/>
            </a:p>
          </p:txBody>
        </p:sp>
        <p:sp>
          <p:nvSpPr>
            <p:cNvPr id="26" name="rc26"/>
            <p:cNvSpPr/>
            <p:nvPr/>
          </p:nvSpPr>
          <p:spPr>
            <a:xfrm>
              <a:off x="1056330" y="1340774"/>
              <a:ext cx="66833" cy="85813"/>
            </a:xfrm>
            <a:prstGeom prst="rect">
              <a:avLst/>
            </a:prstGeom>
            <a:solidFill>
              <a:srgbClr val="1CABE2">
                <a:alpha val="100000"/>
              </a:srgbClr>
            </a:solidFill>
          </p:spPr>
          <p:txBody>
            <a:bodyPr/>
            <a:lstStyle/>
            <a:p>
              <a:endParaRPr/>
            </a:p>
          </p:txBody>
        </p:sp>
        <p:sp>
          <p:nvSpPr>
            <p:cNvPr id="27" name="rc27"/>
            <p:cNvSpPr/>
            <p:nvPr/>
          </p:nvSpPr>
          <p:spPr>
            <a:xfrm>
              <a:off x="1130589" y="1409693"/>
              <a:ext cx="66833" cy="816875"/>
            </a:xfrm>
            <a:prstGeom prst="rect">
              <a:avLst/>
            </a:prstGeom>
            <a:solidFill>
              <a:srgbClr val="80BD41">
                <a:alpha val="100000"/>
              </a:srgbClr>
            </a:solidFill>
          </p:spPr>
          <p:txBody>
            <a:bodyPr/>
            <a:lstStyle/>
            <a:p>
              <a:endParaRPr/>
            </a:p>
          </p:txBody>
        </p:sp>
        <p:sp>
          <p:nvSpPr>
            <p:cNvPr id="28" name="rc28"/>
            <p:cNvSpPr/>
            <p:nvPr/>
          </p:nvSpPr>
          <p:spPr>
            <a:xfrm>
              <a:off x="1130589" y="1248465"/>
              <a:ext cx="66833" cy="83518"/>
            </a:xfrm>
            <a:prstGeom prst="rect">
              <a:avLst/>
            </a:prstGeom>
            <a:solidFill>
              <a:srgbClr val="0058AB">
                <a:alpha val="100000"/>
              </a:srgbClr>
            </a:solidFill>
          </p:spPr>
          <p:txBody>
            <a:bodyPr/>
            <a:lstStyle/>
            <a:p>
              <a:endParaRPr/>
            </a:p>
          </p:txBody>
        </p:sp>
        <p:sp>
          <p:nvSpPr>
            <p:cNvPr id="29" name="rc29"/>
            <p:cNvSpPr/>
            <p:nvPr/>
          </p:nvSpPr>
          <p:spPr>
            <a:xfrm>
              <a:off x="1130589" y="1331984"/>
              <a:ext cx="66833" cy="77709"/>
            </a:xfrm>
            <a:prstGeom prst="rect">
              <a:avLst/>
            </a:prstGeom>
            <a:solidFill>
              <a:srgbClr val="1CABE2">
                <a:alpha val="100000"/>
              </a:srgbClr>
            </a:solidFill>
          </p:spPr>
          <p:txBody>
            <a:bodyPr/>
            <a:lstStyle/>
            <a:p>
              <a:endParaRPr/>
            </a:p>
          </p:txBody>
        </p:sp>
        <p:sp>
          <p:nvSpPr>
            <p:cNvPr id="30" name="rc30"/>
            <p:cNvSpPr/>
            <p:nvPr/>
          </p:nvSpPr>
          <p:spPr>
            <a:xfrm>
              <a:off x="1204848" y="1391422"/>
              <a:ext cx="66833" cy="835146"/>
            </a:xfrm>
            <a:prstGeom prst="rect">
              <a:avLst/>
            </a:prstGeom>
            <a:solidFill>
              <a:srgbClr val="80BD41">
                <a:alpha val="100000"/>
              </a:srgbClr>
            </a:solidFill>
          </p:spPr>
          <p:txBody>
            <a:bodyPr/>
            <a:lstStyle/>
            <a:p>
              <a:endParaRPr/>
            </a:p>
          </p:txBody>
        </p:sp>
        <p:sp>
          <p:nvSpPr>
            <p:cNvPr id="31" name="rc31"/>
            <p:cNvSpPr/>
            <p:nvPr/>
          </p:nvSpPr>
          <p:spPr>
            <a:xfrm>
              <a:off x="1204848" y="1239101"/>
              <a:ext cx="66833" cy="75601"/>
            </a:xfrm>
            <a:prstGeom prst="rect">
              <a:avLst/>
            </a:prstGeom>
            <a:solidFill>
              <a:srgbClr val="0058AB">
                <a:alpha val="100000"/>
              </a:srgbClr>
            </a:solidFill>
          </p:spPr>
          <p:txBody>
            <a:bodyPr/>
            <a:lstStyle/>
            <a:p>
              <a:endParaRPr/>
            </a:p>
          </p:txBody>
        </p:sp>
        <p:sp>
          <p:nvSpPr>
            <p:cNvPr id="32" name="rc32"/>
            <p:cNvSpPr/>
            <p:nvPr/>
          </p:nvSpPr>
          <p:spPr>
            <a:xfrm>
              <a:off x="1204848" y="1314702"/>
              <a:ext cx="66833" cy="76719"/>
            </a:xfrm>
            <a:prstGeom prst="rect">
              <a:avLst/>
            </a:prstGeom>
            <a:solidFill>
              <a:srgbClr val="1CABE2">
                <a:alpha val="100000"/>
              </a:srgbClr>
            </a:solidFill>
          </p:spPr>
          <p:txBody>
            <a:bodyPr/>
            <a:lstStyle/>
            <a:p>
              <a:endParaRPr/>
            </a:p>
          </p:txBody>
        </p:sp>
        <p:sp>
          <p:nvSpPr>
            <p:cNvPr id="33" name="rc33"/>
            <p:cNvSpPr/>
            <p:nvPr/>
          </p:nvSpPr>
          <p:spPr>
            <a:xfrm>
              <a:off x="1279108" y="1385297"/>
              <a:ext cx="66833" cy="841271"/>
            </a:xfrm>
            <a:prstGeom prst="rect">
              <a:avLst/>
            </a:prstGeom>
            <a:solidFill>
              <a:srgbClr val="80BD41">
                <a:alpha val="100000"/>
              </a:srgbClr>
            </a:solidFill>
          </p:spPr>
          <p:txBody>
            <a:bodyPr/>
            <a:lstStyle/>
            <a:p>
              <a:endParaRPr/>
            </a:p>
          </p:txBody>
        </p:sp>
        <p:sp>
          <p:nvSpPr>
            <p:cNvPr id="34" name="rc34"/>
            <p:cNvSpPr/>
            <p:nvPr/>
          </p:nvSpPr>
          <p:spPr>
            <a:xfrm>
              <a:off x="1279108" y="1231888"/>
              <a:ext cx="66833" cy="78635"/>
            </a:xfrm>
            <a:prstGeom prst="rect">
              <a:avLst/>
            </a:prstGeom>
            <a:solidFill>
              <a:srgbClr val="0058AB">
                <a:alpha val="100000"/>
              </a:srgbClr>
            </a:solidFill>
          </p:spPr>
          <p:txBody>
            <a:bodyPr/>
            <a:lstStyle/>
            <a:p>
              <a:endParaRPr/>
            </a:p>
          </p:txBody>
        </p:sp>
        <p:sp>
          <p:nvSpPr>
            <p:cNvPr id="35" name="rc35"/>
            <p:cNvSpPr/>
            <p:nvPr/>
          </p:nvSpPr>
          <p:spPr>
            <a:xfrm>
              <a:off x="1279108" y="1310524"/>
              <a:ext cx="66833" cy="74773"/>
            </a:xfrm>
            <a:prstGeom prst="rect">
              <a:avLst/>
            </a:prstGeom>
            <a:solidFill>
              <a:srgbClr val="1CABE2">
                <a:alpha val="100000"/>
              </a:srgbClr>
            </a:solidFill>
          </p:spPr>
          <p:txBody>
            <a:bodyPr/>
            <a:lstStyle/>
            <a:p>
              <a:endParaRPr/>
            </a:p>
          </p:txBody>
        </p:sp>
        <p:sp>
          <p:nvSpPr>
            <p:cNvPr id="36" name="rc36"/>
            <p:cNvSpPr/>
            <p:nvPr/>
          </p:nvSpPr>
          <p:spPr>
            <a:xfrm>
              <a:off x="1353367" y="1335156"/>
              <a:ext cx="66833" cy="891412"/>
            </a:xfrm>
            <a:prstGeom prst="rect">
              <a:avLst/>
            </a:prstGeom>
            <a:solidFill>
              <a:srgbClr val="80BD41">
                <a:alpha val="100000"/>
              </a:srgbClr>
            </a:solidFill>
          </p:spPr>
          <p:txBody>
            <a:bodyPr/>
            <a:lstStyle/>
            <a:p>
              <a:endParaRPr/>
            </a:p>
          </p:txBody>
        </p:sp>
        <p:sp>
          <p:nvSpPr>
            <p:cNvPr id="37" name="rc37"/>
            <p:cNvSpPr/>
            <p:nvPr/>
          </p:nvSpPr>
          <p:spPr>
            <a:xfrm>
              <a:off x="1353367" y="1217624"/>
              <a:ext cx="66833" cy="52781"/>
            </a:xfrm>
            <a:prstGeom prst="rect">
              <a:avLst/>
            </a:prstGeom>
            <a:solidFill>
              <a:srgbClr val="0058AB">
                <a:alpha val="100000"/>
              </a:srgbClr>
            </a:solidFill>
          </p:spPr>
          <p:txBody>
            <a:bodyPr/>
            <a:lstStyle/>
            <a:p>
              <a:endParaRPr/>
            </a:p>
          </p:txBody>
        </p:sp>
        <p:sp>
          <p:nvSpPr>
            <p:cNvPr id="38" name="rc38"/>
            <p:cNvSpPr/>
            <p:nvPr/>
          </p:nvSpPr>
          <p:spPr>
            <a:xfrm>
              <a:off x="1353367" y="1270405"/>
              <a:ext cx="66833" cy="64750"/>
            </a:xfrm>
            <a:prstGeom prst="rect">
              <a:avLst/>
            </a:prstGeom>
            <a:solidFill>
              <a:srgbClr val="1CABE2">
                <a:alpha val="100000"/>
              </a:srgbClr>
            </a:solidFill>
          </p:spPr>
          <p:txBody>
            <a:bodyPr/>
            <a:lstStyle/>
            <a:p>
              <a:endParaRPr/>
            </a:p>
          </p:txBody>
        </p:sp>
        <p:sp>
          <p:nvSpPr>
            <p:cNvPr id="39" name="rc39"/>
            <p:cNvSpPr/>
            <p:nvPr/>
          </p:nvSpPr>
          <p:spPr>
            <a:xfrm>
              <a:off x="1427626" y="1318510"/>
              <a:ext cx="66833" cy="908058"/>
            </a:xfrm>
            <a:prstGeom prst="rect">
              <a:avLst/>
            </a:prstGeom>
            <a:solidFill>
              <a:srgbClr val="80BD41">
                <a:alpha val="100000"/>
              </a:srgbClr>
            </a:solidFill>
          </p:spPr>
          <p:txBody>
            <a:bodyPr/>
            <a:lstStyle/>
            <a:p>
              <a:endParaRPr/>
            </a:p>
          </p:txBody>
        </p:sp>
        <p:sp>
          <p:nvSpPr>
            <p:cNvPr id="40" name="rc40"/>
            <p:cNvSpPr/>
            <p:nvPr/>
          </p:nvSpPr>
          <p:spPr>
            <a:xfrm>
              <a:off x="1427626" y="1200565"/>
              <a:ext cx="66833" cy="55754"/>
            </a:xfrm>
            <a:prstGeom prst="rect">
              <a:avLst/>
            </a:prstGeom>
            <a:solidFill>
              <a:srgbClr val="0058AB">
                <a:alpha val="100000"/>
              </a:srgbClr>
            </a:solidFill>
          </p:spPr>
          <p:txBody>
            <a:bodyPr/>
            <a:lstStyle/>
            <a:p>
              <a:endParaRPr/>
            </a:p>
          </p:txBody>
        </p:sp>
        <p:sp>
          <p:nvSpPr>
            <p:cNvPr id="41" name="rc41"/>
            <p:cNvSpPr/>
            <p:nvPr/>
          </p:nvSpPr>
          <p:spPr>
            <a:xfrm>
              <a:off x="1427626" y="1256320"/>
              <a:ext cx="66833" cy="62190"/>
            </a:xfrm>
            <a:prstGeom prst="rect">
              <a:avLst/>
            </a:prstGeom>
            <a:solidFill>
              <a:srgbClr val="1CABE2">
                <a:alpha val="100000"/>
              </a:srgbClr>
            </a:solidFill>
          </p:spPr>
          <p:txBody>
            <a:bodyPr/>
            <a:lstStyle/>
            <a:p>
              <a:endParaRPr/>
            </a:p>
          </p:txBody>
        </p:sp>
        <p:sp>
          <p:nvSpPr>
            <p:cNvPr id="42" name="rc42"/>
            <p:cNvSpPr/>
            <p:nvPr/>
          </p:nvSpPr>
          <p:spPr>
            <a:xfrm>
              <a:off x="1501885" y="1266728"/>
              <a:ext cx="66833" cy="959840"/>
            </a:xfrm>
            <a:prstGeom prst="rect">
              <a:avLst/>
            </a:prstGeom>
            <a:solidFill>
              <a:srgbClr val="80BD41">
                <a:alpha val="100000"/>
              </a:srgbClr>
            </a:solidFill>
          </p:spPr>
          <p:txBody>
            <a:bodyPr/>
            <a:lstStyle/>
            <a:p>
              <a:endParaRPr/>
            </a:p>
          </p:txBody>
        </p:sp>
        <p:sp>
          <p:nvSpPr>
            <p:cNvPr id="43" name="rc43"/>
            <p:cNvSpPr/>
            <p:nvPr/>
          </p:nvSpPr>
          <p:spPr>
            <a:xfrm>
              <a:off x="1501885" y="1180415"/>
              <a:ext cx="66833" cy="46597"/>
            </a:xfrm>
            <a:prstGeom prst="rect">
              <a:avLst/>
            </a:prstGeom>
            <a:solidFill>
              <a:srgbClr val="0058AB">
                <a:alpha val="100000"/>
              </a:srgbClr>
            </a:solidFill>
          </p:spPr>
          <p:txBody>
            <a:bodyPr/>
            <a:lstStyle/>
            <a:p>
              <a:endParaRPr/>
            </a:p>
          </p:txBody>
        </p:sp>
        <p:sp>
          <p:nvSpPr>
            <p:cNvPr id="44" name="rc44"/>
            <p:cNvSpPr/>
            <p:nvPr/>
          </p:nvSpPr>
          <p:spPr>
            <a:xfrm>
              <a:off x="1501885" y="1227012"/>
              <a:ext cx="66833" cy="39715"/>
            </a:xfrm>
            <a:prstGeom prst="rect">
              <a:avLst/>
            </a:prstGeom>
            <a:solidFill>
              <a:srgbClr val="1CABE2">
                <a:alpha val="100000"/>
              </a:srgbClr>
            </a:solidFill>
          </p:spPr>
          <p:txBody>
            <a:bodyPr/>
            <a:lstStyle/>
            <a:p>
              <a:endParaRPr/>
            </a:p>
          </p:txBody>
        </p:sp>
        <p:sp>
          <p:nvSpPr>
            <p:cNvPr id="45" name="rc45"/>
            <p:cNvSpPr/>
            <p:nvPr/>
          </p:nvSpPr>
          <p:spPr>
            <a:xfrm>
              <a:off x="1576144" y="1233611"/>
              <a:ext cx="66833" cy="992957"/>
            </a:xfrm>
            <a:prstGeom prst="rect">
              <a:avLst/>
            </a:prstGeom>
            <a:solidFill>
              <a:srgbClr val="80BD41">
                <a:alpha val="100000"/>
              </a:srgbClr>
            </a:solidFill>
          </p:spPr>
          <p:txBody>
            <a:bodyPr/>
            <a:lstStyle/>
            <a:p>
              <a:endParaRPr/>
            </a:p>
          </p:txBody>
        </p:sp>
        <p:sp>
          <p:nvSpPr>
            <p:cNvPr id="46" name="rc46"/>
            <p:cNvSpPr/>
            <p:nvPr/>
          </p:nvSpPr>
          <p:spPr>
            <a:xfrm>
              <a:off x="1576144" y="1166203"/>
              <a:ext cx="66833" cy="43233"/>
            </a:xfrm>
            <a:prstGeom prst="rect">
              <a:avLst/>
            </a:prstGeom>
            <a:solidFill>
              <a:srgbClr val="0058AB">
                <a:alpha val="100000"/>
              </a:srgbClr>
            </a:solidFill>
          </p:spPr>
          <p:txBody>
            <a:bodyPr/>
            <a:lstStyle/>
            <a:p>
              <a:endParaRPr/>
            </a:p>
          </p:txBody>
        </p:sp>
        <p:sp>
          <p:nvSpPr>
            <p:cNvPr id="47" name="rc47"/>
            <p:cNvSpPr/>
            <p:nvPr/>
          </p:nvSpPr>
          <p:spPr>
            <a:xfrm>
              <a:off x="1576144" y="1209436"/>
              <a:ext cx="66833" cy="24174"/>
            </a:xfrm>
            <a:prstGeom prst="rect">
              <a:avLst/>
            </a:prstGeom>
            <a:solidFill>
              <a:srgbClr val="1CABE2">
                <a:alpha val="100000"/>
              </a:srgbClr>
            </a:solidFill>
          </p:spPr>
          <p:txBody>
            <a:bodyPr/>
            <a:lstStyle/>
            <a:p>
              <a:endParaRPr/>
            </a:p>
          </p:txBody>
        </p:sp>
        <p:sp>
          <p:nvSpPr>
            <p:cNvPr id="48" name="rc48"/>
            <p:cNvSpPr/>
            <p:nvPr/>
          </p:nvSpPr>
          <p:spPr>
            <a:xfrm>
              <a:off x="1650403" y="1232658"/>
              <a:ext cx="66833" cy="993910"/>
            </a:xfrm>
            <a:prstGeom prst="rect">
              <a:avLst/>
            </a:prstGeom>
            <a:solidFill>
              <a:srgbClr val="80BD41">
                <a:alpha val="100000"/>
              </a:srgbClr>
            </a:solidFill>
          </p:spPr>
          <p:txBody>
            <a:bodyPr/>
            <a:lstStyle/>
            <a:p>
              <a:endParaRPr/>
            </a:p>
          </p:txBody>
        </p:sp>
        <p:sp>
          <p:nvSpPr>
            <p:cNvPr id="49" name="rc49"/>
            <p:cNvSpPr/>
            <p:nvPr/>
          </p:nvSpPr>
          <p:spPr>
            <a:xfrm>
              <a:off x="1650403" y="1167356"/>
              <a:ext cx="66833" cy="44370"/>
            </a:xfrm>
            <a:prstGeom prst="rect">
              <a:avLst/>
            </a:prstGeom>
            <a:solidFill>
              <a:srgbClr val="0058AB">
                <a:alpha val="100000"/>
              </a:srgbClr>
            </a:solidFill>
          </p:spPr>
          <p:txBody>
            <a:bodyPr/>
            <a:lstStyle/>
            <a:p>
              <a:endParaRPr/>
            </a:p>
          </p:txBody>
        </p:sp>
        <p:sp>
          <p:nvSpPr>
            <p:cNvPr id="50" name="rc50"/>
            <p:cNvSpPr/>
            <p:nvPr/>
          </p:nvSpPr>
          <p:spPr>
            <a:xfrm>
              <a:off x="1650403" y="1211726"/>
              <a:ext cx="66833" cy="20932"/>
            </a:xfrm>
            <a:prstGeom prst="rect">
              <a:avLst/>
            </a:prstGeom>
            <a:solidFill>
              <a:srgbClr val="1CABE2">
                <a:alpha val="100000"/>
              </a:srgbClr>
            </a:solidFill>
          </p:spPr>
          <p:txBody>
            <a:bodyPr/>
            <a:lstStyle/>
            <a:p>
              <a:endParaRPr/>
            </a:p>
          </p:txBody>
        </p:sp>
        <p:sp>
          <p:nvSpPr>
            <p:cNvPr id="51" name="rc51"/>
            <p:cNvSpPr/>
            <p:nvPr/>
          </p:nvSpPr>
          <p:spPr>
            <a:xfrm>
              <a:off x="1724662" y="1229099"/>
              <a:ext cx="66833" cy="997469"/>
            </a:xfrm>
            <a:prstGeom prst="rect">
              <a:avLst/>
            </a:prstGeom>
            <a:solidFill>
              <a:srgbClr val="80BD41">
                <a:alpha val="100000"/>
              </a:srgbClr>
            </a:solidFill>
          </p:spPr>
          <p:txBody>
            <a:bodyPr/>
            <a:lstStyle/>
            <a:p>
              <a:endParaRPr/>
            </a:p>
          </p:txBody>
        </p:sp>
        <p:sp>
          <p:nvSpPr>
            <p:cNvPr id="52" name="rc52"/>
            <p:cNvSpPr/>
            <p:nvPr/>
          </p:nvSpPr>
          <p:spPr>
            <a:xfrm>
              <a:off x="1724662" y="1163550"/>
              <a:ext cx="66833" cy="45025"/>
            </a:xfrm>
            <a:prstGeom prst="rect">
              <a:avLst/>
            </a:prstGeom>
            <a:solidFill>
              <a:srgbClr val="0058AB">
                <a:alpha val="100000"/>
              </a:srgbClr>
            </a:solidFill>
          </p:spPr>
          <p:txBody>
            <a:bodyPr/>
            <a:lstStyle/>
            <a:p>
              <a:endParaRPr/>
            </a:p>
          </p:txBody>
        </p:sp>
        <p:sp>
          <p:nvSpPr>
            <p:cNvPr id="53" name="rc53"/>
            <p:cNvSpPr/>
            <p:nvPr/>
          </p:nvSpPr>
          <p:spPr>
            <a:xfrm>
              <a:off x="1724662" y="1208576"/>
              <a:ext cx="66833" cy="20523"/>
            </a:xfrm>
            <a:prstGeom prst="rect">
              <a:avLst/>
            </a:prstGeom>
            <a:solidFill>
              <a:srgbClr val="1CABE2">
                <a:alpha val="100000"/>
              </a:srgbClr>
            </a:solidFill>
          </p:spPr>
          <p:txBody>
            <a:bodyPr/>
            <a:lstStyle/>
            <a:p>
              <a:endParaRPr/>
            </a:p>
          </p:txBody>
        </p:sp>
        <p:sp>
          <p:nvSpPr>
            <p:cNvPr id="54" name="rc54"/>
            <p:cNvSpPr/>
            <p:nvPr/>
          </p:nvSpPr>
          <p:spPr>
            <a:xfrm>
              <a:off x="1798921" y="1165849"/>
              <a:ext cx="66833" cy="1060719"/>
            </a:xfrm>
            <a:prstGeom prst="rect">
              <a:avLst/>
            </a:prstGeom>
            <a:solidFill>
              <a:srgbClr val="80BD41">
                <a:alpha val="100000"/>
              </a:srgbClr>
            </a:solidFill>
          </p:spPr>
          <p:txBody>
            <a:bodyPr/>
            <a:lstStyle/>
            <a:p>
              <a:endParaRPr/>
            </a:p>
          </p:txBody>
        </p:sp>
        <p:sp>
          <p:nvSpPr>
            <p:cNvPr id="55" name="rc55"/>
            <p:cNvSpPr/>
            <p:nvPr/>
          </p:nvSpPr>
          <p:spPr>
            <a:xfrm>
              <a:off x="1798921" y="1111866"/>
              <a:ext cx="66833" cy="38755"/>
            </a:xfrm>
            <a:prstGeom prst="rect">
              <a:avLst/>
            </a:prstGeom>
            <a:solidFill>
              <a:srgbClr val="0058AB">
                <a:alpha val="100000"/>
              </a:srgbClr>
            </a:solidFill>
          </p:spPr>
          <p:txBody>
            <a:bodyPr/>
            <a:lstStyle/>
            <a:p>
              <a:endParaRPr/>
            </a:p>
          </p:txBody>
        </p:sp>
        <p:sp>
          <p:nvSpPr>
            <p:cNvPr id="56" name="rc56"/>
            <p:cNvSpPr/>
            <p:nvPr/>
          </p:nvSpPr>
          <p:spPr>
            <a:xfrm>
              <a:off x="1798921" y="1150622"/>
              <a:ext cx="66833" cy="15227"/>
            </a:xfrm>
            <a:prstGeom prst="rect">
              <a:avLst/>
            </a:prstGeom>
            <a:solidFill>
              <a:srgbClr val="1CABE2">
                <a:alpha val="100000"/>
              </a:srgbClr>
            </a:solidFill>
          </p:spPr>
          <p:txBody>
            <a:bodyPr/>
            <a:lstStyle/>
            <a:p>
              <a:endParaRPr/>
            </a:p>
          </p:txBody>
        </p:sp>
        <p:sp>
          <p:nvSpPr>
            <p:cNvPr id="57" name="rc57"/>
            <p:cNvSpPr/>
            <p:nvPr/>
          </p:nvSpPr>
          <p:spPr>
            <a:xfrm>
              <a:off x="1873180" y="1221504"/>
              <a:ext cx="66833" cy="1005063"/>
            </a:xfrm>
            <a:prstGeom prst="rect">
              <a:avLst/>
            </a:prstGeom>
            <a:solidFill>
              <a:srgbClr val="80BD41">
                <a:alpha val="100000"/>
              </a:srgbClr>
            </a:solidFill>
          </p:spPr>
          <p:txBody>
            <a:bodyPr/>
            <a:lstStyle/>
            <a:p>
              <a:endParaRPr/>
            </a:p>
          </p:txBody>
        </p:sp>
        <p:sp>
          <p:nvSpPr>
            <p:cNvPr id="58" name="rc58"/>
            <p:cNvSpPr/>
            <p:nvPr/>
          </p:nvSpPr>
          <p:spPr>
            <a:xfrm>
              <a:off x="1873180" y="1149022"/>
              <a:ext cx="66833" cy="38598"/>
            </a:xfrm>
            <a:prstGeom prst="rect">
              <a:avLst/>
            </a:prstGeom>
            <a:solidFill>
              <a:srgbClr val="0058AB">
                <a:alpha val="100000"/>
              </a:srgbClr>
            </a:solidFill>
          </p:spPr>
          <p:txBody>
            <a:bodyPr/>
            <a:lstStyle/>
            <a:p>
              <a:endParaRPr/>
            </a:p>
          </p:txBody>
        </p:sp>
        <p:sp>
          <p:nvSpPr>
            <p:cNvPr id="59" name="rc59"/>
            <p:cNvSpPr/>
            <p:nvPr/>
          </p:nvSpPr>
          <p:spPr>
            <a:xfrm>
              <a:off x="1873180" y="1187621"/>
              <a:ext cx="66833" cy="33883"/>
            </a:xfrm>
            <a:prstGeom prst="rect">
              <a:avLst/>
            </a:prstGeom>
            <a:solidFill>
              <a:srgbClr val="1CABE2">
                <a:alpha val="100000"/>
              </a:srgbClr>
            </a:solidFill>
          </p:spPr>
          <p:txBody>
            <a:bodyPr/>
            <a:lstStyle/>
            <a:p>
              <a:endParaRPr/>
            </a:p>
          </p:txBody>
        </p:sp>
        <p:sp>
          <p:nvSpPr>
            <p:cNvPr id="60" name="rc60"/>
            <p:cNvSpPr/>
            <p:nvPr/>
          </p:nvSpPr>
          <p:spPr>
            <a:xfrm>
              <a:off x="1947439" y="1193669"/>
              <a:ext cx="66833" cy="1032899"/>
            </a:xfrm>
            <a:prstGeom prst="rect">
              <a:avLst/>
            </a:prstGeom>
            <a:solidFill>
              <a:srgbClr val="80BD41">
                <a:alpha val="100000"/>
              </a:srgbClr>
            </a:solidFill>
          </p:spPr>
          <p:txBody>
            <a:bodyPr/>
            <a:lstStyle/>
            <a:p>
              <a:endParaRPr/>
            </a:p>
          </p:txBody>
        </p:sp>
        <p:sp>
          <p:nvSpPr>
            <p:cNvPr id="61" name="rc61"/>
            <p:cNvSpPr/>
            <p:nvPr/>
          </p:nvSpPr>
          <p:spPr>
            <a:xfrm>
              <a:off x="1947439" y="1134524"/>
              <a:ext cx="66833" cy="40677"/>
            </a:xfrm>
            <a:prstGeom prst="rect">
              <a:avLst/>
            </a:prstGeom>
            <a:solidFill>
              <a:srgbClr val="0058AB">
                <a:alpha val="100000"/>
              </a:srgbClr>
            </a:solidFill>
          </p:spPr>
          <p:txBody>
            <a:bodyPr/>
            <a:lstStyle/>
            <a:p>
              <a:endParaRPr/>
            </a:p>
          </p:txBody>
        </p:sp>
        <p:sp>
          <p:nvSpPr>
            <p:cNvPr id="62" name="rc62"/>
            <p:cNvSpPr/>
            <p:nvPr/>
          </p:nvSpPr>
          <p:spPr>
            <a:xfrm>
              <a:off x="1947439" y="1175202"/>
              <a:ext cx="66833" cy="18466"/>
            </a:xfrm>
            <a:prstGeom prst="rect">
              <a:avLst/>
            </a:prstGeom>
            <a:solidFill>
              <a:srgbClr val="1CABE2">
                <a:alpha val="100000"/>
              </a:srgbClr>
            </a:solidFill>
          </p:spPr>
          <p:txBody>
            <a:bodyPr/>
            <a:lstStyle/>
            <a:p>
              <a:endParaRPr/>
            </a:p>
          </p:txBody>
        </p:sp>
        <p:sp>
          <p:nvSpPr>
            <p:cNvPr id="63" name="rc63"/>
            <p:cNvSpPr/>
            <p:nvPr/>
          </p:nvSpPr>
          <p:spPr>
            <a:xfrm>
              <a:off x="2021698" y="1247329"/>
              <a:ext cx="66833" cy="979239"/>
            </a:xfrm>
            <a:prstGeom prst="rect">
              <a:avLst/>
            </a:prstGeom>
            <a:solidFill>
              <a:srgbClr val="80BD41">
                <a:alpha val="100000"/>
              </a:srgbClr>
            </a:solidFill>
          </p:spPr>
          <p:txBody>
            <a:bodyPr/>
            <a:lstStyle/>
            <a:p>
              <a:endParaRPr/>
            </a:p>
          </p:txBody>
        </p:sp>
        <p:sp>
          <p:nvSpPr>
            <p:cNvPr id="64" name="rc64"/>
            <p:cNvSpPr/>
            <p:nvPr/>
          </p:nvSpPr>
          <p:spPr>
            <a:xfrm>
              <a:off x="2021698" y="1180967"/>
              <a:ext cx="66833" cy="46176"/>
            </a:xfrm>
            <a:prstGeom prst="rect">
              <a:avLst/>
            </a:prstGeom>
            <a:solidFill>
              <a:srgbClr val="0058AB">
                <a:alpha val="100000"/>
              </a:srgbClr>
            </a:solidFill>
          </p:spPr>
          <p:txBody>
            <a:bodyPr/>
            <a:lstStyle/>
            <a:p>
              <a:endParaRPr/>
            </a:p>
          </p:txBody>
        </p:sp>
        <p:sp>
          <p:nvSpPr>
            <p:cNvPr id="65" name="rc65"/>
            <p:cNvSpPr/>
            <p:nvPr/>
          </p:nvSpPr>
          <p:spPr>
            <a:xfrm>
              <a:off x="2021698" y="1227144"/>
              <a:ext cx="66833" cy="20185"/>
            </a:xfrm>
            <a:prstGeom prst="rect">
              <a:avLst/>
            </a:prstGeom>
            <a:solidFill>
              <a:srgbClr val="1CABE2">
                <a:alpha val="100000"/>
              </a:srgbClr>
            </a:solidFill>
          </p:spPr>
          <p:txBody>
            <a:bodyPr/>
            <a:lstStyle/>
            <a:p>
              <a:endParaRPr/>
            </a:p>
          </p:txBody>
        </p:sp>
        <p:sp>
          <p:nvSpPr>
            <p:cNvPr id="66" name="rc66"/>
            <p:cNvSpPr/>
            <p:nvPr/>
          </p:nvSpPr>
          <p:spPr>
            <a:xfrm>
              <a:off x="2095957" y="1221272"/>
              <a:ext cx="66833" cy="1005295"/>
            </a:xfrm>
            <a:prstGeom prst="rect">
              <a:avLst/>
            </a:prstGeom>
            <a:solidFill>
              <a:srgbClr val="80BD41">
                <a:alpha val="100000"/>
              </a:srgbClr>
            </a:solidFill>
          </p:spPr>
          <p:txBody>
            <a:bodyPr/>
            <a:lstStyle/>
            <a:p>
              <a:endParaRPr/>
            </a:p>
          </p:txBody>
        </p:sp>
        <p:sp>
          <p:nvSpPr>
            <p:cNvPr id="67" name="rc67"/>
            <p:cNvSpPr/>
            <p:nvPr/>
          </p:nvSpPr>
          <p:spPr>
            <a:xfrm>
              <a:off x="2095957" y="1161551"/>
              <a:ext cx="66833" cy="43544"/>
            </a:xfrm>
            <a:prstGeom prst="rect">
              <a:avLst/>
            </a:prstGeom>
            <a:solidFill>
              <a:srgbClr val="0058AB">
                <a:alpha val="100000"/>
              </a:srgbClr>
            </a:solidFill>
          </p:spPr>
          <p:txBody>
            <a:bodyPr/>
            <a:lstStyle/>
            <a:p>
              <a:endParaRPr/>
            </a:p>
          </p:txBody>
        </p:sp>
        <p:sp>
          <p:nvSpPr>
            <p:cNvPr id="68" name="rc68"/>
            <p:cNvSpPr/>
            <p:nvPr/>
          </p:nvSpPr>
          <p:spPr>
            <a:xfrm>
              <a:off x="2095957" y="1205095"/>
              <a:ext cx="66833" cy="16176"/>
            </a:xfrm>
            <a:prstGeom prst="rect">
              <a:avLst/>
            </a:prstGeom>
            <a:solidFill>
              <a:srgbClr val="1CABE2">
                <a:alpha val="100000"/>
              </a:srgbClr>
            </a:solidFill>
          </p:spPr>
          <p:txBody>
            <a:bodyPr/>
            <a:lstStyle/>
            <a:p>
              <a:endParaRPr/>
            </a:p>
          </p:txBody>
        </p:sp>
        <p:sp>
          <p:nvSpPr>
            <p:cNvPr id="69" name="rc69"/>
            <p:cNvSpPr/>
            <p:nvPr/>
          </p:nvSpPr>
          <p:spPr>
            <a:xfrm>
              <a:off x="2170216" y="1232164"/>
              <a:ext cx="66833" cy="994404"/>
            </a:xfrm>
            <a:prstGeom prst="rect">
              <a:avLst/>
            </a:prstGeom>
            <a:solidFill>
              <a:srgbClr val="80BD41">
                <a:alpha val="100000"/>
              </a:srgbClr>
            </a:solidFill>
          </p:spPr>
          <p:txBody>
            <a:bodyPr/>
            <a:lstStyle/>
            <a:p>
              <a:endParaRPr/>
            </a:p>
          </p:txBody>
        </p:sp>
        <p:sp>
          <p:nvSpPr>
            <p:cNvPr id="70" name="rc70"/>
            <p:cNvSpPr/>
            <p:nvPr/>
          </p:nvSpPr>
          <p:spPr>
            <a:xfrm>
              <a:off x="2170216" y="1172858"/>
              <a:ext cx="66833" cy="43180"/>
            </a:xfrm>
            <a:prstGeom prst="rect">
              <a:avLst/>
            </a:prstGeom>
            <a:solidFill>
              <a:srgbClr val="0058AB">
                <a:alpha val="100000"/>
              </a:srgbClr>
            </a:solidFill>
          </p:spPr>
          <p:txBody>
            <a:bodyPr/>
            <a:lstStyle/>
            <a:p>
              <a:endParaRPr/>
            </a:p>
          </p:txBody>
        </p:sp>
        <p:sp>
          <p:nvSpPr>
            <p:cNvPr id="71" name="rc71"/>
            <p:cNvSpPr/>
            <p:nvPr/>
          </p:nvSpPr>
          <p:spPr>
            <a:xfrm>
              <a:off x="2170216" y="1216038"/>
              <a:ext cx="66833" cy="16125"/>
            </a:xfrm>
            <a:prstGeom prst="rect">
              <a:avLst/>
            </a:prstGeom>
            <a:solidFill>
              <a:srgbClr val="1CABE2">
                <a:alpha val="100000"/>
              </a:srgbClr>
            </a:solidFill>
          </p:spPr>
          <p:txBody>
            <a:bodyPr/>
            <a:lstStyle/>
            <a:p>
              <a:endParaRPr/>
            </a:p>
          </p:txBody>
        </p:sp>
        <p:sp>
          <p:nvSpPr>
            <p:cNvPr id="72" name="rc72"/>
            <p:cNvSpPr/>
            <p:nvPr/>
          </p:nvSpPr>
          <p:spPr>
            <a:xfrm>
              <a:off x="2244475" y="1352055"/>
              <a:ext cx="66833" cy="874513"/>
            </a:xfrm>
            <a:prstGeom prst="rect">
              <a:avLst/>
            </a:prstGeom>
            <a:solidFill>
              <a:srgbClr val="80BD41">
                <a:alpha val="100000"/>
              </a:srgbClr>
            </a:solidFill>
          </p:spPr>
          <p:txBody>
            <a:bodyPr/>
            <a:lstStyle/>
            <a:p>
              <a:endParaRPr/>
            </a:p>
          </p:txBody>
        </p:sp>
        <p:sp>
          <p:nvSpPr>
            <p:cNvPr id="73" name="rc73"/>
            <p:cNvSpPr/>
            <p:nvPr/>
          </p:nvSpPr>
          <p:spPr>
            <a:xfrm>
              <a:off x="2244475" y="1284804"/>
              <a:ext cx="66833" cy="51737"/>
            </a:xfrm>
            <a:prstGeom prst="rect">
              <a:avLst/>
            </a:prstGeom>
            <a:solidFill>
              <a:srgbClr val="0058AB">
                <a:alpha val="100000"/>
              </a:srgbClr>
            </a:solidFill>
          </p:spPr>
          <p:txBody>
            <a:bodyPr/>
            <a:lstStyle/>
            <a:p>
              <a:endParaRPr/>
            </a:p>
          </p:txBody>
        </p:sp>
        <p:sp>
          <p:nvSpPr>
            <p:cNvPr id="74" name="rc74"/>
            <p:cNvSpPr/>
            <p:nvPr/>
          </p:nvSpPr>
          <p:spPr>
            <a:xfrm>
              <a:off x="2244475" y="1336542"/>
              <a:ext cx="66833" cy="15512"/>
            </a:xfrm>
            <a:prstGeom prst="rect">
              <a:avLst/>
            </a:prstGeom>
            <a:solidFill>
              <a:srgbClr val="1CABE2">
                <a:alpha val="100000"/>
              </a:srgbClr>
            </a:solidFill>
          </p:spPr>
          <p:txBody>
            <a:bodyPr/>
            <a:lstStyle/>
            <a:p>
              <a:endParaRPr/>
            </a:p>
          </p:txBody>
        </p:sp>
        <p:sp>
          <p:nvSpPr>
            <p:cNvPr id="75" name="rc75"/>
            <p:cNvSpPr/>
            <p:nvPr/>
          </p:nvSpPr>
          <p:spPr>
            <a:xfrm>
              <a:off x="2318734" y="1376028"/>
              <a:ext cx="66833" cy="850539"/>
            </a:xfrm>
            <a:prstGeom prst="rect">
              <a:avLst/>
            </a:prstGeom>
            <a:solidFill>
              <a:srgbClr val="80BD41">
                <a:alpha val="100000"/>
              </a:srgbClr>
            </a:solidFill>
          </p:spPr>
          <p:txBody>
            <a:bodyPr/>
            <a:lstStyle/>
            <a:p>
              <a:endParaRPr/>
            </a:p>
          </p:txBody>
        </p:sp>
        <p:sp>
          <p:nvSpPr>
            <p:cNvPr id="76" name="rc76"/>
            <p:cNvSpPr/>
            <p:nvPr/>
          </p:nvSpPr>
          <p:spPr>
            <a:xfrm>
              <a:off x="2318734" y="1315954"/>
              <a:ext cx="66833" cy="42735"/>
            </a:xfrm>
            <a:prstGeom prst="rect">
              <a:avLst/>
            </a:prstGeom>
            <a:solidFill>
              <a:srgbClr val="0058AB">
                <a:alpha val="100000"/>
              </a:srgbClr>
            </a:solidFill>
          </p:spPr>
          <p:txBody>
            <a:bodyPr/>
            <a:lstStyle/>
            <a:p>
              <a:endParaRPr/>
            </a:p>
          </p:txBody>
        </p:sp>
        <p:sp>
          <p:nvSpPr>
            <p:cNvPr id="77" name="rc77"/>
            <p:cNvSpPr/>
            <p:nvPr/>
          </p:nvSpPr>
          <p:spPr>
            <a:xfrm>
              <a:off x="2318734" y="1358690"/>
              <a:ext cx="66833" cy="17338"/>
            </a:xfrm>
            <a:prstGeom prst="rect">
              <a:avLst/>
            </a:prstGeom>
            <a:solidFill>
              <a:srgbClr val="1CABE2">
                <a:alpha val="100000"/>
              </a:srgbClr>
            </a:solidFill>
          </p:spPr>
          <p:txBody>
            <a:bodyPr/>
            <a:lstStyle/>
            <a:p>
              <a:endParaRPr/>
            </a:p>
          </p:txBody>
        </p:sp>
        <p:sp>
          <p:nvSpPr>
            <p:cNvPr id="78" name="rc78"/>
            <p:cNvSpPr/>
            <p:nvPr/>
          </p:nvSpPr>
          <p:spPr>
            <a:xfrm>
              <a:off x="2392993" y="1490638"/>
              <a:ext cx="66833" cy="735930"/>
            </a:xfrm>
            <a:prstGeom prst="rect">
              <a:avLst/>
            </a:prstGeom>
            <a:solidFill>
              <a:srgbClr val="80BD41">
                <a:alpha val="100000"/>
              </a:srgbClr>
            </a:solidFill>
          </p:spPr>
          <p:txBody>
            <a:bodyPr/>
            <a:lstStyle/>
            <a:p>
              <a:endParaRPr/>
            </a:p>
          </p:txBody>
        </p:sp>
        <p:sp>
          <p:nvSpPr>
            <p:cNvPr id="79" name="rc79"/>
            <p:cNvSpPr/>
            <p:nvPr/>
          </p:nvSpPr>
          <p:spPr>
            <a:xfrm>
              <a:off x="2392993" y="1419482"/>
              <a:ext cx="66833" cy="54655"/>
            </a:xfrm>
            <a:prstGeom prst="rect">
              <a:avLst/>
            </a:prstGeom>
            <a:solidFill>
              <a:srgbClr val="0058AB">
                <a:alpha val="100000"/>
              </a:srgbClr>
            </a:solidFill>
          </p:spPr>
          <p:txBody>
            <a:bodyPr/>
            <a:lstStyle/>
            <a:p>
              <a:endParaRPr/>
            </a:p>
          </p:txBody>
        </p:sp>
        <p:sp>
          <p:nvSpPr>
            <p:cNvPr id="80" name="rc80"/>
            <p:cNvSpPr/>
            <p:nvPr/>
          </p:nvSpPr>
          <p:spPr>
            <a:xfrm>
              <a:off x="2392993" y="1474138"/>
              <a:ext cx="66833" cy="16500"/>
            </a:xfrm>
            <a:prstGeom prst="rect">
              <a:avLst/>
            </a:prstGeom>
            <a:solidFill>
              <a:srgbClr val="1CABE2">
                <a:alpha val="100000"/>
              </a:srgbClr>
            </a:solidFill>
          </p:spPr>
          <p:txBody>
            <a:bodyPr/>
            <a:lstStyle/>
            <a:p>
              <a:endParaRPr/>
            </a:p>
          </p:txBody>
        </p:sp>
        <p:sp>
          <p:nvSpPr>
            <p:cNvPr id="81" name="rc81"/>
            <p:cNvSpPr/>
            <p:nvPr/>
          </p:nvSpPr>
          <p:spPr>
            <a:xfrm>
              <a:off x="2467252" y="1591933"/>
              <a:ext cx="66833" cy="634634"/>
            </a:xfrm>
            <a:prstGeom prst="rect">
              <a:avLst/>
            </a:prstGeom>
            <a:solidFill>
              <a:srgbClr val="80BD41">
                <a:alpha val="100000"/>
              </a:srgbClr>
            </a:solidFill>
          </p:spPr>
          <p:txBody>
            <a:bodyPr/>
            <a:lstStyle/>
            <a:p>
              <a:endParaRPr/>
            </a:p>
          </p:txBody>
        </p:sp>
        <p:sp>
          <p:nvSpPr>
            <p:cNvPr id="82" name="rc82"/>
            <p:cNvSpPr/>
            <p:nvPr/>
          </p:nvSpPr>
          <p:spPr>
            <a:xfrm>
              <a:off x="2467252" y="1475423"/>
              <a:ext cx="66833" cy="97294"/>
            </a:xfrm>
            <a:prstGeom prst="rect">
              <a:avLst/>
            </a:prstGeom>
            <a:solidFill>
              <a:srgbClr val="0058AB">
                <a:alpha val="100000"/>
              </a:srgbClr>
            </a:solidFill>
          </p:spPr>
          <p:txBody>
            <a:bodyPr/>
            <a:lstStyle/>
            <a:p>
              <a:endParaRPr/>
            </a:p>
          </p:txBody>
        </p:sp>
        <p:sp>
          <p:nvSpPr>
            <p:cNvPr id="83" name="rc83"/>
            <p:cNvSpPr/>
            <p:nvPr/>
          </p:nvSpPr>
          <p:spPr>
            <a:xfrm>
              <a:off x="2467252" y="1572717"/>
              <a:ext cx="66833" cy="19216"/>
            </a:xfrm>
            <a:prstGeom prst="rect">
              <a:avLst/>
            </a:prstGeom>
            <a:solidFill>
              <a:srgbClr val="1CABE2">
                <a:alpha val="100000"/>
              </a:srgbClr>
            </a:solidFill>
          </p:spPr>
          <p:txBody>
            <a:bodyPr/>
            <a:lstStyle/>
            <a:p>
              <a:endParaRPr/>
            </a:p>
          </p:txBody>
        </p:sp>
        <p:sp>
          <p:nvSpPr>
            <p:cNvPr id="84" name="rc84"/>
            <p:cNvSpPr/>
            <p:nvPr/>
          </p:nvSpPr>
          <p:spPr>
            <a:xfrm>
              <a:off x="2541511" y="1566328"/>
              <a:ext cx="66833" cy="660240"/>
            </a:xfrm>
            <a:prstGeom prst="rect">
              <a:avLst/>
            </a:prstGeom>
            <a:solidFill>
              <a:srgbClr val="80BD41">
                <a:alpha val="100000"/>
              </a:srgbClr>
            </a:solidFill>
          </p:spPr>
          <p:txBody>
            <a:bodyPr/>
            <a:lstStyle/>
            <a:p>
              <a:endParaRPr/>
            </a:p>
          </p:txBody>
        </p:sp>
        <p:sp>
          <p:nvSpPr>
            <p:cNvPr id="85" name="rc85"/>
            <p:cNvSpPr/>
            <p:nvPr/>
          </p:nvSpPr>
          <p:spPr>
            <a:xfrm>
              <a:off x="2541511" y="1513198"/>
              <a:ext cx="66833" cy="42843"/>
            </a:xfrm>
            <a:prstGeom prst="rect">
              <a:avLst/>
            </a:prstGeom>
            <a:solidFill>
              <a:srgbClr val="0058AB">
                <a:alpha val="100000"/>
              </a:srgbClr>
            </a:solidFill>
          </p:spPr>
          <p:txBody>
            <a:bodyPr/>
            <a:lstStyle/>
            <a:p>
              <a:endParaRPr/>
            </a:p>
          </p:txBody>
        </p:sp>
        <p:sp>
          <p:nvSpPr>
            <p:cNvPr id="86" name="rc86"/>
            <p:cNvSpPr/>
            <p:nvPr/>
          </p:nvSpPr>
          <p:spPr>
            <a:xfrm>
              <a:off x="2541511" y="1556042"/>
              <a:ext cx="66833" cy="10286"/>
            </a:xfrm>
            <a:prstGeom prst="rect">
              <a:avLst/>
            </a:prstGeom>
            <a:solidFill>
              <a:srgbClr val="1CABE2">
                <a:alpha val="100000"/>
              </a:srgbClr>
            </a:solidFill>
          </p:spPr>
          <p:txBody>
            <a:bodyPr/>
            <a:lstStyle/>
            <a:p>
              <a:endParaRPr/>
            </a:p>
          </p:txBody>
        </p:sp>
        <p:sp>
          <p:nvSpPr>
            <p:cNvPr id="87" name="rc87"/>
            <p:cNvSpPr/>
            <p:nvPr/>
          </p:nvSpPr>
          <p:spPr>
            <a:xfrm>
              <a:off x="2615770" y="1619402"/>
              <a:ext cx="66833" cy="607165"/>
            </a:xfrm>
            <a:prstGeom prst="rect">
              <a:avLst/>
            </a:prstGeom>
            <a:solidFill>
              <a:srgbClr val="80BD41">
                <a:alpha val="100000"/>
              </a:srgbClr>
            </a:solidFill>
          </p:spPr>
          <p:txBody>
            <a:bodyPr/>
            <a:lstStyle/>
            <a:p>
              <a:endParaRPr/>
            </a:p>
          </p:txBody>
        </p:sp>
        <p:sp>
          <p:nvSpPr>
            <p:cNvPr id="88" name="rc88"/>
            <p:cNvSpPr/>
            <p:nvPr/>
          </p:nvSpPr>
          <p:spPr>
            <a:xfrm>
              <a:off x="2615770" y="1535340"/>
              <a:ext cx="66833" cy="63597"/>
            </a:xfrm>
            <a:prstGeom prst="rect">
              <a:avLst/>
            </a:prstGeom>
            <a:solidFill>
              <a:srgbClr val="0058AB">
                <a:alpha val="100000"/>
              </a:srgbClr>
            </a:solidFill>
          </p:spPr>
          <p:txBody>
            <a:bodyPr/>
            <a:lstStyle/>
            <a:p>
              <a:endParaRPr/>
            </a:p>
          </p:txBody>
        </p:sp>
        <p:sp>
          <p:nvSpPr>
            <p:cNvPr id="89" name="rc89"/>
            <p:cNvSpPr/>
            <p:nvPr/>
          </p:nvSpPr>
          <p:spPr>
            <a:xfrm>
              <a:off x="2615770" y="1598938"/>
              <a:ext cx="66833" cy="20464"/>
            </a:xfrm>
            <a:prstGeom prst="rect">
              <a:avLst/>
            </a:prstGeom>
            <a:solidFill>
              <a:srgbClr val="1CABE2">
                <a:alpha val="100000"/>
              </a:srgbClr>
            </a:solidFill>
          </p:spPr>
          <p:txBody>
            <a:bodyPr/>
            <a:lstStyle/>
            <a:p>
              <a:endParaRPr/>
            </a:p>
          </p:txBody>
        </p:sp>
        <p:sp>
          <p:nvSpPr>
            <p:cNvPr id="90" name="rc90"/>
            <p:cNvSpPr/>
            <p:nvPr/>
          </p:nvSpPr>
          <p:spPr>
            <a:xfrm>
              <a:off x="2690029" y="1625399"/>
              <a:ext cx="66833" cy="601169"/>
            </a:xfrm>
            <a:prstGeom prst="rect">
              <a:avLst/>
            </a:prstGeom>
            <a:solidFill>
              <a:srgbClr val="80BD41">
                <a:alpha val="100000"/>
              </a:srgbClr>
            </a:solidFill>
          </p:spPr>
          <p:txBody>
            <a:bodyPr/>
            <a:lstStyle/>
            <a:p>
              <a:endParaRPr/>
            </a:p>
          </p:txBody>
        </p:sp>
        <p:sp>
          <p:nvSpPr>
            <p:cNvPr id="91" name="rc91"/>
            <p:cNvSpPr/>
            <p:nvPr/>
          </p:nvSpPr>
          <p:spPr>
            <a:xfrm>
              <a:off x="2690029" y="1540496"/>
              <a:ext cx="66833" cy="64386"/>
            </a:xfrm>
            <a:prstGeom prst="rect">
              <a:avLst/>
            </a:prstGeom>
            <a:solidFill>
              <a:srgbClr val="0058AB">
                <a:alpha val="100000"/>
              </a:srgbClr>
            </a:solidFill>
          </p:spPr>
          <p:txBody>
            <a:bodyPr/>
            <a:lstStyle/>
            <a:p>
              <a:endParaRPr/>
            </a:p>
          </p:txBody>
        </p:sp>
        <p:sp>
          <p:nvSpPr>
            <p:cNvPr id="92" name="rc92"/>
            <p:cNvSpPr/>
            <p:nvPr/>
          </p:nvSpPr>
          <p:spPr>
            <a:xfrm>
              <a:off x="2690029" y="1604882"/>
              <a:ext cx="66833" cy="20516"/>
            </a:xfrm>
            <a:prstGeom prst="rect">
              <a:avLst/>
            </a:prstGeom>
            <a:solidFill>
              <a:srgbClr val="1CABE2">
                <a:alpha val="100000"/>
              </a:srgbClr>
            </a:solidFill>
          </p:spPr>
          <p:txBody>
            <a:bodyPr/>
            <a:lstStyle/>
            <a:p>
              <a:endParaRPr/>
            </a:p>
          </p:txBody>
        </p:sp>
        <p:sp>
          <p:nvSpPr>
            <p:cNvPr id="93" name="rc93"/>
            <p:cNvSpPr/>
            <p:nvPr/>
          </p:nvSpPr>
          <p:spPr>
            <a:xfrm>
              <a:off x="2764288" y="1624907"/>
              <a:ext cx="66833" cy="601661"/>
            </a:xfrm>
            <a:prstGeom prst="rect">
              <a:avLst/>
            </a:prstGeom>
            <a:solidFill>
              <a:srgbClr val="80BD41">
                <a:alpha val="100000"/>
              </a:srgbClr>
            </a:solidFill>
          </p:spPr>
          <p:txBody>
            <a:bodyPr/>
            <a:lstStyle/>
            <a:p>
              <a:endParaRPr/>
            </a:p>
          </p:txBody>
        </p:sp>
        <p:sp>
          <p:nvSpPr>
            <p:cNvPr id="94" name="rc94"/>
            <p:cNvSpPr/>
            <p:nvPr/>
          </p:nvSpPr>
          <p:spPr>
            <a:xfrm>
              <a:off x="2764288" y="1546992"/>
              <a:ext cx="66833" cy="63018"/>
            </a:xfrm>
            <a:prstGeom prst="rect">
              <a:avLst/>
            </a:prstGeom>
            <a:solidFill>
              <a:srgbClr val="0058AB">
                <a:alpha val="100000"/>
              </a:srgbClr>
            </a:solidFill>
          </p:spPr>
          <p:txBody>
            <a:bodyPr/>
            <a:lstStyle/>
            <a:p>
              <a:endParaRPr/>
            </a:p>
          </p:txBody>
        </p:sp>
        <p:sp>
          <p:nvSpPr>
            <p:cNvPr id="95" name="rc95"/>
            <p:cNvSpPr/>
            <p:nvPr/>
          </p:nvSpPr>
          <p:spPr>
            <a:xfrm>
              <a:off x="2764288" y="1610010"/>
              <a:ext cx="66833" cy="14896"/>
            </a:xfrm>
            <a:prstGeom prst="rect">
              <a:avLst/>
            </a:prstGeom>
            <a:solidFill>
              <a:srgbClr val="1CABE2">
                <a:alpha val="100000"/>
              </a:srgbClr>
            </a:solidFill>
          </p:spPr>
          <p:txBody>
            <a:bodyPr/>
            <a:lstStyle/>
            <a:p>
              <a:endParaRPr/>
            </a:p>
          </p:txBody>
        </p:sp>
        <p:sp>
          <p:nvSpPr>
            <p:cNvPr id="96" name="rc96"/>
            <p:cNvSpPr/>
            <p:nvPr/>
          </p:nvSpPr>
          <p:spPr>
            <a:xfrm>
              <a:off x="2838547" y="1551609"/>
              <a:ext cx="66833" cy="50760"/>
            </a:xfrm>
            <a:prstGeom prst="rect">
              <a:avLst/>
            </a:prstGeom>
            <a:solidFill>
              <a:srgbClr val="F26A21">
                <a:alpha val="100000"/>
              </a:srgbClr>
            </a:solidFill>
          </p:spPr>
          <p:txBody>
            <a:bodyPr/>
            <a:lstStyle/>
            <a:p>
              <a:endParaRPr/>
            </a:p>
          </p:txBody>
        </p:sp>
        <p:sp>
          <p:nvSpPr>
            <p:cNvPr id="97" name="rc97"/>
            <p:cNvSpPr/>
            <p:nvPr/>
          </p:nvSpPr>
          <p:spPr>
            <a:xfrm>
              <a:off x="2838547" y="1602370"/>
              <a:ext cx="66833" cy="624197"/>
            </a:xfrm>
            <a:prstGeom prst="rect">
              <a:avLst/>
            </a:prstGeom>
            <a:solidFill>
              <a:srgbClr val="FFC20E">
                <a:alpha val="100000"/>
              </a:srgbClr>
            </a:solidFill>
          </p:spPr>
          <p:txBody>
            <a:bodyPr/>
            <a:lstStyle/>
            <a:p>
              <a:endParaRPr/>
            </a:p>
          </p:txBody>
        </p:sp>
        <p:sp>
          <p:nvSpPr>
            <p:cNvPr id="98" name="rc98"/>
            <p:cNvSpPr/>
            <p:nvPr/>
          </p:nvSpPr>
          <p:spPr>
            <a:xfrm>
              <a:off x="2912806" y="1556596"/>
              <a:ext cx="66833" cy="40887"/>
            </a:xfrm>
            <a:prstGeom prst="rect">
              <a:avLst/>
            </a:prstGeom>
            <a:solidFill>
              <a:srgbClr val="F26A21">
                <a:alpha val="100000"/>
              </a:srgbClr>
            </a:solidFill>
          </p:spPr>
          <p:txBody>
            <a:bodyPr/>
            <a:lstStyle/>
            <a:p>
              <a:endParaRPr/>
            </a:p>
          </p:txBody>
        </p:sp>
        <p:sp>
          <p:nvSpPr>
            <p:cNvPr id="99" name="rc99"/>
            <p:cNvSpPr/>
            <p:nvPr/>
          </p:nvSpPr>
          <p:spPr>
            <a:xfrm>
              <a:off x="2912806" y="1597483"/>
              <a:ext cx="66833" cy="629085"/>
            </a:xfrm>
            <a:prstGeom prst="rect">
              <a:avLst/>
            </a:prstGeom>
            <a:solidFill>
              <a:srgbClr val="FFC20E">
                <a:alpha val="100000"/>
              </a:srgbClr>
            </a:solidFill>
          </p:spPr>
          <p:txBody>
            <a:bodyPr/>
            <a:lstStyle/>
            <a:p>
              <a:endParaRPr/>
            </a:p>
          </p:txBody>
        </p:sp>
        <p:sp>
          <p:nvSpPr>
            <p:cNvPr id="100" name="rc100"/>
            <p:cNvSpPr/>
            <p:nvPr/>
          </p:nvSpPr>
          <p:spPr>
            <a:xfrm>
              <a:off x="2987065" y="1560472"/>
              <a:ext cx="66833" cy="32934"/>
            </a:xfrm>
            <a:prstGeom prst="rect">
              <a:avLst/>
            </a:prstGeom>
            <a:solidFill>
              <a:srgbClr val="F26A21">
                <a:alpha val="100000"/>
              </a:srgbClr>
            </a:solidFill>
          </p:spPr>
          <p:txBody>
            <a:bodyPr/>
            <a:lstStyle/>
            <a:p>
              <a:endParaRPr/>
            </a:p>
          </p:txBody>
        </p:sp>
        <p:sp>
          <p:nvSpPr>
            <p:cNvPr id="101" name="rc101"/>
            <p:cNvSpPr/>
            <p:nvPr/>
          </p:nvSpPr>
          <p:spPr>
            <a:xfrm>
              <a:off x="2987065" y="1593406"/>
              <a:ext cx="66833" cy="633162"/>
            </a:xfrm>
            <a:prstGeom prst="rect">
              <a:avLst/>
            </a:prstGeom>
            <a:solidFill>
              <a:srgbClr val="FFC20E">
                <a:alpha val="100000"/>
              </a:srgbClr>
            </a:solidFill>
          </p:spPr>
          <p:txBody>
            <a:bodyPr/>
            <a:lstStyle/>
            <a:p>
              <a:endParaRPr/>
            </a:p>
          </p:txBody>
        </p:sp>
        <p:sp>
          <p:nvSpPr>
            <p:cNvPr id="102" name="rc102"/>
            <p:cNvSpPr/>
            <p:nvPr/>
          </p:nvSpPr>
          <p:spPr>
            <a:xfrm>
              <a:off x="3061324" y="1563995"/>
              <a:ext cx="66833" cy="26528"/>
            </a:xfrm>
            <a:prstGeom prst="rect">
              <a:avLst/>
            </a:prstGeom>
            <a:solidFill>
              <a:srgbClr val="F26A21">
                <a:alpha val="100000"/>
              </a:srgbClr>
            </a:solidFill>
          </p:spPr>
          <p:txBody>
            <a:bodyPr/>
            <a:lstStyle/>
            <a:p>
              <a:endParaRPr/>
            </a:p>
          </p:txBody>
        </p:sp>
        <p:sp>
          <p:nvSpPr>
            <p:cNvPr id="103" name="rc103"/>
            <p:cNvSpPr/>
            <p:nvPr/>
          </p:nvSpPr>
          <p:spPr>
            <a:xfrm>
              <a:off x="3061324" y="1590523"/>
              <a:ext cx="66833" cy="636045"/>
            </a:xfrm>
            <a:prstGeom prst="rect">
              <a:avLst/>
            </a:prstGeom>
            <a:solidFill>
              <a:srgbClr val="FFC20E">
                <a:alpha val="100000"/>
              </a:srgbClr>
            </a:solidFill>
          </p:spPr>
          <p:txBody>
            <a:bodyPr/>
            <a:lstStyle/>
            <a:p>
              <a:endParaRPr/>
            </a:p>
          </p:txBody>
        </p:sp>
        <p:sp>
          <p:nvSpPr>
            <p:cNvPr id="104" name="rc104"/>
            <p:cNvSpPr/>
            <p:nvPr/>
          </p:nvSpPr>
          <p:spPr>
            <a:xfrm>
              <a:off x="3135583" y="1565619"/>
              <a:ext cx="66833" cy="21367"/>
            </a:xfrm>
            <a:prstGeom prst="rect">
              <a:avLst/>
            </a:prstGeom>
            <a:solidFill>
              <a:srgbClr val="F26A21">
                <a:alpha val="100000"/>
              </a:srgbClr>
            </a:solidFill>
          </p:spPr>
          <p:txBody>
            <a:bodyPr/>
            <a:lstStyle/>
            <a:p>
              <a:endParaRPr/>
            </a:p>
          </p:txBody>
        </p:sp>
        <p:sp>
          <p:nvSpPr>
            <p:cNvPr id="105" name="rc105"/>
            <p:cNvSpPr/>
            <p:nvPr/>
          </p:nvSpPr>
          <p:spPr>
            <a:xfrm>
              <a:off x="3135583" y="1586987"/>
              <a:ext cx="66833" cy="639581"/>
            </a:xfrm>
            <a:prstGeom prst="rect">
              <a:avLst/>
            </a:prstGeom>
            <a:solidFill>
              <a:srgbClr val="FFC20E">
                <a:alpha val="100000"/>
              </a:srgbClr>
            </a:solidFill>
          </p:spPr>
          <p:txBody>
            <a:bodyPr/>
            <a:lstStyle/>
            <a:p>
              <a:endParaRPr/>
            </a:p>
          </p:txBody>
        </p:sp>
        <p:sp>
          <p:nvSpPr>
            <p:cNvPr id="106" name="pl106"/>
            <p:cNvSpPr/>
            <p:nvPr/>
          </p:nvSpPr>
          <p:spPr>
            <a:xfrm>
              <a:off x="793082" y="358847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793082" y="3291028"/>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793082" y="2993586"/>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793082" y="269614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793082" y="373719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793082" y="3439749"/>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93082" y="3142307"/>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93082" y="284486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94122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131252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168381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205511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242640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279770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16899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rc121"/>
            <p:cNvSpPr/>
            <p:nvPr/>
          </p:nvSpPr>
          <p:spPr>
            <a:xfrm>
              <a:off x="907812" y="2727687"/>
              <a:ext cx="66833" cy="1009504"/>
            </a:xfrm>
            <a:prstGeom prst="rect">
              <a:avLst/>
            </a:prstGeom>
            <a:solidFill>
              <a:srgbClr val="80BD41">
                <a:alpha val="100000"/>
              </a:srgbClr>
            </a:solidFill>
          </p:spPr>
          <p:txBody>
            <a:bodyPr/>
            <a:lstStyle/>
            <a:p>
              <a:endParaRPr/>
            </a:p>
          </p:txBody>
        </p:sp>
        <p:sp>
          <p:nvSpPr>
            <p:cNvPr id="122" name="rc122"/>
            <p:cNvSpPr/>
            <p:nvPr/>
          </p:nvSpPr>
          <p:spPr>
            <a:xfrm>
              <a:off x="907812" y="2622490"/>
              <a:ext cx="66833" cy="39154"/>
            </a:xfrm>
            <a:prstGeom prst="rect">
              <a:avLst/>
            </a:prstGeom>
            <a:solidFill>
              <a:srgbClr val="0058AB">
                <a:alpha val="100000"/>
              </a:srgbClr>
            </a:solidFill>
          </p:spPr>
          <p:txBody>
            <a:bodyPr/>
            <a:lstStyle/>
            <a:p>
              <a:endParaRPr/>
            </a:p>
          </p:txBody>
        </p:sp>
        <p:sp>
          <p:nvSpPr>
            <p:cNvPr id="123" name="rc123"/>
            <p:cNvSpPr/>
            <p:nvPr/>
          </p:nvSpPr>
          <p:spPr>
            <a:xfrm>
              <a:off x="907812" y="2661644"/>
              <a:ext cx="66833" cy="66042"/>
            </a:xfrm>
            <a:prstGeom prst="rect">
              <a:avLst/>
            </a:prstGeom>
            <a:solidFill>
              <a:srgbClr val="1CABE2">
                <a:alpha val="100000"/>
              </a:srgbClr>
            </a:solidFill>
          </p:spPr>
          <p:txBody>
            <a:bodyPr/>
            <a:lstStyle/>
            <a:p>
              <a:endParaRPr/>
            </a:p>
          </p:txBody>
        </p:sp>
        <p:sp>
          <p:nvSpPr>
            <p:cNvPr id="124" name="rc124"/>
            <p:cNvSpPr/>
            <p:nvPr/>
          </p:nvSpPr>
          <p:spPr>
            <a:xfrm>
              <a:off x="982071" y="2745861"/>
              <a:ext cx="66833" cy="991330"/>
            </a:xfrm>
            <a:prstGeom prst="rect">
              <a:avLst/>
            </a:prstGeom>
            <a:solidFill>
              <a:srgbClr val="80BD41">
                <a:alpha val="100000"/>
              </a:srgbClr>
            </a:solidFill>
          </p:spPr>
          <p:txBody>
            <a:bodyPr/>
            <a:lstStyle/>
            <a:p>
              <a:endParaRPr/>
            </a:p>
          </p:txBody>
        </p:sp>
        <p:sp>
          <p:nvSpPr>
            <p:cNvPr id="125" name="rc125"/>
            <p:cNvSpPr/>
            <p:nvPr/>
          </p:nvSpPr>
          <p:spPr>
            <a:xfrm>
              <a:off x="982071" y="2633709"/>
              <a:ext cx="66833" cy="55834"/>
            </a:xfrm>
            <a:prstGeom prst="rect">
              <a:avLst/>
            </a:prstGeom>
            <a:solidFill>
              <a:srgbClr val="0058AB">
                <a:alpha val="100000"/>
              </a:srgbClr>
            </a:solidFill>
          </p:spPr>
          <p:txBody>
            <a:bodyPr/>
            <a:lstStyle/>
            <a:p>
              <a:endParaRPr/>
            </a:p>
          </p:txBody>
        </p:sp>
        <p:sp>
          <p:nvSpPr>
            <p:cNvPr id="126" name="rc126"/>
            <p:cNvSpPr/>
            <p:nvPr/>
          </p:nvSpPr>
          <p:spPr>
            <a:xfrm>
              <a:off x="982071" y="2689543"/>
              <a:ext cx="66833" cy="56317"/>
            </a:xfrm>
            <a:prstGeom prst="rect">
              <a:avLst/>
            </a:prstGeom>
            <a:solidFill>
              <a:srgbClr val="1CABE2">
                <a:alpha val="100000"/>
              </a:srgbClr>
            </a:solidFill>
          </p:spPr>
          <p:txBody>
            <a:bodyPr/>
            <a:lstStyle/>
            <a:p>
              <a:endParaRPr/>
            </a:p>
          </p:txBody>
        </p:sp>
        <p:sp>
          <p:nvSpPr>
            <p:cNvPr id="127" name="rc127"/>
            <p:cNvSpPr/>
            <p:nvPr/>
          </p:nvSpPr>
          <p:spPr>
            <a:xfrm>
              <a:off x="1056330" y="2740930"/>
              <a:ext cx="66833" cy="996261"/>
            </a:xfrm>
            <a:prstGeom prst="rect">
              <a:avLst/>
            </a:prstGeom>
            <a:solidFill>
              <a:srgbClr val="80BD41">
                <a:alpha val="100000"/>
              </a:srgbClr>
            </a:solidFill>
          </p:spPr>
          <p:txBody>
            <a:bodyPr/>
            <a:lstStyle/>
            <a:p>
              <a:endParaRPr/>
            </a:p>
          </p:txBody>
        </p:sp>
        <p:sp>
          <p:nvSpPr>
            <p:cNvPr id="128" name="rc128"/>
            <p:cNvSpPr/>
            <p:nvPr/>
          </p:nvSpPr>
          <p:spPr>
            <a:xfrm>
              <a:off x="1056330" y="2644674"/>
              <a:ext cx="66833" cy="44249"/>
            </a:xfrm>
            <a:prstGeom prst="rect">
              <a:avLst/>
            </a:prstGeom>
            <a:solidFill>
              <a:srgbClr val="0058AB">
                <a:alpha val="100000"/>
              </a:srgbClr>
            </a:solidFill>
          </p:spPr>
          <p:txBody>
            <a:bodyPr/>
            <a:lstStyle/>
            <a:p>
              <a:endParaRPr/>
            </a:p>
          </p:txBody>
        </p:sp>
        <p:sp>
          <p:nvSpPr>
            <p:cNvPr id="129" name="rc129"/>
            <p:cNvSpPr/>
            <p:nvPr/>
          </p:nvSpPr>
          <p:spPr>
            <a:xfrm>
              <a:off x="1056330" y="2688923"/>
              <a:ext cx="66833" cy="52006"/>
            </a:xfrm>
            <a:prstGeom prst="rect">
              <a:avLst/>
            </a:prstGeom>
            <a:solidFill>
              <a:srgbClr val="1CABE2">
                <a:alpha val="100000"/>
              </a:srgbClr>
            </a:solidFill>
          </p:spPr>
          <p:txBody>
            <a:bodyPr/>
            <a:lstStyle/>
            <a:p>
              <a:endParaRPr/>
            </a:p>
          </p:txBody>
        </p:sp>
        <p:sp>
          <p:nvSpPr>
            <p:cNvPr id="130" name="rc130"/>
            <p:cNvSpPr/>
            <p:nvPr/>
          </p:nvSpPr>
          <p:spPr>
            <a:xfrm>
              <a:off x="1130589" y="2738617"/>
              <a:ext cx="66833" cy="998574"/>
            </a:xfrm>
            <a:prstGeom prst="rect">
              <a:avLst/>
            </a:prstGeom>
            <a:solidFill>
              <a:srgbClr val="80BD41">
                <a:alpha val="100000"/>
              </a:srgbClr>
            </a:solidFill>
          </p:spPr>
          <p:txBody>
            <a:bodyPr/>
            <a:lstStyle/>
            <a:p>
              <a:endParaRPr/>
            </a:p>
          </p:txBody>
        </p:sp>
        <p:sp>
          <p:nvSpPr>
            <p:cNvPr id="131" name="rc131"/>
            <p:cNvSpPr/>
            <p:nvPr/>
          </p:nvSpPr>
          <p:spPr>
            <a:xfrm>
              <a:off x="1130589" y="2657050"/>
              <a:ext cx="66833" cy="38590"/>
            </a:xfrm>
            <a:prstGeom prst="rect">
              <a:avLst/>
            </a:prstGeom>
            <a:solidFill>
              <a:srgbClr val="0058AB">
                <a:alpha val="100000"/>
              </a:srgbClr>
            </a:solidFill>
          </p:spPr>
          <p:txBody>
            <a:bodyPr/>
            <a:lstStyle/>
            <a:p>
              <a:endParaRPr/>
            </a:p>
          </p:txBody>
        </p:sp>
        <p:sp>
          <p:nvSpPr>
            <p:cNvPr id="132" name="rc132"/>
            <p:cNvSpPr/>
            <p:nvPr/>
          </p:nvSpPr>
          <p:spPr>
            <a:xfrm>
              <a:off x="1130589" y="2695640"/>
              <a:ext cx="66833" cy="42976"/>
            </a:xfrm>
            <a:prstGeom prst="rect">
              <a:avLst/>
            </a:prstGeom>
            <a:solidFill>
              <a:srgbClr val="1CABE2">
                <a:alpha val="100000"/>
              </a:srgbClr>
            </a:solidFill>
          </p:spPr>
          <p:txBody>
            <a:bodyPr/>
            <a:lstStyle/>
            <a:p>
              <a:endParaRPr/>
            </a:p>
          </p:txBody>
        </p:sp>
        <p:sp>
          <p:nvSpPr>
            <p:cNvPr id="133" name="rc133"/>
            <p:cNvSpPr/>
            <p:nvPr/>
          </p:nvSpPr>
          <p:spPr>
            <a:xfrm>
              <a:off x="1204848" y="2736826"/>
              <a:ext cx="66833" cy="1000365"/>
            </a:xfrm>
            <a:prstGeom prst="rect">
              <a:avLst/>
            </a:prstGeom>
            <a:solidFill>
              <a:srgbClr val="80BD41">
                <a:alpha val="100000"/>
              </a:srgbClr>
            </a:solidFill>
          </p:spPr>
          <p:txBody>
            <a:bodyPr/>
            <a:lstStyle/>
            <a:p>
              <a:endParaRPr/>
            </a:p>
          </p:txBody>
        </p:sp>
        <p:sp>
          <p:nvSpPr>
            <p:cNvPr id="134" name="rc134"/>
            <p:cNvSpPr/>
            <p:nvPr/>
          </p:nvSpPr>
          <p:spPr>
            <a:xfrm>
              <a:off x="1204848" y="2662990"/>
              <a:ext cx="66833" cy="41808"/>
            </a:xfrm>
            <a:prstGeom prst="rect">
              <a:avLst/>
            </a:prstGeom>
            <a:solidFill>
              <a:srgbClr val="0058AB">
                <a:alpha val="100000"/>
              </a:srgbClr>
            </a:solidFill>
          </p:spPr>
          <p:txBody>
            <a:bodyPr/>
            <a:lstStyle/>
            <a:p>
              <a:endParaRPr/>
            </a:p>
          </p:txBody>
        </p:sp>
        <p:sp>
          <p:nvSpPr>
            <p:cNvPr id="135" name="rc135"/>
            <p:cNvSpPr/>
            <p:nvPr/>
          </p:nvSpPr>
          <p:spPr>
            <a:xfrm>
              <a:off x="1204848" y="2704798"/>
              <a:ext cx="66833" cy="32027"/>
            </a:xfrm>
            <a:prstGeom prst="rect">
              <a:avLst/>
            </a:prstGeom>
            <a:solidFill>
              <a:srgbClr val="1CABE2">
                <a:alpha val="100000"/>
              </a:srgbClr>
            </a:solidFill>
          </p:spPr>
          <p:txBody>
            <a:bodyPr/>
            <a:lstStyle/>
            <a:p>
              <a:endParaRPr/>
            </a:p>
          </p:txBody>
        </p:sp>
        <p:sp>
          <p:nvSpPr>
            <p:cNvPr id="136" name="rc136"/>
            <p:cNvSpPr/>
            <p:nvPr/>
          </p:nvSpPr>
          <p:spPr>
            <a:xfrm>
              <a:off x="1279108" y="2737468"/>
              <a:ext cx="66833" cy="999723"/>
            </a:xfrm>
            <a:prstGeom prst="rect">
              <a:avLst/>
            </a:prstGeom>
            <a:solidFill>
              <a:srgbClr val="80BD41">
                <a:alpha val="100000"/>
              </a:srgbClr>
            </a:solidFill>
          </p:spPr>
          <p:txBody>
            <a:bodyPr/>
            <a:lstStyle/>
            <a:p>
              <a:endParaRPr/>
            </a:p>
          </p:txBody>
        </p:sp>
        <p:sp>
          <p:nvSpPr>
            <p:cNvPr id="137" name="rc137"/>
            <p:cNvSpPr/>
            <p:nvPr/>
          </p:nvSpPr>
          <p:spPr>
            <a:xfrm>
              <a:off x="1279108" y="2668091"/>
              <a:ext cx="66833" cy="26996"/>
            </a:xfrm>
            <a:prstGeom prst="rect">
              <a:avLst/>
            </a:prstGeom>
            <a:solidFill>
              <a:srgbClr val="0058AB">
                <a:alpha val="100000"/>
              </a:srgbClr>
            </a:solidFill>
          </p:spPr>
          <p:txBody>
            <a:bodyPr/>
            <a:lstStyle/>
            <a:p>
              <a:endParaRPr/>
            </a:p>
          </p:txBody>
        </p:sp>
        <p:sp>
          <p:nvSpPr>
            <p:cNvPr id="138" name="rc138"/>
            <p:cNvSpPr/>
            <p:nvPr/>
          </p:nvSpPr>
          <p:spPr>
            <a:xfrm>
              <a:off x="1279108" y="2695087"/>
              <a:ext cx="66833" cy="42381"/>
            </a:xfrm>
            <a:prstGeom prst="rect">
              <a:avLst/>
            </a:prstGeom>
            <a:solidFill>
              <a:srgbClr val="1CABE2">
                <a:alpha val="100000"/>
              </a:srgbClr>
            </a:solidFill>
          </p:spPr>
          <p:txBody>
            <a:bodyPr/>
            <a:lstStyle/>
            <a:p>
              <a:endParaRPr/>
            </a:p>
          </p:txBody>
        </p:sp>
        <p:sp>
          <p:nvSpPr>
            <p:cNvPr id="139" name="rc139"/>
            <p:cNvSpPr/>
            <p:nvPr/>
          </p:nvSpPr>
          <p:spPr>
            <a:xfrm>
              <a:off x="1353367" y="2747451"/>
              <a:ext cx="66833" cy="989740"/>
            </a:xfrm>
            <a:prstGeom prst="rect">
              <a:avLst/>
            </a:prstGeom>
            <a:solidFill>
              <a:srgbClr val="80BD41">
                <a:alpha val="100000"/>
              </a:srgbClr>
            </a:solidFill>
          </p:spPr>
          <p:txBody>
            <a:bodyPr/>
            <a:lstStyle/>
            <a:p>
              <a:endParaRPr/>
            </a:p>
          </p:txBody>
        </p:sp>
        <p:sp>
          <p:nvSpPr>
            <p:cNvPr id="140" name="rc140"/>
            <p:cNvSpPr/>
            <p:nvPr/>
          </p:nvSpPr>
          <p:spPr>
            <a:xfrm>
              <a:off x="1353367" y="2676978"/>
              <a:ext cx="66833" cy="42394"/>
            </a:xfrm>
            <a:prstGeom prst="rect">
              <a:avLst/>
            </a:prstGeom>
            <a:solidFill>
              <a:srgbClr val="0058AB">
                <a:alpha val="100000"/>
              </a:srgbClr>
            </a:solidFill>
          </p:spPr>
          <p:txBody>
            <a:bodyPr/>
            <a:lstStyle/>
            <a:p>
              <a:endParaRPr/>
            </a:p>
          </p:txBody>
        </p:sp>
        <p:sp>
          <p:nvSpPr>
            <p:cNvPr id="141" name="rc141"/>
            <p:cNvSpPr/>
            <p:nvPr/>
          </p:nvSpPr>
          <p:spPr>
            <a:xfrm>
              <a:off x="1353367" y="2719372"/>
              <a:ext cx="66833" cy="28078"/>
            </a:xfrm>
            <a:prstGeom prst="rect">
              <a:avLst/>
            </a:prstGeom>
            <a:solidFill>
              <a:srgbClr val="1CABE2">
                <a:alpha val="100000"/>
              </a:srgbClr>
            </a:solidFill>
          </p:spPr>
          <p:txBody>
            <a:bodyPr/>
            <a:lstStyle/>
            <a:p>
              <a:endParaRPr/>
            </a:p>
          </p:txBody>
        </p:sp>
        <p:sp>
          <p:nvSpPr>
            <p:cNvPr id="142" name="rc142"/>
            <p:cNvSpPr/>
            <p:nvPr/>
          </p:nvSpPr>
          <p:spPr>
            <a:xfrm>
              <a:off x="1427626" y="2758325"/>
              <a:ext cx="66833" cy="978866"/>
            </a:xfrm>
            <a:prstGeom prst="rect">
              <a:avLst/>
            </a:prstGeom>
            <a:solidFill>
              <a:srgbClr val="80BD41">
                <a:alpha val="100000"/>
              </a:srgbClr>
            </a:solidFill>
          </p:spPr>
          <p:txBody>
            <a:bodyPr/>
            <a:lstStyle/>
            <a:p>
              <a:endParaRPr/>
            </a:p>
          </p:txBody>
        </p:sp>
        <p:sp>
          <p:nvSpPr>
            <p:cNvPr id="143" name="rc143"/>
            <p:cNvSpPr/>
            <p:nvPr/>
          </p:nvSpPr>
          <p:spPr>
            <a:xfrm>
              <a:off x="1427626" y="2683135"/>
              <a:ext cx="66833" cy="52029"/>
            </a:xfrm>
            <a:prstGeom prst="rect">
              <a:avLst/>
            </a:prstGeom>
            <a:solidFill>
              <a:srgbClr val="0058AB">
                <a:alpha val="100000"/>
              </a:srgbClr>
            </a:solidFill>
          </p:spPr>
          <p:txBody>
            <a:bodyPr/>
            <a:lstStyle/>
            <a:p>
              <a:endParaRPr/>
            </a:p>
          </p:txBody>
        </p:sp>
        <p:sp>
          <p:nvSpPr>
            <p:cNvPr id="144" name="rc144"/>
            <p:cNvSpPr/>
            <p:nvPr/>
          </p:nvSpPr>
          <p:spPr>
            <a:xfrm>
              <a:off x="1427626" y="2735165"/>
              <a:ext cx="66833" cy="23159"/>
            </a:xfrm>
            <a:prstGeom prst="rect">
              <a:avLst/>
            </a:prstGeom>
            <a:solidFill>
              <a:srgbClr val="1CABE2">
                <a:alpha val="100000"/>
              </a:srgbClr>
            </a:solidFill>
          </p:spPr>
          <p:txBody>
            <a:bodyPr/>
            <a:lstStyle/>
            <a:p>
              <a:endParaRPr/>
            </a:p>
          </p:txBody>
        </p:sp>
        <p:sp>
          <p:nvSpPr>
            <p:cNvPr id="145" name="rc145"/>
            <p:cNvSpPr/>
            <p:nvPr/>
          </p:nvSpPr>
          <p:spPr>
            <a:xfrm>
              <a:off x="1501885" y="2768315"/>
              <a:ext cx="66833" cy="968877"/>
            </a:xfrm>
            <a:prstGeom prst="rect">
              <a:avLst/>
            </a:prstGeom>
            <a:solidFill>
              <a:srgbClr val="80BD41">
                <a:alpha val="100000"/>
              </a:srgbClr>
            </a:solidFill>
          </p:spPr>
          <p:txBody>
            <a:bodyPr/>
            <a:lstStyle/>
            <a:p>
              <a:endParaRPr/>
            </a:p>
          </p:txBody>
        </p:sp>
        <p:sp>
          <p:nvSpPr>
            <p:cNvPr id="146" name="rc146"/>
            <p:cNvSpPr/>
            <p:nvPr/>
          </p:nvSpPr>
          <p:spPr>
            <a:xfrm>
              <a:off x="1501885" y="2684613"/>
              <a:ext cx="66833" cy="33871"/>
            </a:xfrm>
            <a:prstGeom prst="rect">
              <a:avLst/>
            </a:prstGeom>
            <a:solidFill>
              <a:srgbClr val="0058AB">
                <a:alpha val="100000"/>
              </a:srgbClr>
            </a:solidFill>
          </p:spPr>
          <p:txBody>
            <a:bodyPr/>
            <a:lstStyle/>
            <a:p>
              <a:endParaRPr/>
            </a:p>
          </p:txBody>
        </p:sp>
        <p:sp>
          <p:nvSpPr>
            <p:cNvPr id="147" name="rc147"/>
            <p:cNvSpPr/>
            <p:nvPr/>
          </p:nvSpPr>
          <p:spPr>
            <a:xfrm>
              <a:off x="1501885" y="2718485"/>
              <a:ext cx="66833" cy="49829"/>
            </a:xfrm>
            <a:prstGeom prst="rect">
              <a:avLst/>
            </a:prstGeom>
            <a:solidFill>
              <a:srgbClr val="1CABE2">
                <a:alpha val="100000"/>
              </a:srgbClr>
            </a:solidFill>
          </p:spPr>
          <p:txBody>
            <a:bodyPr/>
            <a:lstStyle/>
            <a:p>
              <a:endParaRPr/>
            </a:p>
          </p:txBody>
        </p:sp>
        <p:sp>
          <p:nvSpPr>
            <p:cNvPr id="148" name="rc148"/>
            <p:cNvSpPr/>
            <p:nvPr/>
          </p:nvSpPr>
          <p:spPr>
            <a:xfrm>
              <a:off x="1576144" y="2752515"/>
              <a:ext cx="66833" cy="984676"/>
            </a:xfrm>
            <a:prstGeom prst="rect">
              <a:avLst/>
            </a:prstGeom>
            <a:solidFill>
              <a:srgbClr val="80BD41">
                <a:alpha val="100000"/>
              </a:srgbClr>
            </a:solidFill>
          </p:spPr>
          <p:txBody>
            <a:bodyPr/>
            <a:lstStyle/>
            <a:p>
              <a:endParaRPr/>
            </a:p>
          </p:txBody>
        </p:sp>
        <p:sp>
          <p:nvSpPr>
            <p:cNvPr id="149" name="rc149"/>
            <p:cNvSpPr/>
            <p:nvPr/>
          </p:nvSpPr>
          <p:spPr>
            <a:xfrm>
              <a:off x="1576144" y="2686174"/>
              <a:ext cx="66833" cy="38262"/>
            </a:xfrm>
            <a:prstGeom prst="rect">
              <a:avLst/>
            </a:prstGeom>
            <a:solidFill>
              <a:srgbClr val="0058AB">
                <a:alpha val="100000"/>
              </a:srgbClr>
            </a:solidFill>
          </p:spPr>
          <p:txBody>
            <a:bodyPr/>
            <a:lstStyle/>
            <a:p>
              <a:endParaRPr/>
            </a:p>
          </p:txBody>
        </p:sp>
        <p:sp>
          <p:nvSpPr>
            <p:cNvPr id="150" name="rc150"/>
            <p:cNvSpPr/>
            <p:nvPr/>
          </p:nvSpPr>
          <p:spPr>
            <a:xfrm>
              <a:off x="1576144" y="2724436"/>
              <a:ext cx="66833" cy="28078"/>
            </a:xfrm>
            <a:prstGeom prst="rect">
              <a:avLst/>
            </a:prstGeom>
            <a:solidFill>
              <a:srgbClr val="1CABE2">
                <a:alpha val="100000"/>
              </a:srgbClr>
            </a:solidFill>
          </p:spPr>
          <p:txBody>
            <a:bodyPr/>
            <a:lstStyle/>
            <a:p>
              <a:endParaRPr/>
            </a:p>
          </p:txBody>
        </p:sp>
        <p:sp>
          <p:nvSpPr>
            <p:cNvPr id="151" name="rc151"/>
            <p:cNvSpPr/>
            <p:nvPr/>
          </p:nvSpPr>
          <p:spPr>
            <a:xfrm>
              <a:off x="1650403" y="2760520"/>
              <a:ext cx="66833" cy="976671"/>
            </a:xfrm>
            <a:prstGeom prst="rect">
              <a:avLst/>
            </a:prstGeom>
            <a:solidFill>
              <a:srgbClr val="80BD41">
                <a:alpha val="100000"/>
              </a:srgbClr>
            </a:solidFill>
          </p:spPr>
          <p:txBody>
            <a:bodyPr/>
            <a:lstStyle/>
            <a:p>
              <a:endParaRPr/>
            </a:p>
          </p:txBody>
        </p:sp>
        <p:sp>
          <p:nvSpPr>
            <p:cNvPr id="152" name="rc152"/>
            <p:cNvSpPr/>
            <p:nvPr/>
          </p:nvSpPr>
          <p:spPr>
            <a:xfrm>
              <a:off x="1650403" y="2690244"/>
              <a:ext cx="66833" cy="40388"/>
            </a:xfrm>
            <a:prstGeom prst="rect">
              <a:avLst/>
            </a:prstGeom>
            <a:solidFill>
              <a:srgbClr val="0058AB">
                <a:alpha val="100000"/>
              </a:srgbClr>
            </a:solidFill>
          </p:spPr>
          <p:txBody>
            <a:bodyPr/>
            <a:lstStyle/>
            <a:p>
              <a:endParaRPr/>
            </a:p>
          </p:txBody>
        </p:sp>
        <p:sp>
          <p:nvSpPr>
            <p:cNvPr id="153" name="rc153"/>
            <p:cNvSpPr/>
            <p:nvPr/>
          </p:nvSpPr>
          <p:spPr>
            <a:xfrm>
              <a:off x="1650403" y="2730632"/>
              <a:ext cx="66833" cy="29888"/>
            </a:xfrm>
            <a:prstGeom prst="rect">
              <a:avLst/>
            </a:prstGeom>
            <a:solidFill>
              <a:srgbClr val="1CABE2">
                <a:alpha val="100000"/>
              </a:srgbClr>
            </a:solidFill>
          </p:spPr>
          <p:txBody>
            <a:bodyPr/>
            <a:lstStyle/>
            <a:p>
              <a:endParaRPr/>
            </a:p>
          </p:txBody>
        </p:sp>
        <p:sp>
          <p:nvSpPr>
            <p:cNvPr id="154" name="rc154"/>
            <p:cNvSpPr/>
            <p:nvPr/>
          </p:nvSpPr>
          <p:spPr>
            <a:xfrm>
              <a:off x="1724662" y="2764787"/>
              <a:ext cx="66833" cy="972404"/>
            </a:xfrm>
            <a:prstGeom prst="rect">
              <a:avLst/>
            </a:prstGeom>
            <a:solidFill>
              <a:srgbClr val="80BD41">
                <a:alpha val="100000"/>
              </a:srgbClr>
            </a:solidFill>
          </p:spPr>
          <p:txBody>
            <a:bodyPr/>
            <a:lstStyle/>
            <a:p>
              <a:endParaRPr/>
            </a:p>
          </p:txBody>
        </p:sp>
        <p:sp>
          <p:nvSpPr>
            <p:cNvPr id="155" name="rc155"/>
            <p:cNvSpPr/>
            <p:nvPr/>
          </p:nvSpPr>
          <p:spPr>
            <a:xfrm>
              <a:off x="1724662" y="2690176"/>
              <a:ext cx="66833" cy="39260"/>
            </a:xfrm>
            <a:prstGeom prst="rect">
              <a:avLst/>
            </a:prstGeom>
            <a:solidFill>
              <a:srgbClr val="0058AB">
                <a:alpha val="100000"/>
              </a:srgbClr>
            </a:solidFill>
          </p:spPr>
          <p:txBody>
            <a:bodyPr/>
            <a:lstStyle/>
            <a:p>
              <a:endParaRPr/>
            </a:p>
          </p:txBody>
        </p:sp>
        <p:sp>
          <p:nvSpPr>
            <p:cNvPr id="156" name="rc156"/>
            <p:cNvSpPr/>
            <p:nvPr/>
          </p:nvSpPr>
          <p:spPr>
            <a:xfrm>
              <a:off x="1724662" y="2729437"/>
              <a:ext cx="66833" cy="35350"/>
            </a:xfrm>
            <a:prstGeom prst="rect">
              <a:avLst/>
            </a:prstGeom>
            <a:solidFill>
              <a:srgbClr val="1CABE2">
                <a:alpha val="100000"/>
              </a:srgbClr>
            </a:solidFill>
          </p:spPr>
          <p:txBody>
            <a:bodyPr/>
            <a:lstStyle/>
            <a:p>
              <a:endParaRPr/>
            </a:p>
          </p:txBody>
        </p:sp>
        <p:sp>
          <p:nvSpPr>
            <p:cNvPr id="157" name="rc157"/>
            <p:cNvSpPr/>
            <p:nvPr/>
          </p:nvSpPr>
          <p:spPr>
            <a:xfrm>
              <a:off x="1798921" y="2765902"/>
              <a:ext cx="66833" cy="971289"/>
            </a:xfrm>
            <a:prstGeom prst="rect">
              <a:avLst/>
            </a:prstGeom>
            <a:solidFill>
              <a:srgbClr val="80BD41">
                <a:alpha val="100000"/>
              </a:srgbClr>
            </a:solidFill>
          </p:spPr>
          <p:txBody>
            <a:bodyPr/>
            <a:lstStyle/>
            <a:p>
              <a:endParaRPr/>
            </a:p>
          </p:txBody>
        </p:sp>
        <p:sp>
          <p:nvSpPr>
            <p:cNvPr id="158" name="rc158"/>
            <p:cNvSpPr/>
            <p:nvPr/>
          </p:nvSpPr>
          <p:spPr>
            <a:xfrm>
              <a:off x="1798921" y="2696234"/>
              <a:ext cx="66833" cy="37416"/>
            </a:xfrm>
            <a:prstGeom prst="rect">
              <a:avLst/>
            </a:prstGeom>
            <a:solidFill>
              <a:srgbClr val="0058AB">
                <a:alpha val="100000"/>
              </a:srgbClr>
            </a:solidFill>
          </p:spPr>
          <p:txBody>
            <a:bodyPr/>
            <a:lstStyle/>
            <a:p>
              <a:endParaRPr/>
            </a:p>
          </p:txBody>
        </p:sp>
        <p:sp>
          <p:nvSpPr>
            <p:cNvPr id="159" name="rc159"/>
            <p:cNvSpPr/>
            <p:nvPr/>
          </p:nvSpPr>
          <p:spPr>
            <a:xfrm>
              <a:off x="1798921" y="2733650"/>
              <a:ext cx="66833" cy="32251"/>
            </a:xfrm>
            <a:prstGeom prst="rect">
              <a:avLst/>
            </a:prstGeom>
            <a:solidFill>
              <a:srgbClr val="1CABE2">
                <a:alpha val="100000"/>
              </a:srgbClr>
            </a:solidFill>
          </p:spPr>
          <p:txBody>
            <a:bodyPr/>
            <a:lstStyle/>
            <a:p>
              <a:endParaRPr/>
            </a:p>
          </p:txBody>
        </p:sp>
        <p:sp>
          <p:nvSpPr>
            <p:cNvPr id="160" name="rc160"/>
            <p:cNvSpPr/>
            <p:nvPr/>
          </p:nvSpPr>
          <p:spPr>
            <a:xfrm>
              <a:off x="1873180" y="2803530"/>
              <a:ext cx="66833" cy="933661"/>
            </a:xfrm>
            <a:prstGeom prst="rect">
              <a:avLst/>
            </a:prstGeom>
            <a:solidFill>
              <a:srgbClr val="80BD41">
                <a:alpha val="100000"/>
              </a:srgbClr>
            </a:solidFill>
          </p:spPr>
          <p:txBody>
            <a:bodyPr/>
            <a:lstStyle/>
            <a:p>
              <a:endParaRPr/>
            </a:p>
          </p:txBody>
        </p:sp>
        <p:sp>
          <p:nvSpPr>
            <p:cNvPr id="161" name="rc161"/>
            <p:cNvSpPr/>
            <p:nvPr/>
          </p:nvSpPr>
          <p:spPr>
            <a:xfrm>
              <a:off x="1873180" y="2699700"/>
              <a:ext cx="66833" cy="63642"/>
            </a:xfrm>
            <a:prstGeom prst="rect">
              <a:avLst/>
            </a:prstGeom>
            <a:solidFill>
              <a:srgbClr val="0058AB">
                <a:alpha val="100000"/>
              </a:srgbClr>
            </a:solidFill>
          </p:spPr>
          <p:txBody>
            <a:bodyPr/>
            <a:lstStyle/>
            <a:p>
              <a:endParaRPr/>
            </a:p>
          </p:txBody>
        </p:sp>
        <p:sp>
          <p:nvSpPr>
            <p:cNvPr id="162" name="rc162"/>
            <p:cNvSpPr/>
            <p:nvPr/>
          </p:nvSpPr>
          <p:spPr>
            <a:xfrm>
              <a:off x="1873180" y="2763343"/>
              <a:ext cx="66833" cy="40187"/>
            </a:xfrm>
            <a:prstGeom prst="rect">
              <a:avLst/>
            </a:prstGeom>
            <a:solidFill>
              <a:srgbClr val="1CABE2">
                <a:alpha val="100000"/>
              </a:srgbClr>
            </a:solidFill>
          </p:spPr>
          <p:txBody>
            <a:bodyPr/>
            <a:lstStyle/>
            <a:p>
              <a:endParaRPr/>
            </a:p>
          </p:txBody>
        </p:sp>
        <p:sp>
          <p:nvSpPr>
            <p:cNvPr id="163" name="rc163"/>
            <p:cNvSpPr/>
            <p:nvPr/>
          </p:nvSpPr>
          <p:spPr>
            <a:xfrm>
              <a:off x="1947439" y="2818710"/>
              <a:ext cx="66833" cy="918482"/>
            </a:xfrm>
            <a:prstGeom prst="rect">
              <a:avLst/>
            </a:prstGeom>
            <a:solidFill>
              <a:srgbClr val="80BD41">
                <a:alpha val="100000"/>
              </a:srgbClr>
            </a:solidFill>
          </p:spPr>
          <p:txBody>
            <a:bodyPr/>
            <a:lstStyle/>
            <a:p>
              <a:endParaRPr/>
            </a:p>
          </p:txBody>
        </p:sp>
        <p:sp>
          <p:nvSpPr>
            <p:cNvPr id="164" name="rc164"/>
            <p:cNvSpPr/>
            <p:nvPr/>
          </p:nvSpPr>
          <p:spPr>
            <a:xfrm>
              <a:off x="1947439" y="2702010"/>
              <a:ext cx="66833" cy="52441"/>
            </a:xfrm>
            <a:prstGeom prst="rect">
              <a:avLst/>
            </a:prstGeom>
            <a:solidFill>
              <a:srgbClr val="0058AB">
                <a:alpha val="100000"/>
              </a:srgbClr>
            </a:solidFill>
          </p:spPr>
          <p:txBody>
            <a:bodyPr/>
            <a:lstStyle/>
            <a:p>
              <a:endParaRPr/>
            </a:p>
          </p:txBody>
        </p:sp>
        <p:sp>
          <p:nvSpPr>
            <p:cNvPr id="165" name="rc165"/>
            <p:cNvSpPr/>
            <p:nvPr/>
          </p:nvSpPr>
          <p:spPr>
            <a:xfrm>
              <a:off x="1947439" y="2754452"/>
              <a:ext cx="66833" cy="64257"/>
            </a:xfrm>
            <a:prstGeom prst="rect">
              <a:avLst/>
            </a:prstGeom>
            <a:solidFill>
              <a:srgbClr val="1CABE2">
                <a:alpha val="100000"/>
              </a:srgbClr>
            </a:solidFill>
          </p:spPr>
          <p:txBody>
            <a:bodyPr/>
            <a:lstStyle/>
            <a:p>
              <a:endParaRPr/>
            </a:p>
          </p:txBody>
        </p:sp>
        <p:sp>
          <p:nvSpPr>
            <p:cNvPr id="166" name="rc166"/>
            <p:cNvSpPr/>
            <p:nvPr/>
          </p:nvSpPr>
          <p:spPr>
            <a:xfrm>
              <a:off x="2021698" y="2815451"/>
              <a:ext cx="66833" cy="921740"/>
            </a:xfrm>
            <a:prstGeom prst="rect">
              <a:avLst/>
            </a:prstGeom>
            <a:solidFill>
              <a:srgbClr val="80BD41">
                <a:alpha val="100000"/>
              </a:srgbClr>
            </a:solidFill>
          </p:spPr>
          <p:txBody>
            <a:bodyPr/>
            <a:lstStyle/>
            <a:p>
              <a:endParaRPr/>
            </a:p>
          </p:txBody>
        </p:sp>
        <p:sp>
          <p:nvSpPr>
            <p:cNvPr id="167" name="rc167"/>
            <p:cNvSpPr/>
            <p:nvPr/>
          </p:nvSpPr>
          <p:spPr>
            <a:xfrm>
              <a:off x="2021698" y="2711724"/>
              <a:ext cx="66833" cy="37595"/>
            </a:xfrm>
            <a:prstGeom prst="rect">
              <a:avLst/>
            </a:prstGeom>
            <a:solidFill>
              <a:srgbClr val="0058AB">
                <a:alpha val="100000"/>
              </a:srgbClr>
            </a:solidFill>
          </p:spPr>
          <p:txBody>
            <a:bodyPr/>
            <a:lstStyle/>
            <a:p>
              <a:endParaRPr/>
            </a:p>
          </p:txBody>
        </p:sp>
        <p:sp>
          <p:nvSpPr>
            <p:cNvPr id="168" name="rc168"/>
            <p:cNvSpPr/>
            <p:nvPr/>
          </p:nvSpPr>
          <p:spPr>
            <a:xfrm>
              <a:off x="2021698" y="2749319"/>
              <a:ext cx="66833" cy="66131"/>
            </a:xfrm>
            <a:prstGeom prst="rect">
              <a:avLst/>
            </a:prstGeom>
            <a:solidFill>
              <a:srgbClr val="1CABE2">
                <a:alpha val="100000"/>
              </a:srgbClr>
            </a:solidFill>
          </p:spPr>
          <p:txBody>
            <a:bodyPr/>
            <a:lstStyle/>
            <a:p>
              <a:endParaRPr/>
            </a:p>
          </p:txBody>
        </p:sp>
        <p:sp>
          <p:nvSpPr>
            <p:cNvPr id="169" name="rc169"/>
            <p:cNvSpPr/>
            <p:nvPr/>
          </p:nvSpPr>
          <p:spPr>
            <a:xfrm>
              <a:off x="2095957" y="2838263"/>
              <a:ext cx="66833" cy="898928"/>
            </a:xfrm>
            <a:prstGeom prst="rect">
              <a:avLst/>
            </a:prstGeom>
            <a:solidFill>
              <a:srgbClr val="80BD41">
                <a:alpha val="100000"/>
              </a:srgbClr>
            </a:solidFill>
          </p:spPr>
          <p:txBody>
            <a:bodyPr/>
            <a:lstStyle/>
            <a:p>
              <a:endParaRPr/>
            </a:p>
          </p:txBody>
        </p:sp>
        <p:sp>
          <p:nvSpPr>
            <p:cNvPr id="170" name="rc170"/>
            <p:cNvSpPr/>
            <p:nvPr/>
          </p:nvSpPr>
          <p:spPr>
            <a:xfrm>
              <a:off x="2095957" y="2732598"/>
              <a:ext cx="66833" cy="51582"/>
            </a:xfrm>
            <a:prstGeom prst="rect">
              <a:avLst/>
            </a:prstGeom>
            <a:solidFill>
              <a:srgbClr val="0058AB">
                <a:alpha val="100000"/>
              </a:srgbClr>
            </a:solidFill>
          </p:spPr>
          <p:txBody>
            <a:bodyPr/>
            <a:lstStyle/>
            <a:p>
              <a:endParaRPr/>
            </a:p>
          </p:txBody>
        </p:sp>
        <p:sp>
          <p:nvSpPr>
            <p:cNvPr id="171" name="rc171"/>
            <p:cNvSpPr/>
            <p:nvPr/>
          </p:nvSpPr>
          <p:spPr>
            <a:xfrm>
              <a:off x="2095957" y="2784181"/>
              <a:ext cx="66833" cy="54082"/>
            </a:xfrm>
            <a:prstGeom prst="rect">
              <a:avLst/>
            </a:prstGeom>
            <a:solidFill>
              <a:srgbClr val="1CABE2">
                <a:alpha val="100000"/>
              </a:srgbClr>
            </a:solidFill>
          </p:spPr>
          <p:txBody>
            <a:bodyPr/>
            <a:lstStyle/>
            <a:p>
              <a:endParaRPr/>
            </a:p>
          </p:txBody>
        </p:sp>
        <p:sp>
          <p:nvSpPr>
            <p:cNvPr id="172" name="rc172"/>
            <p:cNvSpPr/>
            <p:nvPr/>
          </p:nvSpPr>
          <p:spPr>
            <a:xfrm>
              <a:off x="2170216" y="2891948"/>
              <a:ext cx="66833" cy="845243"/>
            </a:xfrm>
            <a:prstGeom prst="rect">
              <a:avLst/>
            </a:prstGeom>
            <a:solidFill>
              <a:srgbClr val="80BD41">
                <a:alpha val="100000"/>
              </a:srgbClr>
            </a:solidFill>
          </p:spPr>
          <p:txBody>
            <a:bodyPr/>
            <a:lstStyle/>
            <a:p>
              <a:endParaRPr/>
            </a:p>
          </p:txBody>
        </p:sp>
        <p:sp>
          <p:nvSpPr>
            <p:cNvPr id="173" name="rc173"/>
            <p:cNvSpPr/>
            <p:nvPr/>
          </p:nvSpPr>
          <p:spPr>
            <a:xfrm>
              <a:off x="2170216" y="2740192"/>
              <a:ext cx="66833" cy="67844"/>
            </a:xfrm>
            <a:prstGeom prst="rect">
              <a:avLst/>
            </a:prstGeom>
            <a:solidFill>
              <a:srgbClr val="0058AB">
                <a:alpha val="100000"/>
              </a:srgbClr>
            </a:solidFill>
          </p:spPr>
          <p:txBody>
            <a:bodyPr/>
            <a:lstStyle/>
            <a:p>
              <a:endParaRPr/>
            </a:p>
          </p:txBody>
        </p:sp>
        <p:sp>
          <p:nvSpPr>
            <p:cNvPr id="174" name="rc174"/>
            <p:cNvSpPr/>
            <p:nvPr/>
          </p:nvSpPr>
          <p:spPr>
            <a:xfrm>
              <a:off x="2170216" y="2808037"/>
              <a:ext cx="66833" cy="83911"/>
            </a:xfrm>
            <a:prstGeom prst="rect">
              <a:avLst/>
            </a:prstGeom>
            <a:solidFill>
              <a:srgbClr val="1CABE2">
                <a:alpha val="100000"/>
              </a:srgbClr>
            </a:solidFill>
          </p:spPr>
          <p:txBody>
            <a:bodyPr/>
            <a:lstStyle/>
            <a:p>
              <a:endParaRPr/>
            </a:p>
          </p:txBody>
        </p:sp>
        <p:sp>
          <p:nvSpPr>
            <p:cNvPr id="175" name="rc175"/>
            <p:cNvSpPr/>
            <p:nvPr/>
          </p:nvSpPr>
          <p:spPr>
            <a:xfrm>
              <a:off x="2244475" y="2885065"/>
              <a:ext cx="66833" cy="852126"/>
            </a:xfrm>
            <a:prstGeom prst="rect">
              <a:avLst/>
            </a:prstGeom>
            <a:solidFill>
              <a:srgbClr val="80BD41">
                <a:alpha val="100000"/>
              </a:srgbClr>
            </a:solidFill>
          </p:spPr>
          <p:txBody>
            <a:bodyPr/>
            <a:lstStyle/>
            <a:p>
              <a:endParaRPr/>
            </a:p>
          </p:txBody>
        </p:sp>
        <p:sp>
          <p:nvSpPr>
            <p:cNvPr id="176" name="rc176"/>
            <p:cNvSpPr/>
            <p:nvPr/>
          </p:nvSpPr>
          <p:spPr>
            <a:xfrm>
              <a:off x="2244475" y="2745888"/>
              <a:ext cx="66833" cy="98245"/>
            </a:xfrm>
            <a:prstGeom prst="rect">
              <a:avLst/>
            </a:prstGeom>
            <a:solidFill>
              <a:srgbClr val="0058AB">
                <a:alpha val="100000"/>
              </a:srgbClr>
            </a:solidFill>
          </p:spPr>
          <p:txBody>
            <a:bodyPr/>
            <a:lstStyle/>
            <a:p>
              <a:endParaRPr/>
            </a:p>
          </p:txBody>
        </p:sp>
        <p:sp>
          <p:nvSpPr>
            <p:cNvPr id="177" name="rc177"/>
            <p:cNvSpPr/>
            <p:nvPr/>
          </p:nvSpPr>
          <p:spPr>
            <a:xfrm>
              <a:off x="2244475" y="2844134"/>
              <a:ext cx="66833" cy="40931"/>
            </a:xfrm>
            <a:prstGeom prst="rect">
              <a:avLst/>
            </a:prstGeom>
            <a:solidFill>
              <a:srgbClr val="1CABE2">
                <a:alpha val="100000"/>
              </a:srgbClr>
            </a:solidFill>
          </p:spPr>
          <p:txBody>
            <a:bodyPr/>
            <a:lstStyle/>
            <a:p>
              <a:endParaRPr/>
            </a:p>
          </p:txBody>
        </p:sp>
        <p:sp>
          <p:nvSpPr>
            <p:cNvPr id="178" name="rc178"/>
            <p:cNvSpPr/>
            <p:nvPr/>
          </p:nvSpPr>
          <p:spPr>
            <a:xfrm>
              <a:off x="2318734" y="2961042"/>
              <a:ext cx="66833" cy="776149"/>
            </a:xfrm>
            <a:prstGeom prst="rect">
              <a:avLst/>
            </a:prstGeom>
            <a:solidFill>
              <a:srgbClr val="80BD41">
                <a:alpha val="100000"/>
              </a:srgbClr>
            </a:solidFill>
          </p:spPr>
          <p:txBody>
            <a:bodyPr/>
            <a:lstStyle/>
            <a:p>
              <a:endParaRPr/>
            </a:p>
          </p:txBody>
        </p:sp>
        <p:sp>
          <p:nvSpPr>
            <p:cNvPr id="179" name="rc179"/>
            <p:cNvSpPr/>
            <p:nvPr/>
          </p:nvSpPr>
          <p:spPr>
            <a:xfrm>
              <a:off x="2318734" y="2766560"/>
              <a:ext cx="66833" cy="131694"/>
            </a:xfrm>
            <a:prstGeom prst="rect">
              <a:avLst/>
            </a:prstGeom>
            <a:solidFill>
              <a:srgbClr val="0058AB">
                <a:alpha val="100000"/>
              </a:srgbClr>
            </a:solidFill>
          </p:spPr>
          <p:txBody>
            <a:bodyPr/>
            <a:lstStyle/>
            <a:p>
              <a:endParaRPr/>
            </a:p>
          </p:txBody>
        </p:sp>
        <p:sp>
          <p:nvSpPr>
            <p:cNvPr id="180" name="rc180"/>
            <p:cNvSpPr/>
            <p:nvPr/>
          </p:nvSpPr>
          <p:spPr>
            <a:xfrm>
              <a:off x="2318734" y="2898254"/>
              <a:ext cx="66833" cy="62788"/>
            </a:xfrm>
            <a:prstGeom prst="rect">
              <a:avLst/>
            </a:prstGeom>
            <a:solidFill>
              <a:srgbClr val="1CABE2">
                <a:alpha val="100000"/>
              </a:srgbClr>
            </a:solidFill>
          </p:spPr>
          <p:txBody>
            <a:bodyPr/>
            <a:lstStyle/>
            <a:p>
              <a:endParaRPr/>
            </a:p>
          </p:txBody>
        </p:sp>
        <p:sp>
          <p:nvSpPr>
            <p:cNvPr id="181" name="rc181"/>
            <p:cNvSpPr/>
            <p:nvPr/>
          </p:nvSpPr>
          <p:spPr>
            <a:xfrm>
              <a:off x="2392993" y="3016459"/>
              <a:ext cx="66833" cy="720732"/>
            </a:xfrm>
            <a:prstGeom prst="rect">
              <a:avLst/>
            </a:prstGeom>
            <a:solidFill>
              <a:srgbClr val="80BD41">
                <a:alpha val="100000"/>
              </a:srgbClr>
            </a:solidFill>
          </p:spPr>
          <p:txBody>
            <a:bodyPr/>
            <a:lstStyle/>
            <a:p>
              <a:endParaRPr/>
            </a:p>
          </p:txBody>
        </p:sp>
        <p:sp>
          <p:nvSpPr>
            <p:cNvPr id="182" name="rc182"/>
            <p:cNvSpPr/>
            <p:nvPr/>
          </p:nvSpPr>
          <p:spPr>
            <a:xfrm>
              <a:off x="2392993" y="2795220"/>
              <a:ext cx="66833" cy="138178"/>
            </a:xfrm>
            <a:prstGeom prst="rect">
              <a:avLst/>
            </a:prstGeom>
            <a:solidFill>
              <a:srgbClr val="0058AB">
                <a:alpha val="100000"/>
              </a:srgbClr>
            </a:solidFill>
          </p:spPr>
          <p:txBody>
            <a:bodyPr/>
            <a:lstStyle/>
            <a:p>
              <a:endParaRPr/>
            </a:p>
          </p:txBody>
        </p:sp>
        <p:sp>
          <p:nvSpPr>
            <p:cNvPr id="183" name="rc183"/>
            <p:cNvSpPr/>
            <p:nvPr/>
          </p:nvSpPr>
          <p:spPr>
            <a:xfrm>
              <a:off x="2392993" y="2933398"/>
              <a:ext cx="66833" cy="83060"/>
            </a:xfrm>
            <a:prstGeom prst="rect">
              <a:avLst/>
            </a:prstGeom>
            <a:solidFill>
              <a:srgbClr val="1CABE2">
                <a:alpha val="100000"/>
              </a:srgbClr>
            </a:solidFill>
          </p:spPr>
          <p:txBody>
            <a:bodyPr/>
            <a:lstStyle/>
            <a:p>
              <a:endParaRPr/>
            </a:p>
          </p:txBody>
        </p:sp>
        <p:sp>
          <p:nvSpPr>
            <p:cNvPr id="184" name="rc184"/>
            <p:cNvSpPr/>
            <p:nvPr/>
          </p:nvSpPr>
          <p:spPr>
            <a:xfrm>
              <a:off x="2467252" y="3033134"/>
              <a:ext cx="66833" cy="704057"/>
            </a:xfrm>
            <a:prstGeom prst="rect">
              <a:avLst/>
            </a:prstGeom>
            <a:solidFill>
              <a:srgbClr val="80BD41">
                <a:alpha val="100000"/>
              </a:srgbClr>
            </a:solidFill>
          </p:spPr>
          <p:txBody>
            <a:bodyPr/>
            <a:lstStyle/>
            <a:p>
              <a:endParaRPr/>
            </a:p>
          </p:txBody>
        </p:sp>
        <p:sp>
          <p:nvSpPr>
            <p:cNvPr id="185" name="rc185"/>
            <p:cNvSpPr/>
            <p:nvPr/>
          </p:nvSpPr>
          <p:spPr>
            <a:xfrm>
              <a:off x="2467252" y="2806630"/>
              <a:ext cx="66833" cy="161040"/>
            </a:xfrm>
            <a:prstGeom prst="rect">
              <a:avLst/>
            </a:prstGeom>
            <a:solidFill>
              <a:srgbClr val="0058AB">
                <a:alpha val="100000"/>
              </a:srgbClr>
            </a:solidFill>
          </p:spPr>
          <p:txBody>
            <a:bodyPr/>
            <a:lstStyle/>
            <a:p>
              <a:endParaRPr/>
            </a:p>
          </p:txBody>
        </p:sp>
        <p:sp>
          <p:nvSpPr>
            <p:cNvPr id="186" name="rc186"/>
            <p:cNvSpPr/>
            <p:nvPr/>
          </p:nvSpPr>
          <p:spPr>
            <a:xfrm>
              <a:off x="2467252" y="2967671"/>
              <a:ext cx="66833" cy="65462"/>
            </a:xfrm>
            <a:prstGeom prst="rect">
              <a:avLst/>
            </a:prstGeom>
            <a:solidFill>
              <a:srgbClr val="1CABE2">
                <a:alpha val="100000"/>
              </a:srgbClr>
            </a:solidFill>
          </p:spPr>
          <p:txBody>
            <a:bodyPr/>
            <a:lstStyle/>
            <a:p>
              <a:endParaRPr/>
            </a:p>
          </p:txBody>
        </p:sp>
        <p:sp>
          <p:nvSpPr>
            <p:cNvPr id="187" name="rc187"/>
            <p:cNvSpPr/>
            <p:nvPr/>
          </p:nvSpPr>
          <p:spPr>
            <a:xfrm>
              <a:off x="2541511" y="3009555"/>
              <a:ext cx="66833" cy="727637"/>
            </a:xfrm>
            <a:prstGeom prst="rect">
              <a:avLst/>
            </a:prstGeom>
            <a:solidFill>
              <a:srgbClr val="80BD41">
                <a:alpha val="100000"/>
              </a:srgbClr>
            </a:solidFill>
          </p:spPr>
          <p:txBody>
            <a:bodyPr/>
            <a:lstStyle/>
            <a:p>
              <a:endParaRPr/>
            </a:p>
          </p:txBody>
        </p:sp>
        <p:sp>
          <p:nvSpPr>
            <p:cNvPr id="188" name="rc188"/>
            <p:cNvSpPr/>
            <p:nvPr/>
          </p:nvSpPr>
          <p:spPr>
            <a:xfrm>
              <a:off x="2541511" y="2816534"/>
              <a:ext cx="66833" cy="118540"/>
            </a:xfrm>
            <a:prstGeom prst="rect">
              <a:avLst/>
            </a:prstGeom>
            <a:solidFill>
              <a:srgbClr val="0058AB">
                <a:alpha val="100000"/>
              </a:srgbClr>
            </a:solidFill>
          </p:spPr>
          <p:txBody>
            <a:bodyPr/>
            <a:lstStyle/>
            <a:p>
              <a:endParaRPr/>
            </a:p>
          </p:txBody>
        </p:sp>
        <p:sp>
          <p:nvSpPr>
            <p:cNvPr id="189" name="rc189"/>
            <p:cNvSpPr/>
            <p:nvPr/>
          </p:nvSpPr>
          <p:spPr>
            <a:xfrm>
              <a:off x="2541511" y="2935075"/>
              <a:ext cx="66833" cy="74479"/>
            </a:xfrm>
            <a:prstGeom prst="rect">
              <a:avLst/>
            </a:prstGeom>
            <a:solidFill>
              <a:srgbClr val="1CABE2">
                <a:alpha val="100000"/>
              </a:srgbClr>
            </a:solidFill>
          </p:spPr>
          <p:txBody>
            <a:bodyPr/>
            <a:lstStyle/>
            <a:p>
              <a:endParaRPr/>
            </a:p>
          </p:txBody>
        </p:sp>
        <p:sp>
          <p:nvSpPr>
            <p:cNvPr id="190" name="rc190"/>
            <p:cNvSpPr/>
            <p:nvPr/>
          </p:nvSpPr>
          <p:spPr>
            <a:xfrm>
              <a:off x="2615770" y="2984302"/>
              <a:ext cx="66833" cy="752890"/>
            </a:xfrm>
            <a:prstGeom prst="rect">
              <a:avLst/>
            </a:prstGeom>
            <a:solidFill>
              <a:srgbClr val="80BD41">
                <a:alpha val="100000"/>
              </a:srgbClr>
            </a:solidFill>
          </p:spPr>
          <p:txBody>
            <a:bodyPr/>
            <a:lstStyle/>
            <a:p>
              <a:endParaRPr/>
            </a:p>
          </p:txBody>
        </p:sp>
        <p:sp>
          <p:nvSpPr>
            <p:cNvPr id="191" name="rc191"/>
            <p:cNvSpPr/>
            <p:nvPr/>
          </p:nvSpPr>
          <p:spPr>
            <a:xfrm>
              <a:off x="2615770" y="2824320"/>
              <a:ext cx="66833" cy="121730"/>
            </a:xfrm>
            <a:prstGeom prst="rect">
              <a:avLst/>
            </a:prstGeom>
            <a:solidFill>
              <a:srgbClr val="0058AB">
                <a:alpha val="100000"/>
              </a:srgbClr>
            </a:solidFill>
          </p:spPr>
          <p:txBody>
            <a:bodyPr/>
            <a:lstStyle/>
            <a:p>
              <a:endParaRPr/>
            </a:p>
          </p:txBody>
        </p:sp>
        <p:sp>
          <p:nvSpPr>
            <p:cNvPr id="192" name="rc192"/>
            <p:cNvSpPr/>
            <p:nvPr/>
          </p:nvSpPr>
          <p:spPr>
            <a:xfrm>
              <a:off x="2615770" y="2946050"/>
              <a:ext cx="66833" cy="38251"/>
            </a:xfrm>
            <a:prstGeom prst="rect">
              <a:avLst/>
            </a:prstGeom>
            <a:solidFill>
              <a:srgbClr val="1CABE2">
                <a:alpha val="100000"/>
              </a:srgbClr>
            </a:solidFill>
          </p:spPr>
          <p:txBody>
            <a:bodyPr/>
            <a:lstStyle/>
            <a:p>
              <a:endParaRPr/>
            </a:p>
          </p:txBody>
        </p:sp>
        <p:sp>
          <p:nvSpPr>
            <p:cNvPr id="193" name="rc193"/>
            <p:cNvSpPr/>
            <p:nvPr/>
          </p:nvSpPr>
          <p:spPr>
            <a:xfrm>
              <a:off x="2690029" y="2982765"/>
              <a:ext cx="66833" cy="754427"/>
            </a:xfrm>
            <a:prstGeom prst="rect">
              <a:avLst/>
            </a:prstGeom>
            <a:solidFill>
              <a:srgbClr val="80BD41">
                <a:alpha val="100000"/>
              </a:srgbClr>
            </a:solidFill>
          </p:spPr>
          <p:txBody>
            <a:bodyPr/>
            <a:lstStyle/>
            <a:p>
              <a:endParaRPr/>
            </a:p>
          </p:txBody>
        </p:sp>
        <p:sp>
          <p:nvSpPr>
            <p:cNvPr id="194" name="rc194"/>
            <p:cNvSpPr/>
            <p:nvPr/>
          </p:nvSpPr>
          <p:spPr>
            <a:xfrm>
              <a:off x="2690029" y="2828755"/>
              <a:ext cx="66833" cy="122329"/>
            </a:xfrm>
            <a:prstGeom prst="rect">
              <a:avLst/>
            </a:prstGeom>
            <a:solidFill>
              <a:srgbClr val="0058AB">
                <a:alpha val="100000"/>
              </a:srgbClr>
            </a:solidFill>
          </p:spPr>
          <p:txBody>
            <a:bodyPr/>
            <a:lstStyle/>
            <a:p>
              <a:endParaRPr/>
            </a:p>
          </p:txBody>
        </p:sp>
        <p:sp>
          <p:nvSpPr>
            <p:cNvPr id="195" name="rc195"/>
            <p:cNvSpPr/>
            <p:nvPr/>
          </p:nvSpPr>
          <p:spPr>
            <a:xfrm>
              <a:off x="2690029" y="2951085"/>
              <a:ext cx="66833" cy="31679"/>
            </a:xfrm>
            <a:prstGeom prst="rect">
              <a:avLst/>
            </a:prstGeom>
            <a:solidFill>
              <a:srgbClr val="1CABE2">
                <a:alpha val="100000"/>
              </a:srgbClr>
            </a:solidFill>
          </p:spPr>
          <p:txBody>
            <a:bodyPr/>
            <a:lstStyle/>
            <a:p>
              <a:endParaRPr/>
            </a:p>
          </p:txBody>
        </p:sp>
        <p:sp>
          <p:nvSpPr>
            <p:cNvPr id="196" name="rc196"/>
            <p:cNvSpPr/>
            <p:nvPr/>
          </p:nvSpPr>
          <p:spPr>
            <a:xfrm>
              <a:off x="2764288" y="2988177"/>
              <a:ext cx="66833" cy="749014"/>
            </a:xfrm>
            <a:prstGeom prst="rect">
              <a:avLst/>
            </a:prstGeom>
            <a:solidFill>
              <a:srgbClr val="80BD41">
                <a:alpha val="100000"/>
              </a:srgbClr>
            </a:solidFill>
          </p:spPr>
          <p:txBody>
            <a:bodyPr/>
            <a:lstStyle/>
            <a:p>
              <a:endParaRPr/>
            </a:p>
          </p:txBody>
        </p:sp>
        <p:sp>
          <p:nvSpPr>
            <p:cNvPr id="197" name="rc197"/>
            <p:cNvSpPr/>
            <p:nvPr/>
          </p:nvSpPr>
          <p:spPr>
            <a:xfrm>
              <a:off x="2764288" y="2836386"/>
              <a:ext cx="66833" cy="95916"/>
            </a:xfrm>
            <a:prstGeom prst="rect">
              <a:avLst/>
            </a:prstGeom>
            <a:solidFill>
              <a:srgbClr val="0058AB">
                <a:alpha val="100000"/>
              </a:srgbClr>
            </a:solidFill>
          </p:spPr>
          <p:txBody>
            <a:bodyPr/>
            <a:lstStyle/>
            <a:p>
              <a:endParaRPr/>
            </a:p>
          </p:txBody>
        </p:sp>
        <p:sp>
          <p:nvSpPr>
            <p:cNvPr id="198" name="rc198"/>
            <p:cNvSpPr/>
            <p:nvPr/>
          </p:nvSpPr>
          <p:spPr>
            <a:xfrm>
              <a:off x="2764288" y="2932303"/>
              <a:ext cx="66833" cy="55873"/>
            </a:xfrm>
            <a:prstGeom prst="rect">
              <a:avLst/>
            </a:prstGeom>
            <a:solidFill>
              <a:srgbClr val="1CABE2">
                <a:alpha val="100000"/>
              </a:srgbClr>
            </a:solidFill>
          </p:spPr>
          <p:txBody>
            <a:bodyPr/>
            <a:lstStyle/>
            <a:p>
              <a:endParaRPr/>
            </a:p>
          </p:txBody>
        </p:sp>
        <p:sp>
          <p:nvSpPr>
            <p:cNvPr id="199" name="rc199"/>
            <p:cNvSpPr/>
            <p:nvPr/>
          </p:nvSpPr>
          <p:spPr>
            <a:xfrm>
              <a:off x="2838547" y="2842589"/>
              <a:ext cx="66833" cy="88965"/>
            </a:xfrm>
            <a:prstGeom prst="rect">
              <a:avLst/>
            </a:prstGeom>
            <a:solidFill>
              <a:srgbClr val="F26A21">
                <a:alpha val="100000"/>
              </a:srgbClr>
            </a:solidFill>
          </p:spPr>
          <p:txBody>
            <a:bodyPr/>
            <a:lstStyle/>
            <a:p>
              <a:endParaRPr/>
            </a:p>
          </p:txBody>
        </p:sp>
        <p:sp>
          <p:nvSpPr>
            <p:cNvPr id="200" name="rc200"/>
            <p:cNvSpPr/>
            <p:nvPr/>
          </p:nvSpPr>
          <p:spPr>
            <a:xfrm>
              <a:off x="2838547" y="2931554"/>
              <a:ext cx="66833" cy="805637"/>
            </a:xfrm>
            <a:prstGeom prst="rect">
              <a:avLst/>
            </a:prstGeom>
            <a:solidFill>
              <a:srgbClr val="FFC20E">
                <a:alpha val="100000"/>
              </a:srgbClr>
            </a:solidFill>
          </p:spPr>
          <p:txBody>
            <a:bodyPr/>
            <a:lstStyle/>
            <a:p>
              <a:endParaRPr/>
            </a:p>
          </p:txBody>
        </p:sp>
        <p:sp>
          <p:nvSpPr>
            <p:cNvPr id="201" name="rc201"/>
            <p:cNvSpPr/>
            <p:nvPr/>
          </p:nvSpPr>
          <p:spPr>
            <a:xfrm>
              <a:off x="2912806" y="2848317"/>
              <a:ext cx="66833" cy="82518"/>
            </a:xfrm>
            <a:prstGeom prst="rect">
              <a:avLst/>
            </a:prstGeom>
            <a:solidFill>
              <a:srgbClr val="F26A21">
                <a:alpha val="100000"/>
              </a:srgbClr>
            </a:solidFill>
          </p:spPr>
          <p:txBody>
            <a:bodyPr/>
            <a:lstStyle/>
            <a:p>
              <a:endParaRPr/>
            </a:p>
          </p:txBody>
        </p:sp>
        <p:sp>
          <p:nvSpPr>
            <p:cNvPr id="202" name="rc202"/>
            <p:cNvSpPr/>
            <p:nvPr/>
          </p:nvSpPr>
          <p:spPr>
            <a:xfrm>
              <a:off x="2912806" y="2930836"/>
              <a:ext cx="66833" cy="806355"/>
            </a:xfrm>
            <a:prstGeom prst="rect">
              <a:avLst/>
            </a:prstGeom>
            <a:solidFill>
              <a:srgbClr val="FFC20E">
                <a:alpha val="100000"/>
              </a:srgbClr>
            </a:solidFill>
          </p:spPr>
          <p:txBody>
            <a:bodyPr/>
            <a:lstStyle/>
            <a:p>
              <a:endParaRPr/>
            </a:p>
          </p:txBody>
        </p:sp>
        <p:sp>
          <p:nvSpPr>
            <p:cNvPr id="203" name="rc203"/>
            <p:cNvSpPr/>
            <p:nvPr/>
          </p:nvSpPr>
          <p:spPr>
            <a:xfrm>
              <a:off x="2987065" y="2853513"/>
              <a:ext cx="66833" cy="76538"/>
            </a:xfrm>
            <a:prstGeom prst="rect">
              <a:avLst/>
            </a:prstGeom>
            <a:solidFill>
              <a:srgbClr val="F26A21">
                <a:alpha val="100000"/>
              </a:srgbClr>
            </a:solidFill>
          </p:spPr>
          <p:txBody>
            <a:bodyPr/>
            <a:lstStyle/>
            <a:p>
              <a:endParaRPr/>
            </a:p>
          </p:txBody>
        </p:sp>
        <p:sp>
          <p:nvSpPr>
            <p:cNvPr id="204" name="rc204"/>
            <p:cNvSpPr/>
            <p:nvPr/>
          </p:nvSpPr>
          <p:spPr>
            <a:xfrm>
              <a:off x="2987065" y="2930051"/>
              <a:ext cx="66833" cy="807140"/>
            </a:xfrm>
            <a:prstGeom prst="rect">
              <a:avLst/>
            </a:prstGeom>
            <a:solidFill>
              <a:srgbClr val="FFC20E">
                <a:alpha val="100000"/>
              </a:srgbClr>
            </a:solidFill>
          </p:spPr>
          <p:txBody>
            <a:bodyPr/>
            <a:lstStyle/>
            <a:p>
              <a:endParaRPr/>
            </a:p>
          </p:txBody>
        </p:sp>
        <p:sp>
          <p:nvSpPr>
            <p:cNvPr id="205" name="rc205"/>
            <p:cNvSpPr/>
            <p:nvPr/>
          </p:nvSpPr>
          <p:spPr>
            <a:xfrm>
              <a:off x="3061324" y="2857991"/>
              <a:ext cx="66833" cy="70991"/>
            </a:xfrm>
            <a:prstGeom prst="rect">
              <a:avLst/>
            </a:prstGeom>
            <a:solidFill>
              <a:srgbClr val="F26A21">
                <a:alpha val="100000"/>
              </a:srgbClr>
            </a:solidFill>
          </p:spPr>
          <p:txBody>
            <a:bodyPr/>
            <a:lstStyle/>
            <a:p>
              <a:endParaRPr/>
            </a:p>
          </p:txBody>
        </p:sp>
        <p:sp>
          <p:nvSpPr>
            <p:cNvPr id="206" name="rc206"/>
            <p:cNvSpPr/>
            <p:nvPr/>
          </p:nvSpPr>
          <p:spPr>
            <a:xfrm>
              <a:off x="3061324" y="2928983"/>
              <a:ext cx="66833" cy="808208"/>
            </a:xfrm>
            <a:prstGeom prst="rect">
              <a:avLst/>
            </a:prstGeom>
            <a:solidFill>
              <a:srgbClr val="FFC20E">
                <a:alpha val="100000"/>
              </a:srgbClr>
            </a:solidFill>
          </p:spPr>
          <p:txBody>
            <a:bodyPr/>
            <a:lstStyle/>
            <a:p>
              <a:endParaRPr/>
            </a:p>
          </p:txBody>
        </p:sp>
        <p:sp>
          <p:nvSpPr>
            <p:cNvPr id="207" name="rc207"/>
            <p:cNvSpPr/>
            <p:nvPr/>
          </p:nvSpPr>
          <p:spPr>
            <a:xfrm>
              <a:off x="3135583" y="2862657"/>
              <a:ext cx="66833" cy="65847"/>
            </a:xfrm>
            <a:prstGeom prst="rect">
              <a:avLst/>
            </a:prstGeom>
            <a:solidFill>
              <a:srgbClr val="F26A21">
                <a:alpha val="100000"/>
              </a:srgbClr>
            </a:solidFill>
          </p:spPr>
          <p:txBody>
            <a:bodyPr/>
            <a:lstStyle/>
            <a:p>
              <a:endParaRPr/>
            </a:p>
          </p:txBody>
        </p:sp>
        <p:sp>
          <p:nvSpPr>
            <p:cNvPr id="208" name="rc208"/>
            <p:cNvSpPr/>
            <p:nvPr/>
          </p:nvSpPr>
          <p:spPr>
            <a:xfrm>
              <a:off x="3135583" y="2928504"/>
              <a:ext cx="66833" cy="808687"/>
            </a:xfrm>
            <a:prstGeom prst="rect">
              <a:avLst/>
            </a:prstGeom>
            <a:solidFill>
              <a:srgbClr val="FFC20E">
                <a:alpha val="100000"/>
              </a:srgbClr>
            </a:solidFill>
          </p:spPr>
          <p:txBody>
            <a:bodyPr/>
            <a:lstStyle/>
            <a:p>
              <a:endParaRPr/>
            </a:p>
          </p:txBody>
        </p:sp>
        <p:sp>
          <p:nvSpPr>
            <p:cNvPr id="209" name="pl209"/>
            <p:cNvSpPr/>
            <p:nvPr/>
          </p:nvSpPr>
          <p:spPr>
            <a:xfrm>
              <a:off x="793082" y="510512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793082" y="4819743"/>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793082" y="453436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793082" y="4248980"/>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793082" y="524781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793082" y="4962434"/>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793082" y="467705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793082" y="4391670"/>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793082" y="4106289"/>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941229"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1312524"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1683819"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2055114"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2426409"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2797704"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3168999"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rc225"/>
            <p:cNvSpPr/>
            <p:nvPr/>
          </p:nvSpPr>
          <p:spPr>
            <a:xfrm>
              <a:off x="907812" y="4579939"/>
              <a:ext cx="66833" cy="667875"/>
            </a:xfrm>
            <a:prstGeom prst="rect">
              <a:avLst/>
            </a:prstGeom>
            <a:solidFill>
              <a:srgbClr val="80BD41">
                <a:alpha val="100000"/>
              </a:srgbClr>
            </a:solidFill>
          </p:spPr>
          <p:txBody>
            <a:bodyPr/>
            <a:lstStyle/>
            <a:p>
              <a:endParaRPr/>
            </a:p>
          </p:txBody>
        </p:sp>
        <p:sp>
          <p:nvSpPr>
            <p:cNvPr id="226" name="rc226"/>
            <p:cNvSpPr/>
            <p:nvPr/>
          </p:nvSpPr>
          <p:spPr>
            <a:xfrm>
              <a:off x="907812" y="4140506"/>
              <a:ext cx="66833" cy="278542"/>
            </a:xfrm>
            <a:prstGeom prst="rect">
              <a:avLst/>
            </a:prstGeom>
            <a:solidFill>
              <a:srgbClr val="0058AB">
                <a:alpha val="100000"/>
              </a:srgbClr>
            </a:solidFill>
          </p:spPr>
          <p:txBody>
            <a:bodyPr/>
            <a:lstStyle/>
            <a:p>
              <a:endParaRPr/>
            </a:p>
          </p:txBody>
        </p:sp>
        <p:sp>
          <p:nvSpPr>
            <p:cNvPr id="227" name="rc227"/>
            <p:cNvSpPr/>
            <p:nvPr/>
          </p:nvSpPr>
          <p:spPr>
            <a:xfrm>
              <a:off x="907812" y="4419049"/>
              <a:ext cx="66833" cy="160890"/>
            </a:xfrm>
            <a:prstGeom prst="rect">
              <a:avLst/>
            </a:prstGeom>
            <a:solidFill>
              <a:srgbClr val="1CABE2">
                <a:alpha val="100000"/>
              </a:srgbClr>
            </a:solidFill>
          </p:spPr>
          <p:txBody>
            <a:bodyPr/>
            <a:lstStyle/>
            <a:p>
              <a:endParaRPr/>
            </a:p>
          </p:txBody>
        </p:sp>
        <p:sp>
          <p:nvSpPr>
            <p:cNvPr id="228" name="rc228"/>
            <p:cNvSpPr/>
            <p:nvPr/>
          </p:nvSpPr>
          <p:spPr>
            <a:xfrm>
              <a:off x="982071" y="4558992"/>
              <a:ext cx="66833" cy="688823"/>
            </a:xfrm>
            <a:prstGeom prst="rect">
              <a:avLst/>
            </a:prstGeom>
            <a:solidFill>
              <a:srgbClr val="80BD41">
                <a:alpha val="100000"/>
              </a:srgbClr>
            </a:solidFill>
          </p:spPr>
          <p:txBody>
            <a:bodyPr/>
            <a:lstStyle/>
            <a:p>
              <a:endParaRPr/>
            </a:p>
          </p:txBody>
        </p:sp>
        <p:sp>
          <p:nvSpPr>
            <p:cNvPr id="229" name="rc229"/>
            <p:cNvSpPr/>
            <p:nvPr/>
          </p:nvSpPr>
          <p:spPr>
            <a:xfrm>
              <a:off x="982071" y="4133113"/>
              <a:ext cx="66833" cy="264015"/>
            </a:xfrm>
            <a:prstGeom prst="rect">
              <a:avLst/>
            </a:prstGeom>
            <a:solidFill>
              <a:srgbClr val="0058AB">
                <a:alpha val="100000"/>
              </a:srgbClr>
            </a:solidFill>
          </p:spPr>
          <p:txBody>
            <a:bodyPr/>
            <a:lstStyle/>
            <a:p>
              <a:endParaRPr/>
            </a:p>
          </p:txBody>
        </p:sp>
        <p:sp>
          <p:nvSpPr>
            <p:cNvPr id="230" name="rc230"/>
            <p:cNvSpPr/>
            <p:nvPr/>
          </p:nvSpPr>
          <p:spPr>
            <a:xfrm>
              <a:off x="982071" y="4397129"/>
              <a:ext cx="66833" cy="161862"/>
            </a:xfrm>
            <a:prstGeom prst="rect">
              <a:avLst/>
            </a:prstGeom>
            <a:solidFill>
              <a:srgbClr val="1CABE2">
                <a:alpha val="100000"/>
              </a:srgbClr>
            </a:solidFill>
          </p:spPr>
          <p:txBody>
            <a:bodyPr/>
            <a:lstStyle/>
            <a:p>
              <a:endParaRPr/>
            </a:p>
          </p:txBody>
        </p:sp>
        <p:sp>
          <p:nvSpPr>
            <p:cNvPr id="231" name="rc231"/>
            <p:cNvSpPr/>
            <p:nvPr/>
          </p:nvSpPr>
          <p:spPr>
            <a:xfrm>
              <a:off x="1056330" y="4560115"/>
              <a:ext cx="66833" cy="687700"/>
            </a:xfrm>
            <a:prstGeom prst="rect">
              <a:avLst/>
            </a:prstGeom>
            <a:solidFill>
              <a:srgbClr val="80BD41">
                <a:alpha val="100000"/>
              </a:srgbClr>
            </a:solidFill>
          </p:spPr>
          <p:txBody>
            <a:bodyPr/>
            <a:lstStyle/>
            <a:p>
              <a:endParaRPr/>
            </a:p>
          </p:txBody>
        </p:sp>
        <p:sp>
          <p:nvSpPr>
            <p:cNvPr id="232" name="rc232"/>
            <p:cNvSpPr/>
            <p:nvPr/>
          </p:nvSpPr>
          <p:spPr>
            <a:xfrm>
              <a:off x="1056330" y="4137610"/>
              <a:ext cx="66833" cy="259616"/>
            </a:xfrm>
            <a:prstGeom prst="rect">
              <a:avLst/>
            </a:prstGeom>
            <a:solidFill>
              <a:srgbClr val="0058AB">
                <a:alpha val="100000"/>
              </a:srgbClr>
            </a:solidFill>
          </p:spPr>
          <p:txBody>
            <a:bodyPr/>
            <a:lstStyle/>
            <a:p>
              <a:endParaRPr/>
            </a:p>
          </p:txBody>
        </p:sp>
        <p:sp>
          <p:nvSpPr>
            <p:cNvPr id="233" name="rc233"/>
            <p:cNvSpPr/>
            <p:nvPr/>
          </p:nvSpPr>
          <p:spPr>
            <a:xfrm>
              <a:off x="1056330" y="4397226"/>
              <a:ext cx="66833" cy="162889"/>
            </a:xfrm>
            <a:prstGeom prst="rect">
              <a:avLst/>
            </a:prstGeom>
            <a:solidFill>
              <a:srgbClr val="1CABE2">
                <a:alpha val="100000"/>
              </a:srgbClr>
            </a:solidFill>
          </p:spPr>
          <p:txBody>
            <a:bodyPr/>
            <a:lstStyle/>
            <a:p>
              <a:endParaRPr/>
            </a:p>
          </p:txBody>
        </p:sp>
        <p:sp>
          <p:nvSpPr>
            <p:cNvPr id="234" name="rc234"/>
            <p:cNvSpPr/>
            <p:nvPr/>
          </p:nvSpPr>
          <p:spPr>
            <a:xfrm>
              <a:off x="1130589" y="4537518"/>
              <a:ext cx="66833" cy="710297"/>
            </a:xfrm>
            <a:prstGeom prst="rect">
              <a:avLst/>
            </a:prstGeom>
            <a:solidFill>
              <a:srgbClr val="80BD41">
                <a:alpha val="100000"/>
              </a:srgbClr>
            </a:solidFill>
          </p:spPr>
          <p:txBody>
            <a:bodyPr/>
            <a:lstStyle/>
            <a:p>
              <a:endParaRPr/>
            </a:p>
          </p:txBody>
        </p:sp>
        <p:sp>
          <p:nvSpPr>
            <p:cNvPr id="235" name="rc235"/>
            <p:cNvSpPr/>
            <p:nvPr/>
          </p:nvSpPr>
          <p:spPr>
            <a:xfrm>
              <a:off x="1130589" y="4144515"/>
              <a:ext cx="66833" cy="248851"/>
            </a:xfrm>
            <a:prstGeom prst="rect">
              <a:avLst/>
            </a:prstGeom>
            <a:solidFill>
              <a:srgbClr val="0058AB">
                <a:alpha val="100000"/>
              </a:srgbClr>
            </a:solidFill>
          </p:spPr>
          <p:txBody>
            <a:bodyPr/>
            <a:lstStyle/>
            <a:p>
              <a:endParaRPr/>
            </a:p>
          </p:txBody>
        </p:sp>
        <p:sp>
          <p:nvSpPr>
            <p:cNvPr id="236" name="rc236"/>
            <p:cNvSpPr/>
            <p:nvPr/>
          </p:nvSpPr>
          <p:spPr>
            <a:xfrm>
              <a:off x="1130589" y="4393366"/>
              <a:ext cx="66833" cy="144151"/>
            </a:xfrm>
            <a:prstGeom prst="rect">
              <a:avLst/>
            </a:prstGeom>
            <a:solidFill>
              <a:srgbClr val="1CABE2">
                <a:alpha val="100000"/>
              </a:srgbClr>
            </a:solidFill>
          </p:spPr>
          <p:txBody>
            <a:bodyPr/>
            <a:lstStyle/>
            <a:p>
              <a:endParaRPr/>
            </a:p>
          </p:txBody>
        </p:sp>
        <p:sp>
          <p:nvSpPr>
            <p:cNvPr id="237" name="rc237"/>
            <p:cNvSpPr/>
            <p:nvPr/>
          </p:nvSpPr>
          <p:spPr>
            <a:xfrm>
              <a:off x="1204848" y="4508986"/>
              <a:ext cx="66833" cy="738829"/>
            </a:xfrm>
            <a:prstGeom prst="rect">
              <a:avLst/>
            </a:prstGeom>
            <a:solidFill>
              <a:srgbClr val="80BD41">
                <a:alpha val="100000"/>
              </a:srgbClr>
            </a:solidFill>
          </p:spPr>
          <p:txBody>
            <a:bodyPr/>
            <a:lstStyle/>
            <a:p>
              <a:endParaRPr/>
            </a:p>
          </p:txBody>
        </p:sp>
        <p:sp>
          <p:nvSpPr>
            <p:cNvPr id="238" name="rc238"/>
            <p:cNvSpPr/>
            <p:nvPr/>
          </p:nvSpPr>
          <p:spPr>
            <a:xfrm>
              <a:off x="1204848" y="4152510"/>
              <a:ext cx="66833" cy="228833"/>
            </a:xfrm>
            <a:prstGeom prst="rect">
              <a:avLst/>
            </a:prstGeom>
            <a:solidFill>
              <a:srgbClr val="0058AB">
                <a:alpha val="100000"/>
              </a:srgbClr>
            </a:solidFill>
          </p:spPr>
          <p:txBody>
            <a:bodyPr/>
            <a:lstStyle/>
            <a:p>
              <a:endParaRPr/>
            </a:p>
          </p:txBody>
        </p:sp>
        <p:sp>
          <p:nvSpPr>
            <p:cNvPr id="239" name="rc239"/>
            <p:cNvSpPr/>
            <p:nvPr/>
          </p:nvSpPr>
          <p:spPr>
            <a:xfrm>
              <a:off x="1204848" y="4381344"/>
              <a:ext cx="66833" cy="127642"/>
            </a:xfrm>
            <a:prstGeom prst="rect">
              <a:avLst/>
            </a:prstGeom>
            <a:solidFill>
              <a:srgbClr val="1CABE2">
                <a:alpha val="100000"/>
              </a:srgbClr>
            </a:solidFill>
          </p:spPr>
          <p:txBody>
            <a:bodyPr/>
            <a:lstStyle/>
            <a:p>
              <a:endParaRPr/>
            </a:p>
          </p:txBody>
        </p:sp>
        <p:sp>
          <p:nvSpPr>
            <p:cNvPr id="240" name="rc240"/>
            <p:cNvSpPr/>
            <p:nvPr/>
          </p:nvSpPr>
          <p:spPr>
            <a:xfrm>
              <a:off x="1279108" y="4514367"/>
              <a:ext cx="66833" cy="733448"/>
            </a:xfrm>
            <a:prstGeom prst="rect">
              <a:avLst/>
            </a:prstGeom>
            <a:solidFill>
              <a:srgbClr val="80BD41">
                <a:alpha val="100000"/>
              </a:srgbClr>
            </a:solidFill>
          </p:spPr>
          <p:txBody>
            <a:bodyPr/>
            <a:lstStyle/>
            <a:p>
              <a:endParaRPr/>
            </a:p>
          </p:txBody>
        </p:sp>
        <p:sp>
          <p:nvSpPr>
            <p:cNvPr id="241" name="rc241"/>
            <p:cNvSpPr/>
            <p:nvPr/>
          </p:nvSpPr>
          <p:spPr>
            <a:xfrm>
              <a:off x="1279108" y="4164660"/>
              <a:ext cx="66833" cy="193508"/>
            </a:xfrm>
            <a:prstGeom prst="rect">
              <a:avLst/>
            </a:prstGeom>
            <a:solidFill>
              <a:srgbClr val="0058AB">
                <a:alpha val="100000"/>
              </a:srgbClr>
            </a:solidFill>
          </p:spPr>
          <p:txBody>
            <a:bodyPr/>
            <a:lstStyle/>
            <a:p>
              <a:endParaRPr/>
            </a:p>
          </p:txBody>
        </p:sp>
        <p:sp>
          <p:nvSpPr>
            <p:cNvPr id="242" name="rc242"/>
            <p:cNvSpPr/>
            <p:nvPr/>
          </p:nvSpPr>
          <p:spPr>
            <a:xfrm>
              <a:off x="1279108" y="4358168"/>
              <a:ext cx="66833" cy="156198"/>
            </a:xfrm>
            <a:prstGeom prst="rect">
              <a:avLst/>
            </a:prstGeom>
            <a:solidFill>
              <a:srgbClr val="1CABE2">
                <a:alpha val="100000"/>
              </a:srgbClr>
            </a:solidFill>
          </p:spPr>
          <p:txBody>
            <a:bodyPr/>
            <a:lstStyle/>
            <a:p>
              <a:endParaRPr/>
            </a:p>
          </p:txBody>
        </p:sp>
        <p:sp>
          <p:nvSpPr>
            <p:cNvPr id="243" name="rc243"/>
            <p:cNvSpPr/>
            <p:nvPr/>
          </p:nvSpPr>
          <p:spPr>
            <a:xfrm>
              <a:off x="1353367" y="4522344"/>
              <a:ext cx="66833" cy="725471"/>
            </a:xfrm>
            <a:prstGeom prst="rect">
              <a:avLst/>
            </a:prstGeom>
            <a:solidFill>
              <a:srgbClr val="80BD41">
                <a:alpha val="100000"/>
              </a:srgbClr>
            </a:solidFill>
          </p:spPr>
          <p:txBody>
            <a:bodyPr/>
            <a:lstStyle/>
            <a:p>
              <a:endParaRPr/>
            </a:p>
          </p:txBody>
        </p:sp>
        <p:sp>
          <p:nvSpPr>
            <p:cNvPr id="244" name="rc244"/>
            <p:cNvSpPr/>
            <p:nvPr/>
          </p:nvSpPr>
          <p:spPr>
            <a:xfrm>
              <a:off x="1353367" y="4171355"/>
              <a:ext cx="66833" cy="200336"/>
            </a:xfrm>
            <a:prstGeom prst="rect">
              <a:avLst/>
            </a:prstGeom>
            <a:solidFill>
              <a:srgbClr val="0058AB">
                <a:alpha val="100000"/>
              </a:srgbClr>
            </a:solidFill>
          </p:spPr>
          <p:txBody>
            <a:bodyPr/>
            <a:lstStyle/>
            <a:p>
              <a:endParaRPr/>
            </a:p>
          </p:txBody>
        </p:sp>
        <p:sp>
          <p:nvSpPr>
            <p:cNvPr id="245" name="rc245"/>
            <p:cNvSpPr/>
            <p:nvPr/>
          </p:nvSpPr>
          <p:spPr>
            <a:xfrm>
              <a:off x="1353367" y="4371691"/>
              <a:ext cx="66833" cy="150652"/>
            </a:xfrm>
            <a:prstGeom prst="rect">
              <a:avLst/>
            </a:prstGeom>
            <a:solidFill>
              <a:srgbClr val="1CABE2">
                <a:alpha val="100000"/>
              </a:srgbClr>
            </a:solidFill>
          </p:spPr>
          <p:txBody>
            <a:bodyPr/>
            <a:lstStyle/>
            <a:p>
              <a:endParaRPr/>
            </a:p>
          </p:txBody>
        </p:sp>
        <p:sp>
          <p:nvSpPr>
            <p:cNvPr id="246" name="rc246"/>
            <p:cNvSpPr/>
            <p:nvPr/>
          </p:nvSpPr>
          <p:spPr>
            <a:xfrm>
              <a:off x="1427626" y="4541607"/>
              <a:ext cx="66833" cy="706207"/>
            </a:xfrm>
            <a:prstGeom prst="rect">
              <a:avLst/>
            </a:prstGeom>
            <a:solidFill>
              <a:srgbClr val="80BD41">
                <a:alpha val="100000"/>
              </a:srgbClr>
            </a:solidFill>
          </p:spPr>
          <p:txBody>
            <a:bodyPr/>
            <a:lstStyle/>
            <a:p>
              <a:endParaRPr/>
            </a:p>
          </p:txBody>
        </p:sp>
        <p:sp>
          <p:nvSpPr>
            <p:cNvPr id="247" name="rc247"/>
            <p:cNvSpPr/>
            <p:nvPr/>
          </p:nvSpPr>
          <p:spPr>
            <a:xfrm>
              <a:off x="1427626" y="4175883"/>
              <a:ext cx="66833" cy="203671"/>
            </a:xfrm>
            <a:prstGeom prst="rect">
              <a:avLst/>
            </a:prstGeom>
            <a:solidFill>
              <a:srgbClr val="0058AB">
                <a:alpha val="100000"/>
              </a:srgbClr>
            </a:solidFill>
          </p:spPr>
          <p:txBody>
            <a:bodyPr/>
            <a:lstStyle/>
            <a:p>
              <a:endParaRPr/>
            </a:p>
          </p:txBody>
        </p:sp>
        <p:sp>
          <p:nvSpPr>
            <p:cNvPr id="248" name="rc248"/>
            <p:cNvSpPr/>
            <p:nvPr/>
          </p:nvSpPr>
          <p:spPr>
            <a:xfrm>
              <a:off x="1427626" y="4379555"/>
              <a:ext cx="66833" cy="162052"/>
            </a:xfrm>
            <a:prstGeom prst="rect">
              <a:avLst/>
            </a:prstGeom>
            <a:solidFill>
              <a:srgbClr val="1CABE2">
                <a:alpha val="100000"/>
              </a:srgbClr>
            </a:solidFill>
          </p:spPr>
          <p:txBody>
            <a:bodyPr/>
            <a:lstStyle/>
            <a:p>
              <a:endParaRPr/>
            </a:p>
          </p:txBody>
        </p:sp>
        <p:sp>
          <p:nvSpPr>
            <p:cNvPr id="249" name="rc249"/>
            <p:cNvSpPr/>
            <p:nvPr/>
          </p:nvSpPr>
          <p:spPr>
            <a:xfrm>
              <a:off x="1501885" y="4497154"/>
              <a:ext cx="66833" cy="750660"/>
            </a:xfrm>
            <a:prstGeom prst="rect">
              <a:avLst/>
            </a:prstGeom>
            <a:solidFill>
              <a:srgbClr val="80BD41">
                <a:alpha val="100000"/>
              </a:srgbClr>
            </a:solidFill>
          </p:spPr>
          <p:txBody>
            <a:bodyPr/>
            <a:lstStyle/>
            <a:p>
              <a:endParaRPr/>
            </a:p>
          </p:txBody>
        </p:sp>
        <p:sp>
          <p:nvSpPr>
            <p:cNvPr id="250" name="rc250"/>
            <p:cNvSpPr/>
            <p:nvPr/>
          </p:nvSpPr>
          <p:spPr>
            <a:xfrm>
              <a:off x="1501885" y="4174807"/>
              <a:ext cx="66833" cy="206231"/>
            </a:xfrm>
            <a:prstGeom prst="rect">
              <a:avLst/>
            </a:prstGeom>
            <a:solidFill>
              <a:srgbClr val="0058AB">
                <a:alpha val="100000"/>
              </a:srgbClr>
            </a:solidFill>
          </p:spPr>
          <p:txBody>
            <a:bodyPr/>
            <a:lstStyle/>
            <a:p>
              <a:endParaRPr/>
            </a:p>
          </p:txBody>
        </p:sp>
        <p:sp>
          <p:nvSpPr>
            <p:cNvPr id="251" name="rc251"/>
            <p:cNvSpPr/>
            <p:nvPr/>
          </p:nvSpPr>
          <p:spPr>
            <a:xfrm>
              <a:off x="1501885" y="4381039"/>
              <a:ext cx="66833" cy="116115"/>
            </a:xfrm>
            <a:prstGeom prst="rect">
              <a:avLst/>
            </a:prstGeom>
            <a:solidFill>
              <a:srgbClr val="1CABE2">
                <a:alpha val="100000"/>
              </a:srgbClr>
            </a:solidFill>
          </p:spPr>
          <p:txBody>
            <a:bodyPr/>
            <a:lstStyle/>
            <a:p>
              <a:endParaRPr/>
            </a:p>
          </p:txBody>
        </p:sp>
        <p:sp>
          <p:nvSpPr>
            <p:cNvPr id="252" name="rc252"/>
            <p:cNvSpPr/>
            <p:nvPr/>
          </p:nvSpPr>
          <p:spPr>
            <a:xfrm>
              <a:off x="1576144" y="4464652"/>
              <a:ext cx="66833" cy="783163"/>
            </a:xfrm>
            <a:prstGeom prst="rect">
              <a:avLst/>
            </a:prstGeom>
            <a:solidFill>
              <a:srgbClr val="80BD41">
                <a:alpha val="100000"/>
              </a:srgbClr>
            </a:solidFill>
          </p:spPr>
          <p:txBody>
            <a:bodyPr/>
            <a:lstStyle/>
            <a:p>
              <a:endParaRPr/>
            </a:p>
          </p:txBody>
        </p:sp>
        <p:sp>
          <p:nvSpPr>
            <p:cNvPr id="253" name="rc253"/>
            <p:cNvSpPr/>
            <p:nvPr/>
          </p:nvSpPr>
          <p:spPr>
            <a:xfrm>
              <a:off x="1576144" y="4170203"/>
              <a:ext cx="66833" cy="188589"/>
            </a:xfrm>
            <a:prstGeom prst="rect">
              <a:avLst/>
            </a:prstGeom>
            <a:solidFill>
              <a:srgbClr val="0058AB">
                <a:alpha val="100000"/>
              </a:srgbClr>
            </a:solidFill>
          </p:spPr>
          <p:txBody>
            <a:bodyPr/>
            <a:lstStyle/>
            <a:p>
              <a:endParaRPr/>
            </a:p>
          </p:txBody>
        </p:sp>
        <p:sp>
          <p:nvSpPr>
            <p:cNvPr id="254" name="rc254"/>
            <p:cNvSpPr/>
            <p:nvPr/>
          </p:nvSpPr>
          <p:spPr>
            <a:xfrm>
              <a:off x="1576144" y="4358792"/>
              <a:ext cx="66833" cy="105860"/>
            </a:xfrm>
            <a:prstGeom prst="rect">
              <a:avLst/>
            </a:prstGeom>
            <a:solidFill>
              <a:srgbClr val="1CABE2">
                <a:alpha val="100000"/>
              </a:srgbClr>
            </a:solidFill>
          </p:spPr>
          <p:txBody>
            <a:bodyPr/>
            <a:lstStyle/>
            <a:p>
              <a:endParaRPr/>
            </a:p>
          </p:txBody>
        </p:sp>
        <p:sp>
          <p:nvSpPr>
            <p:cNvPr id="255" name="rc255"/>
            <p:cNvSpPr/>
            <p:nvPr/>
          </p:nvSpPr>
          <p:spPr>
            <a:xfrm>
              <a:off x="1650403" y="4436002"/>
              <a:ext cx="66833" cy="811813"/>
            </a:xfrm>
            <a:prstGeom prst="rect">
              <a:avLst/>
            </a:prstGeom>
            <a:solidFill>
              <a:srgbClr val="80BD41">
                <a:alpha val="100000"/>
              </a:srgbClr>
            </a:solidFill>
          </p:spPr>
          <p:txBody>
            <a:bodyPr/>
            <a:lstStyle/>
            <a:p>
              <a:endParaRPr/>
            </a:p>
          </p:txBody>
        </p:sp>
        <p:sp>
          <p:nvSpPr>
            <p:cNvPr id="256" name="rc256"/>
            <p:cNvSpPr/>
            <p:nvPr/>
          </p:nvSpPr>
          <p:spPr>
            <a:xfrm>
              <a:off x="1650403" y="4176424"/>
              <a:ext cx="66833" cy="175163"/>
            </a:xfrm>
            <a:prstGeom prst="rect">
              <a:avLst/>
            </a:prstGeom>
            <a:solidFill>
              <a:srgbClr val="0058AB">
                <a:alpha val="100000"/>
              </a:srgbClr>
            </a:solidFill>
          </p:spPr>
          <p:txBody>
            <a:bodyPr/>
            <a:lstStyle/>
            <a:p>
              <a:endParaRPr/>
            </a:p>
          </p:txBody>
        </p:sp>
        <p:sp>
          <p:nvSpPr>
            <p:cNvPr id="257" name="rc257"/>
            <p:cNvSpPr/>
            <p:nvPr/>
          </p:nvSpPr>
          <p:spPr>
            <a:xfrm>
              <a:off x="1650403" y="4351588"/>
              <a:ext cx="66833" cy="84413"/>
            </a:xfrm>
            <a:prstGeom prst="rect">
              <a:avLst/>
            </a:prstGeom>
            <a:solidFill>
              <a:srgbClr val="1CABE2">
                <a:alpha val="100000"/>
              </a:srgbClr>
            </a:solidFill>
          </p:spPr>
          <p:txBody>
            <a:bodyPr/>
            <a:lstStyle/>
            <a:p>
              <a:endParaRPr/>
            </a:p>
          </p:txBody>
        </p:sp>
        <p:sp>
          <p:nvSpPr>
            <p:cNvPr id="258" name="rc258"/>
            <p:cNvSpPr/>
            <p:nvPr/>
          </p:nvSpPr>
          <p:spPr>
            <a:xfrm>
              <a:off x="1724662" y="4396395"/>
              <a:ext cx="66833" cy="851420"/>
            </a:xfrm>
            <a:prstGeom prst="rect">
              <a:avLst/>
            </a:prstGeom>
            <a:solidFill>
              <a:srgbClr val="80BD41">
                <a:alpha val="100000"/>
              </a:srgbClr>
            </a:solidFill>
          </p:spPr>
          <p:txBody>
            <a:bodyPr/>
            <a:lstStyle/>
            <a:p>
              <a:endParaRPr/>
            </a:p>
          </p:txBody>
        </p:sp>
        <p:sp>
          <p:nvSpPr>
            <p:cNvPr id="259" name="rc259"/>
            <p:cNvSpPr/>
            <p:nvPr/>
          </p:nvSpPr>
          <p:spPr>
            <a:xfrm>
              <a:off x="1724662" y="4181330"/>
              <a:ext cx="66833" cy="131524"/>
            </a:xfrm>
            <a:prstGeom prst="rect">
              <a:avLst/>
            </a:prstGeom>
            <a:solidFill>
              <a:srgbClr val="0058AB">
                <a:alpha val="100000"/>
              </a:srgbClr>
            </a:solidFill>
          </p:spPr>
          <p:txBody>
            <a:bodyPr/>
            <a:lstStyle/>
            <a:p>
              <a:endParaRPr/>
            </a:p>
          </p:txBody>
        </p:sp>
        <p:sp>
          <p:nvSpPr>
            <p:cNvPr id="260" name="rc260"/>
            <p:cNvSpPr/>
            <p:nvPr/>
          </p:nvSpPr>
          <p:spPr>
            <a:xfrm>
              <a:off x="1724662" y="4312855"/>
              <a:ext cx="66833" cy="83540"/>
            </a:xfrm>
            <a:prstGeom prst="rect">
              <a:avLst/>
            </a:prstGeom>
            <a:solidFill>
              <a:srgbClr val="1CABE2">
                <a:alpha val="100000"/>
              </a:srgbClr>
            </a:solidFill>
          </p:spPr>
          <p:txBody>
            <a:bodyPr/>
            <a:lstStyle/>
            <a:p>
              <a:endParaRPr/>
            </a:p>
          </p:txBody>
        </p:sp>
        <p:sp>
          <p:nvSpPr>
            <p:cNvPr id="261" name="rc261"/>
            <p:cNvSpPr/>
            <p:nvPr/>
          </p:nvSpPr>
          <p:spPr>
            <a:xfrm>
              <a:off x="1798921" y="4401166"/>
              <a:ext cx="66833" cy="846648"/>
            </a:xfrm>
            <a:prstGeom prst="rect">
              <a:avLst/>
            </a:prstGeom>
            <a:solidFill>
              <a:srgbClr val="80BD41">
                <a:alpha val="100000"/>
              </a:srgbClr>
            </a:solidFill>
          </p:spPr>
          <p:txBody>
            <a:bodyPr/>
            <a:lstStyle/>
            <a:p>
              <a:endParaRPr/>
            </a:p>
          </p:txBody>
        </p:sp>
        <p:sp>
          <p:nvSpPr>
            <p:cNvPr id="262" name="rc262"/>
            <p:cNvSpPr/>
            <p:nvPr/>
          </p:nvSpPr>
          <p:spPr>
            <a:xfrm>
              <a:off x="1798921" y="4185977"/>
              <a:ext cx="66833" cy="132248"/>
            </a:xfrm>
            <a:prstGeom prst="rect">
              <a:avLst/>
            </a:prstGeom>
            <a:solidFill>
              <a:srgbClr val="0058AB">
                <a:alpha val="100000"/>
              </a:srgbClr>
            </a:solidFill>
          </p:spPr>
          <p:txBody>
            <a:bodyPr/>
            <a:lstStyle/>
            <a:p>
              <a:endParaRPr/>
            </a:p>
          </p:txBody>
        </p:sp>
        <p:sp>
          <p:nvSpPr>
            <p:cNvPr id="263" name="rc263"/>
            <p:cNvSpPr/>
            <p:nvPr/>
          </p:nvSpPr>
          <p:spPr>
            <a:xfrm>
              <a:off x="1798921" y="4318226"/>
              <a:ext cx="66833" cy="82940"/>
            </a:xfrm>
            <a:prstGeom prst="rect">
              <a:avLst/>
            </a:prstGeom>
            <a:solidFill>
              <a:srgbClr val="1CABE2">
                <a:alpha val="100000"/>
              </a:srgbClr>
            </a:solidFill>
          </p:spPr>
          <p:txBody>
            <a:bodyPr/>
            <a:lstStyle/>
            <a:p>
              <a:endParaRPr/>
            </a:p>
          </p:txBody>
        </p:sp>
        <p:sp>
          <p:nvSpPr>
            <p:cNvPr id="264" name="rc264"/>
            <p:cNvSpPr/>
            <p:nvPr/>
          </p:nvSpPr>
          <p:spPr>
            <a:xfrm>
              <a:off x="1873180" y="4399388"/>
              <a:ext cx="66833" cy="848427"/>
            </a:xfrm>
            <a:prstGeom prst="rect">
              <a:avLst/>
            </a:prstGeom>
            <a:solidFill>
              <a:srgbClr val="80BD41">
                <a:alpha val="100000"/>
              </a:srgbClr>
            </a:solidFill>
          </p:spPr>
          <p:txBody>
            <a:bodyPr/>
            <a:lstStyle/>
            <a:p>
              <a:endParaRPr/>
            </a:p>
          </p:txBody>
        </p:sp>
        <p:sp>
          <p:nvSpPr>
            <p:cNvPr id="265" name="rc265"/>
            <p:cNvSpPr/>
            <p:nvPr/>
          </p:nvSpPr>
          <p:spPr>
            <a:xfrm>
              <a:off x="1873180" y="4196008"/>
              <a:ext cx="66833" cy="123145"/>
            </a:xfrm>
            <a:prstGeom prst="rect">
              <a:avLst/>
            </a:prstGeom>
            <a:solidFill>
              <a:srgbClr val="0058AB">
                <a:alpha val="100000"/>
              </a:srgbClr>
            </a:solidFill>
          </p:spPr>
          <p:txBody>
            <a:bodyPr/>
            <a:lstStyle/>
            <a:p>
              <a:endParaRPr/>
            </a:p>
          </p:txBody>
        </p:sp>
        <p:sp>
          <p:nvSpPr>
            <p:cNvPr id="266" name="rc266"/>
            <p:cNvSpPr/>
            <p:nvPr/>
          </p:nvSpPr>
          <p:spPr>
            <a:xfrm>
              <a:off x="1873180" y="4319153"/>
              <a:ext cx="66833" cy="80234"/>
            </a:xfrm>
            <a:prstGeom prst="rect">
              <a:avLst/>
            </a:prstGeom>
            <a:solidFill>
              <a:srgbClr val="1CABE2">
                <a:alpha val="100000"/>
              </a:srgbClr>
            </a:solidFill>
          </p:spPr>
          <p:txBody>
            <a:bodyPr/>
            <a:lstStyle/>
            <a:p>
              <a:endParaRPr/>
            </a:p>
          </p:txBody>
        </p:sp>
        <p:sp>
          <p:nvSpPr>
            <p:cNvPr id="267" name="rc267"/>
            <p:cNvSpPr/>
            <p:nvPr/>
          </p:nvSpPr>
          <p:spPr>
            <a:xfrm>
              <a:off x="1947439" y="4399091"/>
              <a:ext cx="66833" cy="848724"/>
            </a:xfrm>
            <a:prstGeom prst="rect">
              <a:avLst/>
            </a:prstGeom>
            <a:solidFill>
              <a:srgbClr val="80BD41">
                <a:alpha val="100000"/>
              </a:srgbClr>
            </a:solidFill>
          </p:spPr>
          <p:txBody>
            <a:bodyPr/>
            <a:lstStyle/>
            <a:p>
              <a:endParaRPr/>
            </a:p>
          </p:txBody>
        </p:sp>
        <p:sp>
          <p:nvSpPr>
            <p:cNvPr id="268" name="rc268"/>
            <p:cNvSpPr/>
            <p:nvPr/>
          </p:nvSpPr>
          <p:spPr>
            <a:xfrm>
              <a:off x="1947439" y="4221207"/>
              <a:ext cx="66833" cy="117227"/>
            </a:xfrm>
            <a:prstGeom prst="rect">
              <a:avLst/>
            </a:prstGeom>
            <a:solidFill>
              <a:srgbClr val="0058AB">
                <a:alpha val="100000"/>
              </a:srgbClr>
            </a:solidFill>
          </p:spPr>
          <p:txBody>
            <a:bodyPr/>
            <a:lstStyle/>
            <a:p>
              <a:endParaRPr/>
            </a:p>
          </p:txBody>
        </p:sp>
        <p:sp>
          <p:nvSpPr>
            <p:cNvPr id="269" name="rc269"/>
            <p:cNvSpPr/>
            <p:nvPr/>
          </p:nvSpPr>
          <p:spPr>
            <a:xfrm>
              <a:off x="1947439" y="4338435"/>
              <a:ext cx="66833" cy="60656"/>
            </a:xfrm>
            <a:prstGeom prst="rect">
              <a:avLst/>
            </a:prstGeom>
            <a:solidFill>
              <a:srgbClr val="1CABE2">
                <a:alpha val="100000"/>
              </a:srgbClr>
            </a:solidFill>
          </p:spPr>
          <p:txBody>
            <a:bodyPr/>
            <a:lstStyle/>
            <a:p>
              <a:endParaRPr/>
            </a:p>
          </p:txBody>
        </p:sp>
        <p:sp>
          <p:nvSpPr>
            <p:cNvPr id="270" name="rc270"/>
            <p:cNvSpPr/>
            <p:nvPr/>
          </p:nvSpPr>
          <p:spPr>
            <a:xfrm>
              <a:off x="2021698" y="4374767"/>
              <a:ext cx="66833" cy="873048"/>
            </a:xfrm>
            <a:prstGeom prst="rect">
              <a:avLst/>
            </a:prstGeom>
            <a:solidFill>
              <a:srgbClr val="80BD41">
                <a:alpha val="100000"/>
              </a:srgbClr>
            </a:solidFill>
          </p:spPr>
          <p:txBody>
            <a:bodyPr/>
            <a:lstStyle/>
            <a:p>
              <a:endParaRPr/>
            </a:p>
          </p:txBody>
        </p:sp>
        <p:sp>
          <p:nvSpPr>
            <p:cNvPr id="271" name="rc271"/>
            <p:cNvSpPr/>
            <p:nvPr/>
          </p:nvSpPr>
          <p:spPr>
            <a:xfrm>
              <a:off x="2021698" y="4217036"/>
              <a:ext cx="66833" cy="114054"/>
            </a:xfrm>
            <a:prstGeom prst="rect">
              <a:avLst/>
            </a:prstGeom>
            <a:solidFill>
              <a:srgbClr val="0058AB">
                <a:alpha val="100000"/>
              </a:srgbClr>
            </a:solidFill>
          </p:spPr>
          <p:txBody>
            <a:bodyPr/>
            <a:lstStyle/>
            <a:p>
              <a:endParaRPr/>
            </a:p>
          </p:txBody>
        </p:sp>
        <p:sp>
          <p:nvSpPr>
            <p:cNvPr id="272" name="rc272"/>
            <p:cNvSpPr/>
            <p:nvPr/>
          </p:nvSpPr>
          <p:spPr>
            <a:xfrm>
              <a:off x="2021698" y="4331091"/>
              <a:ext cx="66833" cy="43675"/>
            </a:xfrm>
            <a:prstGeom prst="rect">
              <a:avLst/>
            </a:prstGeom>
            <a:solidFill>
              <a:srgbClr val="1CABE2">
                <a:alpha val="100000"/>
              </a:srgbClr>
            </a:solidFill>
          </p:spPr>
          <p:txBody>
            <a:bodyPr/>
            <a:lstStyle/>
            <a:p>
              <a:endParaRPr/>
            </a:p>
          </p:txBody>
        </p:sp>
        <p:sp>
          <p:nvSpPr>
            <p:cNvPr id="273" name="rc273"/>
            <p:cNvSpPr/>
            <p:nvPr/>
          </p:nvSpPr>
          <p:spPr>
            <a:xfrm>
              <a:off x="2095957" y="4360576"/>
              <a:ext cx="66833" cy="887239"/>
            </a:xfrm>
            <a:prstGeom prst="rect">
              <a:avLst/>
            </a:prstGeom>
            <a:solidFill>
              <a:srgbClr val="80BD41">
                <a:alpha val="100000"/>
              </a:srgbClr>
            </a:solidFill>
          </p:spPr>
          <p:txBody>
            <a:bodyPr/>
            <a:lstStyle/>
            <a:p>
              <a:endParaRPr/>
            </a:p>
          </p:txBody>
        </p:sp>
        <p:sp>
          <p:nvSpPr>
            <p:cNvPr id="274" name="rc274"/>
            <p:cNvSpPr/>
            <p:nvPr/>
          </p:nvSpPr>
          <p:spPr>
            <a:xfrm>
              <a:off x="2095957" y="4215288"/>
              <a:ext cx="66833" cy="106931"/>
            </a:xfrm>
            <a:prstGeom prst="rect">
              <a:avLst/>
            </a:prstGeom>
            <a:solidFill>
              <a:srgbClr val="0058AB">
                <a:alpha val="100000"/>
              </a:srgbClr>
            </a:solidFill>
          </p:spPr>
          <p:txBody>
            <a:bodyPr/>
            <a:lstStyle/>
            <a:p>
              <a:endParaRPr/>
            </a:p>
          </p:txBody>
        </p:sp>
        <p:sp>
          <p:nvSpPr>
            <p:cNvPr id="275" name="rc275"/>
            <p:cNvSpPr/>
            <p:nvPr/>
          </p:nvSpPr>
          <p:spPr>
            <a:xfrm>
              <a:off x="2095957" y="4322219"/>
              <a:ext cx="66833" cy="38356"/>
            </a:xfrm>
            <a:prstGeom prst="rect">
              <a:avLst/>
            </a:prstGeom>
            <a:solidFill>
              <a:srgbClr val="1CABE2">
                <a:alpha val="100000"/>
              </a:srgbClr>
            </a:solidFill>
          </p:spPr>
          <p:txBody>
            <a:bodyPr/>
            <a:lstStyle/>
            <a:p>
              <a:endParaRPr/>
            </a:p>
          </p:txBody>
        </p:sp>
        <p:sp>
          <p:nvSpPr>
            <p:cNvPr id="276" name="rc276"/>
            <p:cNvSpPr/>
            <p:nvPr/>
          </p:nvSpPr>
          <p:spPr>
            <a:xfrm>
              <a:off x="2170216" y="4370335"/>
              <a:ext cx="66833" cy="877480"/>
            </a:xfrm>
            <a:prstGeom prst="rect">
              <a:avLst/>
            </a:prstGeom>
            <a:solidFill>
              <a:srgbClr val="80BD41">
                <a:alpha val="100000"/>
              </a:srgbClr>
            </a:solidFill>
          </p:spPr>
          <p:txBody>
            <a:bodyPr/>
            <a:lstStyle/>
            <a:p>
              <a:endParaRPr/>
            </a:p>
          </p:txBody>
        </p:sp>
        <p:sp>
          <p:nvSpPr>
            <p:cNvPr id="277" name="rc277"/>
            <p:cNvSpPr/>
            <p:nvPr/>
          </p:nvSpPr>
          <p:spPr>
            <a:xfrm>
              <a:off x="2170216" y="4233435"/>
              <a:ext cx="66833" cy="96796"/>
            </a:xfrm>
            <a:prstGeom prst="rect">
              <a:avLst/>
            </a:prstGeom>
            <a:solidFill>
              <a:srgbClr val="0058AB">
                <a:alpha val="100000"/>
              </a:srgbClr>
            </a:solidFill>
          </p:spPr>
          <p:txBody>
            <a:bodyPr/>
            <a:lstStyle/>
            <a:p>
              <a:endParaRPr/>
            </a:p>
          </p:txBody>
        </p:sp>
        <p:sp>
          <p:nvSpPr>
            <p:cNvPr id="278" name="rc278"/>
            <p:cNvSpPr/>
            <p:nvPr/>
          </p:nvSpPr>
          <p:spPr>
            <a:xfrm>
              <a:off x="2170216" y="4330232"/>
              <a:ext cx="66833" cy="40103"/>
            </a:xfrm>
            <a:prstGeom prst="rect">
              <a:avLst/>
            </a:prstGeom>
            <a:solidFill>
              <a:srgbClr val="1CABE2">
                <a:alpha val="100000"/>
              </a:srgbClr>
            </a:solidFill>
          </p:spPr>
          <p:txBody>
            <a:bodyPr/>
            <a:lstStyle/>
            <a:p>
              <a:endParaRPr/>
            </a:p>
          </p:txBody>
        </p:sp>
        <p:sp>
          <p:nvSpPr>
            <p:cNvPr id="279" name="rc279"/>
            <p:cNvSpPr/>
            <p:nvPr/>
          </p:nvSpPr>
          <p:spPr>
            <a:xfrm>
              <a:off x="2244475" y="4346423"/>
              <a:ext cx="66833" cy="901392"/>
            </a:xfrm>
            <a:prstGeom prst="rect">
              <a:avLst/>
            </a:prstGeom>
            <a:solidFill>
              <a:srgbClr val="80BD41">
                <a:alpha val="100000"/>
              </a:srgbClr>
            </a:solidFill>
          </p:spPr>
          <p:txBody>
            <a:bodyPr/>
            <a:lstStyle/>
            <a:p>
              <a:endParaRPr/>
            </a:p>
          </p:txBody>
        </p:sp>
        <p:sp>
          <p:nvSpPr>
            <p:cNvPr id="280" name="rc280"/>
            <p:cNvSpPr/>
            <p:nvPr/>
          </p:nvSpPr>
          <p:spPr>
            <a:xfrm>
              <a:off x="2244475" y="4226162"/>
              <a:ext cx="66833" cy="81878"/>
            </a:xfrm>
            <a:prstGeom prst="rect">
              <a:avLst/>
            </a:prstGeom>
            <a:solidFill>
              <a:srgbClr val="0058AB">
                <a:alpha val="100000"/>
              </a:srgbClr>
            </a:solidFill>
          </p:spPr>
          <p:txBody>
            <a:bodyPr/>
            <a:lstStyle/>
            <a:p>
              <a:endParaRPr/>
            </a:p>
          </p:txBody>
        </p:sp>
        <p:sp>
          <p:nvSpPr>
            <p:cNvPr id="281" name="rc281"/>
            <p:cNvSpPr/>
            <p:nvPr/>
          </p:nvSpPr>
          <p:spPr>
            <a:xfrm>
              <a:off x="2244475" y="4308040"/>
              <a:ext cx="66833" cy="38383"/>
            </a:xfrm>
            <a:prstGeom prst="rect">
              <a:avLst/>
            </a:prstGeom>
            <a:solidFill>
              <a:srgbClr val="1CABE2">
                <a:alpha val="100000"/>
              </a:srgbClr>
            </a:solidFill>
          </p:spPr>
          <p:txBody>
            <a:bodyPr/>
            <a:lstStyle/>
            <a:p>
              <a:endParaRPr/>
            </a:p>
          </p:txBody>
        </p:sp>
        <p:sp>
          <p:nvSpPr>
            <p:cNvPr id="282" name="rc282"/>
            <p:cNvSpPr/>
            <p:nvPr/>
          </p:nvSpPr>
          <p:spPr>
            <a:xfrm>
              <a:off x="2318734" y="4342702"/>
              <a:ext cx="66833" cy="905113"/>
            </a:xfrm>
            <a:prstGeom prst="rect">
              <a:avLst/>
            </a:prstGeom>
            <a:solidFill>
              <a:srgbClr val="80BD41">
                <a:alpha val="100000"/>
              </a:srgbClr>
            </a:solidFill>
          </p:spPr>
          <p:txBody>
            <a:bodyPr/>
            <a:lstStyle/>
            <a:p>
              <a:endParaRPr/>
            </a:p>
          </p:txBody>
        </p:sp>
        <p:sp>
          <p:nvSpPr>
            <p:cNvPr id="283" name="rc283"/>
            <p:cNvSpPr/>
            <p:nvPr/>
          </p:nvSpPr>
          <p:spPr>
            <a:xfrm>
              <a:off x="2318734" y="4236487"/>
              <a:ext cx="66833" cy="70334"/>
            </a:xfrm>
            <a:prstGeom prst="rect">
              <a:avLst/>
            </a:prstGeom>
            <a:solidFill>
              <a:srgbClr val="0058AB">
                <a:alpha val="100000"/>
              </a:srgbClr>
            </a:solidFill>
          </p:spPr>
          <p:txBody>
            <a:bodyPr/>
            <a:lstStyle/>
            <a:p>
              <a:endParaRPr/>
            </a:p>
          </p:txBody>
        </p:sp>
        <p:sp>
          <p:nvSpPr>
            <p:cNvPr id="284" name="rc284"/>
            <p:cNvSpPr/>
            <p:nvPr/>
          </p:nvSpPr>
          <p:spPr>
            <a:xfrm>
              <a:off x="2318734" y="4306822"/>
              <a:ext cx="66833" cy="35879"/>
            </a:xfrm>
            <a:prstGeom prst="rect">
              <a:avLst/>
            </a:prstGeom>
            <a:solidFill>
              <a:srgbClr val="1CABE2">
                <a:alpha val="100000"/>
              </a:srgbClr>
            </a:solidFill>
          </p:spPr>
          <p:txBody>
            <a:bodyPr/>
            <a:lstStyle/>
            <a:p>
              <a:endParaRPr/>
            </a:p>
          </p:txBody>
        </p:sp>
        <p:sp>
          <p:nvSpPr>
            <p:cNvPr id="285" name="rc285"/>
            <p:cNvSpPr/>
            <p:nvPr/>
          </p:nvSpPr>
          <p:spPr>
            <a:xfrm>
              <a:off x="2392993" y="4406193"/>
              <a:ext cx="66833" cy="841622"/>
            </a:xfrm>
            <a:prstGeom prst="rect">
              <a:avLst/>
            </a:prstGeom>
            <a:solidFill>
              <a:srgbClr val="80BD41">
                <a:alpha val="100000"/>
              </a:srgbClr>
            </a:solidFill>
          </p:spPr>
          <p:txBody>
            <a:bodyPr/>
            <a:lstStyle/>
            <a:p>
              <a:endParaRPr/>
            </a:p>
          </p:txBody>
        </p:sp>
        <p:sp>
          <p:nvSpPr>
            <p:cNvPr id="286" name="rc286"/>
            <p:cNvSpPr/>
            <p:nvPr/>
          </p:nvSpPr>
          <p:spPr>
            <a:xfrm>
              <a:off x="2392993" y="4250169"/>
              <a:ext cx="66833" cy="123849"/>
            </a:xfrm>
            <a:prstGeom prst="rect">
              <a:avLst/>
            </a:prstGeom>
            <a:solidFill>
              <a:srgbClr val="0058AB">
                <a:alpha val="100000"/>
              </a:srgbClr>
            </a:solidFill>
          </p:spPr>
          <p:txBody>
            <a:bodyPr/>
            <a:lstStyle/>
            <a:p>
              <a:endParaRPr/>
            </a:p>
          </p:txBody>
        </p:sp>
        <p:sp>
          <p:nvSpPr>
            <p:cNvPr id="287" name="rc287"/>
            <p:cNvSpPr/>
            <p:nvPr/>
          </p:nvSpPr>
          <p:spPr>
            <a:xfrm>
              <a:off x="2392993" y="4374018"/>
              <a:ext cx="66833" cy="32174"/>
            </a:xfrm>
            <a:prstGeom prst="rect">
              <a:avLst/>
            </a:prstGeom>
            <a:solidFill>
              <a:srgbClr val="1CABE2">
                <a:alpha val="100000"/>
              </a:srgbClr>
            </a:solidFill>
          </p:spPr>
          <p:txBody>
            <a:bodyPr/>
            <a:lstStyle/>
            <a:p>
              <a:endParaRPr/>
            </a:p>
          </p:txBody>
        </p:sp>
        <p:sp>
          <p:nvSpPr>
            <p:cNvPr id="288" name="rc288"/>
            <p:cNvSpPr/>
            <p:nvPr/>
          </p:nvSpPr>
          <p:spPr>
            <a:xfrm>
              <a:off x="2467252" y="4401780"/>
              <a:ext cx="66833" cy="846035"/>
            </a:xfrm>
            <a:prstGeom prst="rect">
              <a:avLst/>
            </a:prstGeom>
            <a:solidFill>
              <a:srgbClr val="80BD41">
                <a:alpha val="100000"/>
              </a:srgbClr>
            </a:solidFill>
          </p:spPr>
          <p:txBody>
            <a:bodyPr/>
            <a:lstStyle/>
            <a:p>
              <a:endParaRPr/>
            </a:p>
          </p:txBody>
        </p:sp>
        <p:sp>
          <p:nvSpPr>
            <p:cNvPr id="289" name="rc289"/>
            <p:cNvSpPr/>
            <p:nvPr/>
          </p:nvSpPr>
          <p:spPr>
            <a:xfrm>
              <a:off x="2467252" y="4249933"/>
              <a:ext cx="66833" cy="113652"/>
            </a:xfrm>
            <a:prstGeom prst="rect">
              <a:avLst/>
            </a:prstGeom>
            <a:solidFill>
              <a:srgbClr val="0058AB">
                <a:alpha val="100000"/>
              </a:srgbClr>
            </a:solidFill>
          </p:spPr>
          <p:txBody>
            <a:bodyPr/>
            <a:lstStyle/>
            <a:p>
              <a:endParaRPr/>
            </a:p>
          </p:txBody>
        </p:sp>
        <p:sp>
          <p:nvSpPr>
            <p:cNvPr id="290" name="rc290"/>
            <p:cNvSpPr/>
            <p:nvPr/>
          </p:nvSpPr>
          <p:spPr>
            <a:xfrm>
              <a:off x="2467252" y="4363585"/>
              <a:ext cx="66833" cy="38194"/>
            </a:xfrm>
            <a:prstGeom prst="rect">
              <a:avLst/>
            </a:prstGeom>
            <a:solidFill>
              <a:srgbClr val="1CABE2">
                <a:alpha val="100000"/>
              </a:srgbClr>
            </a:solidFill>
          </p:spPr>
          <p:txBody>
            <a:bodyPr/>
            <a:lstStyle/>
            <a:p>
              <a:endParaRPr/>
            </a:p>
          </p:txBody>
        </p:sp>
        <p:sp>
          <p:nvSpPr>
            <p:cNvPr id="291" name="rc291"/>
            <p:cNvSpPr/>
            <p:nvPr/>
          </p:nvSpPr>
          <p:spPr>
            <a:xfrm>
              <a:off x="2541511" y="4340738"/>
              <a:ext cx="66833" cy="907077"/>
            </a:xfrm>
            <a:prstGeom prst="rect">
              <a:avLst/>
            </a:prstGeom>
            <a:solidFill>
              <a:srgbClr val="80BD41">
                <a:alpha val="100000"/>
              </a:srgbClr>
            </a:solidFill>
          </p:spPr>
          <p:txBody>
            <a:bodyPr/>
            <a:lstStyle/>
            <a:p>
              <a:endParaRPr/>
            </a:p>
          </p:txBody>
        </p:sp>
        <p:sp>
          <p:nvSpPr>
            <p:cNvPr id="292" name="rc292"/>
            <p:cNvSpPr/>
            <p:nvPr/>
          </p:nvSpPr>
          <p:spPr>
            <a:xfrm>
              <a:off x="2541511" y="4246257"/>
              <a:ext cx="66833" cy="60488"/>
            </a:xfrm>
            <a:prstGeom prst="rect">
              <a:avLst/>
            </a:prstGeom>
            <a:solidFill>
              <a:srgbClr val="0058AB">
                <a:alpha val="100000"/>
              </a:srgbClr>
            </a:solidFill>
          </p:spPr>
          <p:txBody>
            <a:bodyPr/>
            <a:lstStyle/>
            <a:p>
              <a:endParaRPr/>
            </a:p>
          </p:txBody>
        </p:sp>
        <p:sp>
          <p:nvSpPr>
            <p:cNvPr id="293" name="rc293"/>
            <p:cNvSpPr/>
            <p:nvPr/>
          </p:nvSpPr>
          <p:spPr>
            <a:xfrm>
              <a:off x="2541511" y="4306746"/>
              <a:ext cx="66833" cy="33992"/>
            </a:xfrm>
            <a:prstGeom prst="rect">
              <a:avLst/>
            </a:prstGeom>
            <a:solidFill>
              <a:srgbClr val="1CABE2">
                <a:alpha val="100000"/>
              </a:srgbClr>
            </a:solidFill>
          </p:spPr>
          <p:txBody>
            <a:bodyPr/>
            <a:lstStyle/>
            <a:p>
              <a:endParaRPr/>
            </a:p>
          </p:txBody>
        </p:sp>
        <p:sp>
          <p:nvSpPr>
            <p:cNvPr id="294" name="rc294"/>
            <p:cNvSpPr/>
            <p:nvPr/>
          </p:nvSpPr>
          <p:spPr>
            <a:xfrm>
              <a:off x="2615770" y="4350595"/>
              <a:ext cx="66833" cy="897220"/>
            </a:xfrm>
            <a:prstGeom prst="rect">
              <a:avLst/>
            </a:prstGeom>
            <a:solidFill>
              <a:srgbClr val="80BD41">
                <a:alpha val="100000"/>
              </a:srgbClr>
            </a:solidFill>
          </p:spPr>
          <p:txBody>
            <a:bodyPr/>
            <a:lstStyle/>
            <a:p>
              <a:endParaRPr/>
            </a:p>
          </p:txBody>
        </p:sp>
        <p:sp>
          <p:nvSpPr>
            <p:cNvPr id="295" name="rc295"/>
            <p:cNvSpPr/>
            <p:nvPr/>
          </p:nvSpPr>
          <p:spPr>
            <a:xfrm>
              <a:off x="2615770" y="4246439"/>
              <a:ext cx="66833" cy="70990"/>
            </a:xfrm>
            <a:prstGeom prst="rect">
              <a:avLst/>
            </a:prstGeom>
            <a:solidFill>
              <a:srgbClr val="0058AB">
                <a:alpha val="100000"/>
              </a:srgbClr>
            </a:solidFill>
          </p:spPr>
          <p:txBody>
            <a:bodyPr/>
            <a:lstStyle/>
            <a:p>
              <a:endParaRPr/>
            </a:p>
          </p:txBody>
        </p:sp>
        <p:sp>
          <p:nvSpPr>
            <p:cNvPr id="296" name="rc296"/>
            <p:cNvSpPr/>
            <p:nvPr/>
          </p:nvSpPr>
          <p:spPr>
            <a:xfrm>
              <a:off x="2615770" y="4317430"/>
              <a:ext cx="66833" cy="33165"/>
            </a:xfrm>
            <a:prstGeom prst="rect">
              <a:avLst/>
            </a:prstGeom>
            <a:solidFill>
              <a:srgbClr val="1CABE2">
                <a:alpha val="100000"/>
              </a:srgbClr>
            </a:solidFill>
          </p:spPr>
          <p:txBody>
            <a:bodyPr/>
            <a:lstStyle/>
            <a:p>
              <a:endParaRPr/>
            </a:p>
          </p:txBody>
        </p:sp>
        <p:sp>
          <p:nvSpPr>
            <p:cNvPr id="297" name="rc297"/>
            <p:cNvSpPr/>
            <p:nvPr/>
          </p:nvSpPr>
          <p:spPr>
            <a:xfrm>
              <a:off x="2690029" y="4329160"/>
              <a:ext cx="66833" cy="918655"/>
            </a:xfrm>
            <a:prstGeom prst="rect">
              <a:avLst/>
            </a:prstGeom>
            <a:solidFill>
              <a:srgbClr val="80BD41">
                <a:alpha val="100000"/>
              </a:srgbClr>
            </a:solidFill>
          </p:spPr>
          <p:txBody>
            <a:bodyPr/>
            <a:lstStyle/>
            <a:p>
              <a:endParaRPr/>
            </a:p>
          </p:txBody>
        </p:sp>
        <p:sp>
          <p:nvSpPr>
            <p:cNvPr id="298" name="rc298"/>
            <p:cNvSpPr/>
            <p:nvPr/>
          </p:nvSpPr>
          <p:spPr>
            <a:xfrm>
              <a:off x="2690029" y="4246839"/>
              <a:ext cx="66833" cy="51475"/>
            </a:xfrm>
            <a:prstGeom prst="rect">
              <a:avLst/>
            </a:prstGeom>
            <a:solidFill>
              <a:srgbClr val="0058AB">
                <a:alpha val="100000"/>
              </a:srgbClr>
            </a:solidFill>
          </p:spPr>
          <p:txBody>
            <a:bodyPr/>
            <a:lstStyle/>
            <a:p>
              <a:endParaRPr/>
            </a:p>
          </p:txBody>
        </p:sp>
        <p:sp>
          <p:nvSpPr>
            <p:cNvPr id="299" name="rc299"/>
            <p:cNvSpPr/>
            <p:nvPr/>
          </p:nvSpPr>
          <p:spPr>
            <a:xfrm>
              <a:off x="2690029" y="4298315"/>
              <a:ext cx="66833" cy="30844"/>
            </a:xfrm>
            <a:prstGeom prst="rect">
              <a:avLst/>
            </a:prstGeom>
            <a:solidFill>
              <a:srgbClr val="1CABE2">
                <a:alpha val="100000"/>
              </a:srgbClr>
            </a:solidFill>
          </p:spPr>
          <p:txBody>
            <a:bodyPr/>
            <a:lstStyle/>
            <a:p>
              <a:endParaRPr/>
            </a:p>
          </p:txBody>
        </p:sp>
        <p:sp>
          <p:nvSpPr>
            <p:cNvPr id="300" name="rc300"/>
            <p:cNvSpPr/>
            <p:nvPr/>
          </p:nvSpPr>
          <p:spPr>
            <a:xfrm>
              <a:off x="2764288" y="4333071"/>
              <a:ext cx="66833" cy="914744"/>
            </a:xfrm>
            <a:prstGeom prst="rect">
              <a:avLst/>
            </a:prstGeom>
            <a:solidFill>
              <a:srgbClr val="80BD41">
                <a:alpha val="100000"/>
              </a:srgbClr>
            </a:solidFill>
          </p:spPr>
          <p:txBody>
            <a:bodyPr/>
            <a:lstStyle/>
            <a:p>
              <a:endParaRPr/>
            </a:p>
          </p:txBody>
        </p:sp>
        <p:sp>
          <p:nvSpPr>
            <p:cNvPr id="301" name="rc301"/>
            <p:cNvSpPr/>
            <p:nvPr/>
          </p:nvSpPr>
          <p:spPr>
            <a:xfrm>
              <a:off x="2764288" y="4249325"/>
              <a:ext cx="66833" cy="53796"/>
            </a:xfrm>
            <a:prstGeom prst="rect">
              <a:avLst/>
            </a:prstGeom>
            <a:solidFill>
              <a:srgbClr val="0058AB">
                <a:alpha val="100000"/>
              </a:srgbClr>
            </a:solidFill>
          </p:spPr>
          <p:txBody>
            <a:bodyPr/>
            <a:lstStyle/>
            <a:p>
              <a:endParaRPr/>
            </a:p>
          </p:txBody>
        </p:sp>
        <p:sp>
          <p:nvSpPr>
            <p:cNvPr id="302" name="rc302"/>
            <p:cNvSpPr/>
            <p:nvPr/>
          </p:nvSpPr>
          <p:spPr>
            <a:xfrm>
              <a:off x="2764288" y="4303122"/>
              <a:ext cx="66833" cy="29949"/>
            </a:xfrm>
            <a:prstGeom prst="rect">
              <a:avLst/>
            </a:prstGeom>
            <a:solidFill>
              <a:srgbClr val="1CABE2">
                <a:alpha val="100000"/>
              </a:srgbClr>
            </a:solidFill>
          </p:spPr>
          <p:txBody>
            <a:bodyPr/>
            <a:lstStyle/>
            <a:p>
              <a:endParaRPr/>
            </a:p>
          </p:txBody>
        </p:sp>
        <p:sp>
          <p:nvSpPr>
            <p:cNvPr id="303" name="rc303"/>
            <p:cNvSpPr/>
            <p:nvPr/>
          </p:nvSpPr>
          <p:spPr>
            <a:xfrm>
              <a:off x="2838547" y="4251163"/>
              <a:ext cx="66833" cy="49411"/>
            </a:xfrm>
            <a:prstGeom prst="rect">
              <a:avLst/>
            </a:prstGeom>
            <a:solidFill>
              <a:srgbClr val="F26A21">
                <a:alpha val="100000"/>
              </a:srgbClr>
            </a:solidFill>
          </p:spPr>
          <p:txBody>
            <a:bodyPr/>
            <a:lstStyle/>
            <a:p>
              <a:endParaRPr/>
            </a:p>
          </p:txBody>
        </p:sp>
        <p:sp>
          <p:nvSpPr>
            <p:cNvPr id="304" name="rc304"/>
            <p:cNvSpPr/>
            <p:nvPr/>
          </p:nvSpPr>
          <p:spPr>
            <a:xfrm>
              <a:off x="2838547" y="4300575"/>
              <a:ext cx="66833" cy="947240"/>
            </a:xfrm>
            <a:prstGeom prst="rect">
              <a:avLst/>
            </a:prstGeom>
            <a:solidFill>
              <a:srgbClr val="FFC20E">
                <a:alpha val="100000"/>
              </a:srgbClr>
            </a:solidFill>
          </p:spPr>
          <p:txBody>
            <a:bodyPr/>
            <a:lstStyle/>
            <a:p>
              <a:endParaRPr/>
            </a:p>
          </p:txBody>
        </p:sp>
        <p:sp>
          <p:nvSpPr>
            <p:cNvPr id="305" name="rc305"/>
            <p:cNvSpPr/>
            <p:nvPr/>
          </p:nvSpPr>
          <p:spPr>
            <a:xfrm>
              <a:off x="2912806" y="4253356"/>
              <a:ext cx="66833" cy="45384"/>
            </a:xfrm>
            <a:prstGeom prst="rect">
              <a:avLst/>
            </a:prstGeom>
            <a:solidFill>
              <a:srgbClr val="F26A21">
                <a:alpha val="100000"/>
              </a:srgbClr>
            </a:solidFill>
          </p:spPr>
          <p:txBody>
            <a:bodyPr/>
            <a:lstStyle/>
            <a:p>
              <a:endParaRPr/>
            </a:p>
          </p:txBody>
        </p:sp>
        <p:sp>
          <p:nvSpPr>
            <p:cNvPr id="306" name="rc306"/>
            <p:cNvSpPr/>
            <p:nvPr/>
          </p:nvSpPr>
          <p:spPr>
            <a:xfrm>
              <a:off x="2912806" y="4298740"/>
              <a:ext cx="66833" cy="949075"/>
            </a:xfrm>
            <a:prstGeom prst="rect">
              <a:avLst/>
            </a:prstGeom>
            <a:solidFill>
              <a:srgbClr val="FFC20E">
                <a:alpha val="100000"/>
              </a:srgbClr>
            </a:solidFill>
          </p:spPr>
          <p:txBody>
            <a:bodyPr/>
            <a:lstStyle/>
            <a:p>
              <a:endParaRPr/>
            </a:p>
          </p:txBody>
        </p:sp>
        <p:sp>
          <p:nvSpPr>
            <p:cNvPr id="307" name="rc307"/>
            <p:cNvSpPr/>
            <p:nvPr/>
          </p:nvSpPr>
          <p:spPr>
            <a:xfrm>
              <a:off x="2987065" y="4255593"/>
              <a:ext cx="66833" cy="41685"/>
            </a:xfrm>
            <a:prstGeom prst="rect">
              <a:avLst/>
            </a:prstGeom>
            <a:solidFill>
              <a:srgbClr val="F26A21">
                <a:alpha val="100000"/>
              </a:srgbClr>
            </a:solidFill>
          </p:spPr>
          <p:txBody>
            <a:bodyPr/>
            <a:lstStyle/>
            <a:p>
              <a:endParaRPr/>
            </a:p>
          </p:txBody>
        </p:sp>
        <p:sp>
          <p:nvSpPr>
            <p:cNvPr id="308" name="rc308"/>
            <p:cNvSpPr/>
            <p:nvPr/>
          </p:nvSpPr>
          <p:spPr>
            <a:xfrm>
              <a:off x="2987065" y="4297278"/>
              <a:ext cx="66833" cy="950537"/>
            </a:xfrm>
            <a:prstGeom prst="rect">
              <a:avLst/>
            </a:prstGeom>
            <a:solidFill>
              <a:srgbClr val="FFC20E">
                <a:alpha val="100000"/>
              </a:srgbClr>
            </a:solidFill>
          </p:spPr>
          <p:txBody>
            <a:bodyPr/>
            <a:lstStyle/>
            <a:p>
              <a:endParaRPr/>
            </a:p>
          </p:txBody>
        </p:sp>
        <p:sp>
          <p:nvSpPr>
            <p:cNvPr id="309" name="rc309"/>
            <p:cNvSpPr/>
            <p:nvPr/>
          </p:nvSpPr>
          <p:spPr>
            <a:xfrm>
              <a:off x="3061324" y="4257263"/>
              <a:ext cx="66833" cy="38287"/>
            </a:xfrm>
            <a:prstGeom prst="rect">
              <a:avLst/>
            </a:prstGeom>
            <a:solidFill>
              <a:srgbClr val="F26A21">
                <a:alpha val="100000"/>
              </a:srgbClr>
            </a:solidFill>
          </p:spPr>
          <p:txBody>
            <a:bodyPr/>
            <a:lstStyle/>
            <a:p>
              <a:endParaRPr/>
            </a:p>
          </p:txBody>
        </p:sp>
        <p:sp>
          <p:nvSpPr>
            <p:cNvPr id="310" name="rc310"/>
            <p:cNvSpPr/>
            <p:nvPr/>
          </p:nvSpPr>
          <p:spPr>
            <a:xfrm>
              <a:off x="3061324" y="4295551"/>
              <a:ext cx="66833" cy="952264"/>
            </a:xfrm>
            <a:prstGeom prst="rect">
              <a:avLst/>
            </a:prstGeom>
            <a:solidFill>
              <a:srgbClr val="FFC20E">
                <a:alpha val="100000"/>
              </a:srgbClr>
            </a:solidFill>
          </p:spPr>
          <p:txBody>
            <a:bodyPr/>
            <a:lstStyle/>
            <a:p>
              <a:endParaRPr/>
            </a:p>
          </p:txBody>
        </p:sp>
        <p:sp>
          <p:nvSpPr>
            <p:cNvPr id="311" name="rc311"/>
            <p:cNvSpPr/>
            <p:nvPr/>
          </p:nvSpPr>
          <p:spPr>
            <a:xfrm>
              <a:off x="3135583" y="4258584"/>
              <a:ext cx="66833" cy="35167"/>
            </a:xfrm>
            <a:prstGeom prst="rect">
              <a:avLst/>
            </a:prstGeom>
            <a:solidFill>
              <a:srgbClr val="F26A21">
                <a:alpha val="100000"/>
              </a:srgbClr>
            </a:solidFill>
          </p:spPr>
          <p:txBody>
            <a:bodyPr/>
            <a:lstStyle/>
            <a:p>
              <a:endParaRPr/>
            </a:p>
          </p:txBody>
        </p:sp>
        <p:sp>
          <p:nvSpPr>
            <p:cNvPr id="312" name="rc312"/>
            <p:cNvSpPr/>
            <p:nvPr/>
          </p:nvSpPr>
          <p:spPr>
            <a:xfrm>
              <a:off x="3135583" y="4293751"/>
              <a:ext cx="66833" cy="954064"/>
            </a:xfrm>
            <a:prstGeom prst="rect">
              <a:avLst/>
            </a:prstGeom>
            <a:solidFill>
              <a:srgbClr val="FFC20E">
                <a:alpha val="100000"/>
              </a:srgbClr>
            </a:solidFill>
          </p:spPr>
          <p:txBody>
            <a:bodyPr/>
            <a:lstStyle/>
            <a:p>
              <a:endParaRPr/>
            </a:p>
          </p:txBody>
        </p:sp>
        <p:sp>
          <p:nvSpPr>
            <p:cNvPr id="313" name="pl313"/>
            <p:cNvSpPr/>
            <p:nvPr/>
          </p:nvSpPr>
          <p:spPr>
            <a:xfrm>
              <a:off x="3671714" y="2104297"/>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314" name="pl314"/>
            <p:cNvSpPr/>
            <p:nvPr/>
          </p:nvSpPr>
          <p:spPr>
            <a:xfrm>
              <a:off x="3671714" y="185975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315" name="pl315"/>
            <p:cNvSpPr/>
            <p:nvPr/>
          </p:nvSpPr>
          <p:spPr>
            <a:xfrm>
              <a:off x="3671714" y="161521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316" name="pl316"/>
            <p:cNvSpPr/>
            <p:nvPr/>
          </p:nvSpPr>
          <p:spPr>
            <a:xfrm>
              <a:off x="3671714" y="1370669"/>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317" name="pl317"/>
            <p:cNvSpPr/>
            <p:nvPr/>
          </p:nvSpPr>
          <p:spPr>
            <a:xfrm>
              <a:off x="3671714" y="1126126"/>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318" name="pl318"/>
            <p:cNvSpPr/>
            <p:nvPr/>
          </p:nvSpPr>
          <p:spPr>
            <a:xfrm>
              <a:off x="3671714" y="2226568"/>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3671714" y="198202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320" name="pl320"/>
            <p:cNvSpPr/>
            <p:nvPr/>
          </p:nvSpPr>
          <p:spPr>
            <a:xfrm>
              <a:off x="3671714" y="1737483"/>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321" name="pl321"/>
            <p:cNvSpPr/>
            <p:nvPr/>
          </p:nvSpPr>
          <p:spPr>
            <a:xfrm>
              <a:off x="3671714" y="1492940"/>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322" name="pl322"/>
            <p:cNvSpPr/>
            <p:nvPr/>
          </p:nvSpPr>
          <p:spPr>
            <a:xfrm>
              <a:off x="3671714" y="1248397"/>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323" name="pl323"/>
            <p:cNvSpPr/>
            <p:nvPr/>
          </p:nvSpPr>
          <p:spPr>
            <a:xfrm>
              <a:off x="381986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4" name="pl324"/>
            <p:cNvSpPr/>
            <p:nvPr/>
          </p:nvSpPr>
          <p:spPr>
            <a:xfrm>
              <a:off x="419115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5" name="pl325"/>
            <p:cNvSpPr/>
            <p:nvPr/>
          </p:nvSpPr>
          <p:spPr>
            <a:xfrm>
              <a:off x="456245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6" name="pl326"/>
            <p:cNvSpPr/>
            <p:nvPr/>
          </p:nvSpPr>
          <p:spPr>
            <a:xfrm>
              <a:off x="493374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530504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567633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6047632"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rc330"/>
            <p:cNvSpPr/>
            <p:nvPr/>
          </p:nvSpPr>
          <p:spPr>
            <a:xfrm>
              <a:off x="3786445" y="1358827"/>
              <a:ext cx="66833" cy="867741"/>
            </a:xfrm>
            <a:prstGeom prst="rect">
              <a:avLst/>
            </a:prstGeom>
            <a:solidFill>
              <a:srgbClr val="80BD41">
                <a:alpha val="100000"/>
              </a:srgbClr>
            </a:solidFill>
          </p:spPr>
          <p:txBody>
            <a:bodyPr/>
            <a:lstStyle/>
            <a:p>
              <a:endParaRPr/>
            </a:p>
          </p:txBody>
        </p:sp>
        <p:sp>
          <p:nvSpPr>
            <p:cNvPr id="331" name="rc331"/>
            <p:cNvSpPr/>
            <p:nvPr/>
          </p:nvSpPr>
          <p:spPr>
            <a:xfrm>
              <a:off x="3786445" y="1277026"/>
              <a:ext cx="66833" cy="47973"/>
            </a:xfrm>
            <a:prstGeom prst="rect">
              <a:avLst/>
            </a:prstGeom>
            <a:solidFill>
              <a:srgbClr val="0058AB">
                <a:alpha val="100000"/>
              </a:srgbClr>
            </a:solidFill>
          </p:spPr>
          <p:txBody>
            <a:bodyPr/>
            <a:lstStyle/>
            <a:p>
              <a:endParaRPr/>
            </a:p>
          </p:txBody>
        </p:sp>
        <p:sp>
          <p:nvSpPr>
            <p:cNvPr id="332" name="rc332"/>
            <p:cNvSpPr/>
            <p:nvPr/>
          </p:nvSpPr>
          <p:spPr>
            <a:xfrm>
              <a:off x="3786445" y="1325000"/>
              <a:ext cx="66833" cy="33826"/>
            </a:xfrm>
            <a:prstGeom prst="rect">
              <a:avLst/>
            </a:prstGeom>
            <a:solidFill>
              <a:srgbClr val="1CABE2">
                <a:alpha val="100000"/>
              </a:srgbClr>
            </a:solidFill>
          </p:spPr>
          <p:txBody>
            <a:bodyPr/>
            <a:lstStyle/>
            <a:p>
              <a:endParaRPr/>
            </a:p>
          </p:txBody>
        </p:sp>
        <p:sp>
          <p:nvSpPr>
            <p:cNvPr id="333" name="rc333"/>
            <p:cNvSpPr/>
            <p:nvPr/>
          </p:nvSpPr>
          <p:spPr>
            <a:xfrm>
              <a:off x="3860704" y="1362827"/>
              <a:ext cx="66833" cy="863740"/>
            </a:xfrm>
            <a:prstGeom prst="rect">
              <a:avLst/>
            </a:prstGeom>
            <a:solidFill>
              <a:srgbClr val="80BD41">
                <a:alpha val="100000"/>
              </a:srgbClr>
            </a:solidFill>
          </p:spPr>
          <p:txBody>
            <a:bodyPr/>
            <a:lstStyle/>
            <a:p>
              <a:endParaRPr/>
            </a:p>
          </p:txBody>
        </p:sp>
        <p:sp>
          <p:nvSpPr>
            <p:cNvPr id="334" name="rc334"/>
            <p:cNvSpPr/>
            <p:nvPr/>
          </p:nvSpPr>
          <p:spPr>
            <a:xfrm>
              <a:off x="3860704" y="1293870"/>
              <a:ext cx="66833" cy="37690"/>
            </a:xfrm>
            <a:prstGeom prst="rect">
              <a:avLst/>
            </a:prstGeom>
            <a:solidFill>
              <a:srgbClr val="0058AB">
                <a:alpha val="100000"/>
              </a:srgbClr>
            </a:solidFill>
          </p:spPr>
          <p:txBody>
            <a:bodyPr/>
            <a:lstStyle/>
            <a:p>
              <a:endParaRPr/>
            </a:p>
          </p:txBody>
        </p:sp>
        <p:sp>
          <p:nvSpPr>
            <p:cNvPr id="335" name="rc335"/>
            <p:cNvSpPr/>
            <p:nvPr/>
          </p:nvSpPr>
          <p:spPr>
            <a:xfrm>
              <a:off x="3860704" y="1331561"/>
              <a:ext cx="66833" cy="31266"/>
            </a:xfrm>
            <a:prstGeom prst="rect">
              <a:avLst/>
            </a:prstGeom>
            <a:solidFill>
              <a:srgbClr val="1CABE2">
                <a:alpha val="100000"/>
              </a:srgbClr>
            </a:solidFill>
          </p:spPr>
          <p:txBody>
            <a:bodyPr/>
            <a:lstStyle/>
            <a:p>
              <a:endParaRPr/>
            </a:p>
          </p:txBody>
        </p:sp>
        <p:sp>
          <p:nvSpPr>
            <p:cNvPr id="336" name="rc336"/>
            <p:cNvSpPr/>
            <p:nvPr/>
          </p:nvSpPr>
          <p:spPr>
            <a:xfrm>
              <a:off x="3934963" y="1400764"/>
              <a:ext cx="66833" cy="825804"/>
            </a:xfrm>
            <a:prstGeom prst="rect">
              <a:avLst/>
            </a:prstGeom>
            <a:solidFill>
              <a:srgbClr val="80BD41">
                <a:alpha val="100000"/>
              </a:srgbClr>
            </a:solidFill>
          </p:spPr>
          <p:txBody>
            <a:bodyPr/>
            <a:lstStyle/>
            <a:p>
              <a:endParaRPr/>
            </a:p>
          </p:txBody>
        </p:sp>
        <p:sp>
          <p:nvSpPr>
            <p:cNvPr id="337" name="rc337"/>
            <p:cNvSpPr/>
            <p:nvPr/>
          </p:nvSpPr>
          <p:spPr>
            <a:xfrm>
              <a:off x="3934963" y="1301007"/>
              <a:ext cx="66833" cy="75282"/>
            </a:xfrm>
            <a:prstGeom prst="rect">
              <a:avLst/>
            </a:prstGeom>
            <a:solidFill>
              <a:srgbClr val="0058AB">
                <a:alpha val="100000"/>
              </a:srgbClr>
            </a:solidFill>
          </p:spPr>
          <p:txBody>
            <a:bodyPr/>
            <a:lstStyle/>
            <a:p>
              <a:endParaRPr/>
            </a:p>
          </p:txBody>
        </p:sp>
        <p:sp>
          <p:nvSpPr>
            <p:cNvPr id="338" name="rc338"/>
            <p:cNvSpPr/>
            <p:nvPr/>
          </p:nvSpPr>
          <p:spPr>
            <a:xfrm>
              <a:off x="3934963" y="1376289"/>
              <a:ext cx="66833" cy="24474"/>
            </a:xfrm>
            <a:prstGeom prst="rect">
              <a:avLst/>
            </a:prstGeom>
            <a:solidFill>
              <a:srgbClr val="1CABE2">
                <a:alpha val="100000"/>
              </a:srgbClr>
            </a:solidFill>
          </p:spPr>
          <p:txBody>
            <a:bodyPr/>
            <a:lstStyle/>
            <a:p>
              <a:endParaRPr/>
            </a:p>
          </p:txBody>
        </p:sp>
        <p:sp>
          <p:nvSpPr>
            <p:cNvPr id="339" name="rc339"/>
            <p:cNvSpPr/>
            <p:nvPr/>
          </p:nvSpPr>
          <p:spPr>
            <a:xfrm>
              <a:off x="4009222" y="1440183"/>
              <a:ext cx="66833" cy="786384"/>
            </a:xfrm>
            <a:prstGeom prst="rect">
              <a:avLst/>
            </a:prstGeom>
            <a:solidFill>
              <a:srgbClr val="80BD41">
                <a:alpha val="100000"/>
              </a:srgbClr>
            </a:solidFill>
          </p:spPr>
          <p:txBody>
            <a:bodyPr/>
            <a:lstStyle/>
            <a:p>
              <a:endParaRPr/>
            </a:p>
          </p:txBody>
        </p:sp>
        <p:sp>
          <p:nvSpPr>
            <p:cNvPr id="340" name="rc340"/>
            <p:cNvSpPr/>
            <p:nvPr/>
          </p:nvSpPr>
          <p:spPr>
            <a:xfrm>
              <a:off x="4009222" y="1294749"/>
              <a:ext cx="66833" cy="98078"/>
            </a:xfrm>
            <a:prstGeom prst="rect">
              <a:avLst/>
            </a:prstGeom>
            <a:solidFill>
              <a:srgbClr val="0058AB">
                <a:alpha val="100000"/>
              </a:srgbClr>
            </a:solidFill>
          </p:spPr>
          <p:txBody>
            <a:bodyPr/>
            <a:lstStyle/>
            <a:p>
              <a:endParaRPr/>
            </a:p>
          </p:txBody>
        </p:sp>
        <p:sp>
          <p:nvSpPr>
            <p:cNvPr id="341" name="rc341"/>
            <p:cNvSpPr/>
            <p:nvPr/>
          </p:nvSpPr>
          <p:spPr>
            <a:xfrm>
              <a:off x="4009222" y="1392827"/>
              <a:ext cx="66833" cy="47355"/>
            </a:xfrm>
            <a:prstGeom prst="rect">
              <a:avLst/>
            </a:prstGeom>
            <a:solidFill>
              <a:srgbClr val="1CABE2">
                <a:alpha val="100000"/>
              </a:srgbClr>
            </a:solidFill>
          </p:spPr>
          <p:txBody>
            <a:bodyPr/>
            <a:lstStyle/>
            <a:p>
              <a:endParaRPr/>
            </a:p>
          </p:txBody>
        </p:sp>
        <p:sp>
          <p:nvSpPr>
            <p:cNvPr id="342" name="rc342"/>
            <p:cNvSpPr/>
            <p:nvPr/>
          </p:nvSpPr>
          <p:spPr>
            <a:xfrm>
              <a:off x="4083481" y="1358533"/>
              <a:ext cx="66833" cy="868034"/>
            </a:xfrm>
            <a:prstGeom prst="rect">
              <a:avLst/>
            </a:prstGeom>
            <a:solidFill>
              <a:srgbClr val="80BD41">
                <a:alpha val="100000"/>
              </a:srgbClr>
            </a:solidFill>
          </p:spPr>
          <p:txBody>
            <a:bodyPr/>
            <a:lstStyle/>
            <a:p>
              <a:endParaRPr/>
            </a:p>
          </p:txBody>
        </p:sp>
        <p:sp>
          <p:nvSpPr>
            <p:cNvPr id="343" name="rc343"/>
            <p:cNvSpPr/>
            <p:nvPr/>
          </p:nvSpPr>
          <p:spPr>
            <a:xfrm>
              <a:off x="4083481" y="1268243"/>
              <a:ext cx="66833" cy="74537"/>
            </a:xfrm>
            <a:prstGeom prst="rect">
              <a:avLst/>
            </a:prstGeom>
            <a:solidFill>
              <a:srgbClr val="0058AB">
                <a:alpha val="100000"/>
              </a:srgbClr>
            </a:solidFill>
          </p:spPr>
          <p:txBody>
            <a:bodyPr/>
            <a:lstStyle/>
            <a:p>
              <a:endParaRPr/>
            </a:p>
          </p:txBody>
        </p:sp>
        <p:sp>
          <p:nvSpPr>
            <p:cNvPr id="344" name="rc344"/>
            <p:cNvSpPr/>
            <p:nvPr/>
          </p:nvSpPr>
          <p:spPr>
            <a:xfrm>
              <a:off x="4083481" y="1342780"/>
              <a:ext cx="66833" cy="15753"/>
            </a:xfrm>
            <a:prstGeom prst="rect">
              <a:avLst/>
            </a:prstGeom>
            <a:solidFill>
              <a:srgbClr val="1CABE2">
                <a:alpha val="100000"/>
              </a:srgbClr>
            </a:solidFill>
          </p:spPr>
          <p:txBody>
            <a:bodyPr/>
            <a:lstStyle/>
            <a:p>
              <a:endParaRPr/>
            </a:p>
          </p:txBody>
        </p:sp>
        <p:sp>
          <p:nvSpPr>
            <p:cNvPr id="345" name="rc345"/>
            <p:cNvSpPr/>
            <p:nvPr/>
          </p:nvSpPr>
          <p:spPr>
            <a:xfrm>
              <a:off x="4157740" y="1320619"/>
              <a:ext cx="66833" cy="905948"/>
            </a:xfrm>
            <a:prstGeom prst="rect">
              <a:avLst/>
            </a:prstGeom>
            <a:solidFill>
              <a:srgbClr val="80BD41">
                <a:alpha val="100000"/>
              </a:srgbClr>
            </a:solidFill>
          </p:spPr>
          <p:txBody>
            <a:bodyPr/>
            <a:lstStyle/>
            <a:p>
              <a:endParaRPr/>
            </a:p>
          </p:txBody>
        </p:sp>
        <p:sp>
          <p:nvSpPr>
            <p:cNvPr id="346" name="rc346"/>
            <p:cNvSpPr/>
            <p:nvPr/>
          </p:nvSpPr>
          <p:spPr>
            <a:xfrm>
              <a:off x="4157740" y="1255744"/>
              <a:ext cx="66833" cy="45435"/>
            </a:xfrm>
            <a:prstGeom prst="rect">
              <a:avLst/>
            </a:prstGeom>
            <a:solidFill>
              <a:srgbClr val="0058AB">
                <a:alpha val="100000"/>
              </a:srgbClr>
            </a:solidFill>
          </p:spPr>
          <p:txBody>
            <a:bodyPr/>
            <a:lstStyle/>
            <a:p>
              <a:endParaRPr/>
            </a:p>
          </p:txBody>
        </p:sp>
        <p:sp>
          <p:nvSpPr>
            <p:cNvPr id="347" name="rc347"/>
            <p:cNvSpPr/>
            <p:nvPr/>
          </p:nvSpPr>
          <p:spPr>
            <a:xfrm>
              <a:off x="4157740" y="1301179"/>
              <a:ext cx="66833" cy="19440"/>
            </a:xfrm>
            <a:prstGeom prst="rect">
              <a:avLst/>
            </a:prstGeom>
            <a:solidFill>
              <a:srgbClr val="1CABE2">
                <a:alpha val="100000"/>
              </a:srgbClr>
            </a:solidFill>
          </p:spPr>
          <p:txBody>
            <a:bodyPr/>
            <a:lstStyle/>
            <a:p>
              <a:endParaRPr/>
            </a:p>
          </p:txBody>
        </p:sp>
        <p:sp>
          <p:nvSpPr>
            <p:cNvPr id="348" name="rc348"/>
            <p:cNvSpPr/>
            <p:nvPr/>
          </p:nvSpPr>
          <p:spPr>
            <a:xfrm>
              <a:off x="4231999" y="1299919"/>
              <a:ext cx="66833" cy="926649"/>
            </a:xfrm>
            <a:prstGeom prst="rect">
              <a:avLst/>
            </a:prstGeom>
            <a:solidFill>
              <a:srgbClr val="80BD41">
                <a:alpha val="100000"/>
              </a:srgbClr>
            </a:solidFill>
          </p:spPr>
          <p:txBody>
            <a:bodyPr/>
            <a:lstStyle/>
            <a:p>
              <a:endParaRPr/>
            </a:p>
          </p:txBody>
        </p:sp>
        <p:sp>
          <p:nvSpPr>
            <p:cNvPr id="349" name="rc349"/>
            <p:cNvSpPr/>
            <p:nvPr/>
          </p:nvSpPr>
          <p:spPr>
            <a:xfrm>
              <a:off x="4231999" y="1230011"/>
              <a:ext cx="66833" cy="48928"/>
            </a:xfrm>
            <a:prstGeom prst="rect">
              <a:avLst/>
            </a:prstGeom>
            <a:solidFill>
              <a:srgbClr val="0058AB">
                <a:alpha val="100000"/>
              </a:srgbClr>
            </a:solidFill>
          </p:spPr>
          <p:txBody>
            <a:bodyPr/>
            <a:lstStyle/>
            <a:p>
              <a:endParaRPr/>
            </a:p>
          </p:txBody>
        </p:sp>
        <p:sp>
          <p:nvSpPr>
            <p:cNvPr id="350" name="rc350"/>
            <p:cNvSpPr/>
            <p:nvPr/>
          </p:nvSpPr>
          <p:spPr>
            <a:xfrm>
              <a:off x="4231999" y="1278940"/>
              <a:ext cx="66833" cy="20979"/>
            </a:xfrm>
            <a:prstGeom prst="rect">
              <a:avLst/>
            </a:prstGeom>
            <a:solidFill>
              <a:srgbClr val="1CABE2">
                <a:alpha val="100000"/>
              </a:srgbClr>
            </a:solidFill>
          </p:spPr>
          <p:txBody>
            <a:bodyPr/>
            <a:lstStyle/>
            <a:p>
              <a:endParaRPr/>
            </a:p>
          </p:txBody>
        </p:sp>
        <p:sp>
          <p:nvSpPr>
            <p:cNvPr id="351" name="rc351"/>
            <p:cNvSpPr/>
            <p:nvPr/>
          </p:nvSpPr>
          <p:spPr>
            <a:xfrm>
              <a:off x="4306258" y="1257682"/>
              <a:ext cx="66833" cy="968885"/>
            </a:xfrm>
            <a:prstGeom prst="rect">
              <a:avLst/>
            </a:prstGeom>
            <a:solidFill>
              <a:srgbClr val="80BD41">
                <a:alpha val="100000"/>
              </a:srgbClr>
            </a:solidFill>
          </p:spPr>
          <p:txBody>
            <a:bodyPr/>
            <a:lstStyle/>
            <a:p>
              <a:endParaRPr/>
            </a:p>
          </p:txBody>
        </p:sp>
        <p:sp>
          <p:nvSpPr>
            <p:cNvPr id="352" name="rc352"/>
            <p:cNvSpPr/>
            <p:nvPr/>
          </p:nvSpPr>
          <p:spPr>
            <a:xfrm>
              <a:off x="4306258" y="1203850"/>
              <a:ext cx="66833" cy="30596"/>
            </a:xfrm>
            <a:prstGeom prst="rect">
              <a:avLst/>
            </a:prstGeom>
            <a:solidFill>
              <a:srgbClr val="0058AB">
                <a:alpha val="100000"/>
              </a:srgbClr>
            </a:solidFill>
          </p:spPr>
          <p:txBody>
            <a:bodyPr/>
            <a:lstStyle/>
            <a:p>
              <a:endParaRPr/>
            </a:p>
          </p:txBody>
        </p:sp>
        <p:sp>
          <p:nvSpPr>
            <p:cNvPr id="353" name="rc353"/>
            <p:cNvSpPr/>
            <p:nvPr/>
          </p:nvSpPr>
          <p:spPr>
            <a:xfrm>
              <a:off x="4306258" y="1234446"/>
              <a:ext cx="66833" cy="23236"/>
            </a:xfrm>
            <a:prstGeom prst="rect">
              <a:avLst/>
            </a:prstGeom>
            <a:solidFill>
              <a:srgbClr val="1CABE2">
                <a:alpha val="100000"/>
              </a:srgbClr>
            </a:solidFill>
          </p:spPr>
          <p:txBody>
            <a:bodyPr/>
            <a:lstStyle/>
            <a:p>
              <a:endParaRPr/>
            </a:p>
          </p:txBody>
        </p:sp>
        <p:sp>
          <p:nvSpPr>
            <p:cNvPr id="354" name="rc354"/>
            <p:cNvSpPr/>
            <p:nvPr/>
          </p:nvSpPr>
          <p:spPr>
            <a:xfrm>
              <a:off x="4380517" y="1227731"/>
              <a:ext cx="66833" cy="998836"/>
            </a:xfrm>
            <a:prstGeom prst="rect">
              <a:avLst/>
            </a:prstGeom>
            <a:solidFill>
              <a:srgbClr val="80BD41">
                <a:alpha val="100000"/>
              </a:srgbClr>
            </a:solidFill>
          </p:spPr>
          <p:txBody>
            <a:bodyPr/>
            <a:lstStyle/>
            <a:p>
              <a:endParaRPr/>
            </a:p>
          </p:txBody>
        </p:sp>
        <p:sp>
          <p:nvSpPr>
            <p:cNvPr id="355" name="rc355"/>
            <p:cNvSpPr/>
            <p:nvPr/>
          </p:nvSpPr>
          <p:spPr>
            <a:xfrm>
              <a:off x="4380517" y="1170779"/>
              <a:ext cx="66833" cy="39574"/>
            </a:xfrm>
            <a:prstGeom prst="rect">
              <a:avLst/>
            </a:prstGeom>
            <a:solidFill>
              <a:srgbClr val="0058AB">
                <a:alpha val="100000"/>
              </a:srgbClr>
            </a:solidFill>
          </p:spPr>
          <p:txBody>
            <a:bodyPr/>
            <a:lstStyle/>
            <a:p>
              <a:endParaRPr/>
            </a:p>
          </p:txBody>
        </p:sp>
        <p:sp>
          <p:nvSpPr>
            <p:cNvPr id="356" name="rc356"/>
            <p:cNvSpPr/>
            <p:nvPr/>
          </p:nvSpPr>
          <p:spPr>
            <a:xfrm>
              <a:off x="4380517" y="1210354"/>
              <a:ext cx="66833" cy="17376"/>
            </a:xfrm>
            <a:prstGeom prst="rect">
              <a:avLst/>
            </a:prstGeom>
            <a:solidFill>
              <a:srgbClr val="1CABE2">
                <a:alpha val="100000"/>
              </a:srgbClr>
            </a:solidFill>
          </p:spPr>
          <p:txBody>
            <a:bodyPr/>
            <a:lstStyle/>
            <a:p>
              <a:endParaRPr/>
            </a:p>
          </p:txBody>
        </p:sp>
        <p:sp>
          <p:nvSpPr>
            <p:cNvPr id="357" name="rc357"/>
            <p:cNvSpPr/>
            <p:nvPr/>
          </p:nvSpPr>
          <p:spPr>
            <a:xfrm>
              <a:off x="4454776" y="1241051"/>
              <a:ext cx="66833" cy="985516"/>
            </a:xfrm>
            <a:prstGeom prst="rect">
              <a:avLst/>
            </a:prstGeom>
            <a:solidFill>
              <a:srgbClr val="80BD41">
                <a:alpha val="100000"/>
              </a:srgbClr>
            </a:solidFill>
          </p:spPr>
          <p:txBody>
            <a:bodyPr/>
            <a:lstStyle/>
            <a:p>
              <a:endParaRPr/>
            </a:p>
          </p:txBody>
        </p:sp>
        <p:sp>
          <p:nvSpPr>
            <p:cNvPr id="358" name="rc358"/>
            <p:cNvSpPr/>
            <p:nvPr/>
          </p:nvSpPr>
          <p:spPr>
            <a:xfrm>
              <a:off x="4454776" y="1159099"/>
              <a:ext cx="66833" cy="64815"/>
            </a:xfrm>
            <a:prstGeom prst="rect">
              <a:avLst/>
            </a:prstGeom>
            <a:solidFill>
              <a:srgbClr val="0058AB">
                <a:alpha val="100000"/>
              </a:srgbClr>
            </a:solidFill>
          </p:spPr>
          <p:txBody>
            <a:bodyPr/>
            <a:lstStyle/>
            <a:p>
              <a:endParaRPr/>
            </a:p>
          </p:txBody>
        </p:sp>
        <p:sp>
          <p:nvSpPr>
            <p:cNvPr id="359" name="rc359"/>
            <p:cNvSpPr/>
            <p:nvPr/>
          </p:nvSpPr>
          <p:spPr>
            <a:xfrm>
              <a:off x="4454776" y="1223914"/>
              <a:ext cx="66833" cy="17137"/>
            </a:xfrm>
            <a:prstGeom prst="rect">
              <a:avLst/>
            </a:prstGeom>
            <a:solidFill>
              <a:srgbClr val="1CABE2">
                <a:alpha val="100000"/>
              </a:srgbClr>
            </a:solidFill>
          </p:spPr>
          <p:txBody>
            <a:bodyPr/>
            <a:lstStyle/>
            <a:p>
              <a:endParaRPr/>
            </a:p>
          </p:txBody>
        </p:sp>
        <p:sp>
          <p:nvSpPr>
            <p:cNvPr id="360" name="rc360"/>
            <p:cNvSpPr/>
            <p:nvPr/>
          </p:nvSpPr>
          <p:spPr>
            <a:xfrm>
              <a:off x="4529035" y="1266182"/>
              <a:ext cx="66833" cy="960386"/>
            </a:xfrm>
            <a:prstGeom prst="rect">
              <a:avLst/>
            </a:prstGeom>
            <a:solidFill>
              <a:srgbClr val="80BD41">
                <a:alpha val="100000"/>
              </a:srgbClr>
            </a:solidFill>
          </p:spPr>
          <p:txBody>
            <a:bodyPr/>
            <a:lstStyle/>
            <a:p>
              <a:endParaRPr/>
            </a:p>
          </p:txBody>
        </p:sp>
        <p:sp>
          <p:nvSpPr>
            <p:cNvPr id="361" name="rc361"/>
            <p:cNvSpPr/>
            <p:nvPr/>
          </p:nvSpPr>
          <p:spPr>
            <a:xfrm>
              <a:off x="4529035" y="1168286"/>
              <a:ext cx="66833" cy="80497"/>
            </a:xfrm>
            <a:prstGeom prst="rect">
              <a:avLst/>
            </a:prstGeom>
            <a:solidFill>
              <a:srgbClr val="0058AB">
                <a:alpha val="100000"/>
              </a:srgbClr>
            </a:solidFill>
          </p:spPr>
          <p:txBody>
            <a:bodyPr/>
            <a:lstStyle/>
            <a:p>
              <a:endParaRPr/>
            </a:p>
          </p:txBody>
        </p:sp>
        <p:sp>
          <p:nvSpPr>
            <p:cNvPr id="362" name="rc362"/>
            <p:cNvSpPr/>
            <p:nvPr/>
          </p:nvSpPr>
          <p:spPr>
            <a:xfrm>
              <a:off x="4529035" y="1248783"/>
              <a:ext cx="66833" cy="17398"/>
            </a:xfrm>
            <a:prstGeom prst="rect">
              <a:avLst/>
            </a:prstGeom>
            <a:solidFill>
              <a:srgbClr val="1CABE2">
                <a:alpha val="100000"/>
              </a:srgbClr>
            </a:solidFill>
          </p:spPr>
          <p:txBody>
            <a:bodyPr/>
            <a:lstStyle/>
            <a:p>
              <a:endParaRPr/>
            </a:p>
          </p:txBody>
        </p:sp>
        <p:sp>
          <p:nvSpPr>
            <p:cNvPr id="363" name="rc363"/>
            <p:cNvSpPr/>
            <p:nvPr/>
          </p:nvSpPr>
          <p:spPr>
            <a:xfrm>
              <a:off x="4603294" y="1274459"/>
              <a:ext cx="66833" cy="952108"/>
            </a:xfrm>
            <a:prstGeom prst="rect">
              <a:avLst/>
            </a:prstGeom>
            <a:solidFill>
              <a:srgbClr val="80BD41">
                <a:alpha val="100000"/>
              </a:srgbClr>
            </a:solidFill>
          </p:spPr>
          <p:txBody>
            <a:bodyPr/>
            <a:lstStyle/>
            <a:p>
              <a:endParaRPr/>
            </a:p>
          </p:txBody>
        </p:sp>
        <p:sp>
          <p:nvSpPr>
            <p:cNvPr id="364" name="rc364"/>
            <p:cNvSpPr/>
            <p:nvPr/>
          </p:nvSpPr>
          <p:spPr>
            <a:xfrm>
              <a:off x="4603294" y="1174456"/>
              <a:ext cx="66833" cy="84766"/>
            </a:xfrm>
            <a:prstGeom prst="rect">
              <a:avLst/>
            </a:prstGeom>
            <a:solidFill>
              <a:srgbClr val="0058AB">
                <a:alpha val="100000"/>
              </a:srgbClr>
            </a:solidFill>
          </p:spPr>
          <p:txBody>
            <a:bodyPr/>
            <a:lstStyle/>
            <a:p>
              <a:endParaRPr/>
            </a:p>
          </p:txBody>
        </p:sp>
        <p:sp>
          <p:nvSpPr>
            <p:cNvPr id="365" name="rc365"/>
            <p:cNvSpPr/>
            <p:nvPr/>
          </p:nvSpPr>
          <p:spPr>
            <a:xfrm>
              <a:off x="4603294" y="1259223"/>
              <a:ext cx="66833" cy="15236"/>
            </a:xfrm>
            <a:prstGeom prst="rect">
              <a:avLst/>
            </a:prstGeom>
            <a:solidFill>
              <a:srgbClr val="1CABE2">
                <a:alpha val="100000"/>
              </a:srgbClr>
            </a:solidFill>
          </p:spPr>
          <p:txBody>
            <a:bodyPr/>
            <a:lstStyle/>
            <a:p>
              <a:endParaRPr/>
            </a:p>
          </p:txBody>
        </p:sp>
        <p:sp>
          <p:nvSpPr>
            <p:cNvPr id="366" name="rc366"/>
            <p:cNvSpPr/>
            <p:nvPr/>
          </p:nvSpPr>
          <p:spPr>
            <a:xfrm>
              <a:off x="4677553" y="1220460"/>
              <a:ext cx="66833" cy="1006108"/>
            </a:xfrm>
            <a:prstGeom prst="rect">
              <a:avLst/>
            </a:prstGeom>
            <a:solidFill>
              <a:srgbClr val="80BD41">
                <a:alpha val="100000"/>
              </a:srgbClr>
            </a:solidFill>
          </p:spPr>
          <p:txBody>
            <a:bodyPr/>
            <a:lstStyle/>
            <a:p>
              <a:endParaRPr/>
            </a:p>
          </p:txBody>
        </p:sp>
        <p:sp>
          <p:nvSpPr>
            <p:cNvPr id="367" name="rc367"/>
            <p:cNvSpPr/>
            <p:nvPr/>
          </p:nvSpPr>
          <p:spPr>
            <a:xfrm>
              <a:off x="4677553" y="1148403"/>
              <a:ext cx="66833" cy="60635"/>
            </a:xfrm>
            <a:prstGeom prst="rect">
              <a:avLst/>
            </a:prstGeom>
            <a:solidFill>
              <a:srgbClr val="0058AB">
                <a:alpha val="100000"/>
              </a:srgbClr>
            </a:solidFill>
          </p:spPr>
          <p:txBody>
            <a:bodyPr/>
            <a:lstStyle/>
            <a:p>
              <a:endParaRPr/>
            </a:p>
          </p:txBody>
        </p:sp>
        <p:sp>
          <p:nvSpPr>
            <p:cNvPr id="368" name="rc368"/>
            <p:cNvSpPr/>
            <p:nvPr/>
          </p:nvSpPr>
          <p:spPr>
            <a:xfrm>
              <a:off x="4677553" y="1209039"/>
              <a:ext cx="66833" cy="11421"/>
            </a:xfrm>
            <a:prstGeom prst="rect">
              <a:avLst/>
            </a:prstGeom>
            <a:solidFill>
              <a:srgbClr val="1CABE2">
                <a:alpha val="100000"/>
              </a:srgbClr>
            </a:solidFill>
          </p:spPr>
          <p:txBody>
            <a:bodyPr/>
            <a:lstStyle/>
            <a:p>
              <a:endParaRPr/>
            </a:p>
          </p:txBody>
        </p:sp>
        <p:sp>
          <p:nvSpPr>
            <p:cNvPr id="369" name="rc369"/>
            <p:cNvSpPr/>
            <p:nvPr/>
          </p:nvSpPr>
          <p:spPr>
            <a:xfrm>
              <a:off x="4751812" y="1207809"/>
              <a:ext cx="66833" cy="1018758"/>
            </a:xfrm>
            <a:prstGeom prst="rect">
              <a:avLst/>
            </a:prstGeom>
            <a:solidFill>
              <a:srgbClr val="80BD41">
                <a:alpha val="100000"/>
              </a:srgbClr>
            </a:solidFill>
          </p:spPr>
          <p:txBody>
            <a:bodyPr/>
            <a:lstStyle/>
            <a:p>
              <a:endParaRPr/>
            </a:p>
          </p:txBody>
        </p:sp>
        <p:sp>
          <p:nvSpPr>
            <p:cNvPr id="370" name="rc370"/>
            <p:cNvSpPr/>
            <p:nvPr/>
          </p:nvSpPr>
          <p:spPr>
            <a:xfrm>
              <a:off x="4751812" y="1139891"/>
              <a:ext cx="66833" cy="51873"/>
            </a:xfrm>
            <a:prstGeom prst="rect">
              <a:avLst/>
            </a:prstGeom>
            <a:solidFill>
              <a:srgbClr val="0058AB">
                <a:alpha val="100000"/>
              </a:srgbClr>
            </a:solidFill>
          </p:spPr>
          <p:txBody>
            <a:bodyPr/>
            <a:lstStyle/>
            <a:p>
              <a:endParaRPr/>
            </a:p>
          </p:txBody>
        </p:sp>
        <p:sp>
          <p:nvSpPr>
            <p:cNvPr id="371" name="rc371"/>
            <p:cNvSpPr/>
            <p:nvPr/>
          </p:nvSpPr>
          <p:spPr>
            <a:xfrm>
              <a:off x="4751812" y="1191765"/>
              <a:ext cx="66833" cy="16044"/>
            </a:xfrm>
            <a:prstGeom prst="rect">
              <a:avLst/>
            </a:prstGeom>
            <a:solidFill>
              <a:srgbClr val="1CABE2">
                <a:alpha val="100000"/>
              </a:srgbClr>
            </a:solidFill>
          </p:spPr>
          <p:txBody>
            <a:bodyPr/>
            <a:lstStyle/>
            <a:p>
              <a:endParaRPr/>
            </a:p>
          </p:txBody>
        </p:sp>
        <p:sp>
          <p:nvSpPr>
            <p:cNvPr id="372" name="rc372"/>
            <p:cNvSpPr/>
            <p:nvPr/>
          </p:nvSpPr>
          <p:spPr>
            <a:xfrm>
              <a:off x="4826071" y="1253180"/>
              <a:ext cx="66833" cy="973388"/>
            </a:xfrm>
            <a:prstGeom prst="rect">
              <a:avLst/>
            </a:prstGeom>
            <a:solidFill>
              <a:srgbClr val="80BD41">
                <a:alpha val="100000"/>
              </a:srgbClr>
            </a:solidFill>
          </p:spPr>
          <p:txBody>
            <a:bodyPr/>
            <a:lstStyle/>
            <a:p>
              <a:endParaRPr/>
            </a:p>
          </p:txBody>
        </p:sp>
        <p:sp>
          <p:nvSpPr>
            <p:cNvPr id="373" name="rc373"/>
            <p:cNvSpPr/>
            <p:nvPr/>
          </p:nvSpPr>
          <p:spPr>
            <a:xfrm>
              <a:off x="4826071" y="1111866"/>
              <a:ext cx="66833" cy="83795"/>
            </a:xfrm>
            <a:prstGeom prst="rect">
              <a:avLst/>
            </a:prstGeom>
            <a:solidFill>
              <a:srgbClr val="0058AB">
                <a:alpha val="100000"/>
              </a:srgbClr>
            </a:solidFill>
          </p:spPr>
          <p:txBody>
            <a:bodyPr/>
            <a:lstStyle/>
            <a:p>
              <a:endParaRPr/>
            </a:p>
          </p:txBody>
        </p:sp>
        <p:sp>
          <p:nvSpPr>
            <p:cNvPr id="374" name="rc374"/>
            <p:cNvSpPr/>
            <p:nvPr/>
          </p:nvSpPr>
          <p:spPr>
            <a:xfrm>
              <a:off x="4826071" y="1195662"/>
              <a:ext cx="66833" cy="57518"/>
            </a:xfrm>
            <a:prstGeom prst="rect">
              <a:avLst/>
            </a:prstGeom>
            <a:solidFill>
              <a:srgbClr val="1CABE2">
                <a:alpha val="100000"/>
              </a:srgbClr>
            </a:solidFill>
          </p:spPr>
          <p:txBody>
            <a:bodyPr/>
            <a:lstStyle/>
            <a:p>
              <a:endParaRPr/>
            </a:p>
          </p:txBody>
        </p:sp>
        <p:sp>
          <p:nvSpPr>
            <p:cNvPr id="375" name="rc375"/>
            <p:cNvSpPr/>
            <p:nvPr/>
          </p:nvSpPr>
          <p:spPr>
            <a:xfrm>
              <a:off x="4900330" y="1248192"/>
              <a:ext cx="66833" cy="978376"/>
            </a:xfrm>
            <a:prstGeom prst="rect">
              <a:avLst/>
            </a:prstGeom>
            <a:solidFill>
              <a:srgbClr val="80BD41">
                <a:alpha val="100000"/>
              </a:srgbClr>
            </a:solidFill>
          </p:spPr>
          <p:txBody>
            <a:bodyPr/>
            <a:lstStyle/>
            <a:p>
              <a:endParaRPr/>
            </a:p>
          </p:txBody>
        </p:sp>
        <p:sp>
          <p:nvSpPr>
            <p:cNvPr id="376" name="rc376"/>
            <p:cNvSpPr/>
            <p:nvPr/>
          </p:nvSpPr>
          <p:spPr>
            <a:xfrm>
              <a:off x="4900330" y="1114173"/>
              <a:ext cx="66833" cy="77735"/>
            </a:xfrm>
            <a:prstGeom prst="rect">
              <a:avLst/>
            </a:prstGeom>
            <a:solidFill>
              <a:srgbClr val="0058AB">
                <a:alpha val="100000"/>
              </a:srgbClr>
            </a:solidFill>
          </p:spPr>
          <p:txBody>
            <a:bodyPr/>
            <a:lstStyle/>
            <a:p>
              <a:endParaRPr/>
            </a:p>
          </p:txBody>
        </p:sp>
        <p:sp>
          <p:nvSpPr>
            <p:cNvPr id="377" name="rc377"/>
            <p:cNvSpPr/>
            <p:nvPr/>
          </p:nvSpPr>
          <p:spPr>
            <a:xfrm>
              <a:off x="4900330" y="1191908"/>
              <a:ext cx="66833" cy="56283"/>
            </a:xfrm>
            <a:prstGeom prst="rect">
              <a:avLst/>
            </a:prstGeom>
            <a:solidFill>
              <a:srgbClr val="1CABE2">
                <a:alpha val="100000"/>
              </a:srgbClr>
            </a:solidFill>
          </p:spPr>
          <p:txBody>
            <a:bodyPr/>
            <a:lstStyle/>
            <a:p>
              <a:endParaRPr/>
            </a:p>
          </p:txBody>
        </p:sp>
        <p:sp>
          <p:nvSpPr>
            <p:cNvPr id="378" name="rc378"/>
            <p:cNvSpPr/>
            <p:nvPr/>
          </p:nvSpPr>
          <p:spPr>
            <a:xfrm>
              <a:off x="4974589" y="1270637"/>
              <a:ext cx="66833" cy="955930"/>
            </a:xfrm>
            <a:prstGeom prst="rect">
              <a:avLst/>
            </a:prstGeom>
            <a:solidFill>
              <a:srgbClr val="80BD41">
                <a:alpha val="100000"/>
              </a:srgbClr>
            </a:solidFill>
          </p:spPr>
          <p:txBody>
            <a:bodyPr/>
            <a:lstStyle/>
            <a:p>
              <a:endParaRPr/>
            </a:p>
          </p:txBody>
        </p:sp>
        <p:sp>
          <p:nvSpPr>
            <p:cNvPr id="379" name="rc379"/>
            <p:cNvSpPr/>
            <p:nvPr/>
          </p:nvSpPr>
          <p:spPr>
            <a:xfrm>
              <a:off x="4974589" y="1117756"/>
              <a:ext cx="66833" cy="102185"/>
            </a:xfrm>
            <a:prstGeom prst="rect">
              <a:avLst/>
            </a:prstGeom>
            <a:solidFill>
              <a:srgbClr val="0058AB">
                <a:alpha val="100000"/>
              </a:srgbClr>
            </a:solidFill>
          </p:spPr>
          <p:txBody>
            <a:bodyPr/>
            <a:lstStyle/>
            <a:p>
              <a:endParaRPr/>
            </a:p>
          </p:txBody>
        </p:sp>
        <p:sp>
          <p:nvSpPr>
            <p:cNvPr id="380" name="rc380"/>
            <p:cNvSpPr/>
            <p:nvPr/>
          </p:nvSpPr>
          <p:spPr>
            <a:xfrm>
              <a:off x="4974589" y="1219941"/>
              <a:ext cx="66833" cy="50696"/>
            </a:xfrm>
            <a:prstGeom prst="rect">
              <a:avLst/>
            </a:prstGeom>
            <a:solidFill>
              <a:srgbClr val="1CABE2">
                <a:alpha val="100000"/>
              </a:srgbClr>
            </a:solidFill>
          </p:spPr>
          <p:txBody>
            <a:bodyPr/>
            <a:lstStyle/>
            <a:p>
              <a:endParaRPr/>
            </a:p>
          </p:txBody>
        </p:sp>
        <p:sp>
          <p:nvSpPr>
            <p:cNvPr id="381" name="rc381"/>
            <p:cNvSpPr/>
            <p:nvPr/>
          </p:nvSpPr>
          <p:spPr>
            <a:xfrm>
              <a:off x="5048848" y="1256865"/>
              <a:ext cx="66833" cy="969703"/>
            </a:xfrm>
            <a:prstGeom prst="rect">
              <a:avLst/>
            </a:prstGeom>
            <a:solidFill>
              <a:srgbClr val="80BD41">
                <a:alpha val="100000"/>
              </a:srgbClr>
            </a:solidFill>
          </p:spPr>
          <p:txBody>
            <a:bodyPr/>
            <a:lstStyle/>
            <a:p>
              <a:endParaRPr/>
            </a:p>
          </p:txBody>
        </p:sp>
        <p:sp>
          <p:nvSpPr>
            <p:cNvPr id="382" name="rc382"/>
            <p:cNvSpPr/>
            <p:nvPr/>
          </p:nvSpPr>
          <p:spPr>
            <a:xfrm>
              <a:off x="5048848" y="1141123"/>
              <a:ext cx="66833" cy="76052"/>
            </a:xfrm>
            <a:prstGeom prst="rect">
              <a:avLst/>
            </a:prstGeom>
            <a:solidFill>
              <a:srgbClr val="0058AB">
                <a:alpha val="100000"/>
              </a:srgbClr>
            </a:solidFill>
          </p:spPr>
          <p:txBody>
            <a:bodyPr/>
            <a:lstStyle/>
            <a:p>
              <a:endParaRPr/>
            </a:p>
          </p:txBody>
        </p:sp>
        <p:sp>
          <p:nvSpPr>
            <p:cNvPr id="383" name="rc383"/>
            <p:cNvSpPr/>
            <p:nvPr/>
          </p:nvSpPr>
          <p:spPr>
            <a:xfrm>
              <a:off x="5048848" y="1217175"/>
              <a:ext cx="66833" cy="39689"/>
            </a:xfrm>
            <a:prstGeom prst="rect">
              <a:avLst/>
            </a:prstGeom>
            <a:solidFill>
              <a:srgbClr val="1CABE2">
                <a:alpha val="100000"/>
              </a:srgbClr>
            </a:solidFill>
          </p:spPr>
          <p:txBody>
            <a:bodyPr/>
            <a:lstStyle/>
            <a:p>
              <a:endParaRPr/>
            </a:p>
          </p:txBody>
        </p:sp>
        <p:sp>
          <p:nvSpPr>
            <p:cNvPr id="384" name="rc384"/>
            <p:cNvSpPr/>
            <p:nvPr/>
          </p:nvSpPr>
          <p:spPr>
            <a:xfrm>
              <a:off x="5123107" y="1241613"/>
              <a:ext cx="66833" cy="984954"/>
            </a:xfrm>
            <a:prstGeom prst="rect">
              <a:avLst/>
            </a:prstGeom>
            <a:solidFill>
              <a:srgbClr val="80BD41">
                <a:alpha val="100000"/>
              </a:srgbClr>
            </a:solidFill>
          </p:spPr>
          <p:txBody>
            <a:bodyPr/>
            <a:lstStyle/>
            <a:p>
              <a:endParaRPr/>
            </a:p>
          </p:txBody>
        </p:sp>
        <p:sp>
          <p:nvSpPr>
            <p:cNvPr id="385" name="rc385"/>
            <p:cNvSpPr/>
            <p:nvPr/>
          </p:nvSpPr>
          <p:spPr>
            <a:xfrm>
              <a:off x="5123107" y="1146737"/>
              <a:ext cx="66833" cy="56519"/>
            </a:xfrm>
            <a:prstGeom prst="rect">
              <a:avLst/>
            </a:prstGeom>
            <a:solidFill>
              <a:srgbClr val="0058AB">
                <a:alpha val="100000"/>
              </a:srgbClr>
            </a:solidFill>
          </p:spPr>
          <p:txBody>
            <a:bodyPr/>
            <a:lstStyle/>
            <a:p>
              <a:endParaRPr/>
            </a:p>
          </p:txBody>
        </p:sp>
        <p:sp>
          <p:nvSpPr>
            <p:cNvPr id="386" name="rc386"/>
            <p:cNvSpPr/>
            <p:nvPr/>
          </p:nvSpPr>
          <p:spPr>
            <a:xfrm>
              <a:off x="5123107" y="1203257"/>
              <a:ext cx="66833" cy="38356"/>
            </a:xfrm>
            <a:prstGeom prst="rect">
              <a:avLst/>
            </a:prstGeom>
            <a:solidFill>
              <a:srgbClr val="1CABE2">
                <a:alpha val="100000"/>
              </a:srgbClr>
            </a:solidFill>
          </p:spPr>
          <p:txBody>
            <a:bodyPr/>
            <a:lstStyle/>
            <a:p>
              <a:endParaRPr/>
            </a:p>
          </p:txBody>
        </p:sp>
        <p:sp>
          <p:nvSpPr>
            <p:cNvPr id="387" name="rc387"/>
            <p:cNvSpPr/>
            <p:nvPr/>
          </p:nvSpPr>
          <p:spPr>
            <a:xfrm>
              <a:off x="5197366" y="1254176"/>
              <a:ext cx="66833" cy="972392"/>
            </a:xfrm>
            <a:prstGeom prst="rect">
              <a:avLst/>
            </a:prstGeom>
            <a:solidFill>
              <a:srgbClr val="80BD41">
                <a:alpha val="100000"/>
              </a:srgbClr>
            </a:solidFill>
          </p:spPr>
          <p:txBody>
            <a:bodyPr/>
            <a:lstStyle/>
            <a:p>
              <a:endParaRPr/>
            </a:p>
          </p:txBody>
        </p:sp>
        <p:sp>
          <p:nvSpPr>
            <p:cNvPr id="388" name="rc388"/>
            <p:cNvSpPr/>
            <p:nvPr/>
          </p:nvSpPr>
          <p:spPr>
            <a:xfrm>
              <a:off x="5197366" y="1165839"/>
              <a:ext cx="66833" cy="64924"/>
            </a:xfrm>
            <a:prstGeom prst="rect">
              <a:avLst/>
            </a:prstGeom>
            <a:solidFill>
              <a:srgbClr val="0058AB">
                <a:alpha val="100000"/>
              </a:srgbClr>
            </a:solidFill>
          </p:spPr>
          <p:txBody>
            <a:bodyPr/>
            <a:lstStyle/>
            <a:p>
              <a:endParaRPr/>
            </a:p>
          </p:txBody>
        </p:sp>
        <p:sp>
          <p:nvSpPr>
            <p:cNvPr id="389" name="rc389"/>
            <p:cNvSpPr/>
            <p:nvPr/>
          </p:nvSpPr>
          <p:spPr>
            <a:xfrm>
              <a:off x="5197366" y="1230763"/>
              <a:ext cx="66833" cy="23412"/>
            </a:xfrm>
            <a:prstGeom prst="rect">
              <a:avLst/>
            </a:prstGeom>
            <a:solidFill>
              <a:srgbClr val="1CABE2">
                <a:alpha val="100000"/>
              </a:srgbClr>
            </a:solidFill>
          </p:spPr>
          <p:txBody>
            <a:bodyPr/>
            <a:lstStyle/>
            <a:p>
              <a:endParaRPr/>
            </a:p>
          </p:txBody>
        </p:sp>
        <p:sp>
          <p:nvSpPr>
            <p:cNvPr id="390" name="rc390"/>
            <p:cNvSpPr/>
            <p:nvPr/>
          </p:nvSpPr>
          <p:spPr>
            <a:xfrm>
              <a:off x="5271625" y="1304887"/>
              <a:ext cx="66833" cy="921680"/>
            </a:xfrm>
            <a:prstGeom prst="rect">
              <a:avLst/>
            </a:prstGeom>
            <a:solidFill>
              <a:srgbClr val="80BD41">
                <a:alpha val="100000"/>
              </a:srgbClr>
            </a:solidFill>
          </p:spPr>
          <p:txBody>
            <a:bodyPr/>
            <a:lstStyle/>
            <a:p>
              <a:endParaRPr/>
            </a:p>
          </p:txBody>
        </p:sp>
        <p:sp>
          <p:nvSpPr>
            <p:cNvPr id="391" name="rc391"/>
            <p:cNvSpPr/>
            <p:nvPr/>
          </p:nvSpPr>
          <p:spPr>
            <a:xfrm>
              <a:off x="5271625" y="1184851"/>
              <a:ext cx="66833" cy="83801"/>
            </a:xfrm>
            <a:prstGeom prst="rect">
              <a:avLst/>
            </a:prstGeom>
            <a:solidFill>
              <a:srgbClr val="0058AB">
                <a:alpha val="100000"/>
              </a:srgbClr>
            </a:solidFill>
          </p:spPr>
          <p:txBody>
            <a:bodyPr/>
            <a:lstStyle/>
            <a:p>
              <a:endParaRPr/>
            </a:p>
          </p:txBody>
        </p:sp>
        <p:sp>
          <p:nvSpPr>
            <p:cNvPr id="392" name="rc392"/>
            <p:cNvSpPr/>
            <p:nvPr/>
          </p:nvSpPr>
          <p:spPr>
            <a:xfrm>
              <a:off x="5271625" y="1268653"/>
              <a:ext cx="66833" cy="36234"/>
            </a:xfrm>
            <a:prstGeom prst="rect">
              <a:avLst/>
            </a:prstGeom>
            <a:solidFill>
              <a:srgbClr val="1CABE2">
                <a:alpha val="100000"/>
              </a:srgbClr>
            </a:solidFill>
          </p:spPr>
          <p:txBody>
            <a:bodyPr/>
            <a:lstStyle/>
            <a:p>
              <a:endParaRPr/>
            </a:p>
          </p:txBody>
        </p:sp>
        <p:sp>
          <p:nvSpPr>
            <p:cNvPr id="393" name="rc393"/>
            <p:cNvSpPr/>
            <p:nvPr/>
          </p:nvSpPr>
          <p:spPr>
            <a:xfrm>
              <a:off x="5345884" y="1321213"/>
              <a:ext cx="66833" cy="905354"/>
            </a:xfrm>
            <a:prstGeom prst="rect">
              <a:avLst/>
            </a:prstGeom>
            <a:solidFill>
              <a:srgbClr val="80BD41">
                <a:alpha val="100000"/>
              </a:srgbClr>
            </a:solidFill>
          </p:spPr>
          <p:txBody>
            <a:bodyPr/>
            <a:lstStyle/>
            <a:p>
              <a:endParaRPr/>
            </a:p>
          </p:txBody>
        </p:sp>
        <p:sp>
          <p:nvSpPr>
            <p:cNvPr id="394" name="rc394"/>
            <p:cNvSpPr/>
            <p:nvPr/>
          </p:nvSpPr>
          <p:spPr>
            <a:xfrm>
              <a:off x="5345884" y="1194790"/>
              <a:ext cx="66833" cy="88142"/>
            </a:xfrm>
            <a:prstGeom prst="rect">
              <a:avLst/>
            </a:prstGeom>
            <a:solidFill>
              <a:srgbClr val="0058AB">
                <a:alpha val="100000"/>
              </a:srgbClr>
            </a:solidFill>
          </p:spPr>
          <p:txBody>
            <a:bodyPr/>
            <a:lstStyle/>
            <a:p>
              <a:endParaRPr/>
            </a:p>
          </p:txBody>
        </p:sp>
        <p:sp>
          <p:nvSpPr>
            <p:cNvPr id="395" name="rc395"/>
            <p:cNvSpPr/>
            <p:nvPr/>
          </p:nvSpPr>
          <p:spPr>
            <a:xfrm>
              <a:off x="5345884" y="1282932"/>
              <a:ext cx="66833" cy="38281"/>
            </a:xfrm>
            <a:prstGeom prst="rect">
              <a:avLst/>
            </a:prstGeom>
            <a:solidFill>
              <a:srgbClr val="1CABE2">
                <a:alpha val="100000"/>
              </a:srgbClr>
            </a:solidFill>
          </p:spPr>
          <p:txBody>
            <a:bodyPr/>
            <a:lstStyle/>
            <a:p>
              <a:endParaRPr/>
            </a:p>
          </p:txBody>
        </p:sp>
        <p:sp>
          <p:nvSpPr>
            <p:cNvPr id="396" name="rc396"/>
            <p:cNvSpPr/>
            <p:nvPr/>
          </p:nvSpPr>
          <p:spPr>
            <a:xfrm>
              <a:off x="5420143" y="1349459"/>
              <a:ext cx="66833" cy="877108"/>
            </a:xfrm>
            <a:prstGeom prst="rect">
              <a:avLst/>
            </a:prstGeom>
            <a:solidFill>
              <a:srgbClr val="80BD41">
                <a:alpha val="100000"/>
              </a:srgbClr>
            </a:solidFill>
          </p:spPr>
          <p:txBody>
            <a:bodyPr/>
            <a:lstStyle/>
            <a:p>
              <a:endParaRPr/>
            </a:p>
          </p:txBody>
        </p:sp>
        <p:sp>
          <p:nvSpPr>
            <p:cNvPr id="397" name="rc397"/>
            <p:cNvSpPr/>
            <p:nvPr/>
          </p:nvSpPr>
          <p:spPr>
            <a:xfrm>
              <a:off x="5420143" y="1244279"/>
              <a:ext cx="66833" cy="80222"/>
            </a:xfrm>
            <a:prstGeom prst="rect">
              <a:avLst/>
            </a:prstGeom>
            <a:solidFill>
              <a:srgbClr val="0058AB">
                <a:alpha val="100000"/>
              </a:srgbClr>
            </a:solidFill>
          </p:spPr>
          <p:txBody>
            <a:bodyPr/>
            <a:lstStyle/>
            <a:p>
              <a:endParaRPr/>
            </a:p>
          </p:txBody>
        </p:sp>
        <p:sp>
          <p:nvSpPr>
            <p:cNvPr id="398" name="rc398"/>
            <p:cNvSpPr/>
            <p:nvPr/>
          </p:nvSpPr>
          <p:spPr>
            <a:xfrm>
              <a:off x="5420143" y="1324502"/>
              <a:ext cx="66833" cy="24957"/>
            </a:xfrm>
            <a:prstGeom prst="rect">
              <a:avLst/>
            </a:prstGeom>
            <a:solidFill>
              <a:srgbClr val="1CABE2">
                <a:alpha val="100000"/>
              </a:srgbClr>
            </a:solidFill>
          </p:spPr>
          <p:txBody>
            <a:bodyPr/>
            <a:lstStyle/>
            <a:p>
              <a:endParaRPr/>
            </a:p>
          </p:txBody>
        </p:sp>
        <p:sp>
          <p:nvSpPr>
            <p:cNvPr id="399" name="rc399"/>
            <p:cNvSpPr/>
            <p:nvPr/>
          </p:nvSpPr>
          <p:spPr>
            <a:xfrm>
              <a:off x="5494402" y="1363195"/>
              <a:ext cx="66833" cy="863372"/>
            </a:xfrm>
            <a:prstGeom prst="rect">
              <a:avLst/>
            </a:prstGeom>
            <a:solidFill>
              <a:srgbClr val="80BD41">
                <a:alpha val="100000"/>
              </a:srgbClr>
            </a:solidFill>
          </p:spPr>
          <p:txBody>
            <a:bodyPr/>
            <a:lstStyle/>
            <a:p>
              <a:endParaRPr/>
            </a:p>
          </p:txBody>
        </p:sp>
        <p:sp>
          <p:nvSpPr>
            <p:cNvPr id="400" name="rc400"/>
            <p:cNvSpPr/>
            <p:nvPr/>
          </p:nvSpPr>
          <p:spPr>
            <a:xfrm>
              <a:off x="5494402" y="1255475"/>
              <a:ext cx="66833" cy="74437"/>
            </a:xfrm>
            <a:prstGeom prst="rect">
              <a:avLst/>
            </a:prstGeom>
            <a:solidFill>
              <a:srgbClr val="0058AB">
                <a:alpha val="100000"/>
              </a:srgbClr>
            </a:solidFill>
          </p:spPr>
          <p:txBody>
            <a:bodyPr/>
            <a:lstStyle/>
            <a:p>
              <a:endParaRPr/>
            </a:p>
          </p:txBody>
        </p:sp>
        <p:sp>
          <p:nvSpPr>
            <p:cNvPr id="401" name="rc401"/>
            <p:cNvSpPr/>
            <p:nvPr/>
          </p:nvSpPr>
          <p:spPr>
            <a:xfrm>
              <a:off x="5494402" y="1329912"/>
              <a:ext cx="66833" cy="33283"/>
            </a:xfrm>
            <a:prstGeom prst="rect">
              <a:avLst/>
            </a:prstGeom>
            <a:solidFill>
              <a:srgbClr val="1CABE2">
                <a:alpha val="100000"/>
              </a:srgbClr>
            </a:solidFill>
          </p:spPr>
          <p:txBody>
            <a:bodyPr/>
            <a:lstStyle/>
            <a:p>
              <a:endParaRPr/>
            </a:p>
          </p:txBody>
        </p:sp>
        <p:sp>
          <p:nvSpPr>
            <p:cNvPr id="402" name="rc402"/>
            <p:cNvSpPr/>
            <p:nvPr/>
          </p:nvSpPr>
          <p:spPr>
            <a:xfrm>
              <a:off x="5568661" y="1406429"/>
              <a:ext cx="66833" cy="820139"/>
            </a:xfrm>
            <a:prstGeom prst="rect">
              <a:avLst/>
            </a:prstGeom>
            <a:solidFill>
              <a:srgbClr val="80BD41">
                <a:alpha val="100000"/>
              </a:srgbClr>
            </a:solidFill>
          </p:spPr>
          <p:txBody>
            <a:bodyPr/>
            <a:lstStyle/>
            <a:p>
              <a:endParaRPr/>
            </a:p>
          </p:txBody>
        </p:sp>
        <p:sp>
          <p:nvSpPr>
            <p:cNvPr id="403" name="rc403"/>
            <p:cNvSpPr/>
            <p:nvPr/>
          </p:nvSpPr>
          <p:spPr>
            <a:xfrm>
              <a:off x="5568661" y="1269385"/>
              <a:ext cx="66833" cy="99780"/>
            </a:xfrm>
            <a:prstGeom prst="rect">
              <a:avLst/>
            </a:prstGeom>
            <a:solidFill>
              <a:srgbClr val="0058AB">
                <a:alpha val="100000"/>
              </a:srgbClr>
            </a:solidFill>
          </p:spPr>
          <p:txBody>
            <a:bodyPr/>
            <a:lstStyle/>
            <a:p>
              <a:endParaRPr/>
            </a:p>
          </p:txBody>
        </p:sp>
        <p:sp>
          <p:nvSpPr>
            <p:cNvPr id="404" name="rc404"/>
            <p:cNvSpPr/>
            <p:nvPr/>
          </p:nvSpPr>
          <p:spPr>
            <a:xfrm>
              <a:off x="5568661" y="1369165"/>
              <a:ext cx="66833" cy="37264"/>
            </a:xfrm>
            <a:prstGeom prst="rect">
              <a:avLst/>
            </a:prstGeom>
            <a:solidFill>
              <a:srgbClr val="1CABE2">
                <a:alpha val="100000"/>
              </a:srgbClr>
            </a:solidFill>
          </p:spPr>
          <p:txBody>
            <a:bodyPr/>
            <a:lstStyle/>
            <a:p>
              <a:endParaRPr/>
            </a:p>
          </p:txBody>
        </p:sp>
        <p:sp>
          <p:nvSpPr>
            <p:cNvPr id="405" name="rc405"/>
            <p:cNvSpPr/>
            <p:nvPr/>
          </p:nvSpPr>
          <p:spPr>
            <a:xfrm>
              <a:off x="5642920" y="1402439"/>
              <a:ext cx="66833" cy="824128"/>
            </a:xfrm>
            <a:prstGeom prst="rect">
              <a:avLst/>
            </a:prstGeom>
            <a:solidFill>
              <a:srgbClr val="80BD41">
                <a:alpha val="100000"/>
              </a:srgbClr>
            </a:solidFill>
          </p:spPr>
          <p:txBody>
            <a:bodyPr/>
            <a:lstStyle/>
            <a:p>
              <a:endParaRPr/>
            </a:p>
          </p:txBody>
        </p:sp>
        <p:sp>
          <p:nvSpPr>
            <p:cNvPr id="406" name="rc406"/>
            <p:cNvSpPr/>
            <p:nvPr/>
          </p:nvSpPr>
          <p:spPr>
            <a:xfrm>
              <a:off x="5642920" y="1279429"/>
              <a:ext cx="66833" cy="90100"/>
            </a:xfrm>
            <a:prstGeom prst="rect">
              <a:avLst/>
            </a:prstGeom>
            <a:solidFill>
              <a:srgbClr val="0058AB">
                <a:alpha val="100000"/>
              </a:srgbClr>
            </a:solidFill>
          </p:spPr>
          <p:txBody>
            <a:bodyPr/>
            <a:lstStyle/>
            <a:p>
              <a:endParaRPr/>
            </a:p>
          </p:txBody>
        </p:sp>
        <p:sp>
          <p:nvSpPr>
            <p:cNvPr id="407" name="rc407"/>
            <p:cNvSpPr/>
            <p:nvPr/>
          </p:nvSpPr>
          <p:spPr>
            <a:xfrm>
              <a:off x="5642920" y="1369530"/>
              <a:ext cx="66833" cy="32909"/>
            </a:xfrm>
            <a:prstGeom prst="rect">
              <a:avLst/>
            </a:prstGeom>
            <a:solidFill>
              <a:srgbClr val="1CABE2">
                <a:alpha val="100000"/>
              </a:srgbClr>
            </a:solidFill>
          </p:spPr>
          <p:txBody>
            <a:bodyPr/>
            <a:lstStyle/>
            <a:p>
              <a:endParaRPr/>
            </a:p>
          </p:txBody>
        </p:sp>
        <p:sp>
          <p:nvSpPr>
            <p:cNvPr id="408" name="rc408"/>
            <p:cNvSpPr/>
            <p:nvPr/>
          </p:nvSpPr>
          <p:spPr>
            <a:xfrm>
              <a:off x="5717179" y="1285499"/>
              <a:ext cx="66833" cy="73461"/>
            </a:xfrm>
            <a:prstGeom prst="rect">
              <a:avLst/>
            </a:prstGeom>
            <a:solidFill>
              <a:srgbClr val="F26A21">
                <a:alpha val="100000"/>
              </a:srgbClr>
            </a:solidFill>
          </p:spPr>
          <p:txBody>
            <a:bodyPr/>
            <a:lstStyle/>
            <a:p>
              <a:endParaRPr/>
            </a:p>
          </p:txBody>
        </p:sp>
        <p:sp>
          <p:nvSpPr>
            <p:cNvPr id="409" name="rc409"/>
            <p:cNvSpPr/>
            <p:nvPr/>
          </p:nvSpPr>
          <p:spPr>
            <a:xfrm>
              <a:off x="5717179" y="1358960"/>
              <a:ext cx="66833" cy="867608"/>
            </a:xfrm>
            <a:prstGeom prst="rect">
              <a:avLst/>
            </a:prstGeom>
            <a:solidFill>
              <a:srgbClr val="FFC20E">
                <a:alpha val="100000"/>
              </a:srgbClr>
            </a:solidFill>
          </p:spPr>
          <p:txBody>
            <a:bodyPr/>
            <a:lstStyle/>
            <a:p>
              <a:endParaRPr/>
            </a:p>
          </p:txBody>
        </p:sp>
        <p:sp>
          <p:nvSpPr>
            <p:cNvPr id="410" name="rc410"/>
            <p:cNvSpPr/>
            <p:nvPr/>
          </p:nvSpPr>
          <p:spPr>
            <a:xfrm>
              <a:off x="5791438" y="1295557"/>
              <a:ext cx="66833" cy="59894"/>
            </a:xfrm>
            <a:prstGeom prst="rect">
              <a:avLst/>
            </a:prstGeom>
            <a:solidFill>
              <a:srgbClr val="F26A21">
                <a:alpha val="100000"/>
              </a:srgbClr>
            </a:solidFill>
          </p:spPr>
          <p:txBody>
            <a:bodyPr/>
            <a:lstStyle/>
            <a:p>
              <a:endParaRPr/>
            </a:p>
          </p:txBody>
        </p:sp>
        <p:sp>
          <p:nvSpPr>
            <p:cNvPr id="411" name="rc411"/>
            <p:cNvSpPr/>
            <p:nvPr/>
          </p:nvSpPr>
          <p:spPr>
            <a:xfrm>
              <a:off x="5791438" y="1355451"/>
              <a:ext cx="66833" cy="871116"/>
            </a:xfrm>
            <a:prstGeom prst="rect">
              <a:avLst/>
            </a:prstGeom>
            <a:solidFill>
              <a:srgbClr val="FFC20E">
                <a:alpha val="100000"/>
              </a:srgbClr>
            </a:solidFill>
          </p:spPr>
          <p:txBody>
            <a:bodyPr/>
            <a:lstStyle/>
            <a:p>
              <a:endParaRPr/>
            </a:p>
          </p:txBody>
        </p:sp>
        <p:sp>
          <p:nvSpPr>
            <p:cNvPr id="412" name="rc412"/>
            <p:cNvSpPr/>
            <p:nvPr/>
          </p:nvSpPr>
          <p:spPr>
            <a:xfrm>
              <a:off x="5865697" y="1303075"/>
              <a:ext cx="66833" cy="48833"/>
            </a:xfrm>
            <a:prstGeom prst="rect">
              <a:avLst/>
            </a:prstGeom>
            <a:solidFill>
              <a:srgbClr val="F26A21">
                <a:alpha val="100000"/>
              </a:srgbClr>
            </a:solidFill>
          </p:spPr>
          <p:txBody>
            <a:bodyPr/>
            <a:lstStyle/>
            <a:p>
              <a:endParaRPr/>
            </a:p>
          </p:txBody>
        </p:sp>
        <p:sp>
          <p:nvSpPr>
            <p:cNvPr id="413" name="rc413"/>
            <p:cNvSpPr/>
            <p:nvPr/>
          </p:nvSpPr>
          <p:spPr>
            <a:xfrm>
              <a:off x="5865697" y="1351909"/>
              <a:ext cx="66833" cy="874659"/>
            </a:xfrm>
            <a:prstGeom prst="rect">
              <a:avLst/>
            </a:prstGeom>
            <a:solidFill>
              <a:srgbClr val="FFC20E">
                <a:alpha val="100000"/>
              </a:srgbClr>
            </a:solidFill>
          </p:spPr>
          <p:txBody>
            <a:bodyPr/>
            <a:lstStyle/>
            <a:p>
              <a:endParaRPr/>
            </a:p>
          </p:txBody>
        </p:sp>
        <p:sp>
          <p:nvSpPr>
            <p:cNvPr id="414" name="rc414"/>
            <p:cNvSpPr/>
            <p:nvPr/>
          </p:nvSpPr>
          <p:spPr>
            <a:xfrm>
              <a:off x="5939956" y="1309093"/>
              <a:ext cx="66833" cy="39815"/>
            </a:xfrm>
            <a:prstGeom prst="rect">
              <a:avLst/>
            </a:prstGeom>
            <a:solidFill>
              <a:srgbClr val="F26A21">
                <a:alpha val="100000"/>
              </a:srgbClr>
            </a:solidFill>
          </p:spPr>
          <p:txBody>
            <a:bodyPr/>
            <a:lstStyle/>
            <a:p>
              <a:endParaRPr/>
            </a:p>
          </p:txBody>
        </p:sp>
        <p:sp>
          <p:nvSpPr>
            <p:cNvPr id="415" name="rc415"/>
            <p:cNvSpPr/>
            <p:nvPr/>
          </p:nvSpPr>
          <p:spPr>
            <a:xfrm>
              <a:off x="5939956" y="1348909"/>
              <a:ext cx="66833" cy="877659"/>
            </a:xfrm>
            <a:prstGeom prst="rect">
              <a:avLst/>
            </a:prstGeom>
            <a:solidFill>
              <a:srgbClr val="FFC20E">
                <a:alpha val="100000"/>
              </a:srgbClr>
            </a:solidFill>
          </p:spPr>
          <p:txBody>
            <a:bodyPr/>
            <a:lstStyle/>
            <a:p>
              <a:endParaRPr/>
            </a:p>
          </p:txBody>
        </p:sp>
        <p:sp>
          <p:nvSpPr>
            <p:cNvPr id="416" name="rc416"/>
            <p:cNvSpPr/>
            <p:nvPr/>
          </p:nvSpPr>
          <p:spPr>
            <a:xfrm>
              <a:off x="6014215" y="1312728"/>
              <a:ext cx="66833" cy="32462"/>
            </a:xfrm>
            <a:prstGeom prst="rect">
              <a:avLst/>
            </a:prstGeom>
            <a:solidFill>
              <a:srgbClr val="F26A21">
                <a:alpha val="100000"/>
              </a:srgbClr>
            </a:solidFill>
          </p:spPr>
          <p:txBody>
            <a:bodyPr/>
            <a:lstStyle/>
            <a:p>
              <a:endParaRPr/>
            </a:p>
          </p:txBody>
        </p:sp>
        <p:sp>
          <p:nvSpPr>
            <p:cNvPr id="417" name="rc417"/>
            <p:cNvSpPr/>
            <p:nvPr/>
          </p:nvSpPr>
          <p:spPr>
            <a:xfrm>
              <a:off x="6014215" y="1345190"/>
              <a:ext cx="66833" cy="881378"/>
            </a:xfrm>
            <a:prstGeom prst="rect">
              <a:avLst/>
            </a:prstGeom>
            <a:solidFill>
              <a:srgbClr val="FFC20E">
                <a:alpha val="100000"/>
              </a:srgbClr>
            </a:solidFill>
          </p:spPr>
          <p:txBody>
            <a:bodyPr/>
            <a:lstStyle/>
            <a:p>
              <a:endParaRPr/>
            </a:p>
          </p:txBody>
        </p:sp>
        <p:sp>
          <p:nvSpPr>
            <p:cNvPr id="418" name="pl418"/>
            <p:cNvSpPr/>
            <p:nvPr/>
          </p:nvSpPr>
          <p:spPr>
            <a:xfrm>
              <a:off x="3671714" y="3594815"/>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419" name="pl419"/>
            <p:cNvSpPr/>
            <p:nvPr/>
          </p:nvSpPr>
          <p:spPr>
            <a:xfrm>
              <a:off x="3671714" y="3310062"/>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420" name="pl420"/>
            <p:cNvSpPr/>
            <p:nvPr/>
          </p:nvSpPr>
          <p:spPr>
            <a:xfrm>
              <a:off x="3671714" y="3025309"/>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421" name="pl421"/>
            <p:cNvSpPr/>
            <p:nvPr/>
          </p:nvSpPr>
          <p:spPr>
            <a:xfrm>
              <a:off x="3671714" y="2740555"/>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422" name="pl422"/>
            <p:cNvSpPr/>
            <p:nvPr/>
          </p:nvSpPr>
          <p:spPr>
            <a:xfrm>
              <a:off x="3671714" y="373719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423" name="pl423"/>
            <p:cNvSpPr/>
            <p:nvPr/>
          </p:nvSpPr>
          <p:spPr>
            <a:xfrm>
              <a:off x="3671714" y="3452438"/>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424" name="pl424"/>
            <p:cNvSpPr/>
            <p:nvPr/>
          </p:nvSpPr>
          <p:spPr>
            <a:xfrm>
              <a:off x="3671714" y="316768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425" name="pl425"/>
            <p:cNvSpPr/>
            <p:nvPr/>
          </p:nvSpPr>
          <p:spPr>
            <a:xfrm>
              <a:off x="3671714" y="288293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426" name="pl426"/>
            <p:cNvSpPr/>
            <p:nvPr/>
          </p:nvSpPr>
          <p:spPr>
            <a:xfrm>
              <a:off x="3671714" y="2598179"/>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427" name="pl427"/>
            <p:cNvSpPr/>
            <p:nvPr/>
          </p:nvSpPr>
          <p:spPr>
            <a:xfrm>
              <a:off x="381986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8" name="pl428"/>
            <p:cNvSpPr/>
            <p:nvPr/>
          </p:nvSpPr>
          <p:spPr>
            <a:xfrm>
              <a:off x="419115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9" name="pl429"/>
            <p:cNvSpPr/>
            <p:nvPr/>
          </p:nvSpPr>
          <p:spPr>
            <a:xfrm>
              <a:off x="456245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0" name="pl430"/>
            <p:cNvSpPr/>
            <p:nvPr/>
          </p:nvSpPr>
          <p:spPr>
            <a:xfrm>
              <a:off x="493374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1" name="pl431"/>
            <p:cNvSpPr/>
            <p:nvPr/>
          </p:nvSpPr>
          <p:spPr>
            <a:xfrm>
              <a:off x="530504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2" name="pl432"/>
            <p:cNvSpPr/>
            <p:nvPr/>
          </p:nvSpPr>
          <p:spPr>
            <a:xfrm>
              <a:off x="567633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3" name="pl433"/>
            <p:cNvSpPr/>
            <p:nvPr/>
          </p:nvSpPr>
          <p:spPr>
            <a:xfrm>
              <a:off x="6047632"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4" name="rc434"/>
            <p:cNvSpPr/>
            <p:nvPr/>
          </p:nvSpPr>
          <p:spPr>
            <a:xfrm>
              <a:off x="3786445" y="3003681"/>
              <a:ext cx="66833" cy="733511"/>
            </a:xfrm>
            <a:prstGeom prst="rect">
              <a:avLst/>
            </a:prstGeom>
            <a:solidFill>
              <a:srgbClr val="80BD41">
                <a:alpha val="100000"/>
              </a:srgbClr>
            </a:solidFill>
          </p:spPr>
          <p:txBody>
            <a:bodyPr/>
            <a:lstStyle/>
            <a:p>
              <a:endParaRPr/>
            </a:p>
          </p:txBody>
        </p:sp>
        <p:sp>
          <p:nvSpPr>
            <p:cNvPr id="435" name="rc435"/>
            <p:cNvSpPr/>
            <p:nvPr/>
          </p:nvSpPr>
          <p:spPr>
            <a:xfrm>
              <a:off x="3786445" y="2888890"/>
              <a:ext cx="66833" cy="64908"/>
            </a:xfrm>
            <a:prstGeom prst="rect">
              <a:avLst/>
            </a:prstGeom>
            <a:solidFill>
              <a:srgbClr val="0058AB">
                <a:alpha val="100000"/>
              </a:srgbClr>
            </a:solidFill>
          </p:spPr>
          <p:txBody>
            <a:bodyPr/>
            <a:lstStyle/>
            <a:p>
              <a:endParaRPr/>
            </a:p>
          </p:txBody>
        </p:sp>
        <p:sp>
          <p:nvSpPr>
            <p:cNvPr id="436" name="rc436"/>
            <p:cNvSpPr/>
            <p:nvPr/>
          </p:nvSpPr>
          <p:spPr>
            <a:xfrm>
              <a:off x="3786445" y="2953798"/>
              <a:ext cx="66833" cy="49882"/>
            </a:xfrm>
            <a:prstGeom prst="rect">
              <a:avLst/>
            </a:prstGeom>
            <a:solidFill>
              <a:srgbClr val="1CABE2">
                <a:alpha val="100000"/>
              </a:srgbClr>
            </a:solidFill>
          </p:spPr>
          <p:txBody>
            <a:bodyPr/>
            <a:lstStyle/>
            <a:p>
              <a:endParaRPr/>
            </a:p>
          </p:txBody>
        </p:sp>
        <p:sp>
          <p:nvSpPr>
            <p:cNvPr id="437" name="rc437"/>
            <p:cNvSpPr/>
            <p:nvPr/>
          </p:nvSpPr>
          <p:spPr>
            <a:xfrm>
              <a:off x="3860704" y="2990017"/>
              <a:ext cx="66833" cy="747175"/>
            </a:xfrm>
            <a:prstGeom prst="rect">
              <a:avLst/>
            </a:prstGeom>
            <a:solidFill>
              <a:srgbClr val="80BD41">
                <a:alpha val="100000"/>
              </a:srgbClr>
            </a:solidFill>
          </p:spPr>
          <p:txBody>
            <a:bodyPr/>
            <a:lstStyle/>
            <a:p>
              <a:endParaRPr/>
            </a:p>
          </p:txBody>
        </p:sp>
        <p:sp>
          <p:nvSpPr>
            <p:cNvPr id="438" name="rc438"/>
            <p:cNvSpPr/>
            <p:nvPr/>
          </p:nvSpPr>
          <p:spPr>
            <a:xfrm>
              <a:off x="3860704" y="2878593"/>
              <a:ext cx="66833" cy="63707"/>
            </a:xfrm>
            <a:prstGeom prst="rect">
              <a:avLst/>
            </a:prstGeom>
            <a:solidFill>
              <a:srgbClr val="0058AB">
                <a:alpha val="100000"/>
              </a:srgbClr>
            </a:solidFill>
          </p:spPr>
          <p:txBody>
            <a:bodyPr/>
            <a:lstStyle/>
            <a:p>
              <a:endParaRPr/>
            </a:p>
          </p:txBody>
        </p:sp>
        <p:sp>
          <p:nvSpPr>
            <p:cNvPr id="439" name="rc439"/>
            <p:cNvSpPr/>
            <p:nvPr/>
          </p:nvSpPr>
          <p:spPr>
            <a:xfrm>
              <a:off x="3860704" y="2942300"/>
              <a:ext cx="66833" cy="47716"/>
            </a:xfrm>
            <a:prstGeom prst="rect">
              <a:avLst/>
            </a:prstGeom>
            <a:solidFill>
              <a:srgbClr val="1CABE2">
                <a:alpha val="100000"/>
              </a:srgbClr>
            </a:solidFill>
          </p:spPr>
          <p:txBody>
            <a:bodyPr/>
            <a:lstStyle/>
            <a:p>
              <a:endParaRPr/>
            </a:p>
          </p:txBody>
        </p:sp>
        <p:sp>
          <p:nvSpPr>
            <p:cNvPr id="440" name="rc440"/>
            <p:cNvSpPr/>
            <p:nvPr/>
          </p:nvSpPr>
          <p:spPr>
            <a:xfrm>
              <a:off x="3934963" y="3001225"/>
              <a:ext cx="66833" cy="735966"/>
            </a:xfrm>
            <a:prstGeom prst="rect">
              <a:avLst/>
            </a:prstGeom>
            <a:solidFill>
              <a:srgbClr val="80BD41">
                <a:alpha val="100000"/>
              </a:srgbClr>
            </a:solidFill>
          </p:spPr>
          <p:txBody>
            <a:bodyPr/>
            <a:lstStyle/>
            <a:p>
              <a:endParaRPr/>
            </a:p>
          </p:txBody>
        </p:sp>
        <p:sp>
          <p:nvSpPr>
            <p:cNvPr id="441" name="rc441"/>
            <p:cNvSpPr/>
            <p:nvPr/>
          </p:nvSpPr>
          <p:spPr>
            <a:xfrm>
              <a:off x="3934963" y="2869273"/>
              <a:ext cx="66833" cy="79294"/>
            </a:xfrm>
            <a:prstGeom prst="rect">
              <a:avLst/>
            </a:prstGeom>
            <a:solidFill>
              <a:srgbClr val="0058AB">
                <a:alpha val="100000"/>
              </a:srgbClr>
            </a:solidFill>
          </p:spPr>
          <p:txBody>
            <a:bodyPr/>
            <a:lstStyle/>
            <a:p>
              <a:endParaRPr/>
            </a:p>
          </p:txBody>
        </p:sp>
        <p:sp>
          <p:nvSpPr>
            <p:cNvPr id="442" name="rc442"/>
            <p:cNvSpPr/>
            <p:nvPr/>
          </p:nvSpPr>
          <p:spPr>
            <a:xfrm>
              <a:off x="3934963" y="2948568"/>
              <a:ext cx="66833" cy="52657"/>
            </a:xfrm>
            <a:prstGeom prst="rect">
              <a:avLst/>
            </a:prstGeom>
            <a:solidFill>
              <a:srgbClr val="1CABE2">
                <a:alpha val="100000"/>
              </a:srgbClr>
            </a:solidFill>
          </p:spPr>
          <p:txBody>
            <a:bodyPr/>
            <a:lstStyle/>
            <a:p>
              <a:endParaRPr/>
            </a:p>
          </p:txBody>
        </p:sp>
        <p:sp>
          <p:nvSpPr>
            <p:cNvPr id="443" name="rc443"/>
            <p:cNvSpPr/>
            <p:nvPr/>
          </p:nvSpPr>
          <p:spPr>
            <a:xfrm>
              <a:off x="4009222" y="2981429"/>
              <a:ext cx="66833" cy="755762"/>
            </a:xfrm>
            <a:prstGeom prst="rect">
              <a:avLst/>
            </a:prstGeom>
            <a:solidFill>
              <a:srgbClr val="80BD41">
                <a:alpha val="100000"/>
              </a:srgbClr>
            </a:solidFill>
          </p:spPr>
          <p:txBody>
            <a:bodyPr/>
            <a:lstStyle/>
            <a:p>
              <a:endParaRPr/>
            </a:p>
          </p:txBody>
        </p:sp>
        <p:sp>
          <p:nvSpPr>
            <p:cNvPr id="444" name="rc444"/>
            <p:cNvSpPr/>
            <p:nvPr/>
          </p:nvSpPr>
          <p:spPr>
            <a:xfrm>
              <a:off x="4009222" y="2855017"/>
              <a:ext cx="66833" cy="70601"/>
            </a:xfrm>
            <a:prstGeom prst="rect">
              <a:avLst/>
            </a:prstGeom>
            <a:solidFill>
              <a:srgbClr val="0058AB">
                <a:alpha val="100000"/>
              </a:srgbClr>
            </a:solidFill>
          </p:spPr>
          <p:txBody>
            <a:bodyPr/>
            <a:lstStyle/>
            <a:p>
              <a:endParaRPr/>
            </a:p>
          </p:txBody>
        </p:sp>
        <p:sp>
          <p:nvSpPr>
            <p:cNvPr id="445" name="rc445"/>
            <p:cNvSpPr/>
            <p:nvPr/>
          </p:nvSpPr>
          <p:spPr>
            <a:xfrm>
              <a:off x="4009222" y="2925618"/>
              <a:ext cx="66833" cy="55810"/>
            </a:xfrm>
            <a:prstGeom prst="rect">
              <a:avLst/>
            </a:prstGeom>
            <a:solidFill>
              <a:srgbClr val="1CABE2">
                <a:alpha val="100000"/>
              </a:srgbClr>
            </a:solidFill>
          </p:spPr>
          <p:txBody>
            <a:bodyPr/>
            <a:lstStyle/>
            <a:p>
              <a:endParaRPr/>
            </a:p>
          </p:txBody>
        </p:sp>
        <p:sp>
          <p:nvSpPr>
            <p:cNvPr id="446" name="rc446"/>
            <p:cNvSpPr/>
            <p:nvPr/>
          </p:nvSpPr>
          <p:spPr>
            <a:xfrm>
              <a:off x="4083481" y="2950406"/>
              <a:ext cx="66833" cy="786785"/>
            </a:xfrm>
            <a:prstGeom prst="rect">
              <a:avLst/>
            </a:prstGeom>
            <a:solidFill>
              <a:srgbClr val="80BD41">
                <a:alpha val="100000"/>
              </a:srgbClr>
            </a:solidFill>
          </p:spPr>
          <p:txBody>
            <a:bodyPr/>
            <a:lstStyle/>
            <a:p>
              <a:endParaRPr/>
            </a:p>
          </p:txBody>
        </p:sp>
        <p:sp>
          <p:nvSpPr>
            <p:cNvPr id="447" name="rc447"/>
            <p:cNvSpPr/>
            <p:nvPr/>
          </p:nvSpPr>
          <p:spPr>
            <a:xfrm>
              <a:off x="4083481" y="2837154"/>
              <a:ext cx="66833" cy="61383"/>
            </a:xfrm>
            <a:prstGeom prst="rect">
              <a:avLst/>
            </a:prstGeom>
            <a:solidFill>
              <a:srgbClr val="0058AB">
                <a:alpha val="100000"/>
              </a:srgbClr>
            </a:solidFill>
          </p:spPr>
          <p:txBody>
            <a:bodyPr/>
            <a:lstStyle/>
            <a:p>
              <a:endParaRPr/>
            </a:p>
          </p:txBody>
        </p:sp>
        <p:sp>
          <p:nvSpPr>
            <p:cNvPr id="448" name="rc448"/>
            <p:cNvSpPr/>
            <p:nvPr/>
          </p:nvSpPr>
          <p:spPr>
            <a:xfrm>
              <a:off x="4083481" y="2898538"/>
              <a:ext cx="66833" cy="51868"/>
            </a:xfrm>
            <a:prstGeom prst="rect">
              <a:avLst/>
            </a:prstGeom>
            <a:solidFill>
              <a:srgbClr val="1CABE2">
                <a:alpha val="100000"/>
              </a:srgbClr>
            </a:solidFill>
          </p:spPr>
          <p:txBody>
            <a:bodyPr/>
            <a:lstStyle/>
            <a:p>
              <a:endParaRPr/>
            </a:p>
          </p:txBody>
        </p:sp>
        <p:sp>
          <p:nvSpPr>
            <p:cNvPr id="449" name="rc449"/>
            <p:cNvSpPr/>
            <p:nvPr/>
          </p:nvSpPr>
          <p:spPr>
            <a:xfrm>
              <a:off x="4157740" y="2928445"/>
              <a:ext cx="66833" cy="808746"/>
            </a:xfrm>
            <a:prstGeom prst="rect">
              <a:avLst/>
            </a:prstGeom>
            <a:solidFill>
              <a:srgbClr val="80BD41">
                <a:alpha val="100000"/>
              </a:srgbClr>
            </a:solidFill>
          </p:spPr>
          <p:txBody>
            <a:bodyPr/>
            <a:lstStyle/>
            <a:p>
              <a:endParaRPr/>
            </a:p>
          </p:txBody>
        </p:sp>
        <p:sp>
          <p:nvSpPr>
            <p:cNvPr id="450" name="rc450"/>
            <p:cNvSpPr/>
            <p:nvPr/>
          </p:nvSpPr>
          <p:spPr>
            <a:xfrm>
              <a:off x="4157740" y="2815812"/>
              <a:ext cx="66833" cy="57610"/>
            </a:xfrm>
            <a:prstGeom prst="rect">
              <a:avLst/>
            </a:prstGeom>
            <a:solidFill>
              <a:srgbClr val="0058AB">
                <a:alpha val="100000"/>
              </a:srgbClr>
            </a:solidFill>
          </p:spPr>
          <p:txBody>
            <a:bodyPr/>
            <a:lstStyle/>
            <a:p>
              <a:endParaRPr/>
            </a:p>
          </p:txBody>
        </p:sp>
        <p:sp>
          <p:nvSpPr>
            <p:cNvPr id="451" name="rc451"/>
            <p:cNvSpPr/>
            <p:nvPr/>
          </p:nvSpPr>
          <p:spPr>
            <a:xfrm>
              <a:off x="4157740" y="2873422"/>
              <a:ext cx="66833" cy="55023"/>
            </a:xfrm>
            <a:prstGeom prst="rect">
              <a:avLst/>
            </a:prstGeom>
            <a:solidFill>
              <a:srgbClr val="1CABE2">
                <a:alpha val="100000"/>
              </a:srgbClr>
            </a:solidFill>
          </p:spPr>
          <p:txBody>
            <a:bodyPr/>
            <a:lstStyle/>
            <a:p>
              <a:endParaRPr/>
            </a:p>
          </p:txBody>
        </p:sp>
        <p:sp>
          <p:nvSpPr>
            <p:cNvPr id="452" name="rc452"/>
            <p:cNvSpPr/>
            <p:nvPr/>
          </p:nvSpPr>
          <p:spPr>
            <a:xfrm>
              <a:off x="4231999" y="2904370"/>
              <a:ext cx="66833" cy="832821"/>
            </a:xfrm>
            <a:prstGeom prst="rect">
              <a:avLst/>
            </a:prstGeom>
            <a:solidFill>
              <a:srgbClr val="80BD41">
                <a:alpha val="100000"/>
              </a:srgbClr>
            </a:solidFill>
          </p:spPr>
          <p:txBody>
            <a:bodyPr/>
            <a:lstStyle/>
            <a:p>
              <a:endParaRPr/>
            </a:p>
          </p:txBody>
        </p:sp>
        <p:sp>
          <p:nvSpPr>
            <p:cNvPr id="453" name="rc453"/>
            <p:cNvSpPr/>
            <p:nvPr/>
          </p:nvSpPr>
          <p:spPr>
            <a:xfrm>
              <a:off x="4231999" y="2789723"/>
              <a:ext cx="66833" cy="60643"/>
            </a:xfrm>
            <a:prstGeom prst="rect">
              <a:avLst/>
            </a:prstGeom>
            <a:solidFill>
              <a:srgbClr val="0058AB">
                <a:alpha val="100000"/>
              </a:srgbClr>
            </a:solidFill>
          </p:spPr>
          <p:txBody>
            <a:bodyPr/>
            <a:lstStyle/>
            <a:p>
              <a:endParaRPr/>
            </a:p>
          </p:txBody>
        </p:sp>
        <p:sp>
          <p:nvSpPr>
            <p:cNvPr id="454" name="rc454"/>
            <p:cNvSpPr/>
            <p:nvPr/>
          </p:nvSpPr>
          <p:spPr>
            <a:xfrm>
              <a:off x="4231999" y="2850366"/>
              <a:ext cx="66833" cy="54003"/>
            </a:xfrm>
            <a:prstGeom prst="rect">
              <a:avLst/>
            </a:prstGeom>
            <a:solidFill>
              <a:srgbClr val="1CABE2">
                <a:alpha val="100000"/>
              </a:srgbClr>
            </a:solidFill>
          </p:spPr>
          <p:txBody>
            <a:bodyPr/>
            <a:lstStyle/>
            <a:p>
              <a:endParaRPr/>
            </a:p>
          </p:txBody>
        </p:sp>
        <p:sp>
          <p:nvSpPr>
            <p:cNvPr id="455" name="rc455"/>
            <p:cNvSpPr/>
            <p:nvPr/>
          </p:nvSpPr>
          <p:spPr>
            <a:xfrm>
              <a:off x="4306258" y="2869413"/>
              <a:ext cx="66833" cy="867778"/>
            </a:xfrm>
            <a:prstGeom prst="rect">
              <a:avLst/>
            </a:prstGeom>
            <a:solidFill>
              <a:srgbClr val="80BD41">
                <a:alpha val="100000"/>
              </a:srgbClr>
            </a:solidFill>
          </p:spPr>
          <p:txBody>
            <a:bodyPr/>
            <a:lstStyle/>
            <a:p>
              <a:endParaRPr/>
            </a:p>
          </p:txBody>
        </p:sp>
        <p:sp>
          <p:nvSpPr>
            <p:cNvPr id="456" name="rc456"/>
            <p:cNvSpPr/>
            <p:nvPr/>
          </p:nvSpPr>
          <p:spPr>
            <a:xfrm>
              <a:off x="4306258" y="2761590"/>
              <a:ext cx="66833" cy="60620"/>
            </a:xfrm>
            <a:prstGeom prst="rect">
              <a:avLst/>
            </a:prstGeom>
            <a:solidFill>
              <a:srgbClr val="0058AB">
                <a:alpha val="100000"/>
              </a:srgbClr>
            </a:solidFill>
          </p:spPr>
          <p:txBody>
            <a:bodyPr/>
            <a:lstStyle/>
            <a:p>
              <a:endParaRPr/>
            </a:p>
          </p:txBody>
        </p:sp>
        <p:sp>
          <p:nvSpPr>
            <p:cNvPr id="457" name="rc457"/>
            <p:cNvSpPr/>
            <p:nvPr/>
          </p:nvSpPr>
          <p:spPr>
            <a:xfrm>
              <a:off x="4306258" y="2822210"/>
              <a:ext cx="66833" cy="47203"/>
            </a:xfrm>
            <a:prstGeom prst="rect">
              <a:avLst/>
            </a:prstGeom>
            <a:solidFill>
              <a:srgbClr val="1CABE2">
                <a:alpha val="100000"/>
              </a:srgbClr>
            </a:solidFill>
          </p:spPr>
          <p:txBody>
            <a:bodyPr/>
            <a:lstStyle/>
            <a:p>
              <a:endParaRPr/>
            </a:p>
          </p:txBody>
        </p:sp>
        <p:sp>
          <p:nvSpPr>
            <p:cNvPr id="458" name="rc458"/>
            <p:cNvSpPr/>
            <p:nvPr/>
          </p:nvSpPr>
          <p:spPr>
            <a:xfrm>
              <a:off x="4380517" y="2834881"/>
              <a:ext cx="66833" cy="902310"/>
            </a:xfrm>
            <a:prstGeom prst="rect">
              <a:avLst/>
            </a:prstGeom>
            <a:solidFill>
              <a:srgbClr val="80BD41">
                <a:alpha val="100000"/>
              </a:srgbClr>
            </a:solidFill>
          </p:spPr>
          <p:txBody>
            <a:bodyPr/>
            <a:lstStyle/>
            <a:p>
              <a:endParaRPr/>
            </a:p>
          </p:txBody>
        </p:sp>
        <p:sp>
          <p:nvSpPr>
            <p:cNvPr id="459" name="rc459"/>
            <p:cNvSpPr/>
            <p:nvPr/>
          </p:nvSpPr>
          <p:spPr>
            <a:xfrm>
              <a:off x="4380517" y="2737046"/>
              <a:ext cx="66833" cy="51700"/>
            </a:xfrm>
            <a:prstGeom prst="rect">
              <a:avLst/>
            </a:prstGeom>
            <a:solidFill>
              <a:srgbClr val="0058AB">
                <a:alpha val="100000"/>
              </a:srgbClr>
            </a:solidFill>
          </p:spPr>
          <p:txBody>
            <a:bodyPr/>
            <a:lstStyle/>
            <a:p>
              <a:endParaRPr/>
            </a:p>
          </p:txBody>
        </p:sp>
        <p:sp>
          <p:nvSpPr>
            <p:cNvPr id="460" name="rc460"/>
            <p:cNvSpPr/>
            <p:nvPr/>
          </p:nvSpPr>
          <p:spPr>
            <a:xfrm>
              <a:off x="4380517" y="2788746"/>
              <a:ext cx="66833" cy="46135"/>
            </a:xfrm>
            <a:prstGeom prst="rect">
              <a:avLst/>
            </a:prstGeom>
            <a:solidFill>
              <a:srgbClr val="1CABE2">
                <a:alpha val="100000"/>
              </a:srgbClr>
            </a:solidFill>
          </p:spPr>
          <p:txBody>
            <a:bodyPr/>
            <a:lstStyle/>
            <a:p>
              <a:endParaRPr/>
            </a:p>
          </p:txBody>
        </p:sp>
        <p:sp>
          <p:nvSpPr>
            <p:cNvPr id="461" name="rc461"/>
            <p:cNvSpPr/>
            <p:nvPr/>
          </p:nvSpPr>
          <p:spPr>
            <a:xfrm>
              <a:off x="4454776" y="2811660"/>
              <a:ext cx="66833" cy="925531"/>
            </a:xfrm>
            <a:prstGeom prst="rect">
              <a:avLst/>
            </a:prstGeom>
            <a:solidFill>
              <a:srgbClr val="80BD41">
                <a:alpha val="100000"/>
              </a:srgbClr>
            </a:solidFill>
          </p:spPr>
          <p:txBody>
            <a:bodyPr/>
            <a:lstStyle/>
            <a:p>
              <a:endParaRPr/>
            </a:p>
          </p:txBody>
        </p:sp>
        <p:sp>
          <p:nvSpPr>
            <p:cNvPr id="462" name="rc462"/>
            <p:cNvSpPr/>
            <p:nvPr/>
          </p:nvSpPr>
          <p:spPr>
            <a:xfrm>
              <a:off x="4454776" y="2712282"/>
              <a:ext cx="66833" cy="56204"/>
            </a:xfrm>
            <a:prstGeom prst="rect">
              <a:avLst/>
            </a:prstGeom>
            <a:solidFill>
              <a:srgbClr val="0058AB">
                <a:alpha val="100000"/>
              </a:srgbClr>
            </a:solidFill>
          </p:spPr>
          <p:txBody>
            <a:bodyPr/>
            <a:lstStyle/>
            <a:p>
              <a:endParaRPr/>
            </a:p>
          </p:txBody>
        </p:sp>
        <p:sp>
          <p:nvSpPr>
            <p:cNvPr id="463" name="rc463"/>
            <p:cNvSpPr/>
            <p:nvPr/>
          </p:nvSpPr>
          <p:spPr>
            <a:xfrm>
              <a:off x="4454776" y="2768487"/>
              <a:ext cx="66833" cy="43173"/>
            </a:xfrm>
            <a:prstGeom prst="rect">
              <a:avLst/>
            </a:prstGeom>
            <a:solidFill>
              <a:srgbClr val="1CABE2">
                <a:alpha val="100000"/>
              </a:srgbClr>
            </a:solidFill>
          </p:spPr>
          <p:txBody>
            <a:bodyPr/>
            <a:lstStyle/>
            <a:p>
              <a:endParaRPr/>
            </a:p>
          </p:txBody>
        </p:sp>
        <p:sp>
          <p:nvSpPr>
            <p:cNvPr id="464" name="rc464"/>
            <p:cNvSpPr/>
            <p:nvPr/>
          </p:nvSpPr>
          <p:spPr>
            <a:xfrm>
              <a:off x="4529035" y="2777533"/>
              <a:ext cx="66833" cy="959658"/>
            </a:xfrm>
            <a:prstGeom prst="rect">
              <a:avLst/>
            </a:prstGeom>
            <a:solidFill>
              <a:srgbClr val="80BD41">
                <a:alpha val="100000"/>
              </a:srgbClr>
            </a:solidFill>
          </p:spPr>
          <p:txBody>
            <a:bodyPr/>
            <a:lstStyle/>
            <a:p>
              <a:endParaRPr/>
            </a:p>
          </p:txBody>
        </p:sp>
        <p:sp>
          <p:nvSpPr>
            <p:cNvPr id="465" name="rc465"/>
            <p:cNvSpPr/>
            <p:nvPr/>
          </p:nvSpPr>
          <p:spPr>
            <a:xfrm>
              <a:off x="4529035" y="2686050"/>
              <a:ext cx="66833" cy="48489"/>
            </a:xfrm>
            <a:prstGeom prst="rect">
              <a:avLst/>
            </a:prstGeom>
            <a:solidFill>
              <a:srgbClr val="0058AB">
                <a:alpha val="100000"/>
              </a:srgbClr>
            </a:solidFill>
          </p:spPr>
          <p:txBody>
            <a:bodyPr/>
            <a:lstStyle/>
            <a:p>
              <a:endParaRPr/>
            </a:p>
          </p:txBody>
        </p:sp>
        <p:sp>
          <p:nvSpPr>
            <p:cNvPr id="466" name="rc466"/>
            <p:cNvSpPr/>
            <p:nvPr/>
          </p:nvSpPr>
          <p:spPr>
            <a:xfrm>
              <a:off x="4529035" y="2734539"/>
              <a:ext cx="66833" cy="42994"/>
            </a:xfrm>
            <a:prstGeom prst="rect">
              <a:avLst/>
            </a:prstGeom>
            <a:solidFill>
              <a:srgbClr val="1CABE2">
                <a:alpha val="100000"/>
              </a:srgbClr>
            </a:solidFill>
          </p:spPr>
          <p:txBody>
            <a:bodyPr/>
            <a:lstStyle/>
            <a:p>
              <a:endParaRPr/>
            </a:p>
          </p:txBody>
        </p:sp>
        <p:sp>
          <p:nvSpPr>
            <p:cNvPr id="467" name="rc467"/>
            <p:cNvSpPr/>
            <p:nvPr/>
          </p:nvSpPr>
          <p:spPr>
            <a:xfrm>
              <a:off x="4603294" y="2790067"/>
              <a:ext cx="66833" cy="947125"/>
            </a:xfrm>
            <a:prstGeom prst="rect">
              <a:avLst/>
            </a:prstGeom>
            <a:solidFill>
              <a:srgbClr val="80BD41">
                <a:alpha val="100000"/>
              </a:srgbClr>
            </a:solidFill>
          </p:spPr>
          <p:txBody>
            <a:bodyPr/>
            <a:lstStyle/>
            <a:p>
              <a:endParaRPr/>
            </a:p>
          </p:txBody>
        </p:sp>
        <p:sp>
          <p:nvSpPr>
            <p:cNvPr id="468" name="rc468"/>
            <p:cNvSpPr/>
            <p:nvPr/>
          </p:nvSpPr>
          <p:spPr>
            <a:xfrm>
              <a:off x="4603294" y="2697081"/>
              <a:ext cx="66833" cy="49543"/>
            </a:xfrm>
            <a:prstGeom prst="rect">
              <a:avLst/>
            </a:prstGeom>
            <a:solidFill>
              <a:srgbClr val="0058AB">
                <a:alpha val="100000"/>
              </a:srgbClr>
            </a:solidFill>
          </p:spPr>
          <p:txBody>
            <a:bodyPr/>
            <a:lstStyle/>
            <a:p>
              <a:endParaRPr/>
            </a:p>
          </p:txBody>
        </p:sp>
        <p:sp>
          <p:nvSpPr>
            <p:cNvPr id="469" name="rc469"/>
            <p:cNvSpPr/>
            <p:nvPr/>
          </p:nvSpPr>
          <p:spPr>
            <a:xfrm>
              <a:off x="4603294" y="2746624"/>
              <a:ext cx="66833" cy="43442"/>
            </a:xfrm>
            <a:prstGeom prst="rect">
              <a:avLst/>
            </a:prstGeom>
            <a:solidFill>
              <a:srgbClr val="1CABE2">
                <a:alpha val="100000"/>
              </a:srgbClr>
            </a:solidFill>
          </p:spPr>
          <p:txBody>
            <a:bodyPr/>
            <a:lstStyle/>
            <a:p>
              <a:endParaRPr/>
            </a:p>
          </p:txBody>
        </p:sp>
        <p:sp>
          <p:nvSpPr>
            <p:cNvPr id="470" name="rc470"/>
            <p:cNvSpPr/>
            <p:nvPr/>
          </p:nvSpPr>
          <p:spPr>
            <a:xfrm>
              <a:off x="4677553" y="2791996"/>
              <a:ext cx="66833" cy="945195"/>
            </a:xfrm>
            <a:prstGeom prst="rect">
              <a:avLst/>
            </a:prstGeom>
            <a:solidFill>
              <a:srgbClr val="80BD41">
                <a:alpha val="100000"/>
              </a:srgbClr>
            </a:solidFill>
          </p:spPr>
          <p:txBody>
            <a:bodyPr/>
            <a:lstStyle/>
            <a:p>
              <a:endParaRPr/>
            </a:p>
          </p:txBody>
        </p:sp>
        <p:sp>
          <p:nvSpPr>
            <p:cNvPr id="471" name="rc471"/>
            <p:cNvSpPr/>
            <p:nvPr/>
          </p:nvSpPr>
          <p:spPr>
            <a:xfrm>
              <a:off x="4677553" y="2667795"/>
              <a:ext cx="66833" cy="69054"/>
            </a:xfrm>
            <a:prstGeom prst="rect">
              <a:avLst/>
            </a:prstGeom>
            <a:solidFill>
              <a:srgbClr val="0058AB">
                <a:alpha val="100000"/>
              </a:srgbClr>
            </a:solidFill>
          </p:spPr>
          <p:txBody>
            <a:bodyPr/>
            <a:lstStyle/>
            <a:p>
              <a:endParaRPr/>
            </a:p>
          </p:txBody>
        </p:sp>
        <p:sp>
          <p:nvSpPr>
            <p:cNvPr id="472" name="rc472"/>
            <p:cNvSpPr/>
            <p:nvPr/>
          </p:nvSpPr>
          <p:spPr>
            <a:xfrm>
              <a:off x="4677553" y="2736850"/>
              <a:ext cx="66833" cy="55146"/>
            </a:xfrm>
            <a:prstGeom prst="rect">
              <a:avLst/>
            </a:prstGeom>
            <a:solidFill>
              <a:srgbClr val="1CABE2">
                <a:alpha val="100000"/>
              </a:srgbClr>
            </a:solidFill>
          </p:spPr>
          <p:txBody>
            <a:bodyPr/>
            <a:lstStyle/>
            <a:p>
              <a:endParaRPr/>
            </a:p>
          </p:txBody>
        </p:sp>
        <p:sp>
          <p:nvSpPr>
            <p:cNvPr id="473" name="rc473"/>
            <p:cNvSpPr/>
            <p:nvPr/>
          </p:nvSpPr>
          <p:spPr>
            <a:xfrm>
              <a:off x="4751812" y="2759254"/>
              <a:ext cx="66833" cy="977937"/>
            </a:xfrm>
            <a:prstGeom prst="rect">
              <a:avLst/>
            </a:prstGeom>
            <a:solidFill>
              <a:srgbClr val="80BD41">
                <a:alpha val="100000"/>
              </a:srgbClr>
            </a:solidFill>
          </p:spPr>
          <p:txBody>
            <a:bodyPr/>
            <a:lstStyle/>
            <a:p>
              <a:endParaRPr/>
            </a:p>
          </p:txBody>
        </p:sp>
        <p:sp>
          <p:nvSpPr>
            <p:cNvPr id="474" name="rc474"/>
            <p:cNvSpPr/>
            <p:nvPr/>
          </p:nvSpPr>
          <p:spPr>
            <a:xfrm>
              <a:off x="4751812" y="2647199"/>
              <a:ext cx="66833" cy="74613"/>
            </a:xfrm>
            <a:prstGeom prst="rect">
              <a:avLst/>
            </a:prstGeom>
            <a:solidFill>
              <a:srgbClr val="0058AB">
                <a:alpha val="100000"/>
              </a:srgbClr>
            </a:solidFill>
          </p:spPr>
          <p:txBody>
            <a:bodyPr/>
            <a:lstStyle/>
            <a:p>
              <a:endParaRPr/>
            </a:p>
          </p:txBody>
        </p:sp>
        <p:sp>
          <p:nvSpPr>
            <p:cNvPr id="475" name="rc475"/>
            <p:cNvSpPr/>
            <p:nvPr/>
          </p:nvSpPr>
          <p:spPr>
            <a:xfrm>
              <a:off x="4751812" y="2721813"/>
              <a:ext cx="66833" cy="37440"/>
            </a:xfrm>
            <a:prstGeom prst="rect">
              <a:avLst/>
            </a:prstGeom>
            <a:solidFill>
              <a:srgbClr val="1CABE2">
                <a:alpha val="100000"/>
              </a:srgbClr>
            </a:solidFill>
          </p:spPr>
          <p:txBody>
            <a:bodyPr/>
            <a:lstStyle/>
            <a:p>
              <a:endParaRPr/>
            </a:p>
          </p:txBody>
        </p:sp>
        <p:sp>
          <p:nvSpPr>
            <p:cNvPr id="476" name="rc476"/>
            <p:cNvSpPr/>
            <p:nvPr/>
          </p:nvSpPr>
          <p:spPr>
            <a:xfrm>
              <a:off x="4826071" y="2747356"/>
              <a:ext cx="66833" cy="989835"/>
            </a:xfrm>
            <a:prstGeom prst="rect">
              <a:avLst/>
            </a:prstGeom>
            <a:solidFill>
              <a:srgbClr val="80BD41">
                <a:alpha val="100000"/>
              </a:srgbClr>
            </a:solidFill>
          </p:spPr>
          <p:txBody>
            <a:bodyPr/>
            <a:lstStyle/>
            <a:p>
              <a:endParaRPr/>
            </a:p>
          </p:txBody>
        </p:sp>
        <p:sp>
          <p:nvSpPr>
            <p:cNvPr id="477" name="rc477"/>
            <p:cNvSpPr/>
            <p:nvPr/>
          </p:nvSpPr>
          <p:spPr>
            <a:xfrm>
              <a:off x="4826071" y="2631489"/>
              <a:ext cx="66833" cy="71993"/>
            </a:xfrm>
            <a:prstGeom prst="rect">
              <a:avLst/>
            </a:prstGeom>
            <a:solidFill>
              <a:srgbClr val="0058AB">
                <a:alpha val="100000"/>
              </a:srgbClr>
            </a:solidFill>
          </p:spPr>
          <p:txBody>
            <a:bodyPr/>
            <a:lstStyle/>
            <a:p>
              <a:endParaRPr/>
            </a:p>
          </p:txBody>
        </p:sp>
        <p:sp>
          <p:nvSpPr>
            <p:cNvPr id="478" name="rc478"/>
            <p:cNvSpPr/>
            <p:nvPr/>
          </p:nvSpPr>
          <p:spPr>
            <a:xfrm>
              <a:off x="4826071" y="2703482"/>
              <a:ext cx="66833" cy="43873"/>
            </a:xfrm>
            <a:prstGeom prst="rect">
              <a:avLst/>
            </a:prstGeom>
            <a:solidFill>
              <a:srgbClr val="1CABE2">
                <a:alpha val="100000"/>
              </a:srgbClr>
            </a:solidFill>
          </p:spPr>
          <p:txBody>
            <a:bodyPr/>
            <a:lstStyle/>
            <a:p>
              <a:endParaRPr/>
            </a:p>
          </p:txBody>
        </p:sp>
        <p:sp>
          <p:nvSpPr>
            <p:cNvPr id="479" name="rc479"/>
            <p:cNvSpPr/>
            <p:nvPr/>
          </p:nvSpPr>
          <p:spPr>
            <a:xfrm>
              <a:off x="4900330" y="2754228"/>
              <a:ext cx="66833" cy="982963"/>
            </a:xfrm>
            <a:prstGeom prst="rect">
              <a:avLst/>
            </a:prstGeom>
            <a:solidFill>
              <a:srgbClr val="80BD41">
                <a:alpha val="100000"/>
              </a:srgbClr>
            </a:solidFill>
          </p:spPr>
          <p:txBody>
            <a:bodyPr/>
            <a:lstStyle/>
            <a:p>
              <a:endParaRPr/>
            </a:p>
          </p:txBody>
        </p:sp>
        <p:sp>
          <p:nvSpPr>
            <p:cNvPr id="480" name="rc480"/>
            <p:cNvSpPr/>
            <p:nvPr/>
          </p:nvSpPr>
          <p:spPr>
            <a:xfrm>
              <a:off x="4900330" y="2622490"/>
              <a:ext cx="66833" cy="87439"/>
            </a:xfrm>
            <a:prstGeom prst="rect">
              <a:avLst/>
            </a:prstGeom>
            <a:solidFill>
              <a:srgbClr val="0058AB">
                <a:alpha val="100000"/>
              </a:srgbClr>
            </a:solidFill>
          </p:spPr>
          <p:txBody>
            <a:bodyPr/>
            <a:lstStyle/>
            <a:p>
              <a:endParaRPr/>
            </a:p>
          </p:txBody>
        </p:sp>
        <p:sp>
          <p:nvSpPr>
            <p:cNvPr id="481" name="rc481"/>
            <p:cNvSpPr/>
            <p:nvPr/>
          </p:nvSpPr>
          <p:spPr>
            <a:xfrm>
              <a:off x="4900330" y="2709930"/>
              <a:ext cx="66833" cy="44298"/>
            </a:xfrm>
            <a:prstGeom prst="rect">
              <a:avLst/>
            </a:prstGeom>
            <a:solidFill>
              <a:srgbClr val="1CABE2">
                <a:alpha val="100000"/>
              </a:srgbClr>
            </a:solidFill>
          </p:spPr>
          <p:txBody>
            <a:bodyPr/>
            <a:lstStyle/>
            <a:p>
              <a:endParaRPr/>
            </a:p>
          </p:txBody>
        </p:sp>
        <p:sp>
          <p:nvSpPr>
            <p:cNvPr id="482" name="rc482"/>
            <p:cNvSpPr/>
            <p:nvPr/>
          </p:nvSpPr>
          <p:spPr>
            <a:xfrm>
              <a:off x="4974589" y="2751416"/>
              <a:ext cx="66833" cy="985775"/>
            </a:xfrm>
            <a:prstGeom prst="rect">
              <a:avLst/>
            </a:prstGeom>
            <a:solidFill>
              <a:srgbClr val="80BD41">
                <a:alpha val="100000"/>
              </a:srgbClr>
            </a:solidFill>
          </p:spPr>
          <p:txBody>
            <a:bodyPr/>
            <a:lstStyle/>
            <a:p>
              <a:endParaRPr/>
            </a:p>
          </p:txBody>
        </p:sp>
        <p:sp>
          <p:nvSpPr>
            <p:cNvPr id="483" name="rc483"/>
            <p:cNvSpPr/>
            <p:nvPr/>
          </p:nvSpPr>
          <p:spPr>
            <a:xfrm>
              <a:off x="4974589" y="2627088"/>
              <a:ext cx="66833" cy="98626"/>
            </a:xfrm>
            <a:prstGeom prst="rect">
              <a:avLst/>
            </a:prstGeom>
            <a:solidFill>
              <a:srgbClr val="0058AB">
                <a:alpha val="100000"/>
              </a:srgbClr>
            </a:solidFill>
          </p:spPr>
          <p:txBody>
            <a:bodyPr/>
            <a:lstStyle/>
            <a:p>
              <a:endParaRPr/>
            </a:p>
          </p:txBody>
        </p:sp>
        <p:sp>
          <p:nvSpPr>
            <p:cNvPr id="484" name="rc484"/>
            <p:cNvSpPr/>
            <p:nvPr/>
          </p:nvSpPr>
          <p:spPr>
            <a:xfrm>
              <a:off x="4974589" y="2725714"/>
              <a:ext cx="66833" cy="25701"/>
            </a:xfrm>
            <a:prstGeom prst="rect">
              <a:avLst/>
            </a:prstGeom>
            <a:solidFill>
              <a:srgbClr val="1CABE2">
                <a:alpha val="100000"/>
              </a:srgbClr>
            </a:solidFill>
          </p:spPr>
          <p:txBody>
            <a:bodyPr/>
            <a:lstStyle/>
            <a:p>
              <a:endParaRPr/>
            </a:p>
          </p:txBody>
        </p:sp>
        <p:sp>
          <p:nvSpPr>
            <p:cNvPr id="485" name="rc485"/>
            <p:cNvSpPr/>
            <p:nvPr/>
          </p:nvSpPr>
          <p:spPr>
            <a:xfrm>
              <a:off x="5048848" y="2743906"/>
              <a:ext cx="66833" cy="993285"/>
            </a:xfrm>
            <a:prstGeom prst="rect">
              <a:avLst/>
            </a:prstGeom>
            <a:solidFill>
              <a:srgbClr val="80BD41">
                <a:alpha val="100000"/>
              </a:srgbClr>
            </a:solidFill>
          </p:spPr>
          <p:txBody>
            <a:bodyPr/>
            <a:lstStyle/>
            <a:p>
              <a:endParaRPr/>
            </a:p>
          </p:txBody>
        </p:sp>
        <p:sp>
          <p:nvSpPr>
            <p:cNvPr id="486" name="rc486"/>
            <p:cNvSpPr/>
            <p:nvPr/>
          </p:nvSpPr>
          <p:spPr>
            <a:xfrm>
              <a:off x="5048848" y="2627521"/>
              <a:ext cx="66833" cy="85632"/>
            </a:xfrm>
            <a:prstGeom prst="rect">
              <a:avLst/>
            </a:prstGeom>
            <a:solidFill>
              <a:srgbClr val="0058AB">
                <a:alpha val="100000"/>
              </a:srgbClr>
            </a:solidFill>
          </p:spPr>
          <p:txBody>
            <a:bodyPr/>
            <a:lstStyle/>
            <a:p>
              <a:endParaRPr/>
            </a:p>
          </p:txBody>
        </p:sp>
        <p:sp>
          <p:nvSpPr>
            <p:cNvPr id="487" name="rc487"/>
            <p:cNvSpPr/>
            <p:nvPr/>
          </p:nvSpPr>
          <p:spPr>
            <a:xfrm>
              <a:off x="5048848" y="2713154"/>
              <a:ext cx="66833" cy="30752"/>
            </a:xfrm>
            <a:prstGeom prst="rect">
              <a:avLst/>
            </a:prstGeom>
            <a:solidFill>
              <a:srgbClr val="1CABE2">
                <a:alpha val="100000"/>
              </a:srgbClr>
            </a:solidFill>
          </p:spPr>
          <p:txBody>
            <a:bodyPr/>
            <a:lstStyle/>
            <a:p>
              <a:endParaRPr/>
            </a:p>
          </p:txBody>
        </p:sp>
        <p:sp>
          <p:nvSpPr>
            <p:cNvPr id="488" name="rc488"/>
            <p:cNvSpPr/>
            <p:nvPr/>
          </p:nvSpPr>
          <p:spPr>
            <a:xfrm>
              <a:off x="5123107" y="2776928"/>
              <a:ext cx="66833" cy="960263"/>
            </a:xfrm>
            <a:prstGeom prst="rect">
              <a:avLst/>
            </a:prstGeom>
            <a:solidFill>
              <a:srgbClr val="80BD41">
                <a:alpha val="100000"/>
              </a:srgbClr>
            </a:solidFill>
          </p:spPr>
          <p:txBody>
            <a:bodyPr/>
            <a:lstStyle/>
            <a:p>
              <a:endParaRPr/>
            </a:p>
          </p:txBody>
        </p:sp>
        <p:sp>
          <p:nvSpPr>
            <p:cNvPr id="489" name="rc489"/>
            <p:cNvSpPr/>
            <p:nvPr/>
          </p:nvSpPr>
          <p:spPr>
            <a:xfrm>
              <a:off x="5123107" y="2654371"/>
              <a:ext cx="66833" cy="83998"/>
            </a:xfrm>
            <a:prstGeom prst="rect">
              <a:avLst/>
            </a:prstGeom>
            <a:solidFill>
              <a:srgbClr val="0058AB">
                <a:alpha val="100000"/>
              </a:srgbClr>
            </a:solidFill>
          </p:spPr>
          <p:txBody>
            <a:bodyPr/>
            <a:lstStyle/>
            <a:p>
              <a:endParaRPr/>
            </a:p>
          </p:txBody>
        </p:sp>
        <p:sp>
          <p:nvSpPr>
            <p:cNvPr id="490" name="rc490"/>
            <p:cNvSpPr/>
            <p:nvPr/>
          </p:nvSpPr>
          <p:spPr>
            <a:xfrm>
              <a:off x="5123107" y="2738370"/>
              <a:ext cx="66833" cy="38557"/>
            </a:xfrm>
            <a:prstGeom prst="rect">
              <a:avLst/>
            </a:prstGeom>
            <a:solidFill>
              <a:srgbClr val="1CABE2">
                <a:alpha val="100000"/>
              </a:srgbClr>
            </a:solidFill>
          </p:spPr>
          <p:txBody>
            <a:bodyPr/>
            <a:lstStyle/>
            <a:p>
              <a:endParaRPr/>
            </a:p>
          </p:txBody>
        </p:sp>
        <p:sp>
          <p:nvSpPr>
            <p:cNvPr id="491" name="rc491"/>
            <p:cNvSpPr/>
            <p:nvPr/>
          </p:nvSpPr>
          <p:spPr>
            <a:xfrm>
              <a:off x="5197366" y="2794406"/>
              <a:ext cx="66833" cy="942785"/>
            </a:xfrm>
            <a:prstGeom prst="rect">
              <a:avLst/>
            </a:prstGeom>
            <a:solidFill>
              <a:srgbClr val="80BD41">
                <a:alpha val="100000"/>
              </a:srgbClr>
            </a:solidFill>
          </p:spPr>
          <p:txBody>
            <a:bodyPr/>
            <a:lstStyle/>
            <a:p>
              <a:endParaRPr/>
            </a:p>
          </p:txBody>
        </p:sp>
        <p:sp>
          <p:nvSpPr>
            <p:cNvPr id="492" name="rc492"/>
            <p:cNvSpPr/>
            <p:nvPr/>
          </p:nvSpPr>
          <p:spPr>
            <a:xfrm>
              <a:off x="5197366" y="2673259"/>
              <a:ext cx="66833" cy="81970"/>
            </a:xfrm>
            <a:prstGeom prst="rect">
              <a:avLst/>
            </a:prstGeom>
            <a:solidFill>
              <a:srgbClr val="0058AB">
                <a:alpha val="100000"/>
              </a:srgbClr>
            </a:solidFill>
          </p:spPr>
          <p:txBody>
            <a:bodyPr/>
            <a:lstStyle/>
            <a:p>
              <a:endParaRPr/>
            </a:p>
          </p:txBody>
        </p:sp>
        <p:sp>
          <p:nvSpPr>
            <p:cNvPr id="493" name="rc493"/>
            <p:cNvSpPr/>
            <p:nvPr/>
          </p:nvSpPr>
          <p:spPr>
            <a:xfrm>
              <a:off x="5197366" y="2755230"/>
              <a:ext cx="66833" cy="39176"/>
            </a:xfrm>
            <a:prstGeom prst="rect">
              <a:avLst/>
            </a:prstGeom>
            <a:solidFill>
              <a:srgbClr val="1CABE2">
                <a:alpha val="100000"/>
              </a:srgbClr>
            </a:solidFill>
          </p:spPr>
          <p:txBody>
            <a:bodyPr/>
            <a:lstStyle/>
            <a:p>
              <a:endParaRPr/>
            </a:p>
          </p:txBody>
        </p:sp>
        <p:sp>
          <p:nvSpPr>
            <p:cNvPr id="494" name="rc494"/>
            <p:cNvSpPr/>
            <p:nvPr/>
          </p:nvSpPr>
          <p:spPr>
            <a:xfrm>
              <a:off x="5271625" y="2832837"/>
              <a:ext cx="66833" cy="904354"/>
            </a:xfrm>
            <a:prstGeom prst="rect">
              <a:avLst/>
            </a:prstGeom>
            <a:solidFill>
              <a:srgbClr val="80BD41">
                <a:alpha val="100000"/>
              </a:srgbClr>
            </a:solidFill>
          </p:spPr>
          <p:txBody>
            <a:bodyPr/>
            <a:lstStyle/>
            <a:p>
              <a:endParaRPr/>
            </a:p>
          </p:txBody>
        </p:sp>
        <p:sp>
          <p:nvSpPr>
            <p:cNvPr id="495" name="rc495"/>
            <p:cNvSpPr/>
            <p:nvPr/>
          </p:nvSpPr>
          <p:spPr>
            <a:xfrm>
              <a:off x="5271625" y="2677190"/>
              <a:ext cx="66833" cy="101020"/>
            </a:xfrm>
            <a:prstGeom prst="rect">
              <a:avLst/>
            </a:prstGeom>
            <a:solidFill>
              <a:srgbClr val="0058AB">
                <a:alpha val="100000"/>
              </a:srgbClr>
            </a:solidFill>
          </p:spPr>
          <p:txBody>
            <a:bodyPr/>
            <a:lstStyle/>
            <a:p>
              <a:endParaRPr/>
            </a:p>
          </p:txBody>
        </p:sp>
        <p:sp>
          <p:nvSpPr>
            <p:cNvPr id="496" name="rc496"/>
            <p:cNvSpPr/>
            <p:nvPr/>
          </p:nvSpPr>
          <p:spPr>
            <a:xfrm>
              <a:off x="5271625" y="2778211"/>
              <a:ext cx="66833" cy="54626"/>
            </a:xfrm>
            <a:prstGeom prst="rect">
              <a:avLst/>
            </a:prstGeom>
            <a:solidFill>
              <a:srgbClr val="1CABE2">
                <a:alpha val="100000"/>
              </a:srgbClr>
            </a:solidFill>
          </p:spPr>
          <p:txBody>
            <a:bodyPr/>
            <a:lstStyle/>
            <a:p>
              <a:endParaRPr/>
            </a:p>
          </p:txBody>
        </p:sp>
        <p:sp>
          <p:nvSpPr>
            <p:cNvPr id="497" name="rc497"/>
            <p:cNvSpPr/>
            <p:nvPr/>
          </p:nvSpPr>
          <p:spPr>
            <a:xfrm>
              <a:off x="5345884" y="2846226"/>
              <a:ext cx="66833" cy="890966"/>
            </a:xfrm>
            <a:prstGeom prst="rect">
              <a:avLst/>
            </a:prstGeom>
            <a:solidFill>
              <a:srgbClr val="80BD41">
                <a:alpha val="100000"/>
              </a:srgbClr>
            </a:solidFill>
          </p:spPr>
          <p:txBody>
            <a:bodyPr/>
            <a:lstStyle/>
            <a:p>
              <a:endParaRPr/>
            </a:p>
          </p:txBody>
        </p:sp>
        <p:sp>
          <p:nvSpPr>
            <p:cNvPr id="498" name="rc498"/>
            <p:cNvSpPr/>
            <p:nvPr/>
          </p:nvSpPr>
          <p:spPr>
            <a:xfrm>
              <a:off x="5345884" y="2686073"/>
              <a:ext cx="66833" cy="102660"/>
            </a:xfrm>
            <a:prstGeom prst="rect">
              <a:avLst/>
            </a:prstGeom>
            <a:solidFill>
              <a:srgbClr val="0058AB">
                <a:alpha val="100000"/>
              </a:srgbClr>
            </a:solidFill>
          </p:spPr>
          <p:txBody>
            <a:bodyPr/>
            <a:lstStyle/>
            <a:p>
              <a:endParaRPr/>
            </a:p>
          </p:txBody>
        </p:sp>
        <p:sp>
          <p:nvSpPr>
            <p:cNvPr id="499" name="rc499"/>
            <p:cNvSpPr/>
            <p:nvPr/>
          </p:nvSpPr>
          <p:spPr>
            <a:xfrm>
              <a:off x="5345884" y="2788734"/>
              <a:ext cx="66833" cy="57491"/>
            </a:xfrm>
            <a:prstGeom prst="rect">
              <a:avLst/>
            </a:prstGeom>
            <a:solidFill>
              <a:srgbClr val="1CABE2">
                <a:alpha val="100000"/>
              </a:srgbClr>
            </a:solidFill>
          </p:spPr>
          <p:txBody>
            <a:bodyPr/>
            <a:lstStyle/>
            <a:p>
              <a:endParaRPr/>
            </a:p>
          </p:txBody>
        </p:sp>
        <p:sp>
          <p:nvSpPr>
            <p:cNvPr id="500" name="rc500"/>
            <p:cNvSpPr/>
            <p:nvPr/>
          </p:nvSpPr>
          <p:spPr>
            <a:xfrm>
              <a:off x="5420143" y="2823621"/>
              <a:ext cx="66833" cy="913570"/>
            </a:xfrm>
            <a:prstGeom prst="rect">
              <a:avLst/>
            </a:prstGeom>
            <a:solidFill>
              <a:srgbClr val="80BD41">
                <a:alpha val="100000"/>
              </a:srgbClr>
            </a:solidFill>
          </p:spPr>
          <p:txBody>
            <a:bodyPr/>
            <a:lstStyle/>
            <a:p>
              <a:endParaRPr/>
            </a:p>
          </p:txBody>
        </p:sp>
        <p:sp>
          <p:nvSpPr>
            <p:cNvPr id="501" name="rc501"/>
            <p:cNvSpPr/>
            <p:nvPr/>
          </p:nvSpPr>
          <p:spPr>
            <a:xfrm>
              <a:off x="5420143" y="2680876"/>
              <a:ext cx="66833" cy="87997"/>
            </a:xfrm>
            <a:prstGeom prst="rect">
              <a:avLst/>
            </a:prstGeom>
            <a:solidFill>
              <a:srgbClr val="0058AB">
                <a:alpha val="100000"/>
              </a:srgbClr>
            </a:solidFill>
          </p:spPr>
          <p:txBody>
            <a:bodyPr/>
            <a:lstStyle/>
            <a:p>
              <a:endParaRPr/>
            </a:p>
          </p:txBody>
        </p:sp>
        <p:sp>
          <p:nvSpPr>
            <p:cNvPr id="502" name="rc502"/>
            <p:cNvSpPr/>
            <p:nvPr/>
          </p:nvSpPr>
          <p:spPr>
            <a:xfrm>
              <a:off x="5420143" y="2768873"/>
              <a:ext cx="66833" cy="54748"/>
            </a:xfrm>
            <a:prstGeom prst="rect">
              <a:avLst/>
            </a:prstGeom>
            <a:solidFill>
              <a:srgbClr val="1CABE2">
                <a:alpha val="100000"/>
              </a:srgbClr>
            </a:solidFill>
          </p:spPr>
          <p:txBody>
            <a:bodyPr/>
            <a:lstStyle/>
            <a:p>
              <a:endParaRPr/>
            </a:p>
          </p:txBody>
        </p:sp>
        <p:sp>
          <p:nvSpPr>
            <p:cNvPr id="503" name="rc503"/>
            <p:cNvSpPr/>
            <p:nvPr/>
          </p:nvSpPr>
          <p:spPr>
            <a:xfrm>
              <a:off x="5494402" y="2868114"/>
              <a:ext cx="66833" cy="869078"/>
            </a:xfrm>
            <a:prstGeom prst="rect">
              <a:avLst/>
            </a:prstGeom>
            <a:solidFill>
              <a:srgbClr val="80BD41">
                <a:alpha val="100000"/>
              </a:srgbClr>
            </a:solidFill>
          </p:spPr>
          <p:txBody>
            <a:bodyPr/>
            <a:lstStyle/>
            <a:p>
              <a:endParaRPr/>
            </a:p>
          </p:txBody>
        </p:sp>
        <p:sp>
          <p:nvSpPr>
            <p:cNvPr id="504" name="rc504"/>
            <p:cNvSpPr/>
            <p:nvPr/>
          </p:nvSpPr>
          <p:spPr>
            <a:xfrm>
              <a:off x="5494402" y="2665133"/>
              <a:ext cx="66833" cy="156000"/>
            </a:xfrm>
            <a:prstGeom prst="rect">
              <a:avLst/>
            </a:prstGeom>
            <a:solidFill>
              <a:srgbClr val="0058AB">
                <a:alpha val="100000"/>
              </a:srgbClr>
            </a:solidFill>
          </p:spPr>
          <p:txBody>
            <a:bodyPr/>
            <a:lstStyle/>
            <a:p>
              <a:endParaRPr/>
            </a:p>
          </p:txBody>
        </p:sp>
        <p:sp>
          <p:nvSpPr>
            <p:cNvPr id="505" name="rc505"/>
            <p:cNvSpPr/>
            <p:nvPr/>
          </p:nvSpPr>
          <p:spPr>
            <a:xfrm>
              <a:off x="5494402" y="2821134"/>
              <a:ext cx="66833" cy="46979"/>
            </a:xfrm>
            <a:prstGeom prst="rect">
              <a:avLst/>
            </a:prstGeom>
            <a:solidFill>
              <a:srgbClr val="1CABE2">
                <a:alpha val="100000"/>
              </a:srgbClr>
            </a:solidFill>
          </p:spPr>
          <p:txBody>
            <a:bodyPr/>
            <a:lstStyle/>
            <a:p>
              <a:endParaRPr/>
            </a:p>
          </p:txBody>
        </p:sp>
        <p:sp>
          <p:nvSpPr>
            <p:cNvPr id="506" name="rc506"/>
            <p:cNvSpPr/>
            <p:nvPr/>
          </p:nvSpPr>
          <p:spPr>
            <a:xfrm>
              <a:off x="5568661" y="2881481"/>
              <a:ext cx="66833" cy="855711"/>
            </a:xfrm>
            <a:prstGeom prst="rect">
              <a:avLst/>
            </a:prstGeom>
            <a:solidFill>
              <a:srgbClr val="80BD41">
                <a:alpha val="100000"/>
              </a:srgbClr>
            </a:solidFill>
          </p:spPr>
          <p:txBody>
            <a:bodyPr/>
            <a:lstStyle/>
            <a:p>
              <a:endParaRPr/>
            </a:p>
          </p:txBody>
        </p:sp>
        <p:sp>
          <p:nvSpPr>
            <p:cNvPr id="507" name="rc507"/>
            <p:cNvSpPr/>
            <p:nvPr/>
          </p:nvSpPr>
          <p:spPr>
            <a:xfrm>
              <a:off x="5568661" y="2659935"/>
              <a:ext cx="66833" cy="166806"/>
            </a:xfrm>
            <a:prstGeom prst="rect">
              <a:avLst/>
            </a:prstGeom>
            <a:solidFill>
              <a:srgbClr val="0058AB">
                <a:alpha val="100000"/>
              </a:srgbClr>
            </a:solidFill>
          </p:spPr>
          <p:txBody>
            <a:bodyPr/>
            <a:lstStyle/>
            <a:p>
              <a:endParaRPr/>
            </a:p>
          </p:txBody>
        </p:sp>
        <p:sp>
          <p:nvSpPr>
            <p:cNvPr id="508" name="rc508"/>
            <p:cNvSpPr/>
            <p:nvPr/>
          </p:nvSpPr>
          <p:spPr>
            <a:xfrm>
              <a:off x="5568661" y="2826742"/>
              <a:ext cx="66833" cy="54738"/>
            </a:xfrm>
            <a:prstGeom prst="rect">
              <a:avLst/>
            </a:prstGeom>
            <a:solidFill>
              <a:srgbClr val="1CABE2">
                <a:alpha val="100000"/>
              </a:srgbClr>
            </a:solidFill>
          </p:spPr>
          <p:txBody>
            <a:bodyPr/>
            <a:lstStyle/>
            <a:p>
              <a:endParaRPr/>
            </a:p>
          </p:txBody>
        </p:sp>
        <p:sp>
          <p:nvSpPr>
            <p:cNvPr id="509" name="rc509"/>
            <p:cNvSpPr/>
            <p:nvPr/>
          </p:nvSpPr>
          <p:spPr>
            <a:xfrm>
              <a:off x="5642920" y="2845957"/>
              <a:ext cx="66833" cy="891234"/>
            </a:xfrm>
            <a:prstGeom prst="rect">
              <a:avLst/>
            </a:prstGeom>
            <a:solidFill>
              <a:srgbClr val="80BD41">
                <a:alpha val="100000"/>
              </a:srgbClr>
            </a:solidFill>
          </p:spPr>
          <p:txBody>
            <a:bodyPr/>
            <a:lstStyle/>
            <a:p>
              <a:endParaRPr/>
            </a:p>
          </p:txBody>
        </p:sp>
        <p:sp>
          <p:nvSpPr>
            <p:cNvPr id="510" name="rc510"/>
            <p:cNvSpPr/>
            <p:nvPr/>
          </p:nvSpPr>
          <p:spPr>
            <a:xfrm>
              <a:off x="5642920" y="2659599"/>
              <a:ext cx="66833" cy="119940"/>
            </a:xfrm>
            <a:prstGeom prst="rect">
              <a:avLst/>
            </a:prstGeom>
            <a:solidFill>
              <a:srgbClr val="0058AB">
                <a:alpha val="100000"/>
              </a:srgbClr>
            </a:solidFill>
          </p:spPr>
          <p:txBody>
            <a:bodyPr/>
            <a:lstStyle/>
            <a:p>
              <a:endParaRPr/>
            </a:p>
          </p:txBody>
        </p:sp>
        <p:sp>
          <p:nvSpPr>
            <p:cNvPr id="511" name="rc511"/>
            <p:cNvSpPr/>
            <p:nvPr/>
          </p:nvSpPr>
          <p:spPr>
            <a:xfrm>
              <a:off x="5642920" y="2779539"/>
              <a:ext cx="66833" cy="66418"/>
            </a:xfrm>
            <a:prstGeom prst="rect">
              <a:avLst/>
            </a:prstGeom>
            <a:solidFill>
              <a:srgbClr val="1CABE2">
                <a:alpha val="100000"/>
              </a:srgbClr>
            </a:solidFill>
          </p:spPr>
          <p:txBody>
            <a:bodyPr/>
            <a:lstStyle/>
            <a:p>
              <a:endParaRPr/>
            </a:p>
          </p:txBody>
        </p:sp>
        <p:sp>
          <p:nvSpPr>
            <p:cNvPr id="512" name="rc512"/>
            <p:cNvSpPr/>
            <p:nvPr/>
          </p:nvSpPr>
          <p:spPr>
            <a:xfrm>
              <a:off x="5717179" y="2655941"/>
              <a:ext cx="66833" cy="96760"/>
            </a:xfrm>
            <a:prstGeom prst="rect">
              <a:avLst/>
            </a:prstGeom>
            <a:solidFill>
              <a:srgbClr val="F26A21">
                <a:alpha val="100000"/>
              </a:srgbClr>
            </a:solidFill>
          </p:spPr>
          <p:txBody>
            <a:bodyPr/>
            <a:lstStyle/>
            <a:p>
              <a:endParaRPr/>
            </a:p>
          </p:txBody>
        </p:sp>
        <p:sp>
          <p:nvSpPr>
            <p:cNvPr id="513" name="rc513"/>
            <p:cNvSpPr/>
            <p:nvPr/>
          </p:nvSpPr>
          <p:spPr>
            <a:xfrm>
              <a:off x="5717179" y="2752702"/>
              <a:ext cx="66833" cy="984489"/>
            </a:xfrm>
            <a:prstGeom prst="rect">
              <a:avLst/>
            </a:prstGeom>
            <a:solidFill>
              <a:srgbClr val="FFC20E">
                <a:alpha val="100000"/>
              </a:srgbClr>
            </a:solidFill>
          </p:spPr>
          <p:txBody>
            <a:bodyPr/>
            <a:lstStyle/>
            <a:p>
              <a:endParaRPr/>
            </a:p>
          </p:txBody>
        </p:sp>
        <p:sp>
          <p:nvSpPr>
            <p:cNvPr id="514" name="rc514"/>
            <p:cNvSpPr/>
            <p:nvPr/>
          </p:nvSpPr>
          <p:spPr>
            <a:xfrm>
              <a:off x="5791438" y="2652011"/>
              <a:ext cx="66833" cy="78060"/>
            </a:xfrm>
            <a:prstGeom prst="rect">
              <a:avLst/>
            </a:prstGeom>
            <a:solidFill>
              <a:srgbClr val="F26A21">
                <a:alpha val="100000"/>
              </a:srgbClr>
            </a:solidFill>
          </p:spPr>
          <p:txBody>
            <a:bodyPr/>
            <a:lstStyle/>
            <a:p>
              <a:endParaRPr/>
            </a:p>
          </p:txBody>
        </p:sp>
        <p:sp>
          <p:nvSpPr>
            <p:cNvPr id="515" name="rc515"/>
            <p:cNvSpPr/>
            <p:nvPr/>
          </p:nvSpPr>
          <p:spPr>
            <a:xfrm>
              <a:off x="5791438" y="2730071"/>
              <a:ext cx="66833" cy="1007120"/>
            </a:xfrm>
            <a:prstGeom prst="rect">
              <a:avLst/>
            </a:prstGeom>
            <a:solidFill>
              <a:srgbClr val="FFC20E">
                <a:alpha val="100000"/>
              </a:srgbClr>
            </a:solidFill>
          </p:spPr>
          <p:txBody>
            <a:bodyPr/>
            <a:lstStyle/>
            <a:p>
              <a:endParaRPr/>
            </a:p>
          </p:txBody>
        </p:sp>
        <p:sp>
          <p:nvSpPr>
            <p:cNvPr id="516" name="rc516"/>
            <p:cNvSpPr/>
            <p:nvPr/>
          </p:nvSpPr>
          <p:spPr>
            <a:xfrm>
              <a:off x="5865697" y="2649223"/>
              <a:ext cx="66833" cy="62974"/>
            </a:xfrm>
            <a:prstGeom prst="rect">
              <a:avLst/>
            </a:prstGeom>
            <a:solidFill>
              <a:srgbClr val="F26A21">
                <a:alpha val="100000"/>
              </a:srgbClr>
            </a:solidFill>
          </p:spPr>
          <p:txBody>
            <a:bodyPr/>
            <a:lstStyle/>
            <a:p>
              <a:endParaRPr/>
            </a:p>
          </p:txBody>
        </p:sp>
        <p:sp>
          <p:nvSpPr>
            <p:cNvPr id="517" name="rc517"/>
            <p:cNvSpPr/>
            <p:nvPr/>
          </p:nvSpPr>
          <p:spPr>
            <a:xfrm>
              <a:off x="5865697" y="2712197"/>
              <a:ext cx="66833" cy="1024994"/>
            </a:xfrm>
            <a:prstGeom prst="rect">
              <a:avLst/>
            </a:prstGeom>
            <a:solidFill>
              <a:srgbClr val="FFC20E">
                <a:alpha val="100000"/>
              </a:srgbClr>
            </a:solidFill>
          </p:spPr>
          <p:txBody>
            <a:bodyPr/>
            <a:lstStyle/>
            <a:p>
              <a:endParaRPr/>
            </a:p>
          </p:txBody>
        </p:sp>
        <p:sp>
          <p:nvSpPr>
            <p:cNvPr id="518" name="rc518"/>
            <p:cNvSpPr/>
            <p:nvPr/>
          </p:nvSpPr>
          <p:spPr>
            <a:xfrm>
              <a:off x="5939956" y="2645508"/>
              <a:ext cx="66833" cy="50803"/>
            </a:xfrm>
            <a:prstGeom prst="rect">
              <a:avLst/>
            </a:prstGeom>
            <a:solidFill>
              <a:srgbClr val="F26A21">
                <a:alpha val="100000"/>
              </a:srgbClr>
            </a:solidFill>
          </p:spPr>
          <p:txBody>
            <a:bodyPr/>
            <a:lstStyle/>
            <a:p>
              <a:endParaRPr/>
            </a:p>
          </p:txBody>
        </p:sp>
        <p:sp>
          <p:nvSpPr>
            <p:cNvPr id="519" name="rc519"/>
            <p:cNvSpPr/>
            <p:nvPr/>
          </p:nvSpPr>
          <p:spPr>
            <a:xfrm>
              <a:off x="5939956" y="2696312"/>
              <a:ext cx="66833" cy="1040879"/>
            </a:xfrm>
            <a:prstGeom prst="rect">
              <a:avLst/>
            </a:prstGeom>
            <a:solidFill>
              <a:srgbClr val="FFC20E">
                <a:alpha val="100000"/>
              </a:srgbClr>
            </a:solidFill>
          </p:spPr>
          <p:txBody>
            <a:bodyPr/>
            <a:lstStyle/>
            <a:p>
              <a:endParaRPr/>
            </a:p>
          </p:txBody>
        </p:sp>
        <p:sp>
          <p:nvSpPr>
            <p:cNvPr id="520" name="rc520"/>
            <p:cNvSpPr/>
            <p:nvPr/>
          </p:nvSpPr>
          <p:spPr>
            <a:xfrm>
              <a:off x="6014215" y="2641769"/>
              <a:ext cx="66833" cy="40985"/>
            </a:xfrm>
            <a:prstGeom prst="rect">
              <a:avLst/>
            </a:prstGeom>
            <a:solidFill>
              <a:srgbClr val="F26A21">
                <a:alpha val="100000"/>
              </a:srgbClr>
            </a:solidFill>
          </p:spPr>
          <p:txBody>
            <a:bodyPr/>
            <a:lstStyle/>
            <a:p>
              <a:endParaRPr/>
            </a:p>
          </p:txBody>
        </p:sp>
        <p:sp>
          <p:nvSpPr>
            <p:cNvPr id="521" name="rc521"/>
            <p:cNvSpPr/>
            <p:nvPr/>
          </p:nvSpPr>
          <p:spPr>
            <a:xfrm>
              <a:off x="6014215" y="2682754"/>
              <a:ext cx="66833" cy="1054437"/>
            </a:xfrm>
            <a:prstGeom prst="rect">
              <a:avLst/>
            </a:prstGeom>
            <a:solidFill>
              <a:srgbClr val="FFC20E">
                <a:alpha val="100000"/>
              </a:srgbClr>
            </a:solidFill>
          </p:spPr>
          <p:txBody>
            <a:bodyPr/>
            <a:lstStyle/>
            <a:p>
              <a:endParaRPr/>
            </a:p>
          </p:txBody>
        </p:sp>
        <p:sp>
          <p:nvSpPr>
            <p:cNvPr id="522" name="pl522"/>
            <p:cNvSpPr/>
            <p:nvPr/>
          </p:nvSpPr>
          <p:spPr>
            <a:xfrm>
              <a:off x="3671714" y="512310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23" name="pl523"/>
            <p:cNvSpPr/>
            <p:nvPr/>
          </p:nvSpPr>
          <p:spPr>
            <a:xfrm>
              <a:off x="3671714" y="487368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24" name="pl524"/>
            <p:cNvSpPr/>
            <p:nvPr/>
          </p:nvSpPr>
          <p:spPr>
            <a:xfrm>
              <a:off x="3671714" y="4624257"/>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25" name="pl525"/>
            <p:cNvSpPr/>
            <p:nvPr/>
          </p:nvSpPr>
          <p:spPr>
            <a:xfrm>
              <a:off x="3671714" y="437483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26" name="pl526"/>
            <p:cNvSpPr/>
            <p:nvPr/>
          </p:nvSpPr>
          <p:spPr>
            <a:xfrm>
              <a:off x="3671714" y="412541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527" name="pl527"/>
            <p:cNvSpPr/>
            <p:nvPr/>
          </p:nvSpPr>
          <p:spPr>
            <a:xfrm>
              <a:off x="3671714" y="524781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528" name="pl528"/>
            <p:cNvSpPr/>
            <p:nvPr/>
          </p:nvSpPr>
          <p:spPr>
            <a:xfrm>
              <a:off x="3671714" y="499839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529" name="pl529"/>
            <p:cNvSpPr/>
            <p:nvPr/>
          </p:nvSpPr>
          <p:spPr>
            <a:xfrm>
              <a:off x="3671714" y="4748969"/>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530" name="pl530"/>
            <p:cNvSpPr/>
            <p:nvPr/>
          </p:nvSpPr>
          <p:spPr>
            <a:xfrm>
              <a:off x="3671714" y="4499546"/>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531" name="pl531"/>
            <p:cNvSpPr/>
            <p:nvPr/>
          </p:nvSpPr>
          <p:spPr>
            <a:xfrm>
              <a:off x="3671714" y="4250123"/>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532" name="pl532"/>
            <p:cNvSpPr/>
            <p:nvPr/>
          </p:nvSpPr>
          <p:spPr>
            <a:xfrm>
              <a:off x="381986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3" name="pl533"/>
            <p:cNvSpPr/>
            <p:nvPr/>
          </p:nvSpPr>
          <p:spPr>
            <a:xfrm>
              <a:off x="419115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4" name="pl534"/>
            <p:cNvSpPr/>
            <p:nvPr/>
          </p:nvSpPr>
          <p:spPr>
            <a:xfrm>
              <a:off x="456245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5" name="pl535"/>
            <p:cNvSpPr/>
            <p:nvPr/>
          </p:nvSpPr>
          <p:spPr>
            <a:xfrm>
              <a:off x="493374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6" name="pl536"/>
            <p:cNvSpPr/>
            <p:nvPr/>
          </p:nvSpPr>
          <p:spPr>
            <a:xfrm>
              <a:off x="530504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7" name="pl537"/>
            <p:cNvSpPr/>
            <p:nvPr/>
          </p:nvSpPr>
          <p:spPr>
            <a:xfrm>
              <a:off x="567633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8" name="pl538"/>
            <p:cNvSpPr/>
            <p:nvPr/>
          </p:nvSpPr>
          <p:spPr>
            <a:xfrm>
              <a:off x="6047632"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9" name="rc539"/>
            <p:cNvSpPr/>
            <p:nvPr/>
          </p:nvSpPr>
          <p:spPr>
            <a:xfrm>
              <a:off x="3786445" y="4977745"/>
              <a:ext cx="66833" cy="270069"/>
            </a:xfrm>
            <a:prstGeom prst="rect">
              <a:avLst/>
            </a:prstGeom>
            <a:solidFill>
              <a:srgbClr val="80BD41">
                <a:alpha val="100000"/>
              </a:srgbClr>
            </a:solidFill>
          </p:spPr>
          <p:txBody>
            <a:bodyPr/>
            <a:lstStyle/>
            <a:p>
              <a:endParaRPr/>
            </a:p>
          </p:txBody>
        </p:sp>
        <p:sp>
          <p:nvSpPr>
            <p:cNvPr id="540" name="rc540"/>
            <p:cNvSpPr/>
            <p:nvPr/>
          </p:nvSpPr>
          <p:spPr>
            <a:xfrm>
              <a:off x="3786445" y="4587042"/>
              <a:ext cx="66833" cy="284628"/>
            </a:xfrm>
            <a:prstGeom prst="rect">
              <a:avLst/>
            </a:prstGeom>
            <a:solidFill>
              <a:srgbClr val="0058AB">
                <a:alpha val="100000"/>
              </a:srgbClr>
            </a:solidFill>
          </p:spPr>
          <p:txBody>
            <a:bodyPr/>
            <a:lstStyle/>
            <a:p>
              <a:endParaRPr/>
            </a:p>
          </p:txBody>
        </p:sp>
        <p:sp>
          <p:nvSpPr>
            <p:cNvPr id="541" name="rc541"/>
            <p:cNvSpPr/>
            <p:nvPr/>
          </p:nvSpPr>
          <p:spPr>
            <a:xfrm>
              <a:off x="3786445" y="4871671"/>
              <a:ext cx="66833" cy="106074"/>
            </a:xfrm>
            <a:prstGeom prst="rect">
              <a:avLst/>
            </a:prstGeom>
            <a:solidFill>
              <a:srgbClr val="1CABE2">
                <a:alpha val="100000"/>
              </a:srgbClr>
            </a:solidFill>
          </p:spPr>
          <p:txBody>
            <a:bodyPr/>
            <a:lstStyle/>
            <a:p>
              <a:endParaRPr/>
            </a:p>
          </p:txBody>
        </p:sp>
        <p:sp>
          <p:nvSpPr>
            <p:cNvPr id="542" name="rc542"/>
            <p:cNvSpPr/>
            <p:nvPr/>
          </p:nvSpPr>
          <p:spPr>
            <a:xfrm>
              <a:off x="3860704" y="4974754"/>
              <a:ext cx="66833" cy="273061"/>
            </a:xfrm>
            <a:prstGeom prst="rect">
              <a:avLst/>
            </a:prstGeom>
            <a:solidFill>
              <a:srgbClr val="80BD41">
                <a:alpha val="100000"/>
              </a:srgbClr>
            </a:solidFill>
          </p:spPr>
          <p:txBody>
            <a:bodyPr/>
            <a:lstStyle/>
            <a:p>
              <a:endParaRPr/>
            </a:p>
          </p:txBody>
        </p:sp>
        <p:sp>
          <p:nvSpPr>
            <p:cNvPr id="543" name="rc543"/>
            <p:cNvSpPr/>
            <p:nvPr/>
          </p:nvSpPr>
          <p:spPr>
            <a:xfrm>
              <a:off x="3860704" y="4569414"/>
              <a:ext cx="66833" cy="294184"/>
            </a:xfrm>
            <a:prstGeom prst="rect">
              <a:avLst/>
            </a:prstGeom>
            <a:solidFill>
              <a:srgbClr val="0058AB">
                <a:alpha val="100000"/>
              </a:srgbClr>
            </a:solidFill>
          </p:spPr>
          <p:txBody>
            <a:bodyPr/>
            <a:lstStyle/>
            <a:p>
              <a:endParaRPr/>
            </a:p>
          </p:txBody>
        </p:sp>
        <p:sp>
          <p:nvSpPr>
            <p:cNvPr id="544" name="rc544"/>
            <p:cNvSpPr/>
            <p:nvPr/>
          </p:nvSpPr>
          <p:spPr>
            <a:xfrm>
              <a:off x="3860704" y="4863598"/>
              <a:ext cx="66833" cy="111155"/>
            </a:xfrm>
            <a:prstGeom prst="rect">
              <a:avLst/>
            </a:prstGeom>
            <a:solidFill>
              <a:srgbClr val="1CABE2">
                <a:alpha val="100000"/>
              </a:srgbClr>
            </a:solidFill>
          </p:spPr>
          <p:txBody>
            <a:bodyPr/>
            <a:lstStyle/>
            <a:p>
              <a:endParaRPr/>
            </a:p>
          </p:txBody>
        </p:sp>
        <p:sp>
          <p:nvSpPr>
            <p:cNvPr id="545" name="rc545"/>
            <p:cNvSpPr/>
            <p:nvPr/>
          </p:nvSpPr>
          <p:spPr>
            <a:xfrm>
              <a:off x="3934963" y="4953093"/>
              <a:ext cx="66833" cy="294722"/>
            </a:xfrm>
            <a:prstGeom prst="rect">
              <a:avLst/>
            </a:prstGeom>
            <a:solidFill>
              <a:srgbClr val="80BD41">
                <a:alpha val="100000"/>
              </a:srgbClr>
            </a:solidFill>
          </p:spPr>
          <p:txBody>
            <a:bodyPr/>
            <a:lstStyle/>
            <a:p>
              <a:endParaRPr/>
            </a:p>
          </p:txBody>
        </p:sp>
        <p:sp>
          <p:nvSpPr>
            <p:cNvPr id="546" name="rc546"/>
            <p:cNvSpPr/>
            <p:nvPr/>
          </p:nvSpPr>
          <p:spPr>
            <a:xfrm>
              <a:off x="3934963" y="4552550"/>
              <a:ext cx="66833" cy="295013"/>
            </a:xfrm>
            <a:prstGeom prst="rect">
              <a:avLst/>
            </a:prstGeom>
            <a:solidFill>
              <a:srgbClr val="0058AB">
                <a:alpha val="100000"/>
              </a:srgbClr>
            </a:solidFill>
          </p:spPr>
          <p:txBody>
            <a:bodyPr/>
            <a:lstStyle/>
            <a:p>
              <a:endParaRPr/>
            </a:p>
          </p:txBody>
        </p:sp>
        <p:sp>
          <p:nvSpPr>
            <p:cNvPr id="547" name="rc547"/>
            <p:cNvSpPr/>
            <p:nvPr/>
          </p:nvSpPr>
          <p:spPr>
            <a:xfrm>
              <a:off x="3934963" y="4847564"/>
              <a:ext cx="66833" cy="105528"/>
            </a:xfrm>
            <a:prstGeom prst="rect">
              <a:avLst/>
            </a:prstGeom>
            <a:solidFill>
              <a:srgbClr val="1CABE2">
                <a:alpha val="100000"/>
              </a:srgbClr>
            </a:solidFill>
          </p:spPr>
          <p:txBody>
            <a:bodyPr/>
            <a:lstStyle/>
            <a:p>
              <a:endParaRPr/>
            </a:p>
          </p:txBody>
        </p:sp>
        <p:sp>
          <p:nvSpPr>
            <p:cNvPr id="548" name="rc548"/>
            <p:cNvSpPr/>
            <p:nvPr/>
          </p:nvSpPr>
          <p:spPr>
            <a:xfrm>
              <a:off x="4009222" y="4918474"/>
              <a:ext cx="66833" cy="329341"/>
            </a:xfrm>
            <a:prstGeom prst="rect">
              <a:avLst/>
            </a:prstGeom>
            <a:solidFill>
              <a:srgbClr val="80BD41">
                <a:alpha val="100000"/>
              </a:srgbClr>
            </a:solidFill>
          </p:spPr>
          <p:txBody>
            <a:bodyPr/>
            <a:lstStyle/>
            <a:p>
              <a:endParaRPr/>
            </a:p>
          </p:txBody>
        </p:sp>
        <p:sp>
          <p:nvSpPr>
            <p:cNvPr id="549" name="rc549"/>
            <p:cNvSpPr/>
            <p:nvPr/>
          </p:nvSpPr>
          <p:spPr>
            <a:xfrm>
              <a:off x="4009222" y="4534637"/>
              <a:ext cx="66833" cy="284066"/>
            </a:xfrm>
            <a:prstGeom prst="rect">
              <a:avLst/>
            </a:prstGeom>
            <a:solidFill>
              <a:srgbClr val="0058AB">
                <a:alpha val="100000"/>
              </a:srgbClr>
            </a:solidFill>
          </p:spPr>
          <p:txBody>
            <a:bodyPr/>
            <a:lstStyle/>
            <a:p>
              <a:endParaRPr/>
            </a:p>
          </p:txBody>
        </p:sp>
        <p:sp>
          <p:nvSpPr>
            <p:cNvPr id="550" name="rc550"/>
            <p:cNvSpPr/>
            <p:nvPr/>
          </p:nvSpPr>
          <p:spPr>
            <a:xfrm>
              <a:off x="4009222" y="4818704"/>
              <a:ext cx="66833" cy="99770"/>
            </a:xfrm>
            <a:prstGeom prst="rect">
              <a:avLst/>
            </a:prstGeom>
            <a:solidFill>
              <a:srgbClr val="1CABE2">
                <a:alpha val="100000"/>
              </a:srgbClr>
            </a:solidFill>
          </p:spPr>
          <p:txBody>
            <a:bodyPr/>
            <a:lstStyle/>
            <a:p>
              <a:endParaRPr/>
            </a:p>
          </p:txBody>
        </p:sp>
        <p:sp>
          <p:nvSpPr>
            <p:cNvPr id="551" name="rc551"/>
            <p:cNvSpPr/>
            <p:nvPr/>
          </p:nvSpPr>
          <p:spPr>
            <a:xfrm>
              <a:off x="4083481" y="4877498"/>
              <a:ext cx="66833" cy="370317"/>
            </a:xfrm>
            <a:prstGeom prst="rect">
              <a:avLst/>
            </a:prstGeom>
            <a:solidFill>
              <a:srgbClr val="80BD41">
                <a:alpha val="100000"/>
              </a:srgbClr>
            </a:solidFill>
          </p:spPr>
          <p:txBody>
            <a:bodyPr/>
            <a:lstStyle/>
            <a:p>
              <a:endParaRPr/>
            </a:p>
          </p:txBody>
        </p:sp>
        <p:sp>
          <p:nvSpPr>
            <p:cNvPr id="552" name="rc552"/>
            <p:cNvSpPr/>
            <p:nvPr/>
          </p:nvSpPr>
          <p:spPr>
            <a:xfrm>
              <a:off x="4083481" y="4517215"/>
              <a:ext cx="66833" cy="270011"/>
            </a:xfrm>
            <a:prstGeom prst="rect">
              <a:avLst/>
            </a:prstGeom>
            <a:solidFill>
              <a:srgbClr val="0058AB">
                <a:alpha val="100000"/>
              </a:srgbClr>
            </a:solidFill>
          </p:spPr>
          <p:txBody>
            <a:bodyPr/>
            <a:lstStyle/>
            <a:p>
              <a:endParaRPr/>
            </a:p>
          </p:txBody>
        </p:sp>
        <p:sp>
          <p:nvSpPr>
            <p:cNvPr id="553" name="rc553"/>
            <p:cNvSpPr/>
            <p:nvPr/>
          </p:nvSpPr>
          <p:spPr>
            <a:xfrm>
              <a:off x="4083481" y="4787227"/>
              <a:ext cx="66833" cy="90271"/>
            </a:xfrm>
            <a:prstGeom prst="rect">
              <a:avLst/>
            </a:prstGeom>
            <a:solidFill>
              <a:srgbClr val="1CABE2">
                <a:alpha val="100000"/>
              </a:srgbClr>
            </a:solidFill>
          </p:spPr>
          <p:txBody>
            <a:bodyPr/>
            <a:lstStyle/>
            <a:p>
              <a:endParaRPr/>
            </a:p>
          </p:txBody>
        </p:sp>
        <p:sp>
          <p:nvSpPr>
            <p:cNvPr id="554" name="rc554"/>
            <p:cNvSpPr/>
            <p:nvPr/>
          </p:nvSpPr>
          <p:spPr>
            <a:xfrm>
              <a:off x="4157740" y="4835228"/>
              <a:ext cx="66833" cy="412587"/>
            </a:xfrm>
            <a:prstGeom prst="rect">
              <a:avLst/>
            </a:prstGeom>
            <a:solidFill>
              <a:srgbClr val="80BD41">
                <a:alpha val="100000"/>
              </a:srgbClr>
            </a:solidFill>
          </p:spPr>
          <p:txBody>
            <a:bodyPr/>
            <a:lstStyle/>
            <a:p>
              <a:endParaRPr/>
            </a:p>
          </p:txBody>
        </p:sp>
        <p:sp>
          <p:nvSpPr>
            <p:cNvPr id="555" name="rc555"/>
            <p:cNvSpPr/>
            <p:nvPr/>
          </p:nvSpPr>
          <p:spPr>
            <a:xfrm>
              <a:off x="4157740" y="4496217"/>
              <a:ext cx="66833" cy="257715"/>
            </a:xfrm>
            <a:prstGeom prst="rect">
              <a:avLst/>
            </a:prstGeom>
            <a:solidFill>
              <a:srgbClr val="0058AB">
                <a:alpha val="100000"/>
              </a:srgbClr>
            </a:solidFill>
          </p:spPr>
          <p:txBody>
            <a:bodyPr/>
            <a:lstStyle/>
            <a:p>
              <a:endParaRPr/>
            </a:p>
          </p:txBody>
        </p:sp>
        <p:sp>
          <p:nvSpPr>
            <p:cNvPr id="556" name="rc556"/>
            <p:cNvSpPr/>
            <p:nvPr/>
          </p:nvSpPr>
          <p:spPr>
            <a:xfrm>
              <a:off x="4157740" y="4753933"/>
              <a:ext cx="66833" cy="81295"/>
            </a:xfrm>
            <a:prstGeom prst="rect">
              <a:avLst/>
            </a:prstGeom>
            <a:solidFill>
              <a:srgbClr val="1CABE2">
                <a:alpha val="100000"/>
              </a:srgbClr>
            </a:solidFill>
          </p:spPr>
          <p:txBody>
            <a:bodyPr/>
            <a:lstStyle/>
            <a:p>
              <a:endParaRPr/>
            </a:p>
          </p:txBody>
        </p:sp>
        <p:sp>
          <p:nvSpPr>
            <p:cNvPr id="557" name="rc557"/>
            <p:cNvSpPr/>
            <p:nvPr/>
          </p:nvSpPr>
          <p:spPr>
            <a:xfrm>
              <a:off x="4231999" y="4800756"/>
              <a:ext cx="66833" cy="447058"/>
            </a:xfrm>
            <a:prstGeom prst="rect">
              <a:avLst/>
            </a:prstGeom>
            <a:solidFill>
              <a:srgbClr val="80BD41">
                <a:alpha val="100000"/>
              </a:srgbClr>
            </a:solidFill>
          </p:spPr>
          <p:txBody>
            <a:bodyPr/>
            <a:lstStyle/>
            <a:p>
              <a:endParaRPr/>
            </a:p>
          </p:txBody>
        </p:sp>
        <p:sp>
          <p:nvSpPr>
            <p:cNvPr id="558" name="rc558"/>
            <p:cNvSpPr/>
            <p:nvPr/>
          </p:nvSpPr>
          <p:spPr>
            <a:xfrm>
              <a:off x="4231999" y="4475620"/>
              <a:ext cx="66833" cy="247543"/>
            </a:xfrm>
            <a:prstGeom prst="rect">
              <a:avLst/>
            </a:prstGeom>
            <a:solidFill>
              <a:srgbClr val="0058AB">
                <a:alpha val="100000"/>
              </a:srgbClr>
            </a:solidFill>
          </p:spPr>
          <p:txBody>
            <a:bodyPr/>
            <a:lstStyle/>
            <a:p>
              <a:endParaRPr/>
            </a:p>
          </p:txBody>
        </p:sp>
        <p:sp>
          <p:nvSpPr>
            <p:cNvPr id="559" name="rc559"/>
            <p:cNvSpPr/>
            <p:nvPr/>
          </p:nvSpPr>
          <p:spPr>
            <a:xfrm>
              <a:off x="4231999" y="4723164"/>
              <a:ext cx="66833" cy="77592"/>
            </a:xfrm>
            <a:prstGeom prst="rect">
              <a:avLst/>
            </a:prstGeom>
            <a:solidFill>
              <a:srgbClr val="1CABE2">
                <a:alpha val="100000"/>
              </a:srgbClr>
            </a:solidFill>
          </p:spPr>
          <p:txBody>
            <a:bodyPr/>
            <a:lstStyle/>
            <a:p>
              <a:endParaRPr/>
            </a:p>
          </p:txBody>
        </p:sp>
        <p:sp>
          <p:nvSpPr>
            <p:cNvPr id="560" name="rc560"/>
            <p:cNvSpPr/>
            <p:nvPr/>
          </p:nvSpPr>
          <p:spPr>
            <a:xfrm>
              <a:off x="4306258" y="4772876"/>
              <a:ext cx="66833" cy="474938"/>
            </a:xfrm>
            <a:prstGeom prst="rect">
              <a:avLst/>
            </a:prstGeom>
            <a:solidFill>
              <a:srgbClr val="80BD41">
                <a:alpha val="100000"/>
              </a:srgbClr>
            </a:solidFill>
          </p:spPr>
          <p:txBody>
            <a:bodyPr/>
            <a:lstStyle/>
            <a:p>
              <a:endParaRPr/>
            </a:p>
          </p:txBody>
        </p:sp>
        <p:sp>
          <p:nvSpPr>
            <p:cNvPr id="561" name="rc561"/>
            <p:cNvSpPr/>
            <p:nvPr/>
          </p:nvSpPr>
          <p:spPr>
            <a:xfrm>
              <a:off x="4306258" y="4456780"/>
              <a:ext cx="66833" cy="237019"/>
            </a:xfrm>
            <a:prstGeom prst="rect">
              <a:avLst/>
            </a:prstGeom>
            <a:solidFill>
              <a:srgbClr val="0058AB">
                <a:alpha val="100000"/>
              </a:srgbClr>
            </a:solidFill>
          </p:spPr>
          <p:txBody>
            <a:bodyPr/>
            <a:lstStyle/>
            <a:p>
              <a:endParaRPr/>
            </a:p>
          </p:txBody>
        </p:sp>
        <p:sp>
          <p:nvSpPr>
            <p:cNvPr id="562" name="rc562"/>
            <p:cNvSpPr/>
            <p:nvPr/>
          </p:nvSpPr>
          <p:spPr>
            <a:xfrm>
              <a:off x="4306258" y="4693799"/>
              <a:ext cx="66833" cy="79077"/>
            </a:xfrm>
            <a:prstGeom prst="rect">
              <a:avLst/>
            </a:prstGeom>
            <a:solidFill>
              <a:srgbClr val="1CABE2">
                <a:alpha val="100000"/>
              </a:srgbClr>
            </a:solidFill>
          </p:spPr>
          <p:txBody>
            <a:bodyPr/>
            <a:lstStyle/>
            <a:p>
              <a:endParaRPr/>
            </a:p>
          </p:txBody>
        </p:sp>
        <p:sp>
          <p:nvSpPr>
            <p:cNvPr id="563" name="rc563"/>
            <p:cNvSpPr/>
            <p:nvPr/>
          </p:nvSpPr>
          <p:spPr>
            <a:xfrm>
              <a:off x="4380517" y="4721201"/>
              <a:ext cx="66833" cy="526614"/>
            </a:xfrm>
            <a:prstGeom prst="rect">
              <a:avLst/>
            </a:prstGeom>
            <a:solidFill>
              <a:srgbClr val="80BD41">
                <a:alpha val="100000"/>
              </a:srgbClr>
            </a:solidFill>
          </p:spPr>
          <p:txBody>
            <a:bodyPr/>
            <a:lstStyle/>
            <a:p>
              <a:endParaRPr/>
            </a:p>
          </p:txBody>
        </p:sp>
        <p:sp>
          <p:nvSpPr>
            <p:cNvPr id="564" name="rc564"/>
            <p:cNvSpPr/>
            <p:nvPr/>
          </p:nvSpPr>
          <p:spPr>
            <a:xfrm>
              <a:off x="4380517" y="4435906"/>
              <a:ext cx="66833" cy="206403"/>
            </a:xfrm>
            <a:prstGeom prst="rect">
              <a:avLst/>
            </a:prstGeom>
            <a:solidFill>
              <a:srgbClr val="0058AB">
                <a:alpha val="100000"/>
              </a:srgbClr>
            </a:solidFill>
          </p:spPr>
          <p:txBody>
            <a:bodyPr/>
            <a:lstStyle/>
            <a:p>
              <a:endParaRPr/>
            </a:p>
          </p:txBody>
        </p:sp>
        <p:sp>
          <p:nvSpPr>
            <p:cNvPr id="565" name="rc565"/>
            <p:cNvSpPr/>
            <p:nvPr/>
          </p:nvSpPr>
          <p:spPr>
            <a:xfrm>
              <a:off x="4380517" y="4642310"/>
              <a:ext cx="66833" cy="78890"/>
            </a:xfrm>
            <a:prstGeom prst="rect">
              <a:avLst/>
            </a:prstGeom>
            <a:solidFill>
              <a:srgbClr val="1CABE2">
                <a:alpha val="100000"/>
              </a:srgbClr>
            </a:solidFill>
          </p:spPr>
          <p:txBody>
            <a:bodyPr/>
            <a:lstStyle/>
            <a:p>
              <a:endParaRPr/>
            </a:p>
          </p:txBody>
        </p:sp>
        <p:sp>
          <p:nvSpPr>
            <p:cNvPr id="566" name="rc566"/>
            <p:cNvSpPr/>
            <p:nvPr/>
          </p:nvSpPr>
          <p:spPr>
            <a:xfrm>
              <a:off x="4454776" y="4667484"/>
              <a:ext cx="66833" cy="580330"/>
            </a:xfrm>
            <a:prstGeom prst="rect">
              <a:avLst/>
            </a:prstGeom>
            <a:solidFill>
              <a:srgbClr val="80BD41">
                <a:alpha val="100000"/>
              </a:srgbClr>
            </a:solidFill>
          </p:spPr>
          <p:txBody>
            <a:bodyPr/>
            <a:lstStyle/>
            <a:p>
              <a:endParaRPr/>
            </a:p>
          </p:txBody>
        </p:sp>
        <p:sp>
          <p:nvSpPr>
            <p:cNvPr id="567" name="rc567"/>
            <p:cNvSpPr/>
            <p:nvPr/>
          </p:nvSpPr>
          <p:spPr>
            <a:xfrm>
              <a:off x="4454776" y="4416188"/>
              <a:ext cx="66833" cy="172337"/>
            </a:xfrm>
            <a:prstGeom prst="rect">
              <a:avLst/>
            </a:prstGeom>
            <a:solidFill>
              <a:srgbClr val="0058AB">
                <a:alpha val="100000"/>
              </a:srgbClr>
            </a:solidFill>
          </p:spPr>
          <p:txBody>
            <a:bodyPr/>
            <a:lstStyle/>
            <a:p>
              <a:endParaRPr/>
            </a:p>
          </p:txBody>
        </p:sp>
        <p:sp>
          <p:nvSpPr>
            <p:cNvPr id="568" name="rc568"/>
            <p:cNvSpPr/>
            <p:nvPr/>
          </p:nvSpPr>
          <p:spPr>
            <a:xfrm>
              <a:off x="4454776" y="4588525"/>
              <a:ext cx="66833" cy="78959"/>
            </a:xfrm>
            <a:prstGeom prst="rect">
              <a:avLst/>
            </a:prstGeom>
            <a:solidFill>
              <a:srgbClr val="1CABE2">
                <a:alpha val="100000"/>
              </a:srgbClr>
            </a:solidFill>
          </p:spPr>
          <p:txBody>
            <a:bodyPr/>
            <a:lstStyle/>
            <a:p>
              <a:endParaRPr/>
            </a:p>
          </p:txBody>
        </p:sp>
        <p:sp>
          <p:nvSpPr>
            <p:cNvPr id="569" name="rc569"/>
            <p:cNvSpPr/>
            <p:nvPr/>
          </p:nvSpPr>
          <p:spPr>
            <a:xfrm>
              <a:off x="4529035" y="4686536"/>
              <a:ext cx="66833" cy="561278"/>
            </a:xfrm>
            <a:prstGeom prst="rect">
              <a:avLst/>
            </a:prstGeom>
            <a:solidFill>
              <a:srgbClr val="80BD41">
                <a:alpha val="100000"/>
              </a:srgbClr>
            </a:solidFill>
          </p:spPr>
          <p:txBody>
            <a:bodyPr/>
            <a:lstStyle/>
            <a:p>
              <a:endParaRPr/>
            </a:p>
          </p:txBody>
        </p:sp>
        <p:sp>
          <p:nvSpPr>
            <p:cNvPr id="570" name="rc570"/>
            <p:cNvSpPr/>
            <p:nvPr/>
          </p:nvSpPr>
          <p:spPr>
            <a:xfrm>
              <a:off x="4529035" y="4394629"/>
              <a:ext cx="66833" cy="230470"/>
            </a:xfrm>
            <a:prstGeom prst="rect">
              <a:avLst/>
            </a:prstGeom>
            <a:solidFill>
              <a:srgbClr val="0058AB">
                <a:alpha val="100000"/>
              </a:srgbClr>
            </a:solidFill>
          </p:spPr>
          <p:txBody>
            <a:bodyPr/>
            <a:lstStyle/>
            <a:p>
              <a:endParaRPr/>
            </a:p>
          </p:txBody>
        </p:sp>
        <p:sp>
          <p:nvSpPr>
            <p:cNvPr id="571" name="rc571"/>
            <p:cNvSpPr/>
            <p:nvPr/>
          </p:nvSpPr>
          <p:spPr>
            <a:xfrm>
              <a:off x="4529035" y="4625099"/>
              <a:ext cx="66833" cy="61437"/>
            </a:xfrm>
            <a:prstGeom prst="rect">
              <a:avLst/>
            </a:prstGeom>
            <a:solidFill>
              <a:srgbClr val="1CABE2">
                <a:alpha val="100000"/>
              </a:srgbClr>
            </a:solidFill>
          </p:spPr>
          <p:txBody>
            <a:bodyPr/>
            <a:lstStyle/>
            <a:p>
              <a:endParaRPr/>
            </a:p>
          </p:txBody>
        </p:sp>
        <p:sp>
          <p:nvSpPr>
            <p:cNvPr id="572" name="rc572"/>
            <p:cNvSpPr/>
            <p:nvPr/>
          </p:nvSpPr>
          <p:spPr>
            <a:xfrm>
              <a:off x="4603294" y="4691210"/>
              <a:ext cx="66833" cy="556605"/>
            </a:xfrm>
            <a:prstGeom prst="rect">
              <a:avLst/>
            </a:prstGeom>
            <a:solidFill>
              <a:srgbClr val="80BD41">
                <a:alpha val="100000"/>
              </a:srgbClr>
            </a:solidFill>
          </p:spPr>
          <p:txBody>
            <a:bodyPr/>
            <a:lstStyle/>
            <a:p>
              <a:endParaRPr/>
            </a:p>
          </p:txBody>
        </p:sp>
        <p:sp>
          <p:nvSpPr>
            <p:cNvPr id="573" name="rc573"/>
            <p:cNvSpPr/>
            <p:nvPr/>
          </p:nvSpPr>
          <p:spPr>
            <a:xfrm>
              <a:off x="4603294" y="4374069"/>
              <a:ext cx="66833" cy="243018"/>
            </a:xfrm>
            <a:prstGeom prst="rect">
              <a:avLst/>
            </a:prstGeom>
            <a:solidFill>
              <a:srgbClr val="0058AB">
                <a:alpha val="100000"/>
              </a:srgbClr>
            </a:solidFill>
          </p:spPr>
          <p:txBody>
            <a:bodyPr/>
            <a:lstStyle/>
            <a:p>
              <a:endParaRPr/>
            </a:p>
          </p:txBody>
        </p:sp>
        <p:sp>
          <p:nvSpPr>
            <p:cNvPr id="574" name="rc574"/>
            <p:cNvSpPr/>
            <p:nvPr/>
          </p:nvSpPr>
          <p:spPr>
            <a:xfrm>
              <a:off x="4603294" y="4617087"/>
              <a:ext cx="66833" cy="74122"/>
            </a:xfrm>
            <a:prstGeom prst="rect">
              <a:avLst/>
            </a:prstGeom>
            <a:solidFill>
              <a:srgbClr val="1CABE2">
                <a:alpha val="100000"/>
              </a:srgbClr>
            </a:solidFill>
          </p:spPr>
          <p:txBody>
            <a:bodyPr/>
            <a:lstStyle/>
            <a:p>
              <a:endParaRPr/>
            </a:p>
          </p:txBody>
        </p:sp>
        <p:sp>
          <p:nvSpPr>
            <p:cNvPr id="575" name="rc575"/>
            <p:cNvSpPr/>
            <p:nvPr/>
          </p:nvSpPr>
          <p:spPr>
            <a:xfrm>
              <a:off x="4677553" y="4691310"/>
              <a:ext cx="66833" cy="556505"/>
            </a:xfrm>
            <a:prstGeom prst="rect">
              <a:avLst/>
            </a:prstGeom>
            <a:solidFill>
              <a:srgbClr val="80BD41">
                <a:alpha val="100000"/>
              </a:srgbClr>
            </a:solidFill>
          </p:spPr>
          <p:txBody>
            <a:bodyPr/>
            <a:lstStyle/>
            <a:p>
              <a:endParaRPr/>
            </a:p>
          </p:txBody>
        </p:sp>
        <p:sp>
          <p:nvSpPr>
            <p:cNvPr id="576" name="rc576"/>
            <p:cNvSpPr/>
            <p:nvPr/>
          </p:nvSpPr>
          <p:spPr>
            <a:xfrm>
              <a:off x="4677553" y="4356471"/>
              <a:ext cx="66833" cy="258125"/>
            </a:xfrm>
            <a:prstGeom prst="rect">
              <a:avLst/>
            </a:prstGeom>
            <a:solidFill>
              <a:srgbClr val="0058AB">
                <a:alpha val="100000"/>
              </a:srgbClr>
            </a:solidFill>
          </p:spPr>
          <p:txBody>
            <a:bodyPr/>
            <a:lstStyle/>
            <a:p>
              <a:endParaRPr/>
            </a:p>
          </p:txBody>
        </p:sp>
        <p:sp>
          <p:nvSpPr>
            <p:cNvPr id="577" name="rc577"/>
            <p:cNvSpPr/>
            <p:nvPr/>
          </p:nvSpPr>
          <p:spPr>
            <a:xfrm>
              <a:off x="4677553" y="4614597"/>
              <a:ext cx="66833" cy="76712"/>
            </a:xfrm>
            <a:prstGeom prst="rect">
              <a:avLst/>
            </a:prstGeom>
            <a:solidFill>
              <a:srgbClr val="1CABE2">
                <a:alpha val="100000"/>
              </a:srgbClr>
            </a:solidFill>
          </p:spPr>
          <p:txBody>
            <a:bodyPr/>
            <a:lstStyle/>
            <a:p>
              <a:endParaRPr/>
            </a:p>
          </p:txBody>
        </p:sp>
        <p:sp>
          <p:nvSpPr>
            <p:cNvPr id="578" name="rc578"/>
            <p:cNvSpPr/>
            <p:nvPr/>
          </p:nvSpPr>
          <p:spPr>
            <a:xfrm>
              <a:off x="4751812" y="4688320"/>
              <a:ext cx="66833" cy="559495"/>
            </a:xfrm>
            <a:prstGeom prst="rect">
              <a:avLst/>
            </a:prstGeom>
            <a:solidFill>
              <a:srgbClr val="80BD41">
                <a:alpha val="100000"/>
              </a:srgbClr>
            </a:solidFill>
          </p:spPr>
          <p:txBody>
            <a:bodyPr/>
            <a:lstStyle/>
            <a:p>
              <a:endParaRPr/>
            </a:p>
          </p:txBody>
        </p:sp>
        <p:sp>
          <p:nvSpPr>
            <p:cNvPr id="579" name="rc579"/>
            <p:cNvSpPr/>
            <p:nvPr/>
          </p:nvSpPr>
          <p:spPr>
            <a:xfrm>
              <a:off x="4751812" y="4341975"/>
              <a:ext cx="66833" cy="280112"/>
            </a:xfrm>
            <a:prstGeom prst="rect">
              <a:avLst/>
            </a:prstGeom>
            <a:solidFill>
              <a:srgbClr val="0058AB">
                <a:alpha val="100000"/>
              </a:srgbClr>
            </a:solidFill>
          </p:spPr>
          <p:txBody>
            <a:bodyPr/>
            <a:lstStyle/>
            <a:p>
              <a:endParaRPr/>
            </a:p>
          </p:txBody>
        </p:sp>
        <p:sp>
          <p:nvSpPr>
            <p:cNvPr id="580" name="rc580"/>
            <p:cNvSpPr/>
            <p:nvPr/>
          </p:nvSpPr>
          <p:spPr>
            <a:xfrm>
              <a:off x="4751812" y="4622088"/>
              <a:ext cx="66833" cy="66231"/>
            </a:xfrm>
            <a:prstGeom prst="rect">
              <a:avLst/>
            </a:prstGeom>
            <a:solidFill>
              <a:srgbClr val="1CABE2">
                <a:alpha val="100000"/>
              </a:srgbClr>
            </a:solidFill>
          </p:spPr>
          <p:txBody>
            <a:bodyPr/>
            <a:lstStyle/>
            <a:p>
              <a:endParaRPr/>
            </a:p>
          </p:txBody>
        </p:sp>
        <p:sp>
          <p:nvSpPr>
            <p:cNvPr id="581" name="rc581"/>
            <p:cNvSpPr/>
            <p:nvPr/>
          </p:nvSpPr>
          <p:spPr>
            <a:xfrm>
              <a:off x="4826071" y="4672202"/>
              <a:ext cx="66833" cy="575613"/>
            </a:xfrm>
            <a:prstGeom prst="rect">
              <a:avLst/>
            </a:prstGeom>
            <a:solidFill>
              <a:srgbClr val="80BD41">
                <a:alpha val="100000"/>
              </a:srgbClr>
            </a:solidFill>
          </p:spPr>
          <p:txBody>
            <a:bodyPr/>
            <a:lstStyle/>
            <a:p>
              <a:endParaRPr/>
            </a:p>
          </p:txBody>
        </p:sp>
        <p:sp>
          <p:nvSpPr>
            <p:cNvPr id="582" name="rc582"/>
            <p:cNvSpPr/>
            <p:nvPr/>
          </p:nvSpPr>
          <p:spPr>
            <a:xfrm>
              <a:off x="4826071" y="4327126"/>
              <a:ext cx="66833" cy="272934"/>
            </a:xfrm>
            <a:prstGeom prst="rect">
              <a:avLst/>
            </a:prstGeom>
            <a:solidFill>
              <a:srgbClr val="0058AB">
                <a:alpha val="100000"/>
              </a:srgbClr>
            </a:solidFill>
          </p:spPr>
          <p:txBody>
            <a:bodyPr/>
            <a:lstStyle/>
            <a:p>
              <a:endParaRPr/>
            </a:p>
          </p:txBody>
        </p:sp>
        <p:sp>
          <p:nvSpPr>
            <p:cNvPr id="583" name="rc583"/>
            <p:cNvSpPr/>
            <p:nvPr/>
          </p:nvSpPr>
          <p:spPr>
            <a:xfrm>
              <a:off x="4826071" y="4600061"/>
              <a:ext cx="66833" cy="72141"/>
            </a:xfrm>
            <a:prstGeom prst="rect">
              <a:avLst/>
            </a:prstGeom>
            <a:solidFill>
              <a:srgbClr val="1CABE2">
                <a:alpha val="100000"/>
              </a:srgbClr>
            </a:solidFill>
          </p:spPr>
          <p:txBody>
            <a:bodyPr/>
            <a:lstStyle/>
            <a:p>
              <a:endParaRPr/>
            </a:p>
          </p:txBody>
        </p:sp>
        <p:sp>
          <p:nvSpPr>
            <p:cNvPr id="584" name="rc584"/>
            <p:cNvSpPr/>
            <p:nvPr/>
          </p:nvSpPr>
          <p:spPr>
            <a:xfrm>
              <a:off x="4900330" y="4669814"/>
              <a:ext cx="66833" cy="578001"/>
            </a:xfrm>
            <a:prstGeom prst="rect">
              <a:avLst/>
            </a:prstGeom>
            <a:solidFill>
              <a:srgbClr val="80BD41">
                <a:alpha val="100000"/>
              </a:srgbClr>
            </a:solidFill>
          </p:spPr>
          <p:txBody>
            <a:bodyPr/>
            <a:lstStyle/>
            <a:p>
              <a:endParaRPr/>
            </a:p>
          </p:txBody>
        </p:sp>
        <p:sp>
          <p:nvSpPr>
            <p:cNvPr id="585" name="rc585"/>
            <p:cNvSpPr/>
            <p:nvPr/>
          </p:nvSpPr>
          <p:spPr>
            <a:xfrm>
              <a:off x="4900330" y="4315687"/>
              <a:ext cx="66833" cy="271365"/>
            </a:xfrm>
            <a:prstGeom prst="rect">
              <a:avLst/>
            </a:prstGeom>
            <a:solidFill>
              <a:srgbClr val="0058AB">
                <a:alpha val="100000"/>
              </a:srgbClr>
            </a:solidFill>
          </p:spPr>
          <p:txBody>
            <a:bodyPr/>
            <a:lstStyle/>
            <a:p>
              <a:endParaRPr/>
            </a:p>
          </p:txBody>
        </p:sp>
        <p:sp>
          <p:nvSpPr>
            <p:cNvPr id="586" name="rc586"/>
            <p:cNvSpPr/>
            <p:nvPr/>
          </p:nvSpPr>
          <p:spPr>
            <a:xfrm>
              <a:off x="4900330" y="4587053"/>
              <a:ext cx="66833" cy="82761"/>
            </a:xfrm>
            <a:prstGeom prst="rect">
              <a:avLst/>
            </a:prstGeom>
            <a:solidFill>
              <a:srgbClr val="1CABE2">
                <a:alpha val="100000"/>
              </a:srgbClr>
            </a:solidFill>
          </p:spPr>
          <p:txBody>
            <a:bodyPr/>
            <a:lstStyle/>
            <a:p>
              <a:endParaRPr/>
            </a:p>
          </p:txBody>
        </p:sp>
        <p:sp>
          <p:nvSpPr>
            <p:cNvPr id="587" name="rc587"/>
            <p:cNvSpPr/>
            <p:nvPr/>
          </p:nvSpPr>
          <p:spPr>
            <a:xfrm>
              <a:off x="4974589" y="4617529"/>
              <a:ext cx="66833" cy="630286"/>
            </a:xfrm>
            <a:prstGeom prst="rect">
              <a:avLst/>
            </a:prstGeom>
            <a:solidFill>
              <a:srgbClr val="80BD41">
                <a:alpha val="100000"/>
              </a:srgbClr>
            </a:solidFill>
          </p:spPr>
          <p:txBody>
            <a:bodyPr/>
            <a:lstStyle/>
            <a:p>
              <a:endParaRPr/>
            </a:p>
          </p:txBody>
        </p:sp>
        <p:sp>
          <p:nvSpPr>
            <p:cNvPr id="588" name="rc588"/>
            <p:cNvSpPr/>
            <p:nvPr/>
          </p:nvSpPr>
          <p:spPr>
            <a:xfrm>
              <a:off x="4974589" y="4307532"/>
              <a:ext cx="66833" cy="226089"/>
            </a:xfrm>
            <a:prstGeom prst="rect">
              <a:avLst/>
            </a:prstGeom>
            <a:solidFill>
              <a:srgbClr val="0058AB">
                <a:alpha val="100000"/>
              </a:srgbClr>
            </a:solidFill>
          </p:spPr>
          <p:txBody>
            <a:bodyPr/>
            <a:lstStyle/>
            <a:p>
              <a:endParaRPr/>
            </a:p>
          </p:txBody>
        </p:sp>
        <p:sp>
          <p:nvSpPr>
            <p:cNvPr id="589" name="rc589"/>
            <p:cNvSpPr/>
            <p:nvPr/>
          </p:nvSpPr>
          <p:spPr>
            <a:xfrm>
              <a:off x="4974589" y="4533622"/>
              <a:ext cx="66833" cy="83907"/>
            </a:xfrm>
            <a:prstGeom prst="rect">
              <a:avLst/>
            </a:prstGeom>
            <a:solidFill>
              <a:srgbClr val="1CABE2">
                <a:alpha val="100000"/>
              </a:srgbClr>
            </a:solidFill>
          </p:spPr>
          <p:txBody>
            <a:bodyPr/>
            <a:lstStyle/>
            <a:p>
              <a:endParaRPr/>
            </a:p>
          </p:txBody>
        </p:sp>
        <p:sp>
          <p:nvSpPr>
            <p:cNvPr id="590" name="rc590"/>
            <p:cNvSpPr/>
            <p:nvPr/>
          </p:nvSpPr>
          <p:spPr>
            <a:xfrm>
              <a:off x="5048848" y="4599561"/>
              <a:ext cx="66833" cy="648254"/>
            </a:xfrm>
            <a:prstGeom prst="rect">
              <a:avLst/>
            </a:prstGeom>
            <a:solidFill>
              <a:srgbClr val="80BD41">
                <a:alpha val="100000"/>
              </a:srgbClr>
            </a:solidFill>
          </p:spPr>
          <p:txBody>
            <a:bodyPr/>
            <a:lstStyle/>
            <a:p>
              <a:endParaRPr/>
            </a:p>
          </p:txBody>
        </p:sp>
        <p:sp>
          <p:nvSpPr>
            <p:cNvPr id="591" name="rc591"/>
            <p:cNvSpPr/>
            <p:nvPr/>
          </p:nvSpPr>
          <p:spPr>
            <a:xfrm>
              <a:off x="5048848" y="4298344"/>
              <a:ext cx="66833" cy="215633"/>
            </a:xfrm>
            <a:prstGeom prst="rect">
              <a:avLst/>
            </a:prstGeom>
            <a:solidFill>
              <a:srgbClr val="0058AB">
                <a:alpha val="100000"/>
              </a:srgbClr>
            </a:solidFill>
          </p:spPr>
          <p:txBody>
            <a:bodyPr/>
            <a:lstStyle/>
            <a:p>
              <a:endParaRPr/>
            </a:p>
          </p:txBody>
        </p:sp>
        <p:sp>
          <p:nvSpPr>
            <p:cNvPr id="592" name="rc592"/>
            <p:cNvSpPr/>
            <p:nvPr/>
          </p:nvSpPr>
          <p:spPr>
            <a:xfrm>
              <a:off x="5048848" y="4513977"/>
              <a:ext cx="66833" cy="85584"/>
            </a:xfrm>
            <a:prstGeom prst="rect">
              <a:avLst/>
            </a:prstGeom>
            <a:solidFill>
              <a:srgbClr val="1CABE2">
                <a:alpha val="100000"/>
              </a:srgbClr>
            </a:solidFill>
          </p:spPr>
          <p:txBody>
            <a:bodyPr/>
            <a:lstStyle/>
            <a:p>
              <a:endParaRPr/>
            </a:p>
          </p:txBody>
        </p:sp>
        <p:sp>
          <p:nvSpPr>
            <p:cNvPr id="593" name="rc593"/>
            <p:cNvSpPr/>
            <p:nvPr/>
          </p:nvSpPr>
          <p:spPr>
            <a:xfrm>
              <a:off x="5123107" y="4577664"/>
              <a:ext cx="66833" cy="670151"/>
            </a:xfrm>
            <a:prstGeom prst="rect">
              <a:avLst/>
            </a:prstGeom>
            <a:solidFill>
              <a:srgbClr val="80BD41">
                <a:alpha val="100000"/>
              </a:srgbClr>
            </a:solidFill>
          </p:spPr>
          <p:txBody>
            <a:bodyPr/>
            <a:lstStyle/>
            <a:p>
              <a:endParaRPr/>
            </a:p>
          </p:txBody>
        </p:sp>
        <p:sp>
          <p:nvSpPr>
            <p:cNvPr id="594" name="rc594"/>
            <p:cNvSpPr/>
            <p:nvPr/>
          </p:nvSpPr>
          <p:spPr>
            <a:xfrm>
              <a:off x="5123107" y="4291459"/>
              <a:ext cx="66833" cy="204367"/>
            </a:xfrm>
            <a:prstGeom prst="rect">
              <a:avLst/>
            </a:prstGeom>
            <a:solidFill>
              <a:srgbClr val="0058AB">
                <a:alpha val="100000"/>
              </a:srgbClr>
            </a:solidFill>
          </p:spPr>
          <p:txBody>
            <a:bodyPr/>
            <a:lstStyle/>
            <a:p>
              <a:endParaRPr/>
            </a:p>
          </p:txBody>
        </p:sp>
        <p:sp>
          <p:nvSpPr>
            <p:cNvPr id="595" name="rc595"/>
            <p:cNvSpPr/>
            <p:nvPr/>
          </p:nvSpPr>
          <p:spPr>
            <a:xfrm>
              <a:off x="5123107" y="4495827"/>
              <a:ext cx="66833" cy="81837"/>
            </a:xfrm>
            <a:prstGeom prst="rect">
              <a:avLst/>
            </a:prstGeom>
            <a:solidFill>
              <a:srgbClr val="1CABE2">
                <a:alpha val="100000"/>
              </a:srgbClr>
            </a:solidFill>
          </p:spPr>
          <p:txBody>
            <a:bodyPr/>
            <a:lstStyle/>
            <a:p>
              <a:endParaRPr/>
            </a:p>
          </p:txBody>
        </p:sp>
        <p:sp>
          <p:nvSpPr>
            <p:cNvPr id="596" name="rc596"/>
            <p:cNvSpPr/>
            <p:nvPr/>
          </p:nvSpPr>
          <p:spPr>
            <a:xfrm>
              <a:off x="5197366" y="4553134"/>
              <a:ext cx="66833" cy="694681"/>
            </a:xfrm>
            <a:prstGeom prst="rect">
              <a:avLst/>
            </a:prstGeom>
            <a:solidFill>
              <a:srgbClr val="80BD41">
                <a:alpha val="100000"/>
              </a:srgbClr>
            </a:solidFill>
          </p:spPr>
          <p:txBody>
            <a:bodyPr/>
            <a:lstStyle/>
            <a:p>
              <a:endParaRPr/>
            </a:p>
          </p:txBody>
        </p:sp>
        <p:sp>
          <p:nvSpPr>
            <p:cNvPr id="597" name="rc597"/>
            <p:cNvSpPr/>
            <p:nvPr/>
          </p:nvSpPr>
          <p:spPr>
            <a:xfrm>
              <a:off x="5197366" y="4286535"/>
              <a:ext cx="66833" cy="191144"/>
            </a:xfrm>
            <a:prstGeom prst="rect">
              <a:avLst/>
            </a:prstGeom>
            <a:solidFill>
              <a:srgbClr val="0058AB">
                <a:alpha val="100000"/>
              </a:srgbClr>
            </a:solidFill>
          </p:spPr>
          <p:txBody>
            <a:bodyPr/>
            <a:lstStyle/>
            <a:p>
              <a:endParaRPr/>
            </a:p>
          </p:txBody>
        </p:sp>
        <p:sp>
          <p:nvSpPr>
            <p:cNvPr id="598" name="rc598"/>
            <p:cNvSpPr/>
            <p:nvPr/>
          </p:nvSpPr>
          <p:spPr>
            <a:xfrm>
              <a:off x="5197366" y="4477680"/>
              <a:ext cx="66833" cy="75454"/>
            </a:xfrm>
            <a:prstGeom prst="rect">
              <a:avLst/>
            </a:prstGeom>
            <a:solidFill>
              <a:srgbClr val="1CABE2">
                <a:alpha val="100000"/>
              </a:srgbClr>
            </a:solidFill>
          </p:spPr>
          <p:txBody>
            <a:bodyPr/>
            <a:lstStyle/>
            <a:p>
              <a:endParaRPr/>
            </a:p>
          </p:txBody>
        </p:sp>
        <p:sp>
          <p:nvSpPr>
            <p:cNvPr id="599" name="rc599"/>
            <p:cNvSpPr/>
            <p:nvPr/>
          </p:nvSpPr>
          <p:spPr>
            <a:xfrm>
              <a:off x="5271625" y="4576823"/>
              <a:ext cx="66833" cy="670992"/>
            </a:xfrm>
            <a:prstGeom prst="rect">
              <a:avLst/>
            </a:prstGeom>
            <a:solidFill>
              <a:srgbClr val="80BD41">
                <a:alpha val="100000"/>
              </a:srgbClr>
            </a:solidFill>
          </p:spPr>
          <p:txBody>
            <a:bodyPr/>
            <a:lstStyle/>
            <a:p>
              <a:endParaRPr/>
            </a:p>
          </p:txBody>
        </p:sp>
        <p:sp>
          <p:nvSpPr>
            <p:cNvPr id="600" name="rc600"/>
            <p:cNvSpPr/>
            <p:nvPr/>
          </p:nvSpPr>
          <p:spPr>
            <a:xfrm>
              <a:off x="5271625" y="4279104"/>
              <a:ext cx="66833" cy="207910"/>
            </a:xfrm>
            <a:prstGeom prst="rect">
              <a:avLst/>
            </a:prstGeom>
            <a:solidFill>
              <a:srgbClr val="0058AB">
                <a:alpha val="100000"/>
              </a:srgbClr>
            </a:solidFill>
          </p:spPr>
          <p:txBody>
            <a:bodyPr/>
            <a:lstStyle/>
            <a:p>
              <a:endParaRPr/>
            </a:p>
          </p:txBody>
        </p:sp>
        <p:sp>
          <p:nvSpPr>
            <p:cNvPr id="601" name="rc601"/>
            <p:cNvSpPr/>
            <p:nvPr/>
          </p:nvSpPr>
          <p:spPr>
            <a:xfrm>
              <a:off x="5271625" y="4487015"/>
              <a:ext cx="66833" cy="89808"/>
            </a:xfrm>
            <a:prstGeom prst="rect">
              <a:avLst/>
            </a:prstGeom>
            <a:solidFill>
              <a:srgbClr val="1CABE2">
                <a:alpha val="100000"/>
              </a:srgbClr>
            </a:solidFill>
          </p:spPr>
          <p:txBody>
            <a:bodyPr/>
            <a:lstStyle/>
            <a:p>
              <a:endParaRPr/>
            </a:p>
          </p:txBody>
        </p:sp>
        <p:sp>
          <p:nvSpPr>
            <p:cNvPr id="602" name="rc602"/>
            <p:cNvSpPr/>
            <p:nvPr/>
          </p:nvSpPr>
          <p:spPr>
            <a:xfrm>
              <a:off x="5345884" y="4607578"/>
              <a:ext cx="66833" cy="640237"/>
            </a:xfrm>
            <a:prstGeom prst="rect">
              <a:avLst/>
            </a:prstGeom>
            <a:solidFill>
              <a:srgbClr val="80BD41">
                <a:alpha val="100000"/>
              </a:srgbClr>
            </a:solidFill>
          </p:spPr>
          <p:txBody>
            <a:bodyPr/>
            <a:lstStyle/>
            <a:p>
              <a:endParaRPr/>
            </a:p>
          </p:txBody>
        </p:sp>
        <p:sp>
          <p:nvSpPr>
            <p:cNvPr id="603" name="rc603"/>
            <p:cNvSpPr/>
            <p:nvPr/>
          </p:nvSpPr>
          <p:spPr>
            <a:xfrm>
              <a:off x="5345884" y="4261910"/>
              <a:ext cx="66833" cy="252652"/>
            </a:xfrm>
            <a:prstGeom prst="rect">
              <a:avLst/>
            </a:prstGeom>
            <a:solidFill>
              <a:srgbClr val="0058AB">
                <a:alpha val="100000"/>
              </a:srgbClr>
            </a:solidFill>
          </p:spPr>
          <p:txBody>
            <a:bodyPr/>
            <a:lstStyle/>
            <a:p>
              <a:endParaRPr/>
            </a:p>
          </p:txBody>
        </p:sp>
        <p:sp>
          <p:nvSpPr>
            <p:cNvPr id="604" name="rc604"/>
            <p:cNvSpPr/>
            <p:nvPr/>
          </p:nvSpPr>
          <p:spPr>
            <a:xfrm>
              <a:off x="5345884" y="4514562"/>
              <a:ext cx="66833" cy="93015"/>
            </a:xfrm>
            <a:prstGeom prst="rect">
              <a:avLst/>
            </a:prstGeom>
            <a:solidFill>
              <a:srgbClr val="1CABE2">
                <a:alpha val="100000"/>
              </a:srgbClr>
            </a:solidFill>
          </p:spPr>
          <p:txBody>
            <a:bodyPr/>
            <a:lstStyle/>
            <a:p>
              <a:endParaRPr/>
            </a:p>
          </p:txBody>
        </p:sp>
        <p:sp>
          <p:nvSpPr>
            <p:cNvPr id="605" name="rc605"/>
            <p:cNvSpPr/>
            <p:nvPr/>
          </p:nvSpPr>
          <p:spPr>
            <a:xfrm>
              <a:off x="5420143" y="4573834"/>
              <a:ext cx="66833" cy="673981"/>
            </a:xfrm>
            <a:prstGeom prst="rect">
              <a:avLst/>
            </a:prstGeom>
            <a:solidFill>
              <a:srgbClr val="80BD41">
                <a:alpha val="100000"/>
              </a:srgbClr>
            </a:solidFill>
          </p:spPr>
          <p:txBody>
            <a:bodyPr/>
            <a:lstStyle/>
            <a:p>
              <a:endParaRPr/>
            </a:p>
          </p:txBody>
        </p:sp>
        <p:sp>
          <p:nvSpPr>
            <p:cNvPr id="606" name="rc606"/>
            <p:cNvSpPr/>
            <p:nvPr/>
          </p:nvSpPr>
          <p:spPr>
            <a:xfrm>
              <a:off x="5420143" y="4246409"/>
              <a:ext cx="66833" cy="230693"/>
            </a:xfrm>
            <a:prstGeom prst="rect">
              <a:avLst/>
            </a:prstGeom>
            <a:solidFill>
              <a:srgbClr val="0058AB">
                <a:alpha val="100000"/>
              </a:srgbClr>
            </a:solidFill>
          </p:spPr>
          <p:txBody>
            <a:bodyPr/>
            <a:lstStyle/>
            <a:p>
              <a:endParaRPr/>
            </a:p>
          </p:txBody>
        </p:sp>
        <p:sp>
          <p:nvSpPr>
            <p:cNvPr id="607" name="rc607"/>
            <p:cNvSpPr/>
            <p:nvPr/>
          </p:nvSpPr>
          <p:spPr>
            <a:xfrm>
              <a:off x="5420143" y="4477103"/>
              <a:ext cx="66833" cy="96731"/>
            </a:xfrm>
            <a:prstGeom prst="rect">
              <a:avLst/>
            </a:prstGeom>
            <a:solidFill>
              <a:srgbClr val="1CABE2">
                <a:alpha val="100000"/>
              </a:srgbClr>
            </a:solidFill>
          </p:spPr>
          <p:txBody>
            <a:bodyPr/>
            <a:lstStyle/>
            <a:p>
              <a:endParaRPr/>
            </a:p>
          </p:txBody>
        </p:sp>
        <p:sp>
          <p:nvSpPr>
            <p:cNvPr id="608" name="rc608"/>
            <p:cNvSpPr/>
            <p:nvPr/>
          </p:nvSpPr>
          <p:spPr>
            <a:xfrm>
              <a:off x="5494402" y="4538489"/>
              <a:ext cx="66833" cy="709325"/>
            </a:xfrm>
            <a:prstGeom prst="rect">
              <a:avLst/>
            </a:prstGeom>
            <a:solidFill>
              <a:srgbClr val="80BD41">
                <a:alpha val="100000"/>
              </a:srgbClr>
            </a:solidFill>
          </p:spPr>
          <p:txBody>
            <a:bodyPr/>
            <a:lstStyle/>
            <a:p>
              <a:endParaRPr/>
            </a:p>
          </p:txBody>
        </p:sp>
        <p:sp>
          <p:nvSpPr>
            <p:cNvPr id="609" name="rc609"/>
            <p:cNvSpPr/>
            <p:nvPr/>
          </p:nvSpPr>
          <p:spPr>
            <a:xfrm>
              <a:off x="5494402" y="4227320"/>
              <a:ext cx="66833" cy="205920"/>
            </a:xfrm>
            <a:prstGeom prst="rect">
              <a:avLst/>
            </a:prstGeom>
            <a:solidFill>
              <a:srgbClr val="0058AB">
                <a:alpha val="100000"/>
              </a:srgbClr>
            </a:solidFill>
          </p:spPr>
          <p:txBody>
            <a:bodyPr/>
            <a:lstStyle/>
            <a:p>
              <a:endParaRPr/>
            </a:p>
          </p:txBody>
        </p:sp>
        <p:sp>
          <p:nvSpPr>
            <p:cNvPr id="610" name="rc610"/>
            <p:cNvSpPr/>
            <p:nvPr/>
          </p:nvSpPr>
          <p:spPr>
            <a:xfrm>
              <a:off x="5494402" y="4433240"/>
              <a:ext cx="66833" cy="105249"/>
            </a:xfrm>
            <a:prstGeom prst="rect">
              <a:avLst/>
            </a:prstGeom>
            <a:solidFill>
              <a:srgbClr val="1CABE2">
                <a:alpha val="100000"/>
              </a:srgbClr>
            </a:solidFill>
          </p:spPr>
          <p:txBody>
            <a:bodyPr/>
            <a:lstStyle/>
            <a:p>
              <a:endParaRPr/>
            </a:p>
          </p:txBody>
        </p:sp>
        <p:sp>
          <p:nvSpPr>
            <p:cNvPr id="611" name="rc611"/>
            <p:cNvSpPr/>
            <p:nvPr/>
          </p:nvSpPr>
          <p:spPr>
            <a:xfrm>
              <a:off x="5568661" y="4513678"/>
              <a:ext cx="66833" cy="734137"/>
            </a:xfrm>
            <a:prstGeom prst="rect">
              <a:avLst/>
            </a:prstGeom>
            <a:solidFill>
              <a:srgbClr val="80BD41">
                <a:alpha val="100000"/>
              </a:srgbClr>
            </a:solidFill>
          </p:spPr>
          <p:txBody>
            <a:bodyPr/>
            <a:lstStyle/>
            <a:p>
              <a:endParaRPr/>
            </a:p>
          </p:txBody>
        </p:sp>
        <p:sp>
          <p:nvSpPr>
            <p:cNvPr id="612" name="rc612"/>
            <p:cNvSpPr/>
            <p:nvPr/>
          </p:nvSpPr>
          <p:spPr>
            <a:xfrm>
              <a:off x="5568661" y="4211271"/>
              <a:ext cx="66833" cy="199111"/>
            </a:xfrm>
            <a:prstGeom prst="rect">
              <a:avLst/>
            </a:prstGeom>
            <a:solidFill>
              <a:srgbClr val="0058AB">
                <a:alpha val="100000"/>
              </a:srgbClr>
            </a:solidFill>
          </p:spPr>
          <p:txBody>
            <a:bodyPr/>
            <a:lstStyle/>
            <a:p>
              <a:endParaRPr/>
            </a:p>
          </p:txBody>
        </p:sp>
        <p:sp>
          <p:nvSpPr>
            <p:cNvPr id="613" name="rc613"/>
            <p:cNvSpPr/>
            <p:nvPr/>
          </p:nvSpPr>
          <p:spPr>
            <a:xfrm>
              <a:off x="5568661" y="4410382"/>
              <a:ext cx="66833" cy="103295"/>
            </a:xfrm>
            <a:prstGeom prst="rect">
              <a:avLst/>
            </a:prstGeom>
            <a:solidFill>
              <a:srgbClr val="1CABE2">
                <a:alpha val="100000"/>
              </a:srgbClr>
            </a:solidFill>
          </p:spPr>
          <p:txBody>
            <a:bodyPr/>
            <a:lstStyle/>
            <a:p>
              <a:endParaRPr/>
            </a:p>
          </p:txBody>
        </p:sp>
        <p:sp>
          <p:nvSpPr>
            <p:cNvPr id="614" name="rc614"/>
            <p:cNvSpPr/>
            <p:nvPr/>
          </p:nvSpPr>
          <p:spPr>
            <a:xfrm>
              <a:off x="5642920" y="4497544"/>
              <a:ext cx="66833" cy="750271"/>
            </a:xfrm>
            <a:prstGeom prst="rect">
              <a:avLst/>
            </a:prstGeom>
            <a:solidFill>
              <a:srgbClr val="80BD41">
                <a:alpha val="100000"/>
              </a:srgbClr>
            </a:solidFill>
          </p:spPr>
          <p:txBody>
            <a:bodyPr/>
            <a:lstStyle/>
            <a:p>
              <a:endParaRPr/>
            </a:p>
          </p:txBody>
        </p:sp>
        <p:sp>
          <p:nvSpPr>
            <p:cNvPr id="615" name="rc615"/>
            <p:cNvSpPr/>
            <p:nvPr/>
          </p:nvSpPr>
          <p:spPr>
            <a:xfrm>
              <a:off x="5642920" y="4196390"/>
              <a:ext cx="66833" cy="199823"/>
            </a:xfrm>
            <a:prstGeom prst="rect">
              <a:avLst/>
            </a:prstGeom>
            <a:solidFill>
              <a:srgbClr val="0058AB">
                <a:alpha val="100000"/>
              </a:srgbClr>
            </a:solidFill>
          </p:spPr>
          <p:txBody>
            <a:bodyPr/>
            <a:lstStyle/>
            <a:p>
              <a:endParaRPr/>
            </a:p>
          </p:txBody>
        </p:sp>
        <p:sp>
          <p:nvSpPr>
            <p:cNvPr id="616" name="rc616"/>
            <p:cNvSpPr/>
            <p:nvPr/>
          </p:nvSpPr>
          <p:spPr>
            <a:xfrm>
              <a:off x="5642920" y="4396213"/>
              <a:ext cx="66833" cy="101330"/>
            </a:xfrm>
            <a:prstGeom prst="rect">
              <a:avLst/>
            </a:prstGeom>
            <a:solidFill>
              <a:srgbClr val="1CABE2">
                <a:alpha val="100000"/>
              </a:srgbClr>
            </a:solidFill>
          </p:spPr>
          <p:txBody>
            <a:bodyPr/>
            <a:lstStyle/>
            <a:p>
              <a:endParaRPr/>
            </a:p>
          </p:txBody>
        </p:sp>
        <p:sp>
          <p:nvSpPr>
            <p:cNvPr id="617" name="rc617"/>
            <p:cNvSpPr/>
            <p:nvPr/>
          </p:nvSpPr>
          <p:spPr>
            <a:xfrm>
              <a:off x="5717179" y="4183780"/>
              <a:ext cx="66833" cy="172418"/>
            </a:xfrm>
            <a:prstGeom prst="rect">
              <a:avLst/>
            </a:prstGeom>
            <a:solidFill>
              <a:srgbClr val="F26A21">
                <a:alpha val="100000"/>
              </a:srgbClr>
            </a:solidFill>
          </p:spPr>
          <p:txBody>
            <a:bodyPr/>
            <a:lstStyle/>
            <a:p>
              <a:endParaRPr/>
            </a:p>
          </p:txBody>
        </p:sp>
        <p:sp>
          <p:nvSpPr>
            <p:cNvPr id="618" name="rc618"/>
            <p:cNvSpPr/>
            <p:nvPr/>
          </p:nvSpPr>
          <p:spPr>
            <a:xfrm>
              <a:off x="5717179" y="4356199"/>
              <a:ext cx="66833" cy="891616"/>
            </a:xfrm>
            <a:prstGeom prst="rect">
              <a:avLst/>
            </a:prstGeom>
            <a:solidFill>
              <a:srgbClr val="FFC20E">
                <a:alpha val="100000"/>
              </a:srgbClr>
            </a:solidFill>
          </p:spPr>
          <p:txBody>
            <a:bodyPr/>
            <a:lstStyle/>
            <a:p>
              <a:endParaRPr/>
            </a:p>
          </p:txBody>
        </p:sp>
        <p:sp>
          <p:nvSpPr>
            <p:cNvPr id="619" name="rc619"/>
            <p:cNvSpPr/>
            <p:nvPr/>
          </p:nvSpPr>
          <p:spPr>
            <a:xfrm>
              <a:off x="5791438" y="4171575"/>
              <a:ext cx="66833" cy="148771"/>
            </a:xfrm>
            <a:prstGeom prst="rect">
              <a:avLst/>
            </a:prstGeom>
            <a:solidFill>
              <a:srgbClr val="F26A21">
                <a:alpha val="100000"/>
              </a:srgbClr>
            </a:solidFill>
          </p:spPr>
          <p:txBody>
            <a:bodyPr/>
            <a:lstStyle/>
            <a:p>
              <a:endParaRPr/>
            </a:p>
          </p:txBody>
        </p:sp>
        <p:sp>
          <p:nvSpPr>
            <p:cNvPr id="620" name="rc620"/>
            <p:cNvSpPr/>
            <p:nvPr/>
          </p:nvSpPr>
          <p:spPr>
            <a:xfrm>
              <a:off x="5791438" y="4320347"/>
              <a:ext cx="66833" cy="927468"/>
            </a:xfrm>
            <a:prstGeom prst="rect">
              <a:avLst/>
            </a:prstGeom>
            <a:solidFill>
              <a:srgbClr val="FFC20E">
                <a:alpha val="100000"/>
              </a:srgbClr>
            </a:solidFill>
          </p:spPr>
          <p:txBody>
            <a:bodyPr/>
            <a:lstStyle/>
            <a:p>
              <a:endParaRPr/>
            </a:p>
          </p:txBody>
        </p:sp>
        <p:sp>
          <p:nvSpPr>
            <p:cNvPr id="621" name="rc621"/>
            <p:cNvSpPr/>
            <p:nvPr/>
          </p:nvSpPr>
          <p:spPr>
            <a:xfrm>
              <a:off x="5865697" y="4158338"/>
              <a:ext cx="66833" cy="128368"/>
            </a:xfrm>
            <a:prstGeom prst="rect">
              <a:avLst/>
            </a:prstGeom>
            <a:solidFill>
              <a:srgbClr val="F26A21">
                <a:alpha val="100000"/>
              </a:srgbClr>
            </a:solidFill>
          </p:spPr>
          <p:txBody>
            <a:bodyPr/>
            <a:lstStyle/>
            <a:p>
              <a:endParaRPr/>
            </a:p>
          </p:txBody>
        </p:sp>
        <p:sp>
          <p:nvSpPr>
            <p:cNvPr id="622" name="rc622"/>
            <p:cNvSpPr/>
            <p:nvPr/>
          </p:nvSpPr>
          <p:spPr>
            <a:xfrm>
              <a:off x="5865697" y="4286706"/>
              <a:ext cx="66833" cy="961109"/>
            </a:xfrm>
            <a:prstGeom prst="rect">
              <a:avLst/>
            </a:prstGeom>
            <a:solidFill>
              <a:srgbClr val="FFC20E">
                <a:alpha val="100000"/>
              </a:srgbClr>
            </a:solidFill>
          </p:spPr>
          <p:txBody>
            <a:bodyPr/>
            <a:lstStyle/>
            <a:p>
              <a:endParaRPr/>
            </a:p>
          </p:txBody>
        </p:sp>
        <p:sp>
          <p:nvSpPr>
            <p:cNvPr id="623" name="rc623"/>
            <p:cNvSpPr/>
            <p:nvPr/>
          </p:nvSpPr>
          <p:spPr>
            <a:xfrm>
              <a:off x="5939956" y="4145083"/>
              <a:ext cx="66833" cy="110763"/>
            </a:xfrm>
            <a:prstGeom prst="rect">
              <a:avLst/>
            </a:prstGeom>
            <a:solidFill>
              <a:srgbClr val="F26A21">
                <a:alpha val="100000"/>
              </a:srgbClr>
            </a:solidFill>
          </p:spPr>
          <p:txBody>
            <a:bodyPr/>
            <a:lstStyle/>
            <a:p>
              <a:endParaRPr/>
            </a:p>
          </p:txBody>
        </p:sp>
        <p:sp>
          <p:nvSpPr>
            <p:cNvPr id="624" name="rc624"/>
            <p:cNvSpPr/>
            <p:nvPr/>
          </p:nvSpPr>
          <p:spPr>
            <a:xfrm>
              <a:off x="5939956" y="4255846"/>
              <a:ext cx="66833" cy="991969"/>
            </a:xfrm>
            <a:prstGeom prst="rect">
              <a:avLst/>
            </a:prstGeom>
            <a:solidFill>
              <a:srgbClr val="FFC20E">
                <a:alpha val="100000"/>
              </a:srgbClr>
            </a:solidFill>
          </p:spPr>
          <p:txBody>
            <a:bodyPr/>
            <a:lstStyle/>
            <a:p>
              <a:endParaRPr/>
            </a:p>
          </p:txBody>
        </p:sp>
        <p:sp>
          <p:nvSpPr>
            <p:cNvPr id="625" name="rc625"/>
            <p:cNvSpPr/>
            <p:nvPr/>
          </p:nvSpPr>
          <p:spPr>
            <a:xfrm>
              <a:off x="6014215" y="4133113"/>
              <a:ext cx="66833" cy="95572"/>
            </a:xfrm>
            <a:prstGeom prst="rect">
              <a:avLst/>
            </a:prstGeom>
            <a:solidFill>
              <a:srgbClr val="F26A21">
                <a:alpha val="100000"/>
              </a:srgbClr>
            </a:solidFill>
          </p:spPr>
          <p:txBody>
            <a:bodyPr/>
            <a:lstStyle/>
            <a:p>
              <a:endParaRPr/>
            </a:p>
          </p:txBody>
        </p:sp>
        <p:sp>
          <p:nvSpPr>
            <p:cNvPr id="626" name="rc626"/>
            <p:cNvSpPr/>
            <p:nvPr/>
          </p:nvSpPr>
          <p:spPr>
            <a:xfrm>
              <a:off x="6014215" y="4228686"/>
              <a:ext cx="66833" cy="1019129"/>
            </a:xfrm>
            <a:prstGeom prst="rect">
              <a:avLst/>
            </a:prstGeom>
            <a:solidFill>
              <a:srgbClr val="FFC20E">
                <a:alpha val="100000"/>
              </a:srgbClr>
            </a:solidFill>
          </p:spPr>
          <p:txBody>
            <a:bodyPr/>
            <a:lstStyle/>
            <a:p>
              <a:endParaRPr/>
            </a:p>
          </p:txBody>
        </p:sp>
        <p:sp>
          <p:nvSpPr>
            <p:cNvPr id="627" name="pl627"/>
            <p:cNvSpPr/>
            <p:nvPr/>
          </p:nvSpPr>
          <p:spPr>
            <a:xfrm>
              <a:off x="6550347" y="2084084"/>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628" name="pl628"/>
            <p:cNvSpPr/>
            <p:nvPr/>
          </p:nvSpPr>
          <p:spPr>
            <a:xfrm>
              <a:off x="6550347" y="1799117"/>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629" name="pl629"/>
            <p:cNvSpPr/>
            <p:nvPr/>
          </p:nvSpPr>
          <p:spPr>
            <a:xfrm>
              <a:off x="6550347" y="1514149"/>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630" name="pl630"/>
            <p:cNvSpPr/>
            <p:nvPr/>
          </p:nvSpPr>
          <p:spPr>
            <a:xfrm>
              <a:off x="6550347" y="1229181"/>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631" name="pl631"/>
            <p:cNvSpPr/>
            <p:nvPr/>
          </p:nvSpPr>
          <p:spPr>
            <a:xfrm>
              <a:off x="6550347" y="2226568"/>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632" name="pl632"/>
            <p:cNvSpPr/>
            <p:nvPr/>
          </p:nvSpPr>
          <p:spPr>
            <a:xfrm>
              <a:off x="6550347" y="1941600"/>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633" name="pl633"/>
            <p:cNvSpPr/>
            <p:nvPr/>
          </p:nvSpPr>
          <p:spPr>
            <a:xfrm>
              <a:off x="6550347" y="1656633"/>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634" name="pl634"/>
            <p:cNvSpPr/>
            <p:nvPr/>
          </p:nvSpPr>
          <p:spPr>
            <a:xfrm>
              <a:off x="6550347" y="1371665"/>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635" name="pl635"/>
            <p:cNvSpPr/>
            <p:nvPr/>
          </p:nvSpPr>
          <p:spPr>
            <a:xfrm>
              <a:off x="6550347" y="1086698"/>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636" name="pl636"/>
            <p:cNvSpPr/>
            <p:nvPr/>
          </p:nvSpPr>
          <p:spPr>
            <a:xfrm>
              <a:off x="6698493"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7" name="pl637"/>
            <p:cNvSpPr/>
            <p:nvPr/>
          </p:nvSpPr>
          <p:spPr>
            <a:xfrm>
              <a:off x="7069788"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8" name="pl638"/>
            <p:cNvSpPr/>
            <p:nvPr/>
          </p:nvSpPr>
          <p:spPr>
            <a:xfrm>
              <a:off x="744108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9" name="pl639"/>
            <p:cNvSpPr/>
            <p:nvPr/>
          </p:nvSpPr>
          <p:spPr>
            <a:xfrm>
              <a:off x="781237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0" name="pl640"/>
            <p:cNvSpPr/>
            <p:nvPr/>
          </p:nvSpPr>
          <p:spPr>
            <a:xfrm>
              <a:off x="818367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1" name="pl641"/>
            <p:cNvSpPr/>
            <p:nvPr/>
          </p:nvSpPr>
          <p:spPr>
            <a:xfrm>
              <a:off x="8554969"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2" name="pl642"/>
            <p:cNvSpPr/>
            <p:nvPr/>
          </p:nvSpPr>
          <p:spPr>
            <a:xfrm>
              <a:off x="8926264"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3" name="rc643"/>
            <p:cNvSpPr/>
            <p:nvPr/>
          </p:nvSpPr>
          <p:spPr>
            <a:xfrm>
              <a:off x="6665077" y="1818278"/>
              <a:ext cx="66833" cy="408290"/>
            </a:xfrm>
            <a:prstGeom prst="rect">
              <a:avLst/>
            </a:prstGeom>
            <a:solidFill>
              <a:srgbClr val="80BD41">
                <a:alpha val="100000"/>
              </a:srgbClr>
            </a:solidFill>
          </p:spPr>
          <p:txBody>
            <a:bodyPr/>
            <a:lstStyle/>
            <a:p>
              <a:endParaRPr/>
            </a:p>
          </p:txBody>
        </p:sp>
        <p:sp>
          <p:nvSpPr>
            <p:cNvPr id="644" name="rc644"/>
            <p:cNvSpPr/>
            <p:nvPr/>
          </p:nvSpPr>
          <p:spPr>
            <a:xfrm>
              <a:off x="6665077" y="1535952"/>
              <a:ext cx="66833" cy="184255"/>
            </a:xfrm>
            <a:prstGeom prst="rect">
              <a:avLst/>
            </a:prstGeom>
            <a:solidFill>
              <a:srgbClr val="0058AB">
                <a:alpha val="100000"/>
              </a:srgbClr>
            </a:solidFill>
          </p:spPr>
          <p:txBody>
            <a:bodyPr/>
            <a:lstStyle/>
            <a:p>
              <a:endParaRPr/>
            </a:p>
          </p:txBody>
        </p:sp>
        <p:sp>
          <p:nvSpPr>
            <p:cNvPr id="645" name="rc645"/>
            <p:cNvSpPr/>
            <p:nvPr/>
          </p:nvSpPr>
          <p:spPr>
            <a:xfrm>
              <a:off x="6665077" y="1720207"/>
              <a:ext cx="66833" cy="98070"/>
            </a:xfrm>
            <a:prstGeom prst="rect">
              <a:avLst/>
            </a:prstGeom>
            <a:solidFill>
              <a:srgbClr val="1CABE2">
                <a:alpha val="100000"/>
              </a:srgbClr>
            </a:solidFill>
          </p:spPr>
          <p:txBody>
            <a:bodyPr/>
            <a:lstStyle/>
            <a:p>
              <a:endParaRPr/>
            </a:p>
          </p:txBody>
        </p:sp>
        <p:sp>
          <p:nvSpPr>
            <p:cNvPr id="646" name="rc646"/>
            <p:cNvSpPr/>
            <p:nvPr/>
          </p:nvSpPr>
          <p:spPr>
            <a:xfrm>
              <a:off x="6739336" y="1793177"/>
              <a:ext cx="66833" cy="433390"/>
            </a:xfrm>
            <a:prstGeom prst="rect">
              <a:avLst/>
            </a:prstGeom>
            <a:solidFill>
              <a:srgbClr val="80BD41">
                <a:alpha val="100000"/>
              </a:srgbClr>
            </a:solidFill>
          </p:spPr>
          <p:txBody>
            <a:bodyPr/>
            <a:lstStyle/>
            <a:p>
              <a:endParaRPr/>
            </a:p>
          </p:txBody>
        </p:sp>
        <p:sp>
          <p:nvSpPr>
            <p:cNvPr id="647" name="rc647"/>
            <p:cNvSpPr/>
            <p:nvPr/>
          </p:nvSpPr>
          <p:spPr>
            <a:xfrm>
              <a:off x="6739336" y="1521888"/>
              <a:ext cx="66833" cy="177134"/>
            </a:xfrm>
            <a:prstGeom prst="rect">
              <a:avLst/>
            </a:prstGeom>
            <a:solidFill>
              <a:srgbClr val="0058AB">
                <a:alpha val="100000"/>
              </a:srgbClr>
            </a:solidFill>
          </p:spPr>
          <p:txBody>
            <a:bodyPr/>
            <a:lstStyle/>
            <a:p>
              <a:endParaRPr/>
            </a:p>
          </p:txBody>
        </p:sp>
        <p:sp>
          <p:nvSpPr>
            <p:cNvPr id="648" name="rc648"/>
            <p:cNvSpPr/>
            <p:nvPr/>
          </p:nvSpPr>
          <p:spPr>
            <a:xfrm>
              <a:off x="6739336" y="1699023"/>
              <a:ext cx="66833" cy="94154"/>
            </a:xfrm>
            <a:prstGeom prst="rect">
              <a:avLst/>
            </a:prstGeom>
            <a:solidFill>
              <a:srgbClr val="1CABE2">
                <a:alpha val="100000"/>
              </a:srgbClr>
            </a:solidFill>
          </p:spPr>
          <p:txBody>
            <a:bodyPr/>
            <a:lstStyle/>
            <a:p>
              <a:endParaRPr/>
            </a:p>
          </p:txBody>
        </p:sp>
        <p:sp>
          <p:nvSpPr>
            <p:cNvPr id="649" name="rc649"/>
            <p:cNvSpPr/>
            <p:nvPr/>
          </p:nvSpPr>
          <p:spPr>
            <a:xfrm>
              <a:off x="6813595" y="1774471"/>
              <a:ext cx="66833" cy="452097"/>
            </a:xfrm>
            <a:prstGeom prst="rect">
              <a:avLst/>
            </a:prstGeom>
            <a:solidFill>
              <a:srgbClr val="80BD41">
                <a:alpha val="100000"/>
              </a:srgbClr>
            </a:solidFill>
          </p:spPr>
          <p:txBody>
            <a:bodyPr/>
            <a:lstStyle/>
            <a:p>
              <a:endParaRPr/>
            </a:p>
          </p:txBody>
        </p:sp>
        <p:sp>
          <p:nvSpPr>
            <p:cNvPr id="650" name="rc650"/>
            <p:cNvSpPr/>
            <p:nvPr/>
          </p:nvSpPr>
          <p:spPr>
            <a:xfrm>
              <a:off x="6813595" y="1508408"/>
              <a:ext cx="66833" cy="165217"/>
            </a:xfrm>
            <a:prstGeom prst="rect">
              <a:avLst/>
            </a:prstGeom>
            <a:solidFill>
              <a:srgbClr val="0058AB">
                <a:alpha val="100000"/>
              </a:srgbClr>
            </a:solidFill>
          </p:spPr>
          <p:txBody>
            <a:bodyPr/>
            <a:lstStyle/>
            <a:p>
              <a:endParaRPr/>
            </a:p>
          </p:txBody>
        </p:sp>
        <p:sp>
          <p:nvSpPr>
            <p:cNvPr id="651" name="rc651"/>
            <p:cNvSpPr/>
            <p:nvPr/>
          </p:nvSpPr>
          <p:spPr>
            <a:xfrm>
              <a:off x="6813595" y="1673625"/>
              <a:ext cx="66833" cy="100845"/>
            </a:xfrm>
            <a:prstGeom prst="rect">
              <a:avLst/>
            </a:prstGeom>
            <a:solidFill>
              <a:srgbClr val="1CABE2">
                <a:alpha val="100000"/>
              </a:srgbClr>
            </a:solidFill>
          </p:spPr>
          <p:txBody>
            <a:bodyPr/>
            <a:lstStyle/>
            <a:p>
              <a:endParaRPr/>
            </a:p>
          </p:txBody>
        </p:sp>
        <p:sp>
          <p:nvSpPr>
            <p:cNvPr id="652" name="rc652"/>
            <p:cNvSpPr/>
            <p:nvPr/>
          </p:nvSpPr>
          <p:spPr>
            <a:xfrm>
              <a:off x="6887854" y="1751144"/>
              <a:ext cx="66833" cy="475423"/>
            </a:xfrm>
            <a:prstGeom prst="rect">
              <a:avLst/>
            </a:prstGeom>
            <a:solidFill>
              <a:srgbClr val="80BD41">
                <a:alpha val="100000"/>
              </a:srgbClr>
            </a:solidFill>
          </p:spPr>
          <p:txBody>
            <a:bodyPr/>
            <a:lstStyle/>
            <a:p>
              <a:endParaRPr/>
            </a:p>
          </p:txBody>
        </p:sp>
        <p:sp>
          <p:nvSpPr>
            <p:cNvPr id="653" name="rc653"/>
            <p:cNvSpPr/>
            <p:nvPr/>
          </p:nvSpPr>
          <p:spPr>
            <a:xfrm>
              <a:off x="6887854" y="1492668"/>
              <a:ext cx="66833" cy="155529"/>
            </a:xfrm>
            <a:prstGeom prst="rect">
              <a:avLst/>
            </a:prstGeom>
            <a:solidFill>
              <a:srgbClr val="0058AB">
                <a:alpha val="100000"/>
              </a:srgbClr>
            </a:solidFill>
          </p:spPr>
          <p:txBody>
            <a:bodyPr/>
            <a:lstStyle/>
            <a:p>
              <a:endParaRPr/>
            </a:p>
          </p:txBody>
        </p:sp>
        <p:sp>
          <p:nvSpPr>
            <p:cNvPr id="654" name="rc654"/>
            <p:cNvSpPr/>
            <p:nvPr/>
          </p:nvSpPr>
          <p:spPr>
            <a:xfrm>
              <a:off x="6887854" y="1648198"/>
              <a:ext cx="66833" cy="102945"/>
            </a:xfrm>
            <a:prstGeom prst="rect">
              <a:avLst/>
            </a:prstGeom>
            <a:solidFill>
              <a:srgbClr val="1CABE2">
                <a:alpha val="100000"/>
              </a:srgbClr>
            </a:solidFill>
          </p:spPr>
          <p:txBody>
            <a:bodyPr/>
            <a:lstStyle/>
            <a:p>
              <a:endParaRPr/>
            </a:p>
          </p:txBody>
        </p:sp>
        <p:sp>
          <p:nvSpPr>
            <p:cNvPr id="655" name="rc655"/>
            <p:cNvSpPr/>
            <p:nvPr/>
          </p:nvSpPr>
          <p:spPr>
            <a:xfrm>
              <a:off x="6962113" y="1727987"/>
              <a:ext cx="66833" cy="498581"/>
            </a:xfrm>
            <a:prstGeom prst="rect">
              <a:avLst/>
            </a:prstGeom>
            <a:solidFill>
              <a:srgbClr val="80BD41">
                <a:alpha val="100000"/>
              </a:srgbClr>
            </a:solidFill>
          </p:spPr>
          <p:txBody>
            <a:bodyPr/>
            <a:lstStyle/>
            <a:p>
              <a:endParaRPr/>
            </a:p>
          </p:txBody>
        </p:sp>
        <p:sp>
          <p:nvSpPr>
            <p:cNvPr id="656" name="rc656"/>
            <p:cNvSpPr/>
            <p:nvPr/>
          </p:nvSpPr>
          <p:spPr>
            <a:xfrm>
              <a:off x="6962113" y="1473199"/>
              <a:ext cx="66833" cy="153012"/>
            </a:xfrm>
            <a:prstGeom prst="rect">
              <a:avLst/>
            </a:prstGeom>
            <a:solidFill>
              <a:srgbClr val="0058AB">
                <a:alpha val="100000"/>
              </a:srgbClr>
            </a:solidFill>
          </p:spPr>
          <p:txBody>
            <a:bodyPr/>
            <a:lstStyle/>
            <a:p>
              <a:endParaRPr/>
            </a:p>
          </p:txBody>
        </p:sp>
        <p:sp>
          <p:nvSpPr>
            <p:cNvPr id="657" name="rc657"/>
            <p:cNvSpPr/>
            <p:nvPr/>
          </p:nvSpPr>
          <p:spPr>
            <a:xfrm>
              <a:off x="6962113" y="1626211"/>
              <a:ext cx="66833" cy="101775"/>
            </a:xfrm>
            <a:prstGeom prst="rect">
              <a:avLst/>
            </a:prstGeom>
            <a:solidFill>
              <a:srgbClr val="1CABE2">
                <a:alpha val="100000"/>
              </a:srgbClr>
            </a:solidFill>
          </p:spPr>
          <p:txBody>
            <a:bodyPr/>
            <a:lstStyle/>
            <a:p>
              <a:endParaRPr/>
            </a:p>
          </p:txBody>
        </p:sp>
        <p:sp>
          <p:nvSpPr>
            <p:cNvPr id="658" name="rc658"/>
            <p:cNvSpPr/>
            <p:nvPr/>
          </p:nvSpPr>
          <p:spPr>
            <a:xfrm>
              <a:off x="7036372" y="1698557"/>
              <a:ext cx="66833" cy="528010"/>
            </a:xfrm>
            <a:prstGeom prst="rect">
              <a:avLst/>
            </a:prstGeom>
            <a:solidFill>
              <a:srgbClr val="80BD41">
                <a:alpha val="100000"/>
              </a:srgbClr>
            </a:solidFill>
          </p:spPr>
          <p:txBody>
            <a:bodyPr/>
            <a:lstStyle/>
            <a:p>
              <a:endParaRPr/>
            </a:p>
          </p:txBody>
        </p:sp>
        <p:sp>
          <p:nvSpPr>
            <p:cNvPr id="659" name="rc659"/>
            <p:cNvSpPr/>
            <p:nvPr/>
          </p:nvSpPr>
          <p:spPr>
            <a:xfrm>
              <a:off x="7036372" y="1455161"/>
              <a:ext cx="66833" cy="156554"/>
            </a:xfrm>
            <a:prstGeom prst="rect">
              <a:avLst/>
            </a:prstGeom>
            <a:solidFill>
              <a:srgbClr val="0058AB">
                <a:alpha val="100000"/>
              </a:srgbClr>
            </a:solidFill>
          </p:spPr>
          <p:txBody>
            <a:bodyPr/>
            <a:lstStyle/>
            <a:p>
              <a:endParaRPr/>
            </a:p>
          </p:txBody>
        </p:sp>
        <p:sp>
          <p:nvSpPr>
            <p:cNvPr id="660" name="rc660"/>
            <p:cNvSpPr/>
            <p:nvPr/>
          </p:nvSpPr>
          <p:spPr>
            <a:xfrm>
              <a:off x="7036372" y="1611716"/>
              <a:ext cx="66833" cy="86841"/>
            </a:xfrm>
            <a:prstGeom prst="rect">
              <a:avLst/>
            </a:prstGeom>
            <a:solidFill>
              <a:srgbClr val="1CABE2">
                <a:alpha val="100000"/>
              </a:srgbClr>
            </a:solidFill>
          </p:spPr>
          <p:txBody>
            <a:bodyPr/>
            <a:lstStyle/>
            <a:p>
              <a:endParaRPr/>
            </a:p>
          </p:txBody>
        </p:sp>
        <p:sp>
          <p:nvSpPr>
            <p:cNvPr id="661" name="rc661"/>
            <p:cNvSpPr/>
            <p:nvPr/>
          </p:nvSpPr>
          <p:spPr>
            <a:xfrm>
              <a:off x="7110631" y="1678581"/>
              <a:ext cx="66833" cy="547987"/>
            </a:xfrm>
            <a:prstGeom prst="rect">
              <a:avLst/>
            </a:prstGeom>
            <a:solidFill>
              <a:srgbClr val="80BD41">
                <a:alpha val="100000"/>
              </a:srgbClr>
            </a:solidFill>
          </p:spPr>
          <p:txBody>
            <a:bodyPr/>
            <a:lstStyle/>
            <a:p>
              <a:endParaRPr/>
            </a:p>
          </p:txBody>
        </p:sp>
        <p:sp>
          <p:nvSpPr>
            <p:cNvPr id="662" name="rc662"/>
            <p:cNvSpPr/>
            <p:nvPr/>
          </p:nvSpPr>
          <p:spPr>
            <a:xfrm>
              <a:off x="7110631" y="1440272"/>
              <a:ext cx="66833" cy="144713"/>
            </a:xfrm>
            <a:prstGeom prst="rect">
              <a:avLst/>
            </a:prstGeom>
            <a:solidFill>
              <a:srgbClr val="0058AB">
                <a:alpha val="100000"/>
              </a:srgbClr>
            </a:solidFill>
          </p:spPr>
          <p:txBody>
            <a:bodyPr/>
            <a:lstStyle/>
            <a:p>
              <a:endParaRPr/>
            </a:p>
          </p:txBody>
        </p:sp>
        <p:sp>
          <p:nvSpPr>
            <p:cNvPr id="663" name="rc663"/>
            <p:cNvSpPr/>
            <p:nvPr/>
          </p:nvSpPr>
          <p:spPr>
            <a:xfrm>
              <a:off x="7110631" y="1584986"/>
              <a:ext cx="66833" cy="93594"/>
            </a:xfrm>
            <a:prstGeom prst="rect">
              <a:avLst/>
            </a:prstGeom>
            <a:solidFill>
              <a:srgbClr val="1CABE2">
                <a:alpha val="100000"/>
              </a:srgbClr>
            </a:solidFill>
          </p:spPr>
          <p:txBody>
            <a:bodyPr/>
            <a:lstStyle/>
            <a:p>
              <a:endParaRPr/>
            </a:p>
          </p:txBody>
        </p:sp>
        <p:sp>
          <p:nvSpPr>
            <p:cNvPr id="664" name="rc664"/>
            <p:cNvSpPr/>
            <p:nvPr/>
          </p:nvSpPr>
          <p:spPr>
            <a:xfrm>
              <a:off x="7184890" y="1660504"/>
              <a:ext cx="66833" cy="566063"/>
            </a:xfrm>
            <a:prstGeom prst="rect">
              <a:avLst/>
            </a:prstGeom>
            <a:solidFill>
              <a:srgbClr val="80BD41">
                <a:alpha val="100000"/>
              </a:srgbClr>
            </a:solidFill>
          </p:spPr>
          <p:txBody>
            <a:bodyPr/>
            <a:lstStyle/>
            <a:p>
              <a:endParaRPr/>
            </a:p>
          </p:txBody>
        </p:sp>
        <p:sp>
          <p:nvSpPr>
            <p:cNvPr id="665" name="rc665"/>
            <p:cNvSpPr/>
            <p:nvPr/>
          </p:nvSpPr>
          <p:spPr>
            <a:xfrm>
              <a:off x="7184890" y="1426552"/>
              <a:ext cx="66833" cy="134402"/>
            </a:xfrm>
            <a:prstGeom prst="rect">
              <a:avLst/>
            </a:prstGeom>
            <a:solidFill>
              <a:srgbClr val="0058AB">
                <a:alpha val="100000"/>
              </a:srgbClr>
            </a:solidFill>
          </p:spPr>
          <p:txBody>
            <a:bodyPr/>
            <a:lstStyle/>
            <a:p>
              <a:endParaRPr/>
            </a:p>
          </p:txBody>
        </p:sp>
        <p:sp>
          <p:nvSpPr>
            <p:cNvPr id="666" name="rc666"/>
            <p:cNvSpPr/>
            <p:nvPr/>
          </p:nvSpPr>
          <p:spPr>
            <a:xfrm>
              <a:off x="7184890" y="1560955"/>
              <a:ext cx="66833" cy="99549"/>
            </a:xfrm>
            <a:prstGeom prst="rect">
              <a:avLst/>
            </a:prstGeom>
            <a:solidFill>
              <a:srgbClr val="1CABE2">
                <a:alpha val="100000"/>
              </a:srgbClr>
            </a:solidFill>
          </p:spPr>
          <p:txBody>
            <a:bodyPr/>
            <a:lstStyle/>
            <a:p>
              <a:endParaRPr/>
            </a:p>
          </p:txBody>
        </p:sp>
        <p:sp>
          <p:nvSpPr>
            <p:cNvPr id="667" name="rc667"/>
            <p:cNvSpPr/>
            <p:nvPr/>
          </p:nvSpPr>
          <p:spPr>
            <a:xfrm>
              <a:off x="7259149" y="1637150"/>
              <a:ext cx="66833" cy="589417"/>
            </a:xfrm>
            <a:prstGeom prst="rect">
              <a:avLst/>
            </a:prstGeom>
            <a:solidFill>
              <a:srgbClr val="80BD41">
                <a:alpha val="100000"/>
              </a:srgbClr>
            </a:solidFill>
          </p:spPr>
          <p:txBody>
            <a:bodyPr/>
            <a:lstStyle/>
            <a:p>
              <a:endParaRPr/>
            </a:p>
          </p:txBody>
        </p:sp>
        <p:sp>
          <p:nvSpPr>
            <p:cNvPr id="668" name="rc668"/>
            <p:cNvSpPr/>
            <p:nvPr/>
          </p:nvSpPr>
          <p:spPr>
            <a:xfrm>
              <a:off x="7259149" y="1408777"/>
              <a:ext cx="66833" cy="142380"/>
            </a:xfrm>
            <a:prstGeom prst="rect">
              <a:avLst/>
            </a:prstGeom>
            <a:solidFill>
              <a:srgbClr val="0058AB">
                <a:alpha val="100000"/>
              </a:srgbClr>
            </a:solidFill>
          </p:spPr>
          <p:txBody>
            <a:bodyPr/>
            <a:lstStyle/>
            <a:p>
              <a:endParaRPr/>
            </a:p>
          </p:txBody>
        </p:sp>
        <p:sp>
          <p:nvSpPr>
            <p:cNvPr id="669" name="rc669"/>
            <p:cNvSpPr/>
            <p:nvPr/>
          </p:nvSpPr>
          <p:spPr>
            <a:xfrm>
              <a:off x="7259149" y="1551157"/>
              <a:ext cx="66833" cy="85992"/>
            </a:xfrm>
            <a:prstGeom prst="rect">
              <a:avLst/>
            </a:prstGeom>
            <a:solidFill>
              <a:srgbClr val="1CABE2">
                <a:alpha val="100000"/>
              </a:srgbClr>
            </a:solidFill>
          </p:spPr>
          <p:txBody>
            <a:bodyPr/>
            <a:lstStyle/>
            <a:p>
              <a:endParaRPr/>
            </a:p>
          </p:txBody>
        </p:sp>
        <p:sp>
          <p:nvSpPr>
            <p:cNvPr id="670" name="rc670"/>
            <p:cNvSpPr/>
            <p:nvPr/>
          </p:nvSpPr>
          <p:spPr>
            <a:xfrm>
              <a:off x="7333408" y="1612069"/>
              <a:ext cx="66833" cy="614499"/>
            </a:xfrm>
            <a:prstGeom prst="rect">
              <a:avLst/>
            </a:prstGeom>
            <a:solidFill>
              <a:srgbClr val="80BD41">
                <a:alpha val="100000"/>
              </a:srgbClr>
            </a:solidFill>
          </p:spPr>
          <p:txBody>
            <a:bodyPr/>
            <a:lstStyle/>
            <a:p>
              <a:endParaRPr/>
            </a:p>
          </p:txBody>
        </p:sp>
        <p:sp>
          <p:nvSpPr>
            <p:cNvPr id="671" name="rc671"/>
            <p:cNvSpPr/>
            <p:nvPr/>
          </p:nvSpPr>
          <p:spPr>
            <a:xfrm>
              <a:off x="7333408" y="1399502"/>
              <a:ext cx="66833" cy="133062"/>
            </a:xfrm>
            <a:prstGeom prst="rect">
              <a:avLst/>
            </a:prstGeom>
            <a:solidFill>
              <a:srgbClr val="0058AB">
                <a:alpha val="100000"/>
              </a:srgbClr>
            </a:solidFill>
          </p:spPr>
          <p:txBody>
            <a:bodyPr/>
            <a:lstStyle/>
            <a:p>
              <a:endParaRPr/>
            </a:p>
          </p:txBody>
        </p:sp>
        <p:sp>
          <p:nvSpPr>
            <p:cNvPr id="672" name="rc672"/>
            <p:cNvSpPr/>
            <p:nvPr/>
          </p:nvSpPr>
          <p:spPr>
            <a:xfrm>
              <a:off x="7333408" y="1532564"/>
              <a:ext cx="66833" cy="79504"/>
            </a:xfrm>
            <a:prstGeom prst="rect">
              <a:avLst/>
            </a:prstGeom>
            <a:solidFill>
              <a:srgbClr val="1CABE2">
                <a:alpha val="100000"/>
              </a:srgbClr>
            </a:solidFill>
          </p:spPr>
          <p:txBody>
            <a:bodyPr/>
            <a:lstStyle/>
            <a:p>
              <a:endParaRPr/>
            </a:p>
          </p:txBody>
        </p:sp>
        <p:sp>
          <p:nvSpPr>
            <p:cNvPr id="673" name="rc673"/>
            <p:cNvSpPr/>
            <p:nvPr/>
          </p:nvSpPr>
          <p:spPr>
            <a:xfrm>
              <a:off x="7407667" y="1593093"/>
              <a:ext cx="66833" cy="633475"/>
            </a:xfrm>
            <a:prstGeom prst="rect">
              <a:avLst/>
            </a:prstGeom>
            <a:solidFill>
              <a:srgbClr val="80BD41">
                <a:alpha val="100000"/>
              </a:srgbClr>
            </a:solidFill>
          </p:spPr>
          <p:txBody>
            <a:bodyPr/>
            <a:lstStyle/>
            <a:p>
              <a:endParaRPr/>
            </a:p>
          </p:txBody>
        </p:sp>
        <p:sp>
          <p:nvSpPr>
            <p:cNvPr id="674" name="rc674"/>
            <p:cNvSpPr/>
            <p:nvPr/>
          </p:nvSpPr>
          <p:spPr>
            <a:xfrm>
              <a:off x="7407667" y="1389122"/>
              <a:ext cx="66833" cy="125575"/>
            </a:xfrm>
            <a:prstGeom prst="rect">
              <a:avLst/>
            </a:prstGeom>
            <a:solidFill>
              <a:srgbClr val="0058AB">
                <a:alpha val="100000"/>
              </a:srgbClr>
            </a:solidFill>
          </p:spPr>
          <p:txBody>
            <a:bodyPr/>
            <a:lstStyle/>
            <a:p>
              <a:endParaRPr/>
            </a:p>
          </p:txBody>
        </p:sp>
        <p:sp>
          <p:nvSpPr>
            <p:cNvPr id="675" name="rc675"/>
            <p:cNvSpPr/>
            <p:nvPr/>
          </p:nvSpPr>
          <p:spPr>
            <a:xfrm>
              <a:off x="7407667" y="1514698"/>
              <a:ext cx="66833" cy="78394"/>
            </a:xfrm>
            <a:prstGeom prst="rect">
              <a:avLst/>
            </a:prstGeom>
            <a:solidFill>
              <a:srgbClr val="1CABE2">
                <a:alpha val="100000"/>
              </a:srgbClr>
            </a:solidFill>
          </p:spPr>
          <p:txBody>
            <a:bodyPr/>
            <a:lstStyle/>
            <a:p>
              <a:endParaRPr/>
            </a:p>
          </p:txBody>
        </p:sp>
        <p:sp>
          <p:nvSpPr>
            <p:cNvPr id="676" name="rc676"/>
            <p:cNvSpPr/>
            <p:nvPr/>
          </p:nvSpPr>
          <p:spPr>
            <a:xfrm>
              <a:off x="7481926" y="1558270"/>
              <a:ext cx="66833" cy="668298"/>
            </a:xfrm>
            <a:prstGeom prst="rect">
              <a:avLst/>
            </a:prstGeom>
            <a:solidFill>
              <a:srgbClr val="80BD41">
                <a:alpha val="100000"/>
              </a:srgbClr>
            </a:solidFill>
          </p:spPr>
          <p:txBody>
            <a:bodyPr/>
            <a:lstStyle/>
            <a:p>
              <a:endParaRPr/>
            </a:p>
          </p:txBody>
        </p:sp>
        <p:sp>
          <p:nvSpPr>
            <p:cNvPr id="677" name="rc677"/>
            <p:cNvSpPr/>
            <p:nvPr/>
          </p:nvSpPr>
          <p:spPr>
            <a:xfrm>
              <a:off x="7481926" y="1360065"/>
              <a:ext cx="66833" cy="120019"/>
            </a:xfrm>
            <a:prstGeom prst="rect">
              <a:avLst/>
            </a:prstGeom>
            <a:solidFill>
              <a:srgbClr val="0058AB">
                <a:alpha val="100000"/>
              </a:srgbClr>
            </a:solidFill>
          </p:spPr>
          <p:txBody>
            <a:bodyPr/>
            <a:lstStyle/>
            <a:p>
              <a:endParaRPr/>
            </a:p>
          </p:txBody>
        </p:sp>
        <p:sp>
          <p:nvSpPr>
            <p:cNvPr id="678" name="rc678"/>
            <p:cNvSpPr/>
            <p:nvPr/>
          </p:nvSpPr>
          <p:spPr>
            <a:xfrm>
              <a:off x="7481926" y="1480084"/>
              <a:ext cx="66833" cy="78185"/>
            </a:xfrm>
            <a:prstGeom prst="rect">
              <a:avLst/>
            </a:prstGeom>
            <a:solidFill>
              <a:srgbClr val="1CABE2">
                <a:alpha val="100000"/>
              </a:srgbClr>
            </a:solidFill>
          </p:spPr>
          <p:txBody>
            <a:bodyPr/>
            <a:lstStyle/>
            <a:p>
              <a:endParaRPr/>
            </a:p>
          </p:txBody>
        </p:sp>
        <p:sp>
          <p:nvSpPr>
            <p:cNvPr id="679" name="rc679"/>
            <p:cNvSpPr/>
            <p:nvPr/>
          </p:nvSpPr>
          <p:spPr>
            <a:xfrm>
              <a:off x="7556185" y="1558781"/>
              <a:ext cx="66833" cy="667787"/>
            </a:xfrm>
            <a:prstGeom prst="rect">
              <a:avLst/>
            </a:prstGeom>
            <a:solidFill>
              <a:srgbClr val="80BD41">
                <a:alpha val="100000"/>
              </a:srgbClr>
            </a:solidFill>
          </p:spPr>
          <p:txBody>
            <a:bodyPr/>
            <a:lstStyle/>
            <a:p>
              <a:endParaRPr/>
            </a:p>
          </p:txBody>
        </p:sp>
        <p:sp>
          <p:nvSpPr>
            <p:cNvPr id="680" name="rc680"/>
            <p:cNvSpPr/>
            <p:nvPr/>
          </p:nvSpPr>
          <p:spPr>
            <a:xfrm>
              <a:off x="7556185" y="1349371"/>
              <a:ext cx="66833" cy="135864"/>
            </a:xfrm>
            <a:prstGeom prst="rect">
              <a:avLst/>
            </a:prstGeom>
            <a:solidFill>
              <a:srgbClr val="0058AB">
                <a:alpha val="100000"/>
              </a:srgbClr>
            </a:solidFill>
          </p:spPr>
          <p:txBody>
            <a:bodyPr/>
            <a:lstStyle/>
            <a:p>
              <a:endParaRPr/>
            </a:p>
          </p:txBody>
        </p:sp>
        <p:sp>
          <p:nvSpPr>
            <p:cNvPr id="681" name="rc681"/>
            <p:cNvSpPr/>
            <p:nvPr/>
          </p:nvSpPr>
          <p:spPr>
            <a:xfrm>
              <a:off x="7556185" y="1485236"/>
              <a:ext cx="66833" cy="73544"/>
            </a:xfrm>
            <a:prstGeom prst="rect">
              <a:avLst/>
            </a:prstGeom>
            <a:solidFill>
              <a:srgbClr val="1CABE2">
                <a:alpha val="100000"/>
              </a:srgbClr>
            </a:solidFill>
          </p:spPr>
          <p:txBody>
            <a:bodyPr/>
            <a:lstStyle/>
            <a:p>
              <a:endParaRPr/>
            </a:p>
          </p:txBody>
        </p:sp>
        <p:sp>
          <p:nvSpPr>
            <p:cNvPr id="682" name="rc682"/>
            <p:cNvSpPr/>
            <p:nvPr/>
          </p:nvSpPr>
          <p:spPr>
            <a:xfrm>
              <a:off x="7630444" y="1554140"/>
              <a:ext cx="66833" cy="672428"/>
            </a:xfrm>
            <a:prstGeom prst="rect">
              <a:avLst/>
            </a:prstGeom>
            <a:solidFill>
              <a:srgbClr val="80BD41">
                <a:alpha val="100000"/>
              </a:srgbClr>
            </a:solidFill>
          </p:spPr>
          <p:txBody>
            <a:bodyPr/>
            <a:lstStyle/>
            <a:p>
              <a:endParaRPr/>
            </a:p>
          </p:txBody>
        </p:sp>
        <p:sp>
          <p:nvSpPr>
            <p:cNvPr id="683" name="rc683"/>
            <p:cNvSpPr/>
            <p:nvPr/>
          </p:nvSpPr>
          <p:spPr>
            <a:xfrm>
              <a:off x="7630444" y="1338838"/>
              <a:ext cx="66833" cy="151581"/>
            </a:xfrm>
            <a:prstGeom prst="rect">
              <a:avLst/>
            </a:prstGeom>
            <a:solidFill>
              <a:srgbClr val="0058AB">
                <a:alpha val="100000"/>
              </a:srgbClr>
            </a:solidFill>
          </p:spPr>
          <p:txBody>
            <a:bodyPr/>
            <a:lstStyle/>
            <a:p>
              <a:endParaRPr/>
            </a:p>
          </p:txBody>
        </p:sp>
        <p:sp>
          <p:nvSpPr>
            <p:cNvPr id="684" name="rc684"/>
            <p:cNvSpPr/>
            <p:nvPr/>
          </p:nvSpPr>
          <p:spPr>
            <a:xfrm>
              <a:off x="7630444" y="1490419"/>
              <a:ext cx="66833" cy="63720"/>
            </a:xfrm>
            <a:prstGeom prst="rect">
              <a:avLst/>
            </a:prstGeom>
            <a:solidFill>
              <a:srgbClr val="1CABE2">
                <a:alpha val="100000"/>
              </a:srgbClr>
            </a:solidFill>
          </p:spPr>
          <p:txBody>
            <a:bodyPr/>
            <a:lstStyle/>
            <a:p>
              <a:endParaRPr/>
            </a:p>
          </p:txBody>
        </p:sp>
        <p:sp>
          <p:nvSpPr>
            <p:cNvPr id="685" name="rc685"/>
            <p:cNvSpPr/>
            <p:nvPr/>
          </p:nvSpPr>
          <p:spPr>
            <a:xfrm>
              <a:off x="7704703" y="1525238"/>
              <a:ext cx="66833" cy="701330"/>
            </a:xfrm>
            <a:prstGeom prst="rect">
              <a:avLst/>
            </a:prstGeom>
            <a:solidFill>
              <a:srgbClr val="80BD41">
                <a:alpha val="100000"/>
              </a:srgbClr>
            </a:solidFill>
          </p:spPr>
          <p:txBody>
            <a:bodyPr/>
            <a:lstStyle/>
            <a:p>
              <a:endParaRPr/>
            </a:p>
          </p:txBody>
        </p:sp>
        <p:sp>
          <p:nvSpPr>
            <p:cNvPr id="686" name="rc686"/>
            <p:cNvSpPr/>
            <p:nvPr/>
          </p:nvSpPr>
          <p:spPr>
            <a:xfrm>
              <a:off x="7704703" y="1326713"/>
              <a:ext cx="66833" cy="131332"/>
            </a:xfrm>
            <a:prstGeom prst="rect">
              <a:avLst/>
            </a:prstGeom>
            <a:solidFill>
              <a:srgbClr val="0058AB">
                <a:alpha val="100000"/>
              </a:srgbClr>
            </a:solidFill>
          </p:spPr>
          <p:txBody>
            <a:bodyPr/>
            <a:lstStyle/>
            <a:p>
              <a:endParaRPr/>
            </a:p>
          </p:txBody>
        </p:sp>
        <p:sp>
          <p:nvSpPr>
            <p:cNvPr id="687" name="rc687"/>
            <p:cNvSpPr/>
            <p:nvPr/>
          </p:nvSpPr>
          <p:spPr>
            <a:xfrm>
              <a:off x="7704703" y="1458045"/>
              <a:ext cx="66833" cy="67192"/>
            </a:xfrm>
            <a:prstGeom prst="rect">
              <a:avLst/>
            </a:prstGeom>
            <a:solidFill>
              <a:srgbClr val="1CABE2">
                <a:alpha val="100000"/>
              </a:srgbClr>
            </a:solidFill>
          </p:spPr>
          <p:txBody>
            <a:bodyPr/>
            <a:lstStyle/>
            <a:p>
              <a:endParaRPr/>
            </a:p>
          </p:txBody>
        </p:sp>
        <p:sp>
          <p:nvSpPr>
            <p:cNvPr id="688" name="rc688"/>
            <p:cNvSpPr/>
            <p:nvPr/>
          </p:nvSpPr>
          <p:spPr>
            <a:xfrm>
              <a:off x="7778962" y="1520583"/>
              <a:ext cx="66833" cy="705985"/>
            </a:xfrm>
            <a:prstGeom prst="rect">
              <a:avLst/>
            </a:prstGeom>
            <a:solidFill>
              <a:srgbClr val="80BD41">
                <a:alpha val="100000"/>
              </a:srgbClr>
            </a:solidFill>
          </p:spPr>
          <p:txBody>
            <a:bodyPr/>
            <a:lstStyle/>
            <a:p>
              <a:endParaRPr/>
            </a:p>
          </p:txBody>
        </p:sp>
        <p:sp>
          <p:nvSpPr>
            <p:cNvPr id="689" name="rc689"/>
            <p:cNvSpPr/>
            <p:nvPr/>
          </p:nvSpPr>
          <p:spPr>
            <a:xfrm>
              <a:off x="7778962" y="1317911"/>
              <a:ext cx="66833" cy="136229"/>
            </a:xfrm>
            <a:prstGeom prst="rect">
              <a:avLst/>
            </a:prstGeom>
            <a:solidFill>
              <a:srgbClr val="0058AB">
                <a:alpha val="100000"/>
              </a:srgbClr>
            </a:solidFill>
          </p:spPr>
          <p:txBody>
            <a:bodyPr/>
            <a:lstStyle/>
            <a:p>
              <a:endParaRPr/>
            </a:p>
          </p:txBody>
        </p:sp>
        <p:sp>
          <p:nvSpPr>
            <p:cNvPr id="690" name="rc690"/>
            <p:cNvSpPr/>
            <p:nvPr/>
          </p:nvSpPr>
          <p:spPr>
            <a:xfrm>
              <a:off x="7778962" y="1454140"/>
              <a:ext cx="66833" cy="66442"/>
            </a:xfrm>
            <a:prstGeom prst="rect">
              <a:avLst/>
            </a:prstGeom>
            <a:solidFill>
              <a:srgbClr val="1CABE2">
                <a:alpha val="100000"/>
              </a:srgbClr>
            </a:solidFill>
          </p:spPr>
          <p:txBody>
            <a:bodyPr/>
            <a:lstStyle/>
            <a:p>
              <a:endParaRPr/>
            </a:p>
          </p:txBody>
        </p:sp>
        <p:sp>
          <p:nvSpPr>
            <p:cNvPr id="691" name="rc691"/>
            <p:cNvSpPr/>
            <p:nvPr/>
          </p:nvSpPr>
          <p:spPr>
            <a:xfrm>
              <a:off x="7853221" y="1505166"/>
              <a:ext cx="66833" cy="721401"/>
            </a:xfrm>
            <a:prstGeom prst="rect">
              <a:avLst/>
            </a:prstGeom>
            <a:solidFill>
              <a:srgbClr val="80BD41">
                <a:alpha val="100000"/>
              </a:srgbClr>
            </a:solidFill>
          </p:spPr>
          <p:txBody>
            <a:bodyPr/>
            <a:lstStyle/>
            <a:p>
              <a:endParaRPr/>
            </a:p>
          </p:txBody>
        </p:sp>
        <p:sp>
          <p:nvSpPr>
            <p:cNvPr id="692" name="rc692"/>
            <p:cNvSpPr/>
            <p:nvPr/>
          </p:nvSpPr>
          <p:spPr>
            <a:xfrm>
              <a:off x="7853221" y="1305833"/>
              <a:ext cx="66833" cy="142332"/>
            </a:xfrm>
            <a:prstGeom prst="rect">
              <a:avLst/>
            </a:prstGeom>
            <a:solidFill>
              <a:srgbClr val="0058AB">
                <a:alpha val="100000"/>
              </a:srgbClr>
            </a:solidFill>
          </p:spPr>
          <p:txBody>
            <a:bodyPr/>
            <a:lstStyle/>
            <a:p>
              <a:endParaRPr/>
            </a:p>
          </p:txBody>
        </p:sp>
        <p:sp>
          <p:nvSpPr>
            <p:cNvPr id="693" name="rc693"/>
            <p:cNvSpPr/>
            <p:nvPr/>
          </p:nvSpPr>
          <p:spPr>
            <a:xfrm>
              <a:off x="7853221" y="1448166"/>
              <a:ext cx="66833" cy="57000"/>
            </a:xfrm>
            <a:prstGeom prst="rect">
              <a:avLst/>
            </a:prstGeom>
            <a:solidFill>
              <a:srgbClr val="1CABE2">
                <a:alpha val="100000"/>
              </a:srgbClr>
            </a:solidFill>
          </p:spPr>
          <p:txBody>
            <a:bodyPr/>
            <a:lstStyle/>
            <a:p>
              <a:endParaRPr/>
            </a:p>
          </p:txBody>
        </p:sp>
        <p:sp>
          <p:nvSpPr>
            <p:cNvPr id="694" name="rc694"/>
            <p:cNvSpPr/>
            <p:nvPr/>
          </p:nvSpPr>
          <p:spPr>
            <a:xfrm>
              <a:off x="7927480" y="1500051"/>
              <a:ext cx="66833" cy="726516"/>
            </a:xfrm>
            <a:prstGeom prst="rect">
              <a:avLst/>
            </a:prstGeom>
            <a:solidFill>
              <a:srgbClr val="80BD41">
                <a:alpha val="100000"/>
              </a:srgbClr>
            </a:solidFill>
          </p:spPr>
          <p:txBody>
            <a:bodyPr/>
            <a:lstStyle/>
            <a:p>
              <a:endParaRPr/>
            </a:p>
          </p:txBody>
        </p:sp>
        <p:sp>
          <p:nvSpPr>
            <p:cNvPr id="695" name="rc695"/>
            <p:cNvSpPr/>
            <p:nvPr/>
          </p:nvSpPr>
          <p:spPr>
            <a:xfrm>
              <a:off x="7927480" y="1291634"/>
              <a:ext cx="66833" cy="153386"/>
            </a:xfrm>
            <a:prstGeom prst="rect">
              <a:avLst/>
            </a:prstGeom>
            <a:solidFill>
              <a:srgbClr val="0058AB">
                <a:alpha val="100000"/>
              </a:srgbClr>
            </a:solidFill>
          </p:spPr>
          <p:txBody>
            <a:bodyPr/>
            <a:lstStyle/>
            <a:p>
              <a:endParaRPr/>
            </a:p>
          </p:txBody>
        </p:sp>
        <p:sp>
          <p:nvSpPr>
            <p:cNvPr id="696" name="rc696"/>
            <p:cNvSpPr/>
            <p:nvPr/>
          </p:nvSpPr>
          <p:spPr>
            <a:xfrm>
              <a:off x="7927480" y="1445021"/>
              <a:ext cx="66833" cy="55030"/>
            </a:xfrm>
            <a:prstGeom prst="rect">
              <a:avLst/>
            </a:prstGeom>
            <a:solidFill>
              <a:srgbClr val="1CABE2">
                <a:alpha val="100000"/>
              </a:srgbClr>
            </a:solidFill>
          </p:spPr>
          <p:txBody>
            <a:bodyPr/>
            <a:lstStyle/>
            <a:p>
              <a:endParaRPr/>
            </a:p>
          </p:txBody>
        </p:sp>
        <p:sp>
          <p:nvSpPr>
            <p:cNvPr id="697" name="rc697"/>
            <p:cNvSpPr/>
            <p:nvPr/>
          </p:nvSpPr>
          <p:spPr>
            <a:xfrm>
              <a:off x="8001739" y="1463380"/>
              <a:ext cx="66833" cy="763188"/>
            </a:xfrm>
            <a:prstGeom prst="rect">
              <a:avLst/>
            </a:prstGeom>
            <a:solidFill>
              <a:srgbClr val="80BD41">
                <a:alpha val="100000"/>
              </a:srgbClr>
            </a:solidFill>
          </p:spPr>
          <p:txBody>
            <a:bodyPr/>
            <a:lstStyle/>
            <a:p>
              <a:endParaRPr/>
            </a:p>
          </p:txBody>
        </p:sp>
        <p:sp>
          <p:nvSpPr>
            <p:cNvPr id="698" name="rc698"/>
            <p:cNvSpPr/>
            <p:nvPr/>
          </p:nvSpPr>
          <p:spPr>
            <a:xfrm>
              <a:off x="8001739" y="1273801"/>
              <a:ext cx="66833" cy="142290"/>
            </a:xfrm>
            <a:prstGeom prst="rect">
              <a:avLst/>
            </a:prstGeom>
            <a:solidFill>
              <a:srgbClr val="0058AB">
                <a:alpha val="100000"/>
              </a:srgbClr>
            </a:solidFill>
          </p:spPr>
          <p:txBody>
            <a:bodyPr/>
            <a:lstStyle/>
            <a:p>
              <a:endParaRPr/>
            </a:p>
          </p:txBody>
        </p:sp>
        <p:sp>
          <p:nvSpPr>
            <p:cNvPr id="699" name="rc699"/>
            <p:cNvSpPr/>
            <p:nvPr/>
          </p:nvSpPr>
          <p:spPr>
            <a:xfrm>
              <a:off x="8001739" y="1416091"/>
              <a:ext cx="66833" cy="47288"/>
            </a:xfrm>
            <a:prstGeom prst="rect">
              <a:avLst/>
            </a:prstGeom>
            <a:solidFill>
              <a:srgbClr val="1CABE2">
                <a:alpha val="100000"/>
              </a:srgbClr>
            </a:solidFill>
          </p:spPr>
          <p:txBody>
            <a:bodyPr/>
            <a:lstStyle/>
            <a:p>
              <a:endParaRPr/>
            </a:p>
          </p:txBody>
        </p:sp>
        <p:sp>
          <p:nvSpPr>
            <p:cNvPr id="700" name="rc700"/>
            <p:cNvSpPr/>
            <p:nvPr/>
          </p:nvSpPr>
          <p:spPr>
            <a:xfrm>
              <a:off x="8075998" y="1440047"/>
              <a:ext cx="66833" cy="786521"/>
            </a:xfrm>
            <a:prstGeom prst="rect">
              <a:avLst/>
            </a:prstGeom>
            <a:solidFill>
              <a:srgbClr val="80BD41">
                <a:alpha val="100000"/>
              </a:srgbClr>
            </a:solidFill>
          </p:spPr>
          <p:txBody>
            <a:bodyPr/>
            <a:lstStyle/>
            <a:p>
              <a:endParaRPr/>
            </a:p>
          </p:txBody>
        </p:sp>
        <p:sp>
          <p:nvSpPr>
            <p:cNvPr id="701" name="rc701"/>
            <p:cNvSpPr/>
            <p:nvPr/>
          </p:nvSpPr>
          <p:spPr>
            <a:xfrm>
              <a:off x="8075998" y="1254700"/>
              <a:ext cx="66833" cy="140281"/>
            </a:xfrm>
            <a:prstGeom prst="rect">
              <a:avLst/>
            </a:prstGeom>
            <a:solidFill>
              <a:srgbClr val="0058AB">
                <a:alpha val="100000"/>
              </a:srgbClr>
            </a:solidFill>
          </p:spPr>
          <p:txBody>
            <a:bodyPr/>
            <a:lstStyle/>
            <a:p>
              <a:endParaRPr/>
            </a:p>
          </p:txBody>
        </p:sp>
        <p:sp>
          <p:nvSpPr>
            <p:cNvPr id="702" name="rc702"/>
            <p:cNvSpPr/>
            <p:nvPr/>
          </p:nvSpPr>
          <p:spPr>
            <a:xfrm>
              <a:off x="8075998" y="1394981"/>
              <a:ext cx="66833" cy="45065"/>
            </a:xfrm>
            <a:prstGeom prst="rect">
              <a:avLst/>
            </a:prstGeom>
            <a:solidFill>
              <a:srgbClr val="1CABE2">
                <a:alpha val="100000"/>
              </a:srgbClr>
            </a:solidFill>
          </p:spPr>
          <p:txBody>
            <a:bodyPr/>
            <a:lstStyle/>
            <a:p>
              <a:endParaRPr/>
            </a:p>
          </p:txBody>
        </p:sp>
        <p:sp>
          <p:nvSpPr>
            <p:cNvPr id="703" name="rc703"/>
            <p:cNvSpPr/>
            <p:nvPr/>
          </p:nvSpPr>
          <p:spPr>
            <a:xfrm>
              <a:off x="8150257" y="1447273"/>
              <a:ext cx="66833" cy="779295"/>
            </a:xfrm>
            <a:prstGeom prst="rect">
              <a:avLst/>
            </a:prstGeom>
            <a:solidFill>
              <a:srgbClr val="80BD41">
                <a:alpha val="100000"/>
              </a:srgbClr>
            </a:solidFill>
          </p:spPr>
          <p:txBody>
            <a:bodyPr/>
            <a:lstStyle/>
            <a:p>
              <a:endParaRPr/>
            </a:p>
          </p:txBody>
        </p:sp>
        <p:sp>
          <p:nvSpPr>
            <p:cNvPr id="704" name="rc704"/>
            <p:cNvSpPr/>
            <p:nvPr/>
          </p:nvSpPr>
          <p:spPr>
            <a:xfrm>
              <a:off x="8150257" y="1237590"/>
              <a:ext cx="66833" cy="154580"/>
            </a:xfrm>
            <a:prstGeom prst="rect">
              <a:avLst/>
            </a:prstGeom>
            <a:solidFill>
              <a:srgbClr val="0058AB">
                <a:alpha val="100000"/>
              </a:srgbClr>
            </a:solidFill>
          </p:spPr>
          <p:txBody>
            <a:bodyPr/>
            <a:lstStyle/>
            <a:p>
              <a:endParaRPr/>
            </a:p>
          </p:txBody>
        </p:sp>
        <p:sp>
          <p:nvSpPr>
            <p:cNvPr id="705" name="rc705"/>
            <p:cNvSpPr/>
            <p:nvPr/>
          </p:nvSpPr>
          <p:spPr>
            <a:xfrm>
              <a:off x="8150257" y="1392170"/>
              <a:ext cx="66833" cy="55102"/>
            </a:xfrm>
            <a:prstGeom prst="rect">
              <a:avLst/>
            </a:prstGeom>
            <a:solidFill>
              <a:srgbClr val="1CABE2">
                <a:alpha val="100000"/>
              </a:srgbClr>
            </a:solidFill>
          </p:spPr>
          <p:txBody>
            <a:bodyPr/>
            <a:lstStyle/>
            <a:p>
              <a:endParaRPr/>
            </a:p>
          </p:txBody>
        </p:sp>
        <p:sp>
          <p:nvSpPr>
            <p:cNvPr id="706" name="rc706"/>
            <p:cNvSpPr/>
            <p:nvPr/>
          </p:nvSpPr>
          <p:spPr>
            <a:xfrm>
              <a:off x="8224516" y="1455760"/>
              <a:ext cx="66833" cy="770808"/>
            </a:xfrm>
            <a:prstGeom prst="rect">
              <a:avLst/>
            </a:prstGeom>
            <a:solidFill>
              <a:srgbClr val="80BD41">
                <a:alpha val="100000"/>
              </a:srgbClr>
            </a:solidFill>
          </p:spPr>
          <p:txBody>
            <a:bodyPr/>
            <a:lstStyle/>
            <a:p>
              <a:endParaRPr/>
            </a:p>
          </p:txBody>
        </p:sp>
        <p:sp>
          <p:nvSpPr>
            <p:cNvPr id="707" name="rc707"/>
            <p:cNvSpPr/>
            <p:nvPr/>
          </p:nvSpPr>
          <p:spPr>
            <a:xfrm>
              <a:off x="8224516" y="1222050"/>
              <a:ext cx="66833" cy="167796"/>
            </a:xfrm>
            <a:prstGeom prst="rect">
              <a:avLst/>
            </a:prstGeom>
            <a:solidFill>
              <a:srgbClr val="0058AB">
                <a:alpha val="100000"/>
              </a:srgbClr>
            </a:solidFill>
          </p:spPr>
          <p:txBody>
            <a:bodyPr/>
            <a:lstStyle/>
            <a:p>
              <a:endParaRPr/>
            </a:p>
          </p:txBody>
        </p:sp>
        <p:sp>
          <p:nvSpPr>
            <p:cNvPr id="708" name="rc708"/>
            <p:cNvSpPr/>
            <p:nvPr/>
          </p:nvSpPr>
          <p:spPr>
            <a:xfrm>
              <a:off x="8224516" y="1389847"/>
              <a:ext cx="66833" cy="65913"/>
            </a:xfrm>
            <a:prstGeom prst="rect">
              <a:avLst/>
            </a:prstGeom>
            <a:solidFill>
              <a:srgbClr val="1CABE2">
                <a:alpha val="100000"/>
              </a:srgbClr>
            </a:solidFill>
          </p:spPr>
          <p:txBody>
            <a:bodyPr/>
            <a:lstStyle/>
            <a:p>
              <a:endParaRPr/>
            </a:p>
          </p:txBody>
        </p:sp>
        <p:sp>
          <p:nvSpPr>
            <p:cNvPr id="709" name="rc709"/>
            <p:cNvSpPr/>
            <p:nvPr/>
          </p:nvSpPr>
          <p:spPr>
            <a:xfrm>
              <a:off x="8298775" y="1442067"/>
              <a:ext cx="66833" cy="784501"/>
            </a:xfrm>
            <a:prstGeom prst="rect">
              <a:avLst/>
            </a:prstGeom>
            <a:solidFill>
              <a:srgbClr val="80BD41">
                <a:alpha val="100000"/>
              </a:srgbClr>
            </a:solidFill>
          </p:spPr>
          <p:txBody>
            <a:bodyPr/>
            <a:lstStyle/>
            <a:p>
              <a:endParaRPr/>
            </a:p>
          </p:txBody>
        </p:sp>
        <p:sp>
          <p:nvSpPr>
            <p:cNvPr id="710" name="rc710"/>
            <p:cNvSpPr/>
            <p:nvPr/>
          </p:nvSpPr>
          <p:spPr>
            <a:xfrm>
              <a:off x="8298775" y="1208768"/>
              <a:ext cx="66833" cy="162183"/>
            </a:xfrm>
            <a:prstGeom prst="rect">
              <a:avLst/>
            </a:prstGeom>
            <a:solidFill>
              <a:srgbClr val="0058AB">
                <a:alpha val="100000"/>
              </a:srgbClr>
            </a:solidFill>
          </p:spPr>
          <p:txBody>
            <a:bodyPr/>
            <a:lstStyle/>
            <a:p>
              <a:endParaRPr/>
            </a:p>
          </p:txBody>
        </p:sp>
        <p:sp>
          <p:nvSpPr>
            <p:cNvPr id="711" name="rc711"/>
            <p:cNvSpPr/>
            <p:nvPr/>
          </p:nvSpPr>
          <p:spPr>
            <a:xfrm>
              <a:off x="8298775" y="1370951"/>
              <a:ext cx="66833" cy="71115"/>
            </a:xfrm>
            <a:prstGeom prst="rect">
              <a:avLst/>
            </a:prstGeom>
            <a:solidFill>
              <a:srgbClr val="1CABE2">
                <a:alpha val="100000"/>
              </a:srgbClr>
            </a:solidFill>
          </p:spPr>
          <p:txBody>
            <a:bodyPr/>
            <a:lstStyle/>
            <a:p>
              <a:endParaRPr/>
            </a:p>
          </p:txBody>
        </p:sp>
        <p:sp>
          <p:nvSpPr>
            <p:cNvPr id="712" name="rc712"/>
            <p:cNvSpPr/>
            <p:nvPr/>
          </p:nvSpPr>
          <p:spPr>
            <a:xfrm>
              <a:off x="8373034" y="1408655"/>
              <a:ext cx="66833" cy="817912"/>
            </a:xfrm>
            <a:prstGeom prst="rect">
              <a:avLst/>
            </a:prstGeom>
            <a:solidFill>
              <a:srgbClr val="80BD41">
                <a:alpha val="100000"/>
              </a:srgbClr>
            </a:solidFill>
          </p:spPr>
          <p:txBody>
            <a:bodyPr/>
            <a:lstStyle/>
            <a:p>
              <a:endParaRPr/>
            </a:p>
          </p:txBody>
        </p:sp>
        <p:sp>
          <p:nvSpPr>
            <p:cNvPr id="713" name="rc713"/>
            <p:cNvSpPr/>
            <p:nvPr/>
          </p:nvSpPr>
          <p:spPr>
            <a:xfrm>
              <a:off x="8373034" y="1195666"/>
              <a:ext cx="66833" cy="147283"/>
            </a:xfrm>
            <a:prstGeom prst="rect">
              <a:avLst/>
            </a:prstGeom>
            <a:solidFill>
              <a:srgbClr val="0058AB">
                <a:alpha val="100000"/>
              </a:srgbClr>
            </a:solidFill>
          </p:spPr>
          <p:txBody>
            <a:bodyPr/>
            <a:lstStyle/>
            <a:p>
              <a:endParaRPr/>
            </a:p>
          </p:txBody>
        </p:sp>
        <p:sp>
          <p:nvSpPr>
            <p:cNvPr id="714" name="rc714"/>
            <p:cNvSpPr/>
            <p:nvPr/>
          </p:nvSpPr>
          <p:spPr>
            <a:xfrm>
              <a:off x="8373034" y="1342949"/>
              <a:ext cx="66833" cy="65705"/>
            </a:xfrm>
            <a:prstGeom prst="rect">
              <a:avLst/>
            </a:prstGeom>
            <a:solidFill>
              <a:srgbClr val="1CABE2">
                <a:alpha val="100000"/>
              </a:srgbClr>
            </a:solidFill>
          </p:spPr>
          <p:txBody>
            <a:bodyPr/>
            <a:lstStyle/>
            <a:p>
              <a:endParaRPr/>
            </a:p>
          </p:txBody>
        </p:sp>
        <p:sp>
          <p:nvSpPr>
            <p:cNvPr id="715" name="rc715"/>
            <p:cNvSpPr/>
            <p:nvPr/>
          </p:nvSpPr>
          <p:spPr>
            <a:xfrm>
              <a:off x="8447293" y="1402086"/>
              <a:ext cx="66833" cy="824482"/>
            </a:xfrm>
            <a:prstGeom prst="rect">
              <a:avLst/>
            </a:prstGeom>
            <a:solidFill>
              <a:srgbClr val="80BD41">
                <a:alpha val="100000"/>
              </a:srgbClr>
            </a:solidFill>
          </p:spPr>
          <p:txBody>
            <a:bodyPr/>
            <a:lstStyle/>
            <a:p>
              <a:endParaRPr/>
            </a:p>
          </p:txBody>
        </p:sp>
        <p:sp>
          <p:nvSpPr>
            <p:cNvPr id="716" name="rc716"/>
            <p:cNvSpPr/>
            <p:nvPr/>
          </p:nvSpPr>
          <p:spPr>
            <a:xfrm>
              <a:off x="8447293" y="1180788"/>
              <a:ext cx="66833" cy="162771"/>
            </a:xfrm>
            <a:prstGeom prst="rect">
              <a:avLst/>
            </a:prstGeom>
            <a:solidFill>
              <a:srgbClr val="0058AB">
                <a:alpha val="100000"/>
              </a:srgbClr>
            </a:solidFill>
          </p:spPr>
          <p:txBody>
            <a:bodyPr/>
            <a:lstStyle/>
            <a:p>
              <a:endParaRPr/>
            </a:p>
          </p:txBody>
        </p:sp>
        <p:sp>
          <p:nvSpPr>
            <p:cNvPr id="717" name="rc717"/>
            <p:cNvSpPr/>
            <p:nvPr/>
          </p:nvSpPr>
          <p:spPr>
            <a:xfrm>
              <a:off x="8447293" y="1343559"/>
              <a:ext cx="66833" cy="58526"/>
            </a:xfrm>
            <a:prstGeom prst="rect">
              <a:avLst/>
            </a:prstGeom>
            <a:solidFill>
              <a:srgbClr val="1CABE2">
                <a:alpha val="100000"/>
              </a:srgbClr>
            </a:solidFill>
          </p:spPr>
          <p:txBody>
            <a:bodyPr/>
            <a:lstStyle/>
            <a:p>
              <a:endParaRPr/>
            </a:p>
          </p:txBody>
        </p:sp>
        <p:sp>
          <p:nvSpPr>
            <p:cNvPr id="718" name="rc718"/>
            <p:cNvSpPr/>
            <p:nvPr/>
          </p:nvSpPr>
          <p:spPr>
            <a:xfrm>
              <a:off x="8521552" y="1385618"/>
              <a:ext cx="66833" cy="840949"/>
            </a:xfrm>
            <a:prstGeom prst="rect">
              <a:avLst/>
            </a:prstGeom>
            <a:solidFill>
              <a:srgbClr val="80BD41">
                <a:alpha val="100000"/>
              </a:srgbClr>
            </a:solidFill>
          </p:spPr>
          <p:txBody>
            <a:bodyPr/>
            <a:lstStyle/>
            <a:p>
              <a:endParaRPr/>
            </a:p>
          </p:txBody>
        </p:sp>
        <p:sp>
          <p:nvSpPr>
            <p:cNvPr id="719" name="rc719"/>
            <p:cNvSpPr/>
            <p:nvPr/>
          </p:nvSpPr>
          <p:spPr>
            <a:xfrm>
              <a:off x="8521552" y="1169616"/>
              <a:ext cx="66833" cy="159171"/>
            </a:xfrm>
            <a:prstGeom prst="rect">
              <a:avLst/>
            </a:prstGeom>
            <a:solidFill>
              <a:srgbClr val="0058AB">
                <a:alpha val="100000"/>
              </a:srgbClr>
            </a:solidFill>
          </p:spPr>
          <p:txBody>
            <a:bodyPr/>
            <a:lstStyle/>
            <a:p>
              <a:endParaRPr/>
            </a:p>
          </p:txBody>
        </p:sp>
        <p:sp>
          <p:nvSpPr>
            <p:cNvPr id="720" name="rc720"/>
            <p:cNvSpPr/>
            <p:nvPr/>
          </p:nvSpPr>
          <p:spPr>
            <a:xfrm>
              <a:off x="8521552" y="1328787"/>
              <a:ext cx="66833" cy="56830"/>
            </a:xfrm>
            <a:prstGeom prst="rect">
              <a:avLst/>
            </a:prstGeom>
            <a:solidFill>
              <a:srgbClr val="1CABE2">
                <a:alpha val="100000"/>
              </a:srgbClr>
            </a:solidFill>
          </p:spPr>
          <p:txBody>
            <a:bodyPr/>
            <a:lstStyle/>
            <a:p>
              <a:endParaRPr/>
            </a:p>
          </p:txBody>
        </p:sp>
        <p:sp>
          <p:nvSpPr>
            <p:cNvPr id="721" name="rc721"/>
            <p:cNvSpPr/>
            <p:nvPr/>
          </p:nvSpPr>
          <p:spPr>
            <a:xfrm>
              <a:off x="8595811" y="1157091"/>
              <a:ext cx="66833" cy="135109"/>
            </a:xfrm>
            <a:prstGeom prst="rect">
              <a:avLst/>
            </a:prstGeom>
            <a:solidFill>
              <a:srgbClr val="F26A21">
                <a:alpha val="100000"/>
              </a:srgbClr>
            </a:solidFill>
          </p:spPr>
          <p:txBody>
            <a:bodyPr/>
            <a:lstStyle/>
            <a:p>
              <a:endParaRPr/>
            </a:p>
          </p:txBody>
        </p:sp>
        <p:sp>
          <p:nvSpPr>
            <p:cNvPr id="722" name="rc722"/>
            <p:cNvSpPr/>
            <p:nvPr/>
          </p:nvSpPr>
          <p:spPr>
            <a:xfrm>
              <a:off x="8595811" y="1292201"/>
              <a:ext cx="66833" cy="934367"/>
            </a:xfrm>
            <a:prstGeom prst="rect">
              <a:avLst/>
            </a:prstGeom>
            <a:solidFill>
              <a:srgbClr val="FFC20E">
                <a:alpha val="100000"/>
              </a:srgbClr>
            </a:solidFill>
          </p:spPr>
          <p:txBody>
            <a:bodyPr/>
            <a:lstStyle/>
            <a:p>
              <a:endParaRPr/>
            </a:p>
          </p:txBody>
        </p:sp>
        <p:sp>
          <p:nvSpPr>
            <p:cNvPr id="723" name="rc723"/>
            <p:cNvSpPr/>
            <p:nvPr/>
          </p:nvSpPr>
          <p:spPr>
            <a:xfrm>
              <a:off x="8670070" y="1145361"/>
              <a:ext cx="66833" cy="114685"/>
            </a:xfrm>
            <a:prstGeom prst="rect">
              <a:avLst/>
            </a:prstGeom>
            <a:solidFill>
              <a:srgbClr val="F26A21">
                <a:alpha val="100000"/>
              </a:srgbClr>
            </a:solidFill>
          </p:spPr>
          <p:txBody>
            <a:bodyPr/>
            <a:lstStyle/>
            <a:p>
              <a:endParaRPr/>
            </a:p>
          </p:txBody>
        </p:sp>
        <p:sp>
          <p:nvSpPr>
            <p:cNvPr id="724" name="rc724"/>
            <p:cNvSpPr/>
            <p:nvPr/>
          </p:nvSpPr>
          <p:spPr>
            <a:xfrm>
              <a:off x="8670070" y="1260047"/>
              <a:ext cx="66833" cy="966521"/>
            </a:xfrm>
            <a:prstGeom prst="rect">
              <a:avLst/>
            </a:prstGeom>
            <a:solidFill>
              <a:srgbClr val="FFC20E">
                <a:alpha val="100000"/>
              </a:srgbClr>
            </a:solidFill>
          </p:spPr>
          <p:txBody>
            <a:bodyPr/>
            <a:lstStyle/>
            <a:p>
              <a:endParaRPr/>
            </a:p>
          </p:txBody>
        </p:sp>
        <p:sp>
          <p:nvSpPr>
            <p:cNvPr id="725" name="rc725"/>
            <p:cNvSpPr/>
            <p:nvPr/>
          </p:nvSpPr>
          <p:spPr>
            <a:xfrm>
              <a:off x="8744329" y="1133486"/>
              <a:ext cx="66833" cy="97348"/>
            </a:xfrm>
            <a:prstGeom prst="rect">
              <a:avLst/>
            </a:prstGeom>
            <a:solidFill>
              <a:srgbClr val="F26A21">
                <a:alpha val="100000"/>
              </a:srgbClr>
            </a:solidFill>
          </p:spPr>
          <p:txBody>
            <a:bodyPr/>
            <a:lstStyle/>
            <a:p>
              <a:endParaRPr/>
            </a:p>
          </p:txBody>
        </p:sp>
        <p:sp>
          <p:nvSpPr>
            <p:cNvPr id="726" name="rc726"/>
            <p:cNvSpPr/>
            <p:nvPr/>
          </p:nvSpPr>
          <p:spPr>
            <a:xfrm>
              <a:off x="8744329" y="1230834"/>
              <a:ext cx="66833" cy="995734"/>
            </a:xfrm>
            <a:prstGeom prst="rect">
              <a:avLst/>
            </a:prstGeom>
            <a:solidFill>
              <a:srgbClr val="FFC20E">
                <a:alpha val="100000"/>
              </a:srgbClr>
            </a:solidFill>
          </p:spPr>
          <p:txBody>
            <a:bodyPr/>
            <a:lstStyle/>
            <a:p>
              <a:endParaRPr/>
            </a:p>
          </p:txBody>
        </p:sp>
        <p:sp>
          <p:nvSpPr>
            <p:cNvPr id="727" name="rc727"/>
            <p:cNvSpPr/>
            <p:nvPr/>
          </p:nvSpPr>
          <p:spPr>
            <a:xfrm>
              <a:off x="8818588" y="1122028"/>
              <a:ext cx="66833" cy="82632"/>
            </a:xfrm>
            <a:prstGeom prst="rect">
              <a:avLst/>
            </a:prstGeom>
            <a:solidFill>
              <a:srgbClr val="F26A21">
                <a:alpha val="100000"/>
              </a:srgbClr>
            </a:solidFill>
          </p:spPr>
          <p:txBody>
            <a:bodyPr/>
            <a:lstStyle/>
            <a:p>
              <a:endParaRPr/>
            </a:p>
          </p:txBody>
        </p:sp>
        <p:sp>
          <p:nvSpPr>
            <p:cNvPr id="728" name="rc728"/>
            <p:cNvSpPr/>
            <p:nvPr/>
          </p:nvSpPr>
          <p:spPr>
            <a:xfrm>
              <a:off x="8818588" y="1204660"/>
              <a:ext cx="66833" cy="1021908"/>
            </a:xfrm>
            <a:prstGeom prst="rect">
              <a:avLst/>
            </a:prstGeom>
            <a:solidFill>
              <a:srgbClr val="FFC20E">
                <a:alpha val="100000"/>
              </a:srgbClr>
            </a:solidFill>
          </p:spPr>
          <p:txBody>
            <a:bodyPr/>
            <a:lstStyle/>
            <a:p>
              <a:endParaRPr/>
            </a:p>
          </p:txBody>
        </p:sp>
        <p:sp>
          <p:nvSpPr>
            <p:cNvPr id="729" name="rc729"/>
            <p:cNvSpPr/>
            <p:nvPr/>
          </p:nvSpPr>
          <p:spPr>
            <a:xfrm>
              <a:off x="8892847" y="1111866"/>
              <a:ext cx="66833" cy="70140"/>
            </a:xfrm>
            <a:prstGeom prst="rect">
              <a:avLst/>
            </a:prstGeom>
            <a:solidFill>
              <a:srgbClr val="F26A21">
                <a:alpha val="100000"/>
              </a:srgbClr>
            </a:solidFill>
          </p:spPr>
          <p:txBody>
            <a:bodyPr/>
            <a:lstStyle/>
            <a:p>
              <a:endParaRPr/>
            </a:p>
          </p:txBody>
        </p:sp>
        <p:sp>
          <p:nvSpPr>
            <p:cNvPr id="730" name="rc730"/>
            <p:cNvSpPr/>
            <p:nvPr/>
          </p:nvSpPr>
          <p:spPr>
            <a:xfrm>
              <a:off x="8892847" y="1182007"/>
              <a:ext cx="66833" cy="1044561"/>
            </a:xfrm>
            <a:prstGeom prst="rect">
              <a:avLst/>
            </a:prstGeom>
            <a:solidFill>
              <a:srgbClr val="FFC20E">
                <a:alpha val="100000"/>
              </a:srgbClr>
            </a:solidFill>
          </p:spPr>
          <p:txBody>
            <a:bodyPr/>
            <a:lstStyle/>
            <a:p>
              <a:endParaRPr/>
            </a:p>
          </p:txBody>
        </p:sp>
        <p:sp>
          <p:nvSpPr>
            <p:cNvPr id="731" name="pl731"/>
            <p:cNvSpPr/>
            <p:nvPr/>
          </p:nvSpPr>
          <p:spPr>
            <a:xfrm>
              <a:off x="6550347" y="3530135"/>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732" name="pl732"/>
            <p:cNvSpPr/>
            <p:nvPr/>
          </p:nvSpPr>
          <p:spPr>
            <a:xfrm>
              <a:off x="6550347" y="3116022"/>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733" name="pl733"/>
            <p:cNvSpPr/>
            <p:nvPr/>
          </p:nvSpPr>
          <p:spPr>
            <a:xfrm>
              <a:off x="6550347" y="2701910"/>
              <a:ext cx="2524063" cy="0"/>
            </a:xfrm>
            <a:custGeom>
              <a:avLst/>
              <a:gdLst/>
              <a:ahLst/>
              <a:cxnLst/>
              <a:rect l="0" t="0" r="0" b="0"/>
              <a:pathLst>
                <a:path w="2524063">
                  <a:moveTo>
                    <a:pt x="0" y="0"/>
                  </a:moveTo>
                  <a:lnTo>
                    <a:pt x="2524063" y="0"/>
                  </a:lnTo>
                  <a:lnTo>
                    <a:pt x="2524063" y="0"/>
                  </a:lnTo>
                </a:path>
              </a:pathLst>
            </a:custGeom>
            <a:ln w="6775" cap="flat">
              <a:solidFill>
                <a:srgbClr val="EBEBEB">
                  <a:alpha val="100000"/>
                </a:srgbClr>
              </a:solidFill>
              <a:prstDash val="solid"/>
              <a:round/>
            </a:ln>
          </p:spPr>
          <p:txBody>
            <a:bodyPr/>
            <a:lstStyle/>
            <a:p>
              <a:endParaRPr/>
            </a:p>
          </p:txBody>
        </p:sp>
        <p:sp>
          <p:nvSpPr>
            <p:cNvPr id="734" name="pl734"/>
            <p:cNvSpPr/>
            <p:nvPr/>
          </p:nvSpPr>
          <p:spPr>
            <a:xfrm>
              <a:off x="6550347" y="3737192"/>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735" name="pl735"/>
            <p:cNvSpPr/>
            <p:nvPr/>
          </p:nvSpPr>
          <p:spPr>
            <a:xfrm>
              <a:off x="6550347" y="3323079"/>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736" name="pl736"/>
            <p:cNvSpPr/>
            <p:nvPr/>
          </p:nvSpPr>
          <p:spPr>
            <a:xfrm>
              <a:off x="6550347" y="2908966"/>
              <a:ext cx="2524063" cy="0"/>
            </a:xfrm>
            <a:custGeom>
              <a:avLst/>
              <a:gdLst/>
              <a:ahLst/>
              <a:cxnLst/>
              <a:rect l="0" t="0" r="0" b="0"/>
              <a:pathLst>
                <a:path w="2524063">
                  <a:moveTo>
                    <a:pt x="0" y="0"/>
                  </a:moveTo>
                  <a:lnTo>
                    <a:pt x="2524063" y="0"/>
                  </a:lnTo>
                  <a:lnTo>
                    <a:pt x="2524063" y="0"/>
                  </a:lnTo>
                </a:path>
              </a:pathLst>
            </a:custGeom>
            <a:ln w="13550" cap="flat">
              <a:solidFill>
                <a:srgbClr val="EBEBEB">
                  <a:alpha val="100000"/>
                </a:srgbClr>
              </a:solidFill>
              <a:prstDash val="solid"/>
              <a:round/>
            </a:ln>
          </p:spPr>
          <p:txBody>
            <a:bodyPr/>
            <a:lstStyle/>
            <a:p>
              <a:endParaRPr/>
            </a:p>
          </p:txBody>
        </p:sp>
        <p:sp>
          <p:nvSpPr>
            <p:cNvPr id="737" name="pl737"/>
            <p:cNvSpPr/>
            <p:nvPr/>
          </p:nvSpPr>
          <p:spPr>
            <a:xfrm>
              <a:off x="6698493"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8" name="pl738"/>
            <p:cNvSpPr/>
            <p:nvPr/>
          </p:nvSpPr>
          <p:spPr>
            <a:xfrm>
              <a:off x="7069788"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9" name="pl739"/>
            <p:cNvSpPr/>
            <p:nvPr/>
          </p:nvSpPr>
          <p:spPr>
            <a:xfrm>
              <a:off x="744108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0" name="pl740"/>
            <p:cNvSpPr/>
            <p:nvPr/>
          </p:nvSpPr>
          <p:spPr>
            <a:xfrm>
              <a:off x="781237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1" name="pl741"/>
            <p:cNvSpPr/>
            <p:nvPr/>
          </p:nvSpPr>
          <p:spPr>
            <a:xfrm>
              <a:off x="818367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2" name="pl742"/>
            <p:cNvSpPr/>
            <p:nvPr/>
          </p:nvSpPr>
          <p:spPr>
            <a:xfrm>
              <a:off x="8554969"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3" name="pl743"/>
            <p:cNvSpPr/>
            <p:nvPr/>
          </p:nvSpPr>
          <p:spPr>
            <a:xfrm>
              <a:off x="8926264"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4" name="rc744"/>
            <p:cNvSpPr/>
            <p:nvPr/>
          </p:nvSpPr>
          <p:spPr>
            <a:xfrm>
              <a:off x="6665077" y="2765351"/>
              <a:ext cx="66833" cy="971841"/>
            </a:xfrm>
            <a:prstGeom prst="rect">
              <a:avLst/>
            </a:prstGeom>
            <a:solidFill>
              <a:srgbClr val="80BD41">
                <a:alpha val="100000"/>
              </a:srgbClr>
            </a:solidFill>
          </p:spPr>
          <p:txBody>
            <a:bodyPr/>
            <a:lstStyle/>
            <a:p>
              <a:endParaRPr/>
            </a:p>
          </p:txBody>
        </p:sp>
        <p:sp>
          <p:nvSpPr>
            <p:cNvPr id="745" name="rc745"/>
            <p:cNvSpPr/>
            <p:nvPr/>
          </p:nvSpPr>
          <p:spPr>
            <a:xfrm>
              <a:off x="6665077" y="2692164"/>
              <a:ext cx="66833" cy="36278"/>
            </a:xfrm>
            <a:prstGeom prst="rect">
              <a:avLst/>
            </a:prstGeom>
            <a:solidFill>
              <a:srgbClr val="0058AB">
                <a:alpha val="100000"/>
              </a:srgbClr>
            </a:solidFill>
          </p:spPr>
          <p:txBody>
            <a:bodyPr/>
            <a:lstStyle/>
            <a:p>
              <a:endParaRPr/>
            </a:p>
          </p:txBody>
        </p:sp>
        <p:sp>
          <p:nvSpPr>
            <p:cNvPr id="746" name="rc746"/>
            <p:cNvSpPr/>
            <p:nvPr/>
          </p:nvSpPr>
          <p:spPr>
            <a:xfrm>
              <a:off x="6665077" y="2728442"/>
              <a:ext cx="66833" cy="36908"/>
            </a:xfrm>
            <a:prstGeom prst="rect">
              <a:avLst/>
            </a:prstGeom>
            <a:solidFill>
              <a:srgbClr val="1CABE2">
                <a:alpha val="100000"/>
              </a:srgbClr>
            </a:solidFill>
          </p:spPr>
          <p:txBody>
            <a:bodyPr/>
            <a:lstStyle/>
            <a:p>
              <a:endParaRPr/>
            </a:p>
          </p:txBody>
        </p:sp>
        <p:sp>
          <p:nvSpPr>
            <p:cNvPr id="747" name="rc747"/>
            <p:cNvSpPr/>
            <p:nvPr/>
          </p:nvSpPr>
          <p:spPr>
            <a:xfrm>
              <a:off x="6739336" y="2760786"/>
              <a:ext cx="66833" cy="976405"/>
            </a:xfrm>
            <a:prstGeom prst="rect">
              <a:avLst/>
            </a:prstGeom>
            <a:solidFill>
              <a:srgbClr val="80BD41">
                <a:alpha val="100000"/>
              </a:srgbClr>
            </a:solidFill>
          </p:spPr>
          <p:txBody>
            <a:bodyPr/>
            <a:lstStyle/>
            <a:p>
              <a:endParaRPr/>
            </a:p>
          </p:txBody>
        </p:sp>
        <p:sp>
          <p:nvSpPr>
            <p:cNvPr id="748" name="rc748"/>
            <p:cNvSpPr/>
            <p:nvPr/>
          </p:nvSpPr>
          <p:spPr>
            <a:xfrm>
              <a:off x="6739336" y="2703504"/>
              <a:ext cx="66833" cy="33512"/>
            </a:xfrm>
            <a:prstGeom prst="rect">
              <a:avLst/>
            </a:prstGeom>
            <a:solidFill>
              <a:srgbClr val="0058AB">
                <a:alpha val="100000"/>
              </a:srgbClr>
            </a:solidFill>
          </p:spPr>
          <p:txBody>
            <a:bodyPr/>
            <a:lstStyle/>
            <a:p>
              <a:endParaRPr/>
            </a:p>
          </p:txBody>
        </p:sp>
        <p:sp>
          <p:nvSpPr>
            <p:cNvPr id="749" name="rc749"/>
            <p:cNvSpPr/>
            <p:nvPr/>
          </p:nvSpPr>
          <p:spPr>
            <a:xfrm>
              <a:off x="6739336" y="2737017"/>
              <a:ext cx="66833" cy="23769"/>
            </a:xfrm>
            <a:prstGeom prst="rect">
              <a:avLst/>
            </a:prstGeom>
            <a:solidFill>
              <a:srgbClr val="1CABE2">
                <a:alpha val="100000"/>
              </a:srgbClr>
            </a:solidFill>
          </p:spPr>
          <p:txBody>
            <a:bodyPr/>
            <a:lstStyle/>
            <a:p>
              <a:endParaRPr/>
            </a:p>
          </p:txBody>
        </p:sp>
        <p:sp>
          <p:nvSpPr>
            <p:cNvPr id="750" name="rc750"/>
            <p:cNvSpPr/>
            <p:nvPr/>
          </p:nvSpPr>
          <p:spPr>
            <a:xfrm>
              <a:off x="6813595" y="2758854"/>
              <a:ext cx="66833" cy="978337"/>
            </a:xfrm>
            <a:prstGeom prst="rect">
              <a:avLst/>
            </a:prstGeom>
            <a:solidFill>
              <a:srgbClr val="80BD41">
                <a:alpha val="100000"/>
              </a:srgbClr>
            </a:solidFill>
          </p:spPr>
          <p:txBody>
            <a:bodyPr/>
            <a:lstStyle/>
            <a:p>
              <a:endParaRPr/>
            </a:p>
          </p:txBody>
        </p:sp>
        <p:sp>
          <p:nvSpPr>
            <p:cNvPr id="751" name="rc751"/>
            <p:cNvSpPr/>
            <p:nvPr/>
          </p:nvSpPr>
          <p:spPr>
            <a:xfrm>
              <a:off x="6813595" y="2704153"/>
              <a:ext cx="66833" cy="35787"/>
            </a:xfrm>
            <a:prstGeom prst="rect">
              <a:avLst/>
            </a:prstGeom>
            <a:solidFill>
              <a:srgbClr val="0058AB">
                <a:alpha val="100000"/>
              </a:srgbClr>
            </a:solidFill>
          </p:spPr>
          <p:txBody>
            <a:bodyPr/>
            <a:lstStyle/>
            <a:p>
              <a:endParaRPr/>
            </a:p>
          </p:txBody>
        </p:sp>
        <p:sp>
          <p:nvSpPr>
            <p:cNvPr id="752" name="rc752"/>
            <p:cNvSpPr/>
            <p:nvPr/>
          </p:nvSpPr>
          <p:spPr>
            <a:xfrm>
              <a:off x="6813595" y="2739941"/>
              <a:ext cx="66833" cy="18913"/>
            </a:xfrm>
            <a:prstGeom prst="rect">
              <a:avLst/>
            </a:prstGeom>
            <a:solidFill>
              <a:srgbClr val="1CABE2">
                <a:alpha val="100000"/>
              </a:srgbClr>
            </a:solidFill>
          </p:spPr>
          <p:txBody>
            <a:bodyPr/>
            <a:lstStyle/>
            <a:p>
              <a:endParaRPr/>
            </a:p>
          </p:txBody>
        </p:sp>
        <p:sp>
          <p:nvSpPr>
            <p:cNvPr id="753" name="rc753"/>
            <p:cNvSpPr/>
            <p:nvPr/>
          </p:nvSpPr>
          <p:spPr>
            <a:xfrm>
              <a:off x="6887854" y="2735319"/>
              <a:ext cx="66833" cy="1001872"/>
            </a:xfrm>
            <a:prstGeom prst="rect">
              <a:avLst/>
            </a:prstGeom>
            <a:solidFill>
              <a:srgbClr val="80BD41">
                <a:alpha val="100000"/>
              </a:srgbClr>
            </a:solidFill>
          </p:spPr>
          <p:txBody>
            <a:bodyPr/>
            <a:lstStyle/>
            <a:p>
              <a:endParaRPr/>
            </a:p>
          </p:txBody>
        </p:sp>
        <p:sp>
          <p:nvSpPr>
            <p:cNvPr id="754" name="rc754"/>
            <p:cNvSpPr/>
            <p:nvPr/>
          </p:nvSpPr>
          <p:spPr>
            <a:xfrm>
              <a:off x="6887854" y="2691822"/>
              <a:ext cx="66833" cy="28239"/>
            </a:xfrm>
            <a:prstGeom prst="rect">
              <a:avLst/>
            </a:prstGeom>
            <a:solidFill>
              <a:srgbClr val="0058AB">
                <a:alpha val="100000"/>
              </a:srgbClr>
            </a:solidFill>
          </p:spPr>
          <p:txBody>
            <a:bodyPr/>
            <a:lstStyle/>
            <a:p>
              <a:endParaRPr/>
            </a:p>
          </p:txBody>
        </p:sp>
        <p:sp>
          <p:nvSpPr>
            <p:cNvPr id="755" name="rc755"/>
            <p:cNvSpPr/>
            <p:nvPr/>
          </p:nvSpPr>
          <p:spPr>
            <a:xfrm>
              <a:off x="6887854" y="2720062"/>
              <a:ext cx="66833" cy="15256"/>
            </a:xfrm>
            <a:prstGeom prst="rect">
              <a:avLst/>
            </a:prstGeom>
            <a:solidFill>
              <a:srgbClr val="1CABE2">
                <a:alpha val="100000"/>
              </a:srgbClr>
            </a:solidFill>
          </p:spPr>
          <p:txBody>
            <a:bodyPr/>
            <a:lstStyle/>
            <a:p>
              <a:endParaRPr/>
            </a:p>
          </p:txBody>
        </p:sp>
        <p:sp>
          <p:nvSpPr>
            <p:cNvPr id="756" name="rc756"/>
            <p:cNvSpPr/>
            <p:nvPr/>
          </p:nvSpPr>
          <p:spPr>
            <a:xfrm>
              <a:off x="6962113" y="2728439"/>
              <a:ext cx="66833" cy="1008752"/>
            </a:xfrm>
            <a:prstGeom prst="rect">
              <a:avLst/>
            </a:prstGeom>
            <a:solidFill>
              <a:srgbClr val="80BD41">
                <a:alpha val="100000"/>
              </a:srgbClr>
            </a:solidFill>
          </p:spPr>
          <p:txBody>
            <a:bodyPr/>
            <a:lstStyle/>
            <a:p>
              <a:endParaRPr/>
            </a:p>
          </p:txBody>
        </p:sp>
        <p:sp>
          <p:nvSpPr>
            <p:cNvPr id="757" name="rc757"/>
            <p:cNvSpPr/>
            <p:nvPr/>
          </p:nvSpPr>
          <p:spPr>
            <a:xfrm>
              <a:off x="6962113" y="2683211"/>
              <a:ext cx="66833" cy="26434"/>
            </a:xfrm>
            <a:prstGeom prst="rect">
              <a:avLst/>
            </a:prstGeom>
            <a:solidFill>
              <a:srgbClr val="0058AB">
                <a:alpha val="100000"/>
              </a:srgbClr>
            </a:solidFill>
          </p:spPr>
          <p:txBody>
            <a:bodyPr/>
            <a:lstStyle/>
            <a:p>
              <a:endParaRPr/>
            </a:p>
          </p:txBody>
        </p:sp>
        <p:sp>
          <p:nvSpPr>
            <p:cNvPr id="758" name="rc758"/>
            <p:cNvSpPr/>
            <p:nvPr/>
          </p:nvSpPr>
          <p:spPr>
            <a:xfrm>
              <a:off x="6962113" y="2709646"/>
              <a:ext cx="66833" cy="18793"/>
            </a:xfrm>
            <a:prstGeom prst="rect">
              <a:avLst/>
            </a:prstGeom>
            <a:solidFill>
              <a:srgbClr val="1CABE2">
                <a:alpha val="100000"/>
              </a:srgbClr>
            </a:solidFill>
          </p:spPr>
          <p:txBody>
            <a:bodyPr/>
            <a:lstStyle/>
            <a:p>
              <a:endParaRPr/>
            </a:p>
          </p:txBody>
        </p:sp>
        <p:sp>
          <p:nvSpPr>
            <p:cNvPr id="759" name="rc759"/>
            <p:cNvSpPr/>
            <p:nvPr/>
          </p:nvSpPr>
          <p:spPr>
            <a:xfrm>
              <a:off x="7036372" y="2728573"/>
              <a:ext cx="66833" cy="1008618"/>
            </a:xfrm>
            <a:prstGeom prst="rect">
              <a:avLst/>
            </a:prstGeom>
            <a:solidFill>
              <a:srgbClr val="80BD41">
                <a:alpha val="100000"/>
              </a:srgbClr>
            </a:solidFill>
          </p:spPr>
          <p:txBody>
            <a:bodyPr/>
            <a:lstStyle/>
            <a:p>
              <a:endParaRPr/>
            </a:p>
          </p:txBody>
        </p:sp>
        <p:sp>
          <p:nvSpPr>
            <p:cNvPr id="760" name="rc760"/>
            <p:cNvSpPr/>
            <p:nvPr/>
          </p:nvSpPr>
          <p:spPr>
            <a:xfrm>
              <a:off x="7036372" y="2686135"/>
              <a:ext cx="66833" cy="26066"/>
            </a:xfrm>
            <a:prstGeom prst="rect">
              <a:avLst/>
            </a:prstGeom>
            <a:solidFill>
              <a:srgbClr val="0058AB">
                <a:alpha val="100000"/>
              </a:srgbClr>
            </a:solidFill>
          </p:spPr>
          <p:txBody>
            <a:bodyPr/>
            <a:lstStyle/>
            <a:p>
              <a:endParaRPr/>
            </a:p>
          </p:txBody>
        </p:sp>
        <p:sp>
          <p:nvSpPr>
            <p:cNvPr id="761" name="rc761"/>
            <p:cNvSpPr/>
            <p:nvPr/>
          </p:nvSpPr>
          <p:spPr>
            <a:xfrm>
              <a:off x="7036372" y="2712202"/>
              <a:ext cx="66833" cy="16371"/>
            </a:xfrm>
            <a:prstGeom prst="rect">
              <a:avLst/>
            </a:prstGeom>
            <a:solidFill>
              <a:srgbClr val="1CABE2">
                <a:alpha val="100000"/>
              </a:srgbClr>
            </a:solidFill>
          </p:spPr>
          <p:txBody>
            <a:bodyPr/>
            <a:lstStyle/>
            <a:p>
              <a:endParaRPr/>
            </a:p>
          </p:txBody>
        </p:sp>
        <p:sp>
          <p:nvSpPr>
            <p:cNvPr id="762" name="rc762"/>
            <p:cNvSpPr/>
            <p:nvPr/>
          </p:nvSpPr>
          <p:spPr>
            <a:xfrm>
              <a:off x="7110631" y="2701459"/>
              <a:ext cx="66833" cy="1035732"/>
            </a:xfrm>
            <a:prstGeom prst="rect">
              <a:avLst/>
            </a:prstGeom>
            <a:solidFill>
              <a:srgbClr val="80BD41">
                <a:alpha val="100000"/>
              </a:srgbClr>
            </a:solidFill>
          </p:spPr>
          <p:txBody>
            <a:bodyPr/>
            <a:lstStyle/>
            <a:p>
              <a:endParaRPr/>
            </a:p>
          </p:txBody>
        </p:sp>
        <p:sp>
          <p:nvSpPr>
            <p:cNvPr id="763" name="rc763"/>
            <p:cNvSpPr/>
            <p:nvPr/>
          </p:nvSpPr>
          <p:spPr>
            <a:xfrm>
              <a:off x="7110631" y="2662546"/>
              <a:ext cx="66833" cy="24853"/>
            </a:xfrm>
            <a:prstGeom prst="rect">
              <a:avLst/>
            </a:prstGeom>
            <a:solidFill>
              <a:srgbClr val="0058AB">
                <a:alpha val="100000"/>
              </a:srgbClr>
            </a:solidFill>
          </p:spPr>
          <p:txBody>
            <a:bodyPr/>
            <a:lstStyle/>
            <a:p>
              <a:endParaRPr/>
            </a:p>
          </p:txBody>
        </p:sp>
        <p:sp>
          <p:nvSpPr>
            <p:cNvPr id="764" name="rc764"/>
            <p:cNvSpPr/>
            <p:nvPr/>
          </p:nvSpPr>
          <p:spPr>
            <a:xfrm>
              <a:off x="7110631" y="2687400"/>
              <a:ext cx="66833" cy="14058"/>
            </a:xfrm>
            <a:prstGeom prst="rect">
              <a:avLst/>
            </a:prstGeom>
            <a:solidFill>
              <a:srgbClr val="1CABE2">
                <a:alpha val="100000"/>
              </a:srgbClr>
            </a:solidFill>
          </p:spPr>
          <p:txBody>
            <a:bodyPr/>
            <a:lstStyle/>
            <a:p>
              <a:endParaRPr/>
            </a:p>
          </p:txBody>
        </p:sp>
        <p:sp>
          <p:nvSpPr>
            <p:cNvPr id="765" name="rc765"/>
            <p:cNvSpPr/>
            <p:nvPr/>
          </p:nvSpPr>
          <p:spPr>
            <a:xfrm>
              <a:off x="7184890" y="2681599"/>
              <a:ext cx="66833" cy="1055592"/>
            </a:xfrm>
            <a:prstGeom prst="rect">
              <a:avLst/>
            </a:prstGeom>
            <a:solidFill>
              <a:srgbClr val="80BD41">
                <a:alpha val="100000"/>
              </a:srgbClr>
            </a:solidFill>
          </p:spPr>
          <p:txBody>
            <a:bodyPr/>
            <a:lstStyle/>
            <a:p>
              <a:endParaRPr/>
            </a:p>
          </p:txBody>
        </p:sp>
        <p:sp>
          <p:nvSpPr>
            <p:cNvPr id="766" name="rc766"/>
            <p:cNvSpPr/>
            <p:nvPr/>
          </p:nvSpPr>
          <p:spPr>
            <a:xfrm>
              <a:off x="7184890" y="2638652"/>
              <a:ext cx="66833" cy="26676"/>
            </a:xfrm>
            <a:prstGeom prst="rect">
              <a:avLst/>
            </a:prstGeom>
            <a:solidFill>
              <a:srgbClr val="0058AB">
                <a:alpha val="100000"/>
              </a:srgbClr>
            </a:solidFill>
          </p:spPr>
          <p:txBody>
            <a:bodyPr/>
            <a:lstStyle/>
            <a:p>
              <a:endParaRPr/>
            </a:p>
          </p:txBody>
        </p:sp>
        <p:sp>
          <p:nvSpPr>
            <p:cNvPr id="767" name="rc767"/>
            <p:cNvSpPr/>
            <p:nvPr/>
          </p:nvSpPr>
          <p:spPr>
            <a:xfrm>
              <a:off x="7184890" y="2665328"/>
              <a:ext cx="66833" cy="16270"/>
            </a:xfrm>
            <a:prstGeom prst="rect">
              <a:avLst/>
            </a:prstGeom>
            <a:solidFill>
              <a:srgbClr val="1CABE2">
                <a:alpha val="100000"/>
              </a:srgbClr>
            </a:solidFill>
          </p:spPr>
          <p:txBody>
            <a:bodyPr/>
            <a:lstStyle/>
            <a:p>
              <a:endParaRPr/>
            </a:p>
          </p:txBody>
        </p:sp>
        <p:sp>
          <p:nvSpPr>
            <p:cNvPr id="768" name="rc768"/>
            <p:cNvSpPr/>
            <p:nvPr/>
          </p:nvSpPr>
          <p:spPr>
            <a:xfrm>
              <a:off x="7259149" y="2665267"/>
              <a:ext cx="66833" cy="1071924"/>
            </a:xfrm>
            <a:prstGeom prst="rect">
              <a:avLst/>
            </a:prstGeom>
            <a:solidFill>
              <a:srgbClr val="80BD41">
                <a:alpha val="100000"/>
              </a:srgbClr>
            </a:solidFill>
          </p:spPr>
          <p:txBody>
            <a:bodyPr/>
            <a:lstStyle/>
            <a:p>
              <a:endParaRPr/>
            </a:p>
          </p:txBody>
        </p:sp>
        <p:sp>
          <p:nvSpPr>
            <p:cNvPr id="769" name="rc769"/>
            <p:cNvSpPr/>
            <p:nvPr/>
          </p:nvSpPr>
          <p:spPr>
            <a:xfrm>
              <a:off x="7259149" y="2622490"/>
              <a:ext cx="66833" cy="27886"/>
            </a:xfrm>
            <a:prstGeom prst="rect">
              <a:avLst/>
            </a:prstGeom>
            <a:solidFill>
              <a:srgbClr val="0058AB">
                <a:alpha val="100000"/>
              </a:srgbClr>
            </a:solidFill>
          </p:spPr>
          <p:txBody>
            <a:bodyPr/>
            <a:lstStyle/>
            <a:p>
              <a:endParaRPr/>
            </a:p>
          </p:txBody>
        </p:sp>
        <p:sp>
          <p:nvSpPr>
            <p:cNvPr id="770" name="rc770"/>
            <p:cNvSpPr/>
            <p:nvPr/>
          </p:nvSpPr>
          <p:spPr>
            <a:xfrm>
              <a:off x="7259149" y="2650376"/>
              <a:ext cx="66833" cy="14890"/>
            </a:xfrm>
            <a:prstGeom prst="rect">
              <a:avLst/>
            </a:prstGeom>
            <a:solidFill>
              <a:srgbClr val="1CABE2">
                <a:alpha val="100000"/>
              </a:srgbClr>
            </a:solidFill>
          </p:spPr>
          <p:txBody>
            <a:bodyPr/>
            <a:lstStyle/>
            <a:p>
              <a:endParaRPr/>
            </a:p>
          </p:txBody>
        </p:sp>
        <p:sp>
          <p:nvSpPr>
            <p:cNvPr id="771" name="rc771"/>
            <p:cNvSpPr/>
            <p:nvPr/>
          </p:nvSpPr>
          <p:spPr>
            <a:xfrm>
              <a:off x="7333408" y="2678320"/>
              <a:ext cx="66833" cy="1058871"/>
            </a:xfrm>
            <a:prstGeom prst="rect">
              <a:avLst/>
            </a:prstGeom>
            <a:solidFill>
              <a:srgbClr val="80BD41">
                <a:alpha val="100000"/>
              </a:srgbClr>
            </a:solidFill>
          </p:spPr>
          <p:txBody>
            <a:bodyPr/>
            <a:lstStyle/>
            <a:p>
              <a:endParaRPr/>
            </a:p>
          </p:txBody>
        </p:sp>
        <p:sp>
          <p:nvSpPr>
            <p:cNvPr id="772" name="rc772"/>
            <p:cNvSpPr/>
            <p:nvPr/>
          </p:nvSpPr>
          <p:spPr>
            <a:xfrm>
              <a:off x="7333408" y="2631397"/>
              <a:ext cx="66833" cy="30492"/>
            </a:xfrm>
            <a:prstGeom prst="rect">
              <a:avLst/>
            </a:prstGeom>
            <a:solidFill>
              <a:srgbClr val="0058AB">
                <a:alpha val="100000"/>
              </a:srgbClr>
            </a:solidFill>
          </p:spPr>
          <p:txBody>
            <a:bodyPr/>
            <a:lstStyle/>
            <a:p>
              <a:endParaRPr/>
            </a:p>
          </p:txBody>
        </p:sp>
        <p:sp>
          <p:nvSpPr>
            <p:cNvPr id="773" name="rc773"/>
            <p:cNvSpPr/>
            <p:nvPr/>
          </p:nvSpPr>
          <p:spPr>
            <a:xfrm>
              <a:off x="7333408" y="2661890"/>
              <a:ext cx="66833" cy="16429"/>
            </a:xfrm>
            <a:prstGeom prst="rect">
              <a:avLst/>
            </a:prstGeom>
            <a:solidFill>
              <a:srgbClr val="1CABE2">
                <a:alpha val="100000"/>
              </a:srgbClr>
            </a:solidFill>
          </p:spPr>
          <p:txBody>
            <a:bodyPr/>
            <a:lstStyle/>
            <a:p>
              <a:endParaRPr/>
            </a:p>
          </p:txBody>
        </p:sp>
        <p:sp>
          <p:nvSpPr>
            <p:cNvPr id="774" name="rc774"/>
            <p:cNvSpPr/>
            <p:nvPr/>
          </p:nvSpPr>
          <p:spPr>
            <a:xfrm>
              <a:off x="7407667" y="2681740"/>
              <a:ext cx="66833" cy="1055451"/>
            </a:xfrm>
            <a:prstGeom prst="rect">
              <a:avLst/>
            </a:prstGeom>
            <a:solidFill>
              <a:srgbClr val="80BD41">
                <a:alpha val="100000"/>
              </a:srgbClr>
            </a:solidFill>
          </p:spPr>
          <p:txBody>
            <a:bodyPr/>
            <a:lstStyle/>
            <a:p>
              <a:endParaRPr/>
            </a:p>
          </p:txBody>
        </p:sp>
        <p:sp>
          <p:nvSpPr>
            <p:cNvPr id="775" name="rc775"/>
            <p:cNvSpPr/>
            <p:nvPr/>
          </p:nvSpPr>
          <p:spPr>
            <a:xfrm>
              <a:off x="7407667" y="2634702"/>
              <a:ext cx="66833" cy="30889"/>
            </a:xfrm>
            <a:prstGeom prst="rect">
              <a:avLst/>
            </a:prstGeom>
            <a:solidFill>
              <a:srgbClr val="0058AB">
                <a:alpha val="100000"/>
              </a:srgbClr>
            </a:solidFill>
          </p:spPr>
          <p:txBody>
            <a:bodyPr/>
            <a:lstStyle/>
            <a:p>
              <a:endParaRPr/>
            </a:p>
          </p:txBody>
        </p:sp>
        <p:sp>
          <p:nvSpPr>
            <p:cNvPr id="776" name="rc776"/>
            <p:cNvSpPr/>
            <p:nvPr/>
          </p:nvSpPr>
          <p:spPr>
            <a:xfrm>
              <a:off x="7407667" y="2665591"/>
              <a:ext cx="66833" cy="16148"/>
            </a:xfrm>
            <a:prstGeom prst="rect">
              <a:avLst/>
            </a:prstGeom>
            <a:solidFill>
              <a:srgbClr val="1CABE2">
                <a:alpha val="100000"/>
              </a:srgbClr>
            </a:solidFill>
          </p:spPr>
          <p:txBody>
            <a:bodyPr/>
            <a:lstStyle/>
            <a:p>
              <a:endParaRPr/>
            </a:p>
          </p:txBody>
        </p:sp>
        <p:sp>
          <p:nvSpPr>
            <p:cNvPr id="777" name="rc777"/>
            <p:cNvSpPr/>
            <p:nvPr/>
          </p:nvSpPr>
          <p:spPr>
            <a:xfrm>
              <a:off x="7481926" y="2688087"/>
              <a:ext cx="66833" cy="1049105"/>
            </a:xfrm>
            <a:prstGeom prst="rect">
              <a:avLst/>
            </a:prstGeom>
            <a:solidFill>
              <a:srgbClr val="80BD41">
                <a:alpha val="100000"/>
              </a:srgbClr>
            </a:solidFill>
          </p:spPr>
          <p:txBody>
            <a:bodyPr/>
            <a:lstStyle/>
            <a:p>
              <a:endParaRPr/>
            </a:p>
          </p:txBody>
        </p:sp>
        <p:sp>
          <p:nvSpPr>
            <p:cNvPr id="778" name="rc778"/>
            <p:cNvSpPr/>
            <p:nvPr/>
          </p:nvSpPr>
          <p:spPr>
            <a:xfrm>
              <a:off x="7481926" y="2646300"/>
              <a:ext cx="66833" cy="28825"/>
            </a:xfrm>
            <a:prstGeom prst="rect">
              <a:avLst/>
            </a:prstGeom>
            <a:solidFill>
              <a:srgbClr val="0058AB">
                <a:alpha val="100000"/>
              </a:srgbClr>
            </a:solidFill>
          </p:spPr>
          <p:txBody>
            <a:bodyPr/>
            <a:lstStyle/>
            <a:p>
              <a:endParaRPr/>
            </a:p>
          </p:txBody>
        </p:sp>
        <p:sp>
          <p:nvSpPr>
            <p:cNvPr id="779" name="rc779"/>
            <p:cNvSpPr/>
            <p:nvPr/>
          </p:nvSpPr>
          <p:spPr>
            <a:xfrm>
              <a:off x="7481926" y="2675126"/>
              <a:ext cx="66833" cy="12960"/>
            </a:xfrm>
            <a:prstGeom prst="rect">
              <a:avLst/>
            </a:prstGeom>
            <a:solidFill>
              <a:srgbClr val="1CABE2">
                <a:alpha val="100000"/>
              </a:srgbClr>
            </a:solidFill>
          </p:spPr>
          <p:txBody>
            <a:bodyPr/>
            <a:lstStyle/>
            <a:p>
              <a:endParaRPr/>
            </a:p>
          </p:txBody>
        </p:sp>
        <p:sp>
          <p:nvSpPr>
            <p:cNvPr id="780" name="rc780"/>
            <p:cNvSpPr/>
            <p:nvPr/>
          </p:nvSpPr>
          <p:spPr>
            <a:xfrm>
              <a:off x="7556185" y="2687022"/>
              <a:ext cx="66833" cy="1050169"/>
            </a:xfrm>
            <a:prstGeom prst="rect">
              <a:avLst/>
            </a:prstGeom>
            <a:solidFill>
              <a:srgbClr val="80BD41">
                <a:alpha val="100000"/>
              </a:srgbClr>
            </a:solidFill>
          </p:spPr>
          <p:txBody>
            <a:bodyPr/>
            <a:lstStyle/>
            <a:p>
              <a:endParaRPr/>
            </a:p>
          </p:txBody>
        </p:sp>
        <p:sp>
          <p:nvSpPr>
            <p:cNvPr id="781" name="rc781"/>
            <p:cNvSpPr/>
            <p:nvPr/>
          </p:nvSpPr>
          <p:spPr>
            <a:xfrm>
              <a:off x="7556185" y="2640239"/>
              <a:ext cx="66833" cy="28828"/>
            </a:xfrm>
            <a:prstGeom prst="rect">
              <a:avLst/>
            </a:prstGeom>
            <a:solidFill>
              <a:srgbClr val="0058AB">
                <a:alpha val="100000"/>
              </a:srgbClr>
            </a:solidFill>
          </p:spPr>
          <p:txBody>
            <a:bodyPr/>
            <a:lstStyle/>
            <a:p>
              <a:endParaRPr/>
            </a:p>
          </p:txBody>
        </p:sp>
        <p:sp>
          <p:nvSpPr>
            <p:cNvPr id="782" name="rc782"/>
            <p:cNvSpPr/>
            <p:nvPr/>
          </p:nvSpPr>
          <p:spPr>
            <a:xfrm>
              <a:off x="7556185" y="2669067"/>
              <a:ext cx="66833" cy="17954"/>
            </a:xfrm>
            <a:prstGeom prst="rect">
              <a:avLst/>
            </a:prstGeom>
            <a:solidFill>
              <a:srgbClr val="1CABE2">
                <a:alpha val="100000"/>
              </a:srgbClr>
            </a:solidFill>
          </p:spPr>
          <p:txBody>
            <a:bodyPr/>
            <a:lstStyle/>
            <a:p>
              <a:endParaRPr/>
            </a:p>
          </p:txBody>
        </p:sp>
        <p:sp>
          <p:nvSpPr>
            <p:cNvPr id="783" name="rc783"/>
            <p:cNvSpPr/>
            <p:nvPr/>
          </p:nvSpPr>
          <p:spPr>
            <a:xfrm>
              <a:off x="7630444" y="2711631"/>
              <a:ext cx="66833" cy="1025560"/>
            </a:xfrm>
            <a:prstGeom prst="rect">
              <a:avLst/>
            </a:prstGeom>
            <a:solidFill>
              <a:srgbClr val="80BD41">
                <a:alpha val="100000"/>
              </a:srgbClr>
            </a:solidFill>
          </p:spPr>
          <p:txBody>
            <a:bodyPr/>
            <a:lstStyle/>
            <a:p>
              <a:endParaRPr/>
            </a:p>
          </p:txBody>
        </p:sp>
        <p:sp>
          <p:nvSpPr>
            <p:cNvPr id="784" name="rc784"/>
            <p:cNvSpPr/>
            <p:nvPr/>
          </p:nvSpPr>
          <p:spPr>
            <a:xfrm>
              <a:off x="7630444" y="2655896"/>
              <a:ext cx="66833" cy="28036"/>
            </a:xfrm>
            <a:prstGeom prst="rect">
              <a:avLst/>
            </a:prstGeom>
            <a:solidFill>
              <a:srgbClr val="0058AB">
                <a:alpha val="100000"/>
              </a:srgbClr>
            </a:solidFill>
          </p:spPr>
          <p:txBody>
            <a:bodyPr/>
            <a:lstStyle/>
            <a:p>
              <a:endParaRPr/>
            </a:p>
          </p:txBody>
        </p:sp>
        <p:sp>
          <p:nvSpPr>
            <p:cNvPr id="785" name="rc785"/>
            <p:cNvSpPr/>
            <p:nvPr/>
          </p:nvSpPr>
          <p:spPr>
            <a:xfrm>
              <a:off x="7630444" y="2683933"/>
              <a:ext cx="66833" cy="27698"/>
            </a:xfrm>
            <a:prstGeom prst="rect">
              <a:avLst/>
            </a:prstGeom>
            <a:solidFill>
              <a:srgbClr val="1CABE2">
                <a:alpha val="100000"/>
              </a:srgbClr>
            </a:solidFill>
          </p:spPr>
          <p:txBody>
            <a:bodyPr/>
            <a:lstStyle/>
            <a:p>
              <a:endParaRPr/>
            </a:p>
          </p:txBody>
        </p:sp>
        <p:sp>
          <p:nvSpPr>
            <p:cNvPr id="786" name="rc786"/>
            <p:cNvSpPr/>
            <p:nvPr/>
          </p:nvSpPr>
          <p:spPr>
            <a:xfrm>
              <a:off x="7704703" y="2701034"/>
              <a:ext cx="66833" cy="1036158"/>
            </a:xfrm>
            <a:prstGeom prst="rect">
              <a:avLst/>
            </a:prstGeom>
            <a:solidFill>
              <a:srgbClr val="80BD41">
                <a:alpha val="100000"/>
              </a:srgbClr>
            </a:solidFill>
          </p:spPr>
          <p:txBody>
            <a:bodyPr/>
            <a:lstStyle/>
            <a:p>
              <a:endParaRPr/>
            </a:p>
          </p:txBody>
        </p:sp>
        <p:sp>
          <p:nvSpPr>
            <p:cNvPr id="787" name="rc787"/>
            <p:cNvSpPr/>
            <p:nvPr/>
          </p:nvSpPr>
          <p:spPr>
            <a:xfrm>
              <a:off x="7704703" y="2650293"/>
              <a:ext cx="66833" cy="28456"/>
            </a:xfrm>
            <a:prstGeom prst="rect">
              <a:avLst/>
            </a:prstGeom>
            <a:solidFill>
              <a:srgbClr val="0058AB">
                <a:alpha val="100000"/>
              </a:srgbClr>
            </a:solidFill>
          </p:spPr>
          <p:txBody>
            <a:bodyPr/>
            <a:lstStyle/>
            <a:p>
              <a:endParaRPr/>
            </a:p>
          </p:txBody>
        </p:sp>
        <p:sp>
          <p:nvSpPr>
            <p:cNvPr id="788" name="rc788"/>
            <p:cNvSpPr/>
            <p:nvPr/>
          </p:nvSpPr>
          <p:spPr>
            <a:xfrm>
              <a:off x="7704703" y="2678749"/>
              <a:ext cx="66833" cy="22284"/>
            </a:xfrm>
            <a:prstGeom prst="rect">
              <a:avLst/>
            </a:prstGeom>
            <a:solidFill>
              <a:srgbClr val="1CABE2">
                <a:alpha val="100000"/>
              </a:srgbClr>
            </a:solidFill>
          </p:spPr>
          <p:txBody>
            <a:bodyPr/>
            <a:lstStyle/>
            <a:p>
              <a:endParaRPr/>
            </a:p>
          </p:txBody>
        </p:sp>
        <p:sp>
          <p:nvSpPr>
            <p:cNvPr id="789" name="rc789"/>
            <p:cNvSpPr/>
            <p:nvPr/>
          </p:nvSpPr>
          <p:spPr>
            <a:xfrm>
              <a:off x="7778962" y="2702190"/>
              <a:ext cx="66833" cy="1035001"/>
            </a:xfrm>
            <a:prstGeom prst="rect">
              <a:avLst/>
            </a:prstGeom>
            <a:solidFill>
              <a:srgbClr val="80BD41">
                <a:alpha val="100000"/>
              </a:srgbClr>
            </a:solidFill>
          </p:spPr>
          <p:txBody>
            <a:bodyPr/>
            <a:lstStyle/>
            <a:p>
              <a:endParaRPr/>
            </a:p>
          </p:txBody>
        </p:sp>
        <p:sp>
          <p:nvSpPr>
            <p:cNvPr id="790" name="rc790"/>
            <p:cNvSpPr/>
            <p:nvPr/>
          </p:nvSpPr>
          <p:spPr>
            <a:xfrm>
              <a:off x="7778962" y="2652870"/>
              <a:ext cx="66833" cy="27853"/>
            </a:xfrm>
            <a:prstGeom prst="rect">
              <a:avLst/>
            </a:prstGeom>
            <a:solidFill>
              <a:srgbClr val="0058AB">
                <a:alpha val="100000"/>
              </a:srgbClr>
            </a:solidFill>
          </p:spPr>
          <p:txBody>
            <a:bodyPr/>
            <a:lstStyle/>
            <a:p>
              <a:endParaRPr/>
            </a:p>
          </p:txBody>
        </p:sp>
        <p:sp>
          <p:nvSpPr>
            <p:cNvPr id="791" name="rc791"/>
            <p:cNvSpPr/>
            <p:nvPr/>
          </p:nvSpPr>
          <p:spPr>
            <a:xfrm>
              <a:off x="7778962" y="2680723"/>
              <a:ext cx="66833" cy="21466"/>
            </a:xfrm>
            <a:prstGeom prst="rect">
              <a:avLst/>
            </a:prstGeom>
            <a:solidFill>
              <a:srgbClr val="1CABE2">
                <a:alpha val="100000"/>
              </a:srgbClr>
            </a:solidFill>
          </p:spPr>
          <p:txBody>
            <a:bodyPr/>
            <a:lstStyle/>
            <a:p>
              <a:endParaRPr/>
            </a:p>
          </p:txBody>
        </p:sp>
        <p:sp>
          <p:nvSpPr>
            <p:cNvPr id="792" name="rc792"/>
            <p:cNvSpPr/>
            <p:nvPr/>
          </p:nvSpPr>
          <p:spPr>
            <a:xfrm>
              <a:off x="7853221" y="2708928"/>
              <a:ext cx="66833" cy="1028263"/>
            </a:xfrm>
            <a:prstGeom prst="rect">
              <a:avLst/>
            </a:prstGeom>
            <a:solidFill>
              <a:srgbClr val="80BD41">
                <a:alpha val="100000"/>
              </a:srgbClr>
            </a:solidFill>
          </p:spPr>
          <p:txBody>
            <a:bodyPr/>
            <a:lstStyle/>
            <a:p>
              <a:endParaRPr/>
            </a:p>
          </p:txBody>
        </p:sp>
        <p:sp>
          <p:nvSpPr>
            <p:cNvPr id="793" name="rc793"/>
            <p:cNvSpPr/>
            <p:nvPr/>
          </p:nvSpPr>
          <p:spPr>
            <a:xfrm>
              <a:off x="7853221" y="2659872"/>
              <a:ext cx="66833" cy="29511"/>
            </a:xfrm>
            <a:prstGeom prst="rect">
              <a:avLst/>
            </a:prstGeom>
            <a:solidFill>
              <a:srgbClr val="0058AB">
                <a:alpha val="100000"/>
              </a:srgbClr>
            </a:solidFill>
          </p:spPr>
          <p:txBody>
            <a:bodyPr/>
            <a:lstStyle/>
            <a:p>
              <a:endParaRPr/>
            </a:p>
          </p:txBody>
        </p:sp>
        <p:sp>
          <p:nvSpPr>
            <p:cNvPr id="794" name="rc794"/>
            <p:cNvSpPr/>
            <p:nvPr/>
          </p:nvSpPr>
          <p:spPr>
            <a:xfrm>
              <a:off x="7853221" y="2689383"/>
              <a:ext cx="66833" cy="19545"/>
            </a:xfrm>
            <a:prstGeom prst="rect">
              <a:avLst/>
            </a:prstGeom>
            <a:solidFill>
              <a:srgbClr val="1CABE2">
                <a:alpha val="100000"/>
              </a:srgbClr>
            </a:solidFill>
          </p:spPr>
          <p:txBody>
            <a:bodyPr/>
            <a:lstStyle/>
            <a:p>
              <a:endParaRPr/>
            </a:p>
          </p:txBody>
        </p:sp>
        <p:sp>
          <p:nvSpPr>
            <p:cNvPr id="795" name="rc795"/>
            <p:cNvSpPr/>
            <p:nvPr/>
          </p:nvSpPr>
          <p:spPr>
            <a:xfrm>
              <a:off x="7927480" y="2746620"/>
              <a:ext cx="66833" cy="990572"/>
            </a:xfrm>
            <a:prstGeom prst="rect">
              <a:avLst/>
            </a:prstGeom>
            <a:solidFill>
              <a:srgbClr val="80BD41">
                <a:alpha val="100000"/>
              </a:srgbClr>
            </a:solidFill>
          </p:spPr>
          <p:txBody>
            <a:bodyPr/>
            <a:lstStyle/>
            <a:p>
              <a:endParaRPr/>
            </a:p>
          </p:txBody>
        </p:sp>
        <p:sp>
          <p:nvSpPr>
            <p:cNvPr id="796" name="rc796"/>
            <p:cNvSpPr/>
            <p:nvPr/>
          </p:nvSpPr>
          <p:spPr>
            <a:xfrm>
              <a:off x="7927480" y="2694545"/>
              <a:ext cx="66833" cy="29758"/>
            </a:xfrm>
            <a:prstGeom prst="rect">
              <a:avLst/>
            </a:prstGeom>
            <a:solidFill>
              <a:srgbClr val="0058AB">
                <a:alpha val="100000"/>
              </a:srgbClr>
            </a:solidFill>
          </p:spPr>
          <p:txBody>
            <a:bodyPr/>
            <a:lstStyle/>
            <a:p>
              <a:endParaRPr/>
            </a:p>
          </p:txBody>
        </p:sp>
        <p:sp>
          <p:nvSpPr>
            <p:cNvPr id="797" name="rc797"/>
            <p:cNvSpPr/>
            <p:nvPr/>
          </p:nvSpPr>
          <p:spPr>
            <a:xfrm>
              <a:off x="7927480" y="2724303"/>
              <a:ext cx="66833" cy="22316"/>
            </a:xfrm>
            <a:prstGeom prst="rect">
              <a:avLst/>
            </a:prstGeom>
            <a:solidFill>
              <a:srgbClr val="1CABE2">
                <a:alpha val="100000"/>
              </a:srgbClr>
            </a:solidFill>
          </p:spPr>
          <p:txBody>
            <a:bodyPr/>
            <a:lstStyle/>
            <a:p>
              <a:endParaRPr/>
            </a:p>
          </p:txBody>
        </p:sp>
        <p:sp>
          <p:nvSpPr>
            <p:cNvPr id="798" name="rc798"/>
            <p:cNvSpPr/>
            <p:nvPr/>
          </p:nvSpPr>
          <p:spPr>
            <a:xfrm>
              <a:off x="8001739" y="2770485"/>
              <a:ext cx="66833" cy="966706"/>
            </a:xfrm>
            <a:prstGeom prst="rect">
              <a:avLst/>
            </a:prstGeom>
            <a:solidFill>
              <a:srgbClr val="80BD41">
                <a:alpha val="100000"/>
              </a:srgbClr>
            </a:solidFill>
          </p:spPr>
          <p:txBody>
            <a:bodyPr/>
            <a:lstStyle/>
            <a:p>
              <a:endParaRPr/>
            </a:p>
          </p:txBody>
        </p:sp>
        <p:sp>
          <p:nvSpPr>
            <p:cNvPr id="799" name="rc799"/>
            <p:cNvSpPr/>
            <p:nvPr/>
          </p:nvSpPr>
          <p:spPr>
            <a:xfrm>
              <a:off x="8001739" y="2718543"/>
              <a:ext cx="66833" cy="29463"/>
            </a:xfrm>
            <a:prstGeom prst="rect">
              <a:avLst/>
            </a:prstGeom>
            <a:solidFill>
              <a:srgbClr val="0058AB">
                <a:alpha val="100000"/>
              </a:srgbClr>
            </a:solidFill>
          </p:spPr>
          <p:txBody>
            <a:bodyPr/>
            <a:lstStyle/>
            <a:p>
              <a:endParaRPr/>
            </a:p>
          </p:txBody>
        </p:sp>
        <p:sp>
          <p:nvSpPr>
            <p:cNvPr id="800" name="rc800"/>
            <p:cNvSpPr/>
            <p:nvPr/>
          </p:nvSpPr>
          <p:spPr>
            <a:xfrm>
              <a:off x="8001739" y="2748006"/>
              <a:ext cx="66833" cy="22478"/>
            </a:xfrm>
            <a:prstGeom prst="rect">
              <a:avLst/>
            </a:prstGeom>
            <a:solidFill>
              <a:srgbClr val="1CABE2">
                <a:alpha val="100000"/>
              </a:srgbClr>
            </a:solidFill>
          </p:spPr>
          <p:txBody>
            <a:bodyPr/>
            <a:lstStyle/>
            <a:p>
              <a:endParaRPr/>
            </a:p>
          </p:txBody>
        </p:sp>
        <p:sp>
          <p:nvSpPr>
            <p:cNvPr id="801" name="rc801"/>
            <p:cNvSpPr/>
            <p:nvPr/>
          </p:nvSpPr>
          <p:spPr>
            <a:xfrm>
              <a:off x="8075998" y="2796747"/>
              <a:ext cx="66833" cy="940444"/>
            </a:xfrm>
            <a:prstGeom prst="rect">
              <a:avLst/>
            </a:prstGeom>
            <a:solidFill>
              <a:srgbClr val="80BD41">
                <a:alpha val="100000"/>
              </a:srgbClr>
            </a:solidFill>
          </p:spPr>
          <p:txBody>
            <a:bodyPr/>
            <a:lstStyle/>
            <a:p>
              <a:endParaRPr/>
            </a:p>
          </p:txBody>
        </p:sp>
        <p:sp>
          <p:nvSpPr>
            <p:cNvPr id="802" name="rc802"/>
            <p:cNvSpPr/>
            <p:nvPr/>
          </p:nvSpPr>
          <p:spPr>
            <a:xfrm>
              <a:off x="8075998" y="2745626"/>
              <a:ext cx="66833" cy="30797"/>
            </a:xfrm>
            <a:prstGeom prst="rect">
              <a:avLst/>
            </a:prstGeom>
            <a:solidFill>
              <a:srgbClr val="0058AB">
                <a:alpha val="100000"/>
              </a:srgbClr>
            </a:solidFill>
          </p:spPr>
          <p:txBody>
            <a:bodyPr/>
            <a:lstStyle/>
            <a:p>
              <a:endParaRPr/>
            </a:p>
          </p:txBody>
        </p:sp>
        <p:sp>
          <p:nvSpPr>
            <p:cNvPr id="803" name="rc803"/>
            <p:cNvSpPr/>
            <p:nvPr/>
          </p:nvSpPr>
          <p:spPr>
            <a:xfrm>
              <a:off x="8075998" y="2776424"/>
              <a:ext cx="66833" cy="20323"/>
            </a:xfrm>
            <a:prstGeom prst="rect">
              <a:avLst/>
            </a:prstGeom>
            <a:solidFill>
              <a:srgbClr val="1CABE2">
                <a:alpha val="100000"/>
              </a:srgbClr>
            </a:solidFill>
          </p:spPr>
          <p:txBody>
            <a:bodyPr/>
            <a:lstStyle/>
            <a:p>
              <a:endParaRPr/>
            </a:p>
          </p:txBody>
        </p:sp>
        <p:sp>
          <p:nvSpPr>
            <p:cNvPr id="804" name="rc804"/>
            <p:cNvSpPr/>
            <p:nvPr/>
          </p:nvSpPr>
          <p:spPr>
            <a:xfrm>
              <a:off x="8150257" y="2828935"/>
              <a:ext cx="66833" cy="908257"/>
            </a:xfrm>
            <a:prstGeom prst="rect">
              <a:avLst/>
            </a:prstGeom>
            <a:solidFill>
              <a:srgbClr val="80BD41">
                <a:alpha val="100000"/>
              </a:srgbClr>
            </a:solidFill>
          </p:spPr>
          <p:txBody>
            <a:bodyPr/>
            <a:lstStyle/>
            <a:p>
              <a:endParaRPr/>
            </a:p>
          </p:txBody>
        </p:sp>
        <p:sp>
          <p:nvSpPr>
            <p:cNvPr id="805" name="rc805"/>
            <p:cNvSpPr/>
            <p:nvPr/>
          </p:nvSpPr>
          <p:spPr>
            <a:xfrm>
              <a:off x="8150257" y="2774556"/>
              <a:ext cx="66833" cy="31635"/>
            </a:xfrm>
            <a:prstGeom prst="rect">
              <a:avLst/>
            </a:prstGeom>
            <a:solidFill>
              <a:srgbClr val="0058AB">
                <a:alpha val="100000"/>
              </a:srgbClr>
            </a:solidFill>
          </p:spPr>
          <p:txBody>
            <a:bodyPr/>
            <a:lstStyle/>
            <a:p>
              <a:endParaRPr/>
            </a:p>
          </p:txBody>
        </p:sp>
        <p:sp>
          <p:nvSpPr>
            <p:cNvPr id="806" name="rc806"/>
            <p:cNvSpPr/>
            <p:nvPr/>
          </p:nvSpPr>
          <p:spPr>
            <a:xfrm>
              <a:off x="8150257" y="2806192"/>
              <a:ext cx="66833" cy="22742"/>
            </a:xfrm>
            <a:prstGeom prst="rect">
              <a:avLst/>
            </a:prstGeom>
            <a:solidFill>
              <a:srgbClr val="1CABE2">
                <a:alpha val="100000"/>
              </a:srgbClr>
            </a:solidFill>
          </p:spPr>
          <p:txBody>
            <a:bodyPr/>
            <a:lstStyle/>
            <a:p>
              <a:endParaRPr/>
            </a:p>
          </p:txBody>
        </p:sp>
        <p:sp>
          <p:nvSpPr>
            <p:cNvPr id="807" name="rc807"/>
            <p:cNvSpPr/>
            <p:nvPr/>
          </p:nvSpPr>
          <p:spPr>
            <a:xfrm>
              <a:off x="8224516" y="2823028"/>
              <a:ext cx="66833" cy="914163"/>
            </a:xfrm>
            <a:prstGeom prst="rect">
              <a:avLst/>
            </a:prstGeom>
            <a:solidFill>
              <a:srgbClr val="80BD41">
                <a:alpha val="100000"/>
              </a:srgbClr>
            </a:solidFill>
          </p:spPr>
          <p:txBody>
            <a:bodyPr/>
            <a:lstStyle/>
            <a:p>
              <a:endParaRPr/>
            </a:p>
          </p:txBody>
        </p:sp>
        <p:sp>
          <p:nvSpPr>
            <p:cNvPr id="808" name="rc808"/>
            <p:cNvSpPr/>
            <p:nvPr/>
          </p:nvSpPr>
          <p:spPr>
            <a:xfrm>
              <a:off x="8224516" y="2773294"/>
              <a:ext cx="66833" cy="30426"/>
            </a:xfrm>
            <a:prstGeom prst="rect">
              <a:avLst/>
            </a:prstGeom>
            <a:solidFill>
              <a:srgbClr val="0058AB">
                <a:alpha val="100000"/>
              </a:srgbClr>
            </a:solidFill>
          </p:spPr>
          <p:txBody>
            <a:bodyPr/>
            <a:lstStyle/>
            <a:p>
              <a:endParaRPr/>
            </a:p>
          </p:txBody>
        </p:sp>
        <p:sp>
          <p:nvSpPr>
            <p:cNvPr id="809" name="rc809"/>
            <p:cNvSpPr/>
            <p:nvPr/>
          </p:nvSpPr>
          <p:spPr>
            <a:xfrm>
              <a:off x="8224516" y="2803721"/>
              <a:ext cx="66833" cy="19306"/>
            </a:xfrm>
            <a:prstGeom prst="rect">
              <a:avLst/>
            </a:prstGeom>
            <a:solidFill>
              <a:srgbClr val="1CABE2">
                <a:alpha val="100000"/>
              </a:srgbClr>
            </a:solidFill>
          </p:spPr>
          <p:txBody>
            <a:bodyPr/>
            <a:lstStyle/>
            <a:p>
              <a:endParaRPr/>
            </a:p>
          </p:txBody>
        </p:sp>
        <p:sp>
          <p:nvSpPr>
            <p:cNvPr id="810" name="rc810"/>
            <p:cNvSpPr/>
            <p:nvPr/>
          </p:nvSpPr>
          <p:spPr>
            <a:xfrm>
              <a:off x="8298775" y="2845714"/>
              <a:ext cx="66833" cy="891477"/>
            </a:xfrm>
            <a:prstGeom prst="rect">
              <a:avLst/>
            </a:prstGeom>
            <a:solidFill>
              <a:srgbClr val="80BD41">
                <a:alpha val="100000"/>
              </a:srgbClr>
            </a:solidFill>
          </p:spPr>
          <p:txBody>
            <a:bodyPr/>
            <a:lstStyle/>
            <a:p>
              <a:endParaRPr/>
            </a:p>
          </p:txBody>
        </p:sp>
        <p:sp>
          <p:nvSpPr>
            <p:cNvPr id="811" name="rc811"/>
            <p:cNvSpPr/>
            <p:nvPr/>
          </p:nvSpPr>
          <p:spPr>
            <a:xfrm>
              <a:off x="8298775" y="2794549"/>
              <a:ext cx="66833" cy="27716"/>
            </a:xfrm>
            <a:prstGeom prst="rect">
              <a:avLst/>
            </a:prstGeom>
            <a:solidFill>
              <a:srgbClr val="0058AB">
                <a:alpha val="100000"/>
              </a:srgbClr>
            </a:solidFill>
          </p:spPr>
          <p:txBody>
            <a:bodyPr/>
            <a:lstStyle/>
            <a:p>
              <a:endParaRPr/>
            </a:p>
          </p:txBody>
        </p:sp>
        <p:sp>
          <p:nvSpPr>
            <p:cNvPr id="812" name="rc812"/>
            <p:cNvSpPr/>
            <p:nvPr/>
          </p:nvSpPr>
          <p:spPr>
            <a:xfrm>
              <a:off x="8298775" y="2822266"/>
              <a:ext cx="66833" cy="23448"/>
            </a:xfrm>
            <a:prstGeom prst="rect">
              <a:avLst/>
            </a:prstGeom>
            <a:solidFill>
              <a:srgbClr val="1CABE2">
                <a:alpha val="100000"/>
              </a:srgbClr>
            </a:solidFill>
          </p:spPr>
          <p:txBody>
            <a:bodyPr/>
            <a:lstStyle/>
            <a:p>
              <a:endParaRPr/>
            </a:p>
          </p:txBody>
        </p:sp>
        <p:sp>
          <p:nvSpPr>
            <p:cNvPr id="813" name="rc813"/>
            <p:cNvSpPr/>
            <p:nvPr/>
          </p:nvSpPr>
          <p:spPr>
            <a:xfrm>
              <a:off x="8373034" y="2869657"/>
              <a:ext cx="66833" cy="867534"/>
            </a:xfrm>
            <a:prstGeom prst="rect">
              <a:avLst/>
            </a:prstGeom>
            <a:solidFill>
              <a:srgbClr val="80BD41">
                <a:alpha val="100000"/>
              </a:srgbClr>
            </a:solidFill>
          </p:spPr>
          <p:txBody>
            <a:bodyPr/>
            <a:lstStyle/>
            <a:p>
              <a:endParaRPr/>
            </a:p>
          </p:txBody>
        </p:sp>
        <p:sp>
          <p:nvSpPr>
            <p:cNvPr id="814" name="rc814"/>
            <p:cNvSpPr/>
            <p:nvPr/>
          </p:nvSpPr>
          <p:spPr>
            <a:xfrm>
              <a:off x="8373034" y="2818630"/>
              <a:ext cx="66833" cy="28665"/>
            </a:xfrm>
            <a:prstGeom prst="rect">
              <a:avLst/>
            </a:prstGeom>
            <a:solidFill>
              <a:srgbClr val="0058AB">
                <a:alpha val="100000"/>
              </a:srgbClr>
            </a:solidFill>
          </p:spPr>
          <p:txBody>
            <a:bodyPr/>
            <a:lstStyle/>
            <a:p>
              <a:endParaRPr/>
            </a:p>
          </p:txBody>
        </p:sp>
        <p:sp>
          <p:nvSpPr>
            <p:cNvPr id="815" name="rc815"/>
            <p:cNvSpPr/>
            <p:nvPr/>
          </p:nvSpPr>
          <p:spPr>
            <a:xfrm>
              <a:off x="8373034" y="2847296"/>
              <a:ext cx="66833" cy="22361"/>
            </a:xfrm>
            <a:prstGeom prst="rect">
              <a:avLst/>
            </a:prstGeom>
            <a:solidFill>
              <a:srgbClr val="1CABE2">
                <a:alpha val="100000"/>
              </a:srgbClr>
            </a:solidFill>
          </p:spPr>
          <p:txBody>
            <a:bodyPr/>
            <a:lstStyle/>
            <a:p>
              <a:endParaRPr/>
            </a:p>
          </p:txBody>
        </p:sp>
        <p:sp>
          <p:nvSpPr>
            <p:cNvPr id="816" name="rc816"/>
            <p:cNvSpPr/>
            <p:nvPr/>
          </p:nvSpPr>
          <p:spPr>
            <a:xfrm>
              <a:off x="8447293" y="2873150"/>
              <a:ext cx="66833" cy="864041"/>
            </a:xfrm>
            <a:prstGeom prst="rect">
              <a:avLst/>
            </a:prstGeom>
            <a:solidFill>
              <a:srgbClr val="80BD41">
                <a:alpha val="100000"/>
              </a:srgbClr>
            </a:solidFill>
          </p:spPr>
          <p:txBody>
            <a:bodyPr/>
            <a:lstStyle/>
            <a:p>
              <a:endParaRPr/>
            </a:p>
          </p:txBody>
        </p:sp>
        <p:sp>
          <p:nvSpPr>
            <p:cNvPr id="817" name="rc817"/>
            <p:cNvSpPr/>
            <p:nvPr/>
          </p:nvSpPr>
          <p:spPr>
            <a:xfrm>
              <a:off x="8447293" y="2821964"/>
              <a:ext cx="66833" cy="28268"/>
            </a:xfrm>
            <a:prstGeom prst="rect">
              <a:avLst/>
            </a:prstGeom>
            <a:solidFill>
              <a:srgbClr val="0058AB">
                <a:alpha val="100000"/>
              </a:srgbClr>
            </a:solidFill>
          </p:spPr>
          <p:txBody>
            <a:bodyPr/>
            <a:lstStyle/>
            <a:p>
              <a:endParaRPr/>
            </a:p>
          </p:txBody>
        </p:sp>
        <p:sp>
          <p:nvSpPr>
            <p:cNvPr id="818" name="rc818"/>
            <p:cNvSpPr/>
            <p:nvPr/>
          </p:nvSpPr>
          <p:spPr>
            <a:xfrm>
              <a:off x="8447293" y="2850232"/>
              <a:ext cx="66833" cy="22917"/>
            </a:xfrm>
            <a:prstGeom prst="rect">
              <a:avLst/>
            </a:prstGeom>
            <a:solidFill>
              <a:srgbClr val="1CABE2">
                <a:alpha val="100000"/>
              </a:srgbClr>
            </a:solidFill>
          </p:spPr>
          <p:txBody>
            <a:bodyPr/>
            <a:lstStyle/>
            <a:p>
              <a:endParaRPr/>
            </a:p>
          </p:txBody>
        </p:sp>
        <p:sp>
          <p:nvSpPr>
            <p:cNvPr id="819" name="rc819"/>
            <p:cNvSpPr/>
            <p:nvPr/>
          </p:nvSpPr>
          <p:spPr>
            <a:xfrm>
              <a:off x="8521552" y="2882536"/>
              <a:ext cx="66833" cy="854656"/>
            </a:xfrm>
            <a:prstGeom prst="rect">
              <a:avLst/>
            </a:prstGeom>
            <a:solidFill>
              <a:srgbClr val="80BD41">
                <a:alpha val="100000"/>
              </a:srgbClr>
            </a:solidFill>
          </p:spPr>
          <p:txBody>
            <a:bodyPr/>
            <a:lstStyle/>
            <a:p>
              <a:endParaRPr/>
            </a:p>
          </p:txBody>
        </p:sp>
        <p:sp>
          <p:nvSpPr>
            <p:cNvPr id="820" name="rc820"/>
            <p:cNvSpPr/>
            <p:nvPr/>
          </p:nvSpPr>
          <p:spPr>
            <a:xfrm>
              <a:off x="8521552" y="2826471"/>
              <a:ext cx="66833" cy="33307"/>
            </a:xfrm>
            <a:prstGeom prst="rect">
              <a:avLst/>
            </a:prstGeom>
            <a:solidFill>
              <a:srgbClr val="0058AB">
                <a:alpha val="100000"/>
              </a:srgbClr>
            </a:solidFill>
          </p:spPr>
          <p:txBody>
            <a:bodyPr/>
            <a:lstStyle/>
            <a:p>
              <a:endParaRPr/>
            </a:p>
          </p:txBody>
        </p:sp>
        <p:sp>
          <p:nvSpPr>
            <p:cNvPr id="821" name="rc821"/>
            <p:cNvSpPr/>
            <p:nvPr/>
          </p:nvSpPr>
          <p:spPr>
            <a:xfrm>
              <a:off x="8521552" y="2859779"/>
              <a:ext cx="66833" cy="22756"/>
            </a:xfrm>
            <a:prstGeom prst="rect">
              <a:avLst/>
            </a:prstGeom>
            <a:solidFill>
              <a:srgbClr val="1CABE2">
                <a:alpha val="100000"/>
              </a:srgbClr>
            </a:solidFill>
          </p:spPr>
          <p:txBody>
            <a:bodyPr/>
            <a:lstStyle/>
            <a:p>
              <a:endParaRPr/>
            </a:p>
          </p:txBody>
        </p:sp>
        <p:sp>
          <p:nvSpPr>
            <p:cNvPr id="822" name="rc822"/>
            <p:cNvSpPr/>
            <p:nvPr/>
          </p:nvSpPr>
          <p:spPr>
            <a:xfrm>
              <a:off x="8595811" y="2831982"/>
              <a:ext cx="66833" cy="28545"/>
            </a:xfrm>
            <a:prstGeom prst="rect">
              <a:avLst/>
            </a:prstGeom>
            <a:solidFill>
              <a:srgbClr val="F26A21">
                <a:alpha val="100000"/>
              </a:srgbClr>
            </a:solidFill>
          </p:spPr>
          <p:txBody>
            <a:bodyPr/>
            <a:lstStyle/>
            <a:p>
              <a:endParaRPr/>
            </a:p>
          </p:txBody>
        </p:sp>
        <p:sp>
          <p:nvSpPr>
            <p:cNvPr id="823" name="rc823"/>
            <p:cNvSpPr/>
            <p:nvPr/>
          </p:nvSpPr>
          <p:spPr>
            <a:xfrm>
              <a:off x="8595811" y="2860527"/>
              <a:ext cx="66833" cy="876664"/>
            </a:xfrm>
            <a:prstGeom prst="rect">
              <a:avLst/>
            </a:prstGeom>
            <a:solidFill>
              <a:srgbClr val="FFC20E">
                <a:alpha val="100000"/>
              </a:srgbClr>
            </a:solidFill>
          </p:spPr>
          <p:txBody>
            <a:bodyPr/>
            <a:lstStyle/>
            <a:p>
              <a:endParaRPr/>
            </a:p>
          </p:txBody>
        </p:sp>
        <p:sp>
          <p:nvSpPr>
            <p:cNvPr id="824" name="rc824"/>
            <p:cNvSpPr/>
            <p:nvPr/>
          </p:nvSpPr>
          <p:spPr>
            <a:xfrm>
              <a:off x="8670070" y="2834738"/>
              <a:ext cx="66833" cy="24463"/>
            </a:xfrm>
            <a:prstGeom prst="rect">
              <a:avLst/>
            </a:prstGeom>
            <a:solidFill>
              <a:srgbClr val="F26A21">
                <a:alpha val="100000"/>
              </a:srgbClr>
            </a:solidFill>
          </p:spPr>
          <p:txBody>
            <a:bodyPr/>
            <a:lstStyle/>
            <a:p>
              <a:endParaRPr/>
            </a:p>
          </p:txBody>
        </p:sp>
        <p:sp>
          <p:nvSpPr>
            <p:cNvPr id="825" name="rc825"/>
            <p:cNvSpPr/>
            <p:nvPr/>
          </p:nvSpPr>
          <p:spPr>
            <a:xfrm>
              <a:off x="8670070" y="2859202"/>
              <a:ext cx="66833" cy="877989"/>
            </a:xfrm>
            <a:prstGeom prst="rect">
              <a:avLst/>
            </a:prstGeom>
            <a:solidFill>
              <a:srgbClr val="FFC20E">
                <a:alpha val="100000"/>
              </a:srgbClr>
            </a:solidFill>
          </p:spPr>
          <p:txBody>
            <a:bodyPr/>
            <a:lstStyle/>
            <a:p>
              <a:endParaRPr/>
            </a:p>
          </p:txBody>
        </p:sp>
        <p:sp>
          <p:nvSpPr>
            <p:cNvPr id="826" name="rc826"/>
            <p:cNvSpPr/>
            <p:nvPr/>
          </p:nvSpPr>
          <p:spPr>
            <a:xfrm>
              <a:off x="8744329" y="2835797"/>
              <a:ext cx="66833" cy="20965"/>
            </a:xfrm>
            <a:prstGeom prst="rect">
              <a:avLst/>
            </a:prstGeom>
            <a:solidFill>
              <a:srgbClr val="F26A21">
                <a:alpha val="100000"/>
              </a:srgbClr>
            </a:solidFill>
          </p:spPr>
          <p:txBody>
            <a:bodyPr/>
            <a:lstStyle/>
            <a:p>
              <a:endParaRPr/>
            </a:p>
          </p:txBody>
        </p:sp>
        <p:sp>
          <p:nvSpPr>
            <p:cNvPr id="827" name="rc827"/>
            <p:cNvSpPr/>
            <p:nvPr/>
          </p:nvSpPr>
          <p:spPr>
            <a:xfrm>
              <a:off x="8744329" y="2856763"/>
              <a:ext cx="66833" cy="880428"/>
            </a:xfrm>
            <a:prstGeom prst="rect">
              <a:avLst/>
            </a:prstGeom>
            <a:solidFill>
              <a:srgbClr val="FFC20E">
                <a:alpha val="100000"/>
              </a:srgbClr>
            </a:solidFill>
          </p:spPr>
          <p:txBody>
            <a:bodyPr/>
            <a:lstStyle/>
            <a:p>
              <a:endParaRPr/>
            </a:p>
          </p:txBody>
        </p:sp>
        <p:sp>
          <p:nvSpPr>
            <p:cNvPr id="828" name="rc828"/>
            <p:cNvSpPr/>
            <p:nvPr/>
          </p:nvSpPr>
          <p:spPr>
            <a:xfrm>
              <a:off x="8818588" y="2836132"/>
              <a:ext cx="66833" cy="17968"/>
            </a:xfrm>
            <a:prstGeom prst="rect">
              <a:avLst/>
            </a:prstGeom>
            <a:solidFill>
              <a:srgbClr val="F26A21">
                <a:alpha val="100000"/>
              </a:srgbClr>
            </a:solidFill>
          </p:spPr>
          <p:txBody>
            <a:bodyPr/>
            <a:lstStyle/>
            <a:p>
              <a:endParaRPr/>
            </a:p>
          </p:txBody>
        </p:sp>
        <p:sp>
          <p:nvSpPr>
            <p:cNvPr id="829" name="rc829"/>
            <p:cNvSpPr/>
            <p:nvPr/>
          </p:nvSpPr>
          <p:spPr>
            <a:xfrm>
              <a:off x="8818588" y="2854100"/>
              <a:ext cx="66833" cy="883091"/>
            </a:xfrm>
            <a:prstGeom prst="rect">
              <a:avLst/>
            </a:prstGeom>
            <a:solidFill>
              <a:srgbClr val="FFC20E">
                <a:alpha val="100000"/>
              </a:srgbClr>
            </a:solidFill>
          </p:spPr>
          <p:txBody>
            <a:bodyPr/>
            <a:lstStyle/>
            <a:p>
              <a:endParaRPr/>
            </a:p>
          </p:txBody>
        </p:sp>
        <p:sp>
          <p:nvSpPr>
            <p:cNvPr id="830" name="rc830"/>
            <p:cNvSpPr/>
            <p:nvPr/>
          </p:nvSpPr>
          <p:spPr>
            <a:xfrm>
              <a:off x="8892847" y="2835307"/>
              <a:ext cx="66833" cy="15398"/>
            </a:xfrm>
            <a:prstGeom prst="rect">
              <a:avLst/>
            </a:prstGeom>
            <a:solidFill>
              <a:srgbClr val="F26A21">
                <a:alpha val="100000"/>
              </a:srgbClr>
            </a:solidFill>
          </p:spPr>
          <p:txBody>
            <a:bodyPr/>
            <a:lstStyle/>
            <a:p>
              <a:endParaRPr/>
            </a:p>
          </p:txBody>
        </p:sp>
        <p:sp>
          <p:nvSpPr>
            <p:cNvPr id="831" name="rc831"/>
            <p:cNvSpPr/>
            <p:nvPr/>
          </p:nvSpPr>
          <p:spPr>
            <a:xfrm>
              <a:off x="8892847" y="2850706"/>
              <a:ext cx="66833" cy="886485"/>
            </a:xfrm>
            <a:prstGeom prst="rect">
              <a:avLst/>
            </a:prstGeom>
            <a:solidFill>
              <a:srgbClr val="FFC20E">
                <a:alpha val="100000"/>
              </a:srgbClr>
            </a:solidFill>
          </p:spPr>
          <p:txBody>
            <a:bodyPr/>
            <a:lstStyle/>
            <a:p>
              <a:endParaRPr/>
            </a:p>
          </p:txBody>
        </p:sp>
        <p:sp>
          <p:nvSpPr>
            <p:cNvPr id="832" name="tx832"/>
            <p:cNvSpPr/>
            <p:nvPr/>
          </p:nvSpPr>
          <p:spPr>
            <a:xfrm>
              <a:off x="1896751" y="3927164"/>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833" name="tx833"/>
            <p:cNvSpPr/>
            <p:nvPr/>
          </p:nvSpPr>
          <p:spPr>
            <a:xfrm>
              <a:off x="4763023" y="392721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834" name="tx834"/>
            <p:cNvSpPr/>
            <p:nvPr/>
          </p:nvSpPr>
          <p:spPr>
            <a:xfrm>
              <a:off x="1906055" y="2416595"/>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835" name="tx835"/>
            <p:cNvSpPr/>
            <p:nvPr/>
          </p:nvSpPr>
          <p:spPr>
            <a:xfrm>
              <a:off x="4772300" y="2419323"/>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836" name="tx836"/>
            <p:cNvSpPr/>
            <p:nvPr/>
          </p:nvSpPr>
          <p:spPr>
            <a:xfrm>
              <a:off x="7405557" y="2395804"/>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837" name="tx837"/>
            <p:cNvSpPr/>
            <p:nvPr/>
          </p:nvSpPr>
          <p:spPr>
            <a:xfrm>
              <a:off x="1902945" y="908700"/>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838" name="tx838"/>
            <p:cNvSpPr/>
            <p:nvPr/>
          </p:nvSpPr>
          <p:spPr>
            <a:xfrm>
              <a:off x="4778494" y="90597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839" name="tx839"/>
            <p:cNvSpPr/>
            <p:nvPr/>
          </p:nvSpPr>
          <p:spPr>
            <a:xfrm>
              <a:off x="7660209" y="905971"/>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840" name="tx840"/>
            <p:cNvSpPr/>
            <p:nvPr/>
          </p:nvSpPr>
          <p:spPr>
            <a:xfrm rot="-5400000">
              <a:off x="81322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41" name="tx841"/>
            <p:cNvSpPr/>
            <p:nvPr/>
          </p:nvSpPr>
          <p:spPr>
            <a:xfrm rot="-5400000">
              <a:off x="1184523"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42" name="tx842"/>
            <p:cNvSpPr/>
            <p:nvPr/>
          </p:nvSpPr>
          <p:spPr>
            <a:xfrm rot="-5400000">
              <a:off x="155581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43" name="tx843"/>
            <p:cNvSpPr/>
            <p:nvPr/>
          </p:nvSpPr>
          <p:spPr>
            <a:xfrm rot="-5400000">
              <a:off x="1927113"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44" name="tx844"/>
            <p:cNvSpPr/>
            <p:nvPr/>
          </p:nvSpPr>
          <p:spPr>
            <a:xfrm rot="-5400000">
              <a:off x="229840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45" name="tx845"/>
            <p:cNvSpPr/>
            <p:nvPr/>
          </p:nvSpPr>
          <p:spPr>
            <a:xfrm rot="-5400000">
              <a:off x="2669703"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46" name="tx846"/>
            <p:cNvSpPr/>
            <p:nvPr/>
          </p:nvSpPr>
          <p:spPr>
            <a:xfrm rot="-5400000">
              <a:off x="3040970"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47" name="tx847"/>
            <p:cNvSpPr/>
            <p:nvPr/>
          </p:nvSpPr>
          <p:spPr>
            <a:xfrm rot="-5400000">
              <a:off x="369186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48" name="tx848"/>
            <p:cNvSpPr/>
            <p:nvPr/>
          </p:nvSpPr>
          <p:spPr>
            <a:xfrm rot="-5400000">
              <a:off x="406315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49" name="tx849"/>
            <p:cNvSpPr/>
            <p:nvPr/>
          </p:nvSpPr>
          <p:spPr>
            <a:xfrm rot="-5400000">
              <a:off x="443445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50" name="tx850"/>
            <p:cNvSpPr/>
            <p:nvPr/>
          </p:nvSpPr>
          <p:spPr>
            <a:xfrm rot="-5400000">
              <a:off x="480574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51" name="tx851"/>
            <p:cNvSpPr/>
            <p:nvPr/>
          </p:nvSpPr>
          <p:spPr>
            <a:xfrm rot="-5400000">
              <a:off x="517704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52" name="tx852"/>
            <p:cNvSpPr/>
            <p:nvPr/>
          </p:nvSpPr>
          <p:spPr>
            <a:xfrm rot="-5400000">
              <a:off x="554833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53" name="tx853"/>
            <p:cNvSpPr/>
            <p:nvPr/>
          </p:nvSpPr>
          <p:spPr>
            <a:xfrm rot="-5400000">
              <a:off x="5919602"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54" name="tx854"/>
            <p:cNvSpPr/>
            <p:nvPr/>
          </p:nvSpPr>
          <p:spPr>
            <a:xfrm rot="-5400000">
              <a:off x="6570492"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55" name="tx855"/>
            <p:cNvSpPr/>
            <p:nvPr/>
          </p:nvSpPr>
          <p:spPr>
            <a:xfrm rot="-5400000">
              <a:off x="6941787"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56" name="tx856"/>
            <p:cNvSpPr/>
            <p:nvPr/>
          </p:nvSpPr>
          <p:spPr>
            <a:xfrm rot="-5400000">
              <a:off x="7313082"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57" name="tx857"/>
            <p:cNvSpPr/>
            <p:nvPr/>
          </p:nvSpPr>
          <p:spPr>
            <a:xfrm rot="-5400000">
              <a:off x="7684377"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58" name="tx858"/>
            <p:cNvSpPr/>
            <p:nvPr/>
          </p:nvSpPr>
          <p:spPr>
            <a:xfrm rot="-5400000">
              <a:off x="8055672"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59" name="tx859"/>
            <p:cNvSpPr/>
            <p:nvPr/>
          </p:nvSpPr>
          <p:spPr>
            <a:xfrm rot="-5400000">
              <a:off x="8426967"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60" name="tx860"/>
            <p:cNvSpPr/>
            <p:nvPr/>
          </p:nvSpPr>
          <p:spPr>
            <a:xfrm rot="-5400000">
              <a:off x="8798234" y="3940891"/>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61" name="tx861"/>
            <p:cNvSpPr/>
            <p:nvPr/>
          </p:nvSpPr>
          <p:spPr>
            <a:xfrm>
              <a:off x="6328936" y="2183929"/>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62" name="tx862"/>
            <p:cNvSpPr/>
            <p:nvPr/>
          </p:nvSpPr>
          <p:spPr>
            <a:xfrm>
              <a:off x="6328936" y="1899296"/>
              <a:ext cx="158781"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5M</a:t>
              </a:r>
            </a:p>
          </p:txBody>
        </p:sp>
        <p:sp>
          <p:nvSpPr>
            <p:cNvPr id="863" name="tx863"/>
            <p:cNvSpPr/>
            <p:nvPr/>
          </p:nvSpPr>
          <p:spPr>
            <a:xfrm>
              <a:off x="6265367" y="1613994"/>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10M</a:t>
              </a:r>
            </a:p>
          </p:txBody>
        </p:sp>
        <p:sp>
          <p:nvSpPr>
            <p:cNvPr id="864" name="tx864"/>
            <p:cNvSpPr/>
            <p:nvPr/>
          </p:nvSpPr>
          <p:spPr>
            <a:xfrm>
              <a:off x="6265367" y="1329026"/>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15M</a:t>
              </a:r>
            </a:p>
          </p:txBody>
        </p:sp>
        <p:sp>
          <p:nvSpPr>
            <p:cNvPr id="865" name="tx865"/>
            <p:cNvSpPr/>
            <p:nvPr/>
          </p:nvSpPr>
          <p:spPr>
            <a:xfrm>
              <a:off x="6265367" y="1044058"/>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20M</a:t>
              </a:r>
            </a:p>
          </p:txBody>
        </p:sp>
        <p:sp>
          <p:nvSpPr>
            <p:cNvPr id="866" name="tx866"/>
            <p:cNvSpPr/>
            <p:nvPr/>
          </p:nvSpPr>
          <p:spPr>
            <a:xfrm>
              <a:off x="6328936" y="3694552"/>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67" name="tx867"/>
            <p:cNvSpPr/>
            <p:nvPr/>
          </p:nvSpPr>
          <p:spPr>
            <a:xfrm>
              <a:off x="6328936" y="3280774"/>
              <a:ext cx="158781"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5M</a:t>
              </a:r>
            </a:p>
          </p:txBody>
        </p:sp>
        <p:sp>
          <p:nvSpPr>
            <p:cNvPr id="868" name="tx868"/>
            <p:cNvSpPr/>
            <p:nvPr/>
          </p:nvSpPr>
          <p:spPr>
            <a:xfrm>
              <a:off x="6265367" y="2866327"/>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10M</a:t>
              </a:r>
            </a:p>
          </p:txBody>
        </p:sp>
        <p:sp>
          <p:nvSpPr>
            <p:cNvPr id="869" name="tx869"/>
            <p:cNvSpPr/>
            <p:nvPr/>
          </p:nvSpPr>
          <p:spPr>
            <a:xfrm>
              <a:off x="3450303" y="2183929"/>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70" name="tx870"/>
            <p:cNvSpPr/>
            <p:nvPr/>
          </p:nvSpPr>
          <p:spPr>
            <a:xfrm>
              <a:off x="3450303" y="1940781"/>
              <a:ext cx="158781"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1M</a:t>
              </a:r>
            </a:p>
          </p:txBody>
        </p:sp>
        <p:sp>
          <p:nvSpPr>
            <p:cNvPr id="871" name="tx871"/>
            <p:cNvSpPr/>
            <p:nvPr/>
          </p:nvSpPr>
          <p:spPr>
            <a:xfrm>
              <a:off x="3450303" y="1696239"/>
              <a:ext cx="158781"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2M</a:t>
              </a:r>
            </a:p>
          </p:txBody>
        </p:sp>
        <p:sp>
          <p:nvSpPr>
            <p:cNvPr id="872" name="tx872"/>
            <p:cNvSpPr/>
            <p:nvPr/>
          </p:nvSpPr>
          <p:spPr>
            <a:xfrm>
              <a:off x="3450303" y="1450245"/>
              <a:ext cx="158781"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3M</a:t>
              </a:r>
            </a:p>
          </p:txBody>
        </p:sp>
        <p:sp>
          <p:nvSpPr>
            <p:cNvPr id="873" name="tx873"/>
            <p:cNvSpPr/>
            <p:nvPr/>
          </p:nvSpPr>
          <p:spPr>
            <a:xfrm>
              <a:off x="3450303" y="1207488"/>
              <a:ext cx="158781" cy="8181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4M</a:t>
              </a:r>
            </a:p>
          </p:txBody>
        </p:sp>
        <p:sp>
          <p:nvSpPr>
            <p:cNvPr id="874" name="tx874"/>
            <p:cNvSpPr/>
            <p:nvPr/>
          </p:nvSpPr>
          <p:spPr>
            <a:xfrm>
              <a:off x="3450303" y="3694552"/>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75" name="tx875"/>
            <p:cNvSpPr/>
            <p:nvPr/>
          </p:nvSpPr>
          <p:spPr>
            <a:xfrm>
              <a:off x="3450303" y="3409743"/>
              <a:ext cx="158781"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3M</a:t>
              </a:r>
            </a:p>
          </p:txBody>
        </p:sp>
        <p:sp>
          <p:nvSpPr>
            <p:cNvPr id="876" name="tx876"/>
            <p:cNvSpPr/>
            <p:nvPr/>
          </p:nvSpPr>
          <p:spPr>
            <a:xfrm>
              <a:off x="3450303" y="3125046"/>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6M</a:t>
              </a:r>
            </a:p>
          </p:txBody>
        </p:sp>
        <p:sp>
          <p:nvSpPr>
            <p:cNvPr id="877" name="tx877"/>
            <p:cNvSpPr/>
            <p:nvPr/>
          </p:nvSpPr>
          <p:spPr>
            <a:xfrm>
              <a:off x="3450303" y="2840293"/>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9M</a:t>
              </a:r>
            </a:p>
          </p:txBody>
        </p:sp>
        <p:sp>
          <p:nvSpPr>
            <p:cNvPr id="878" name="tx878"/>
            <p:cNvSpPr/>
            <p:nvPr/>
          </p:nvSpPr>
          <p:spPr>
            <a:xfrm>
              <a:off x="3386735" y="2556935"/>
              <a:ext cx="222349"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12M</a:t>
              </a:r>
            </a:p>
          </p:txBody>
        </p:sp>
        <p:sp>
          <p:nvSpPr>
            <p:cNvPr id="879" name="tx879"/>
            <p:cNvSpPr/>
            <p:nvPr/>
          </p:nvSpPr>
          <p:spPr>
            <a:xfrm>
              <a:off x="3450303" y="5205176"/>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80" name="tx880"/>
            <p:cNvSpPr/>
            <p:nvPr/>
          </p:nvSpPr>
          <p:spPr>
            <a:xfrm>
              <a:off x="3450303" y="4956088"/>
              <a:ext cx="158781"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5M</a:t>
              </a:r>
            </a:p>
          </p:txBody>
        </p:sp>
        <p:sp>
          <p:nvSpPr>
            <p:cNvPr id="881" name="tx881"/>
            <p:cNvSpPr/>
            <p:nvPr/>
          </p:nvSpPr>
          <p:spPr>
            <a:xfrm>
              <a:off x="3386735" y="4706330"/>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10M</a:t>
              </a:r>
            </a:p>
          </p:txBody>
        </p:sp>
        <p:sp>
          <p:nvSpPr>
            <p:cNvPr id="882" name="tx882"/>
            <p:cNvSpPr/>
            <p:nvPr/>
          </p:nvSpPr>
          <p:spPr>
            <a:xfrm>
              <a:off x="3386735" y="4456907"/>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15M</a:t>
              </a:r>
            </a:p>
          </p:txBody>
        </p:sp>
        <p:sp>
          <p:nvSpPr>
            <p:cNvPr id="883" name="tx883"/>
            <p:cNvSpPr/>
            <p:nvPr/>
          </p:nvSpPr>
          <p:spPr>
            <a:xfrm>
              <a:off x="3386735" y="4207484"/>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20M</a:t>
              </a:r>
            </a:p>
          </p:txBody>
        </p:sp>
        <p:sp>
          <p:nvSpPr>
            <p:cNvPr id="884" name="tx884"/>
            <p:cNvSpPr/>
            <p:nvPr/>
          </p:nvSpPr>
          <p:spPr>
            <a:xfrm>
              <a:off x="571671" y="2183929"/>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85" name="tx885"/>
            <p:cNvSpPr/>
            <p:nvPr/>
          </p:nvSpPr>
          <p:spPr>
            <a:xfrm>
              <a:off x="508103" y="1831492"/>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10M</a:t>
              </a:r>
            </a:p>
          </p:txBody>
        </p:sp>
        <p:sp>
          <p:nvSpPr>
            <p:cNvPr id="886" name="tx886"/>
            <p:cNvSpPr/>
            <p:nvPr/>
          </p:nvSpPr>
          <p:spPr>
            <a:xfrm>
              <a:off x="508103" y="1479055"/>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20M</a:t>
              </a:r>
            </a:p>
          </p:txBody>
        </p:sp>
        <p:sp>
          <p:nvSpPr>
            <p:cNvPr id="887" name="tx887"/>
            <p:cNvSpPr/>
            <p:nvPr/>
          </p:nvSpPr>
          <p:spPr>
            <a:xfrm>
              <a:off x="508103" y="1126562"/>
              <a:ext cx="222349"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30M</a:t>
              </a:r>
            </a:p>
          </p:txBody>
        </p:sp>
        <p:sp>
          <p:nvSpPr>
            <p:cNvPr id="888" name="tx888"/>
            <p:cNvSpPr/>
            <p:nvPr/>
          </p:nvSpPr>
          <p:spPr>
            <a:xfrm>
              <a:off x="571671" y="3694552"/>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89" name="tx889"/>
            <p:cNvSpPr/>
            <p:nvPr/>
          </p:nvSpPr>
          <p:spPr>
            <a:xfrm>
              <a:off x="571671" y="3397054"/>
              <a:ext cx="158781"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3M</a:t>
              </a:r>
            </a:p>
          </p:txBody>
        </p:sp>
        <p:sp>
          <p:nvSpPr>
            <p:cNvPr id="890" name="tx890"/>
            <p:cNvSpPr/>
            <p:nvPr/>
          </p:nvSpPr>
          <p:spPr>
            <a:xfrm>
              <a:off x="571671" y="3099668"/>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6M</a:t>
              </a:r>
            </a:p>
          </p:txBody>
        </p:sp>
        <p:sp>
          <p:nvSpPr>
            <p:cNvPr id="891" name="tx891"/>
            <p:cNvSpPr/>
            <p:nvPr/>
          </p:nvSpPr>
          <p:spPr>
            <a:xfrm>
              <a:off x="571671" y="2802226"/>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9M</a:t>
              </a:r>
            </a:p>
          </p:txBody>
        </p:sp>
        <p:sp>
          <p:nvSpPr>
            <p:cNvPr id="892" name="tx892"/>
            <p:cNvSpPr/>
            <p:nvPr/>
          </p:nvSpPr>
          <p:spPr>
            <a:xfrm>
              <a:off x="571671" y="5205176"/>
              <a:ext cx="158781"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0M</a:t>
              </a:r>
            </a:p>
          </p:txBody>
        </p:sp>
        <p:sp>
          <p:nvSpPr>
            <p:cNvPr id="893" name="tx893"/>
            <p:cNvSpPr/>
            <p:nvPr/>
          </p:nvSpPr>
          <p:spPr>
            <a:xfrm>
              <a:off x="508103" y="4919794"/>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10M</a:t>
              </a:r>
            </a:p>
          </p:txBody>
        </p:sp>
        <p:sp>
          <p:nvSpPr>
            <p:cNvPr id="894" name="tx894"/>
            <p:cNvSpPr/>
            <p:nvPr/>
          </p:nvSpPr>
          <p:spPr>
            <a:xfrm>
              <a:off x="508103" y="4634413"/>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20M</a:t>
              </a:r>
            </a:p>
          </p:txBody>
        </p:sp>
        <p:sp>
          <p:nvSpPr>
            <p:cNvPr id="895" name="tx895"/>
            <p:cNvSpPr/>
            <p:nvPr/>
          </p:nvSpPr>
          <p:spPr>
            <a:xfrm>
              <a:off x="508103" y="4348975"/>
              <a:ext cx="222349"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30M</a:t>
              </a:r>
            </a:p>
          </p:txBody>
        </p:sp>
        <p:sp>
          <p:nvSpPr>
            <p:cNvPr id="896" name="tx896"/>
            <p:cNvSpPr/>
            <p:nvPr/>
          </p:nvSpPr>
          <p:spPr>
            <a:xfrm>
              <a:off x="508103" y="4063650"/>
              <a:ext cx="22234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40M</a:t>
              </a:r>
            </a:p>
          </p:txBody>
        </p:sp>
        <p:sp>
          <p:nvSpPr>
            <p:cNvPr id="897" name="tx897"/>
            <p:cNvSpPr/>
            <p:nvPr/>
          </p:nvSpPr>
          <p:spPr>
            <a:xfrm rot="-5400000">
              <a:off x="89338" y="3128135"/>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898" name="rc898"/>
            <p:cNvSpPr/>
            <p:nvPr/>
          </p:nvSpPr>
          <p:spPr>
            <a:xfrm>
              <a:off x="1922291" y="6002415"/>
              <a:ext cx="201456" cy="201456"/>
            </a:xfrm>
            <a:prstGeom prst="rect">
              <a:avLst/>
            </a:prstGeom>
            <a:solidFill>
              <a:srgbClr val="80BD41">
                <a:alpha val="100000"/>
              </a:srgbClr>
            </a:solidFill>
          </p:spPr>
          <p:txBody>
            <a:bodyPr/>
            <a:lstStyle/>
            <a:p>
              <a:endParaRPr/>
            </a:p>
          </p:txBody>
        </p:sp>
        <p:sp>
          <p:nvSpPr>
            <p:cNvPr id="899" name="rc899"/>
            <p:cNvSpPr/>
            <p:nvPr/>
          </p:nvSpPr>
          <p:spPr>
            <a:xfrm>
              <a:off x="2638019" y="6002415"/>
              <a:ext cx="201456" cy="201456"/>
            </a:xfrm>
            <a:prstGeom prst="rect">
              <a:avLst/>
            </a:prstGeom>
            <a:solidFill>
              <a:srgbClr val="1CABE2">
                <a:alpha val="100000"/>
              </a:srgbClr>
            </a:solidFill>
          </p:spPr>
          <p:txBody>
            <a:bodyPr/>
            <a:lstStyle/>
            <a:p>
              <a:endParaRPr/>
            </a:p>
          </p:txBody>
        </p:sp>
        <p:sp>
          <p:nvSpPr>
            <p:cNvPr id="900" name="rc900"/>
            <p:cNvSpPr/>
            <p:nvPr/>
          </p:nvSpPr>
          <p:spPr>
            <a:xfrm>
              <a:off x="3710842" y="6002415"/>
              <a:ext cx="201456" cy="201456"/>
            </a:xfrm>
            <a:prstGeom prst="rect">
              <a:avLst/>
            </a:prstGeom>
            <a:solidFill>
              <a:srgbClr val="0058AB">
                <a:alpha val="100000"/>
              </a:srgbClr>
            </a:solidFill>
          </p:spPr>
          <p:txBody>
            <a:bodyPr/>
            <a:lstStyle/>
            <a:p>
              <a:endParaRPr/>
            </a:p>
          </p:txBody>
        </p:sp>
        <p:sp>
          <p:nvSpPr>
            <p:cNvPr id="901" name="rc901"/>
            <p:cNvSpPr/>
            <p:nvPr/>
          </p:nvSpPr>
          <p:spPr>
            <a:xfrm>
              <a:off x="4706175" y="6002415"/>
              <a:ext cx="201456" cy="201456"/>
            </a:xfrm>
            <a:prstGeom prst="rect">
              <a:avLst/>
            </a:prstGeom>
            <a:solidFill>
              <a:srgbClr val="FFC20E">
                <a:alpha val="100000"/>
              </a:srgbClr>
            </a:solidFill>
          </p:spPr>
          <p:txBody>
            <a:bodyPr/>
            <a:lstStyle/>
            <a:p>
              <a:endParaRPr/>
            </a:p>
          </p:txBody>
        </p:sp>
        <p:sp>
          <p:nvSpPr>
            <p:cNvPr id="902" name="rc902"/>
            <p:cNvSpPr/>
            <p:nvPr/>
          </p:nvSpPr>
          <p:spPr>
            <a:xfrm>
              <a:off x="6610309" y="6002415"/>
              <a:ext cx="201455" cy="201456"/>
            </a:xfrm>
            <a:prstGeom prst="rect">
              <a:avLst/>
            </a:prstGeom>
            <a:solidFill>
              <a:srgbClr val="F26A21">
                <a:alpha val="100000"/>
              </a:srgbClr>
            </a:solidFill>
          </p:spPr>
          <p:txBody>
            <a:bodyPr/>
            <a:lstStyle/>
            <a:p>
              <a:endParaRPr/>
            </a:p>
          </p:txBody>
        </p:sp>
        <p:sp>
          <p:nvSpPr>
            <p:cNvPr id="903" name="tx903"/>
            <p:cNvSpPr/>
            <p:nvPr/>
          </p:nvSpPr>
          <p:spPr>
            <a:xfrm>
              <a:off x="2202336"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904" name="tx904"/>
            <p:cNvSpPr/>
            <p:nvPr/>
          </p:nvSpPr>
          <p:spPr>
            <a:xfrm>
              <a:off x="2918064" y="6051506"/>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905" name="tx905"/>
            <p:cNvSpPr/>
            <p:nvPr/>
          </p:nvSpPr>
          <p:spPr>
            <a:xfrm>
              <a:off x="3990887" y="6051506"/>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906" name="tx906"/>
            <p:cNvSpPr/>
            <p:nvPr/>
          </p:nvSpPr>
          <p:spPr>
            <a:xfrm>
              <a:off x="4986220" y="6023334"/>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907" name="tx907"/>
            <p:cNvSpPr/>
            <p:nvPr/>
          </p:nvSpPr>
          <p:spPr>
            <a:xfrm>
              <a:off x="6890354" y="6023334"/>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908" name="tx908"/>
            <p:cNvSpPr/>
            <p:nvPr/>
          </p:nvSpPr>
          <p:spPr>
            <a:xfrm>
              <a:off x="793082" y="398022"/>
              <a:ext cx="63830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children vaccinated, partially vaccinated, unvaccinated for DTP 2000-2025 </a:t>
              </a:r>
            </a:p>
          </p:txBody>
        </p:sp>
        <p:sp>
          <p:nvSpPr>
            <p:cNvPr id="909" name="tx909"/>
            <p:cNvSpPr/>
            <p:nvPr/>
          </p:nvSpPr>
          <p:spPr>
            <a:xfrm>
              <a:off x="793082" y="580629"/>
              <a:ext cx="431517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by region</a:t>
              </a:r>
            </a:p>
          </p:txBody>
        </p:sp>
        <p:sp>
          <p:nvSpPr>
            <p:cNvPr id="910" name="tx910"/>
            <p:cNvSpPr/>
            <p:nvPr/>
          </p:nvSpPr>
          <p:spPr>
            <a:xfrm>
              <a:off x="4825893"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911" name="tx911"/>
            <p:cNvSpPr/>
            <p:nvPr/>
          </p:nvSpPr>
          <p:spPr>
            <a:xfrm>
              <a:off x="2272112"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912" name="tx912"/>
            <p:cNvSpPr/>
            <p:nvPr/>
          </p:nvSpPr>
          <p:spPr>
            <a:xfrm>
              <a:off x="2315059"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9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(WCAR),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LACR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zero-dose numbers outperformed the annual milestones needed to reach the IA2030 goal in LACR. With sustained progress, they will be on track to achieve the IA2030 goal.</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138 countries achieved at least 90% DTP1 coverage, while 11 had coverage below 70%.</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33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46159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5981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85803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5625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5447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75184"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pt11"/>
            <p:cNvSpPr/>
            <p:nvPr/>
          </p:nvSpPr>
          <p:spPr>
            <a:xfrm>
              <a:off x="304722"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800273" y="517021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839917" y="503605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899383" y="490189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018315" y="476773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057959" y="463357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097603" y="449941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137247" y="436525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16536" y="42310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16536" y="40969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16536" y="396277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216536" y="38286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216536" y="369445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236358" y="356029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256180" y="342613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256180" y="32919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256180" y="315782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256180" y="302366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256180" y="288950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276002" y="27553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295824" y="26211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295824" y="24870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295824" y="23528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295824" y="22187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295824" y="20845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1295824" y="195038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1295824"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8" name="tx38"/>
            <p:cNvSpPr/>
            <p:nvPr/>
          </p:nvSpPr>
          <p:spPr>
            <a:xfrm>
              <a:off x="441769" y="531191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39" name="tx39"/>
            <p:cNvSpPr/>
            <p:nvPr/>
          </p:nvSpPr>
          <p:spPr>
            <a:xfrm>
              <a:off x="937320" y="5177720"/>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40" name="tx40"/>
            <p:cNvSpPr/>
            <p:nvPr/>
          </p:nvSpPr>
          <p:spPr>
            <a:xfrm>
              <a:off x="976964" y="5045540"/>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41" name="tx41"/>
            <p:cNvSpPr/>
            <p:nvPr/>
          </p:nvSpPr>
          <p:spPr>
            <a:xfrm>
              <a:off x="1036430" y="491138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42" name="tx42"/>
            <p:cNvSpPr/>
            <p:nvPr/>
          </p:nvSpPr>
          <p:spPr>
            <a:xfrm>
              <a:off x="820235" y="4777220"/>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43" name="tx43"/>
            <p:cNvSpPr/>
            <p:nvPr/>
          </p:nvSpPr>
          <p:spPr>
            <a:xfrm>
              <a:off x="820130" y="464306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44" name="tx44"/>
            <p:cNvSpPr/>
            <p:nvPr/>
          </p:nvSpPr>
          <p:spPr>
            <a:xfrm>
              <a:off x="890634" y="4506960"/>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5" name="tx45"/>
            <p:cNvSpPr/>
            <p:nvPr/>
          </p:nvSpPr>
          <p:spPr>
            <a:xfrm>
              <a:off x="925814" y="437280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46" name="tx46"/>
            <p:cNvSpPr/>
            <p:nvPr/>
          </p:nvSpPr>
          <p:spPr>
            <a:xfrm>
              <a:off x="1044967" y="4239611"/>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47" name="tx47"/>
            <p:cNvSpPr/>
            <p:nvPr/>
          </p:nvSpPr>
          <p:spPr>
            <a:xfrm>
              <a:off x="983093" y="410448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48" name="tx48"/>
            <p:cNvSpPr/>
            <p:nvPr/>
          </p:nvSpPr>
          <p:spPr>
            <a:xfrm>
              <a:off x="987557" y="3970321"/>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49" name="tx49"/>
            <p:cNvSpPr/>
            <p:nvPr/>
          </p:nvSpPr>
          <p:spPr>
            <a:xfrm>
              <a:off x="983132" y="3837132"/>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50" name="tx50"/>
            <p:cNvSpPr/>
            <p:nvPr/>
          </p:nvSpPr>
          <p:spPr>
            <a:xfrm>
              <a:off x="1018455" y="3702972"/>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51" name="tx51"/>
            <p:cNvSpPr/>
            <p:nvPr/>
          </p:nvSpPr>
          <p:spPr>
            <a:xfrm>
              <a:off x="1016190" y="356978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52" name="tx52"/>
            <p:cNvSpPr/>
            <p:nvPr/>
          </p:nvSpPr>
          <p:spPr>
            <a:xfrm>
              <a:off x="1022776" y="3433682"/>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53" name="tx53"/>
            <p:cNvSpPr/>
            <p:nvPr/>
          </p:nvSpPr>
          <p:spPr>
            <a:xfrm>
              <a:off x="1062485" y="330146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54" name="tx54"/>
            <p:cNvSpPr/>
            <p:nvPr/>
          </p:nvSpPr>
          <p:spPr>
            <a:xfrm>
              <a:off x="1009539" y="316536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55" name="tx55"/>
            <p:cNvSpPr/>
            <p:nvPr/>
          </p:nvSpPr>
          <p:spPr>
            <a:xfrm>
              <a:off x="1027201" y="3031164"/>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56" name="tx56"/>
            <p:cNvSpPr/>
            <p:nvPr/>
          </p:nvSpPr>
          <p:spPr>
            <a:xfrm>
              <a:off x="1036012" y="2898014"/>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57" name="tx57"/>
            <p:cNvSpPr/>
            <p:nvPr/>
          </p:nvSpPr>
          <p:spPr>
            <a:xfrm>
              <a:off x="1046984" y="276482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58" name="tx58"/>
            <p:cNvSpPr/>
            <p:nvPr/>
          </p:nvSpPr>
          <p:spPr>
            <a:xfrm>
              <a:off x="1066806" y="263066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59" name="tx59"/>
            <p:cNvSpPr/>
            <p:nvPr/>
          </p:nvSpPr>
          <p:spPr>
            <a:xfrm>
              <a:off x="1062381" y="2494525"/>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60" name="tx60"/>
            <p:cNvSpPr/>
            <p:nvPr/>
          </p:nvSpPr>
          <p:spPr>
            <a:xfrm>
              <a:off x="1071192" y="236234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61" name="tx61"/>
            <p:cNvSpPr/>
            <p:nvPr/>
          </p:nvSpPr>
          <p:spPr>
            <a:xfrm>
              <a:off x="1062381" y="2228186"/>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62" name="tx62"/>
            <p:cNvSpPr/>
            <p:nvPr/>
          </p:nvSpPr>
          <p:spPr>
            <a:xfrm>
              <a:off x="1040372" y="2092085"/>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63" name="tx63"/>
            <p:cNvSpPr/>
            <p:nvPr/>
          </p:nvSpPr>
          <p:spPr>
            <a:xfrm>
              <a:off x="1075656" y="19588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64" name="tx64"/>
            <p:cNvSpPr/>
            <p:nvPr/>
          </p:nvSpPr>
          <p:spPr>
            <a:xfrm>
              <a:off x="1057995" y="182570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65" name="rc65"/>
            <p:cNvSpPr/>
            <p:nvPr/>
          </p:nvSpPr>
          <p:spPr>
            <a:xfrm>
              <a:off x="252469" y="1679752"/>
              <a:ext cx="1144722" cy="3836967"/>
            </a:xfrm>
            <a:prstGeom prst="rect">
              <a:avLst/>
            </a:prstGeom>
            <a:ln w="13550" cap="rnd">
              <a:solidFill>
                <a:srgbClr val="999999">
                  <a:alpha val="100000"/>
                </a:srgbClr>
              </a:solidFill>
              <a:prstDash val="solid"/>
              <a:round/>
            </a:ln>
          </p:spPr>
          <p:txBody>
            <a:bodyPr/>
            <a:lstStyle/>
            <a:p>
              <a:endParaRPr/>
            </a:p>
          </p:txBody>
        </p:sp>
        <p:sp>
          <p:nvSpPr>
            <p:cNvPr id="66" name="pl66"/>
            <p:cNvSpPr/>
            <p:nvPr/>
          </p:nvSpPr>
          <p:spPr>
            <a:xfrm>
              <a:off x="14776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67590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87412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07234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27056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46878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2369673"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73" name="pt73"/>
            <p:cNvSpPr/>
            <p:nvPr/>
          </p:nvSpPr>
          <p:spPr>
            <a:xfrm>
              <a:off x="1836186" y="530437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1856008" y="51299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173161" y="49555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192983" y="478115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232627" y="460674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232627"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311915" y="42579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331737" y="408352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371381" y="390911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371381" y="373470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391203" y="35602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411025" y="338589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430847" y="32114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470491" y="30370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470491" y="28626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490313" y="268826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490313"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490313"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490313"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510135"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2510135"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4" name="tx94"/>
            <p:cNvSpPr/>
            <p:nvPr/>
          </p:nvSpPr>
          <p:spPr>
            <a:xfrm>
              <a:off x="1973233" y="531385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95" name="tx95"/>
            <p:cNvSpPr/>
            <p:nvPr/>
          </p:nvSpPr>
          <p:spPr>
            <a:xfrm>
              <a:off x="1993055" y="513945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96" name="tx96"/>
            <p:cNvSpPr/>
            <p:nvPr/>
          </p:nvSpPr>
          <p:spPr>
            <a:xfrm>
              <a:off x="1935331" y="496504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97" name="tx97"/>
            <p:cNvSpPr/>
            <p:nvPr/>
          </p:nvSpPr>
          <p:spPr>
            <a:xfrm>
              <a:off x="1999288" y="479063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98" name="tx98"/>
            <p:cNvSpPr/>
            <p:nvPr/>
          </p:nvSpPr>
          <p:spPr>
            <a:xfrm>
              <a:off x="2008034" y="461428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99" name="tx99"/>
            <p:cNvSpPr/>
            <p:nvPr/>
          </p:nvSpPr>
          <p:spPr>
            <a:xfrm>
              <a:off x="1994797" y="443984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100" name="tx100"/>
            <p:cNvSpPr/>
            <p:nvPr/>
          </p:nvSpPr>
          <p:spPr>
            <a:xfrm>
              <a:off x="2074086" y="426741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01" name="tx101"/>
            <p:cNvSpPr/>
            <p:nvPr/>
          </p:nvSpPr>
          <p:spPr>
            <a:xfrm>
              <a:off x="2129231" y="4092035"/>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02" name="tx102"/>
            <p:cNvSpPr/>
            <p:nvPr/>
          </p:nvSpPr>
          <p:spPr>
            <a:xfrm>
              <a:off x="2133552" y="391859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03" name="tx103"/>
            <p:cNvSpPr/>
            <p:nvPr/>
          </p:nvSpPr>
          <p:spPr>
            <a:xfrm>
              <a:off x="2146749" y="374225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04" name="tx104"/>
            <p:cNvSpPr/>
            <p:nvPr/>
          </p:nvSpPr>
          <p:spPr>
            <a:xfrm>
              <a:off x="2162185" y="3569783"/>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05" name="tx105"/>
            <p:cNvSpPr/>
            <p:nvPr/>
          </p:nvSpPr>
          <p:spPr>
            <a:xfrm>
              <a:off x="2186471" y="3394405"/>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06" name="tx106"/>
            <p:cNvSpPr/>
            <p:nvPr/>
          </p:nvSpPr>
          <p:spPr>
            <a:xfrm>
              <a:off x="2201829" y="3219997"/>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07" name="tx107"/>
            <p:cNvSpPr/>
            <p:nvPr/>
          </p:nvSpPr>
          <p:spPr>
            <a:xfrm>
              <a:off x="2237048" y="304461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08" name="tx108"/>
            <p:cNvSpPr/>
            <p:nvPr/>
          </p:nvSpPr>
          <p:spPr>
            <a:xfrm>
              <a:off x="2232623" y="2870173"/>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09" name="tx109"/>
            <p:cNvSpPr/>
            <p:nvPr/>
          </p:nvSpPr>
          <p:spPr>
            <a:xfrm>
              <a:off x="2278879" y="2697745"/>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10" name="tx110"/>
            <p:cNvSpPr/>
            <p:nvPr/>
          </p:nvSpPr>
          <p:spPr>
            <a:xfrm>
              <a:off x="2274493" y="2523337"/>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11" name="tx111"/>
            <p:cNvSpPr/>
            <p:nvPr/>
          </p:nvSpPr>
          <p:spPr>
            <a:xfrm>
              <a:off x="2252484" y="2346989"/>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12" name="tx112"/>
            <p:cNvSpPr/>
            <p:nvPr/>
          </p:nvSpPr>
          <p:spPr>
            <a:xfrm>
              <a:off x="2270146" y="2173551"/>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13" name="tx113"/>
            <p:cNvSpPr/>
            <p:nvPr/>
          </p:nvSpPr>
          <p:spPr>
            <a:xfrm>
              <a:off x="2272306" y="200011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14" name="tx114"/>
            <p:cNvSpPr/>
            <p:nvPr/>
          </p:nvSpPr>
          <p:spPr>
            <a:xfrm>
              <a:off x="2281156" y="182570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15" name="rc115"/>
            <p:cNvSpPr/>
            <p:nvPr/>
          </p:nvSpPr>
          <p:spPr>
            <a:xfrm>
              <a:off x="1466780" y="1679752"/>
              <a:ext cx="1144722" cy="3836967"/>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269199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289021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08843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28665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48487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68309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484875"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23" name="pt123"/>
            <p:cNvSpPr/>
            <p:nvPr/>
          </p:nvSpPr>
          <p:spPr>
            <a:xfrm>
              <a:off x="3090141" y="530437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3090141" y="51299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3228896" y="495556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3268540" y="478115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288362" y="460674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347828"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427116" y="42579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427116" y="40835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466760" y="39091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486582" y="373470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506404" y="35602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526226" y="338589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546048" y="32114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565870" y="303707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605514" y="28626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625336"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664980"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704624"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704624"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704624"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704624"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4" name="tx144"/>
            <p:cNvSpPr/>
            <p:nvPr/>
          </p:nvSpPr>
          <p:spPr>
            <a:xfrm>
              <a:off x="3227188" y="5311879"/>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45" name="tx145"/>
            <p:cNvSpPr/>
            <p:nvPr/>
          </p:nvSpPr>
          <p:spPr>
            <a:xfrm>
              <a:off x="3227188" y="5139451"/>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46" name="tx146"/>
            <p:cNvSpPr/>
            <p:nvPr/>
          </p:nvSpPr>
          <p:spPr>
            <a:xfrm>
              <a:off x="3365942" y="496310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47" name="tx147"/>
            <p:cNvSpPr/>
            <p:nvPr/>
          </p:nvSpPr>
          <p:spPr>
            <a:xfrm>
              <a:off x="3405587" y="478869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48" name="tx148"/>
            <p:cNvSpPr/>
            <p:nvPr/>
          </p:nvSpPr>
          <p:spPr>
            <a:xfrm>
              <a:off x="3425409" y="461424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49" name="tx149"/>
            <p:cNvSpPr/>
            <p:nvPr/>
          </p:nvSpPr>
          <p:spPr>
            <a:xfrm>
              <a:off x="3101187" y="443984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50" name="tx150"/>
            <p:cNvSpPr/>
            <p:nvPr/>
          </p:nvSpPr>
          <p:spPr>
            <a:xfrm>
              <a:off x="3189326" y="4265472"/>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51" name="tx151"/>
            <p:cNvSpPr/>
            <p:nvPr/>
          </p:nvSpPr>
          <p:spPr>
            <a:xfrm>
              <a:off x="3206948" y="4093006"/>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52" name="tx152"/>
            <p:cNvSpPr/>
            <p:nvPr/>
          </p:nvSpPr>
          <p:spPr>
            <a:xfrm>
              <a:off x="3228931" y="391859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53" name="tx153"/>
            <p:cNvSpPr/>
            <p:nvPr/>
          </p:nvSpPr>
          <p:spPr>
            <a:xfrm>
              <a:off x="3275265" y="3744190"/>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54" name="tx154"/>
            <p:cNvSpPr/>
            <p:nvPr/>
          </p:nvSpPr>
          <p:spPr>
            <a:xfrm>
              <a:off x="3286159" y="3567803"/>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55" name="tx155"/>
            <p:cNvSpPr/>
            <p:nvPr/>
          </p:nvSpPr>
          <p:spPr>
            <a:xfrm>
              <a:off x="3332532" y="339537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56" name="tx156"/>
            <p:cNvSpPr/>
            <p:nvPr/>
          </p:nvSpPr>
          <p:spPr>
            <a:xfrm>
              <a:off x="3308258" y="3218988"/>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57" name="tx157"/>
            <p:cNvSpPr/>
            <p:nvPr/>
          </p:nvSpPr>
          <p:spPr>
            <a:xfrm>
              <a:off x="3341239" y="304656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58" name="tx158"/>
            <p:cNvSpPr/>
            <p:nvPr/>
          </p:nvSpPr>
          <p:spPr>
            <a:xfrm>
              <a:off x="3367724" y="2872152"/>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59" name="tx159"/>
            <p:cNvSpPr/>
            <p:nvPr/>
          </p:nvSpPr>
          <p:spPr>
            <a:xfrm>
              <a:off x="3400821" y="2697745"/>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60" name="tx160"/>
            <p:cNvSpPr/>
            <p:nvPr/>
          </p:nvSpPr>
          <p:spPr>
            <a:xfrm>
              <a:off x="3436001" y="252333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61" name="tx161"/>
            <p:cNvSpPr/>
            <p:nvPr/>
          </p:nvSpPr>
          <p:spPr>
            <a:xfrm>
              <a:off x="3462370" y="2348929"/>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62" name="tx162"/>
            <p:cNvSpPr/>
            <p:nvPr/>
          </p:nvSpPr>
          <p:spPr>
            <a:xfrm>
              <a:off x="3510930" y="2174522"/>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63" name="tx163"/>
            <p:cNvSpPr/>
            <p:nvPr/>
          </p:nvSpPr>
          <p:spPr>
            <a:xfrm>
              <a:off x="3457984" y="2000114"/>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64" name="tx164"/>
            <p:cNvSpPr/>
            <p:nvPr/>
          </p:nvSpPr>
          <p:spPr>
            <a:xfrm>
              <a:off x="3471182" y="18237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65" name="rc165"/>
            <p:cNvSpPr/>
            <p:nvPr/>
          </p:nvSpPr>
          <p:spPr>
            <a:xfrm>
              <a:off x="2681091" y="1679752"/>
              <a:ext cx="1144722" cy="3836967"/>
            </a:xfrm>
            <a:prstGeom prst="rect">
              <a:avLst/>
            </a:prstGeom>
            <a:ln w="13550" cap="rnd">
              <a:solidFill>
                <a:srgbClr val="999999">
                  <a:alpha val="100000"/>
                </a:srgbClr>
              </a:solidFill>
              <a:prstDash val="solid"/>
              <a:round/>
            </a:ln>
          </p:spPr>
          <p:txBody>
            <a:bodyPr/>
            <a:lstStyle/>
            <a:p>
              <a:endParaRPr/>
            </a:p>
          </p:txBody>
        </p:sp>
        <p:sp>
          <p:nvSpPr>
            <p:cNvPr id="166" name="pl166"/>
            <p:cNvSpPr/>
            <p:nvPr/>
          </p:nvSpPr>
          <p:spPr>
            <a:xfrm>
              <a:off x="390630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10452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430274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50096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69918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89740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778474"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73" name="pt173"/>
            <p:cNvSpPr/>
            <p:nvPr/>
          </p:nvSpPr>
          <p:spPr>
            <a:xfrm>
              <a:off x="4106232"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4" name="pt174"/>
            <p:cNvSpPr/>
            <p:nvPr/>
          </p:nvSpPr>
          <p:spPr>
            <a:xfrm>
              <a:off x="4264809" y="519537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5" name="pt175"/>
            <p:cNvSpPr/>
            <p:nvPr/>
          </p:nvSpPr>
          <p:spPr>
            <a:xfrm>
              <a:off x="4522495" y="508636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4562139" y="497736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7" name="pt177"/>
            <p:cNvSpPr/>
            <p:nvPr/>
          </p:nvSpPr>
          <p:spPr>
            <a:xfrm>
              <a:off x="4562139" y="48683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4562139" y="475935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4601783" y="465034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4681071" y="454134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4720715"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4740537" y="432333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4740537" y="421432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760360" y="410532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780182" y="399631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800004" y="388731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819826" y="377830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4839648" y="366930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4839648" y="35602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859470" y="34512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859470" y="33422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879292" y="323328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899114" y="3124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899114" y="30152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918936" y="290627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4918936" y="2797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4938758" y="268826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4938758" y="257925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4938758" y="247025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4938758" y="236124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4938758"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4938758" y="21432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4938758" y="203423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4938758" y="192522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4938758"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6" name="tx206"/>
            <p:cNvSpPr/>
            <p:nvPr/>
          </p:nvSpPr>
          <p:spPr>
            <a:xfrm>
              <a:off x="4243279" y="53138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VEN</a:t>
              </a:r>
            </a:p>
          </p:txBody>
        </p:sp>
        <p:sp>
          <p:nvSpPr>
            <p:cNvPr id="207" name="tx207"/>
            <p:cNvSpPr/>
            <p:nvPr/>
          </p:nvSpPr>
          <p:spPr>
            <a:xfrm>
              <a:off x="4401856" y="5202875"/>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BOL</a:t>
              </a:r>
            </a:p>
          </p:txBody>
        </p:sp>
        <p:sp>
          <p:nvSpPr>
            <p:cNvPr id="208" name="tx208"/>
            <p:cNvSpPr/>
            <p:nvPr/>
          </p:nvSpPr>
          <p:spPr>
            <a:xfrm>
              <a:off x="4659542" y="5095849"/>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HTI</a:t>
              </a:r>
            </a:p>
          </p:txBody>
        </p:sp>
        <p:sp>
          <p:nvSpPr>
            <p:cNvPr id="209" name="tx209"/>
            <p:cNvSpPr/>
            <p:nvPr/>
          </p:nvSpPr>
          <p:spPr>
            <a:xfrm>
              <a:off x="4328696" y="498490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ARG</a:t>
              </a:r>
            </a:p>
          </p:txBody>
        </p:sp>
        <p:sp>
          <p:nvSpPr>
            <p:cNvPr id="210" name="tx210"/>
            <p:cNvSpPr/>
            <p:nvPr/>
          </p:nvSpPr>
          <p:spPr>
            <a:xfrm>
              <a:off x="4333121" y="4875899"/>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ECU</a:t>
              </a:r>
            </a:p>
          </p:txBody>
        </p:sp>
        <p:sp>
          <p:nvSpPr>
            <p:cNvPr id="211" name="tx211"/>
            <p:cNvSpPr/>
            <p:nvPr/>
          </p:nvSpPr>
          <p:spPr>
            <a:xfrm>
              <a:off x="4333121" y="476689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SUR</a:t>
              </a:r>
            </a:p>
          </p:txBody>
        </p:sp>
        <p:sp>
          <p:nvSpPr>
            <p:cNvPr id="212" name="tx212"/>
            <p:cNvSpPr/>
            <p:nvPr/>
          </p:nvSpPr>
          <p:spPr>
            <a:xfrm>
              <a:off x="4377152" y="465983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PRY</a:t>
              </a:r>
            </a:p>
          </p:txBody>
        </p:sp>
        <p:sp>
          <p:nvSpPr>
            <p:cNvPr id="213" name="tx213"/>
            <p:cNvSpPr/>
            <p:nvPr/>
          </p:nvSpPr>
          <p:spPr>
            <a:xfrm>
              <a:off x="4443281" y="4548885"/>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GTM</a:t>
              </a:r>
            </a:p>
          </p:txBody>
        </p:sp>
        <p:sp>
          <p:nvSpPr>
            <p:cNvPr id="214" name="tx214"/>
            <p:cNvSpPr/>
            <p:nvPr/>
          </p:nvSpPr>
          <p:spPr>
            <a:xfrm>
              <a:off x="4487311" y="4441821"/>
              <a:ext cx="17223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HND</a:t>
              </a:r>
            </a:p>
          </p:txBody>
        </p:sp>
        <p:sp>
          <p:nvSpPr>
            <p:cNvPr id="215" name="tx215"/>
            <p:cNvSpPr/>
            <p:nvPr/>
          </p:nvSpPr>
          <p:spPr>
            <a:xfrm>
              <a:off x="4533568" y="4332816"/>
              <a:ext cx="14579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BLZ</a:t>
              </a:r>
            </a:p>
          </p:txBody>
        </p:sp>
        <p:sp>
          <p:nvSpPr>
            <p:cNvPr id="216" name="tx216"/>
            <p:cNvSpPr/>
            <p:nvPr/>
          </p:nvSpPr>
          <p:spPr>
            <a:xfrm>
              <a:off x="4507095" y="422381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MEX</a:t>
              </a:r>
            </a:p>
          </p:txBody>
        </p:sp>
        <p:sp>
          <p:nvSpPr>
            <p:cNvPr id="217" name="tx217"/>
            <p:cNvSpPr/>
            <p:nvPr/>
          </p:nvSpPr>
          <p:spPr>
            <a:xfrm>
              <a:off x="4544540" y="4112866"/>
              <a:ext cx="15464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LCA</a:t>
              </a:r>
            </a:p>
          </p:txBody>
        </p:sp>
        <p:sp>
          <p:nvSpPr>
            <p:cNvPr id="218" name="tx218"/>
            <p:cNvSpPr/>
            <p:nvPr/>
          </p:nvSpPr>
          <p:spPr>
            <a:xfrm>
              <a:off x="4555550" y="400580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BRB</a:t>
              </a:r>
            </a:p>
          </p:txBody>
        </p:sp>
        <p:sp>
          <p:nvSpPr>
            <p:cNvPr id="219" name="tx219"/>
            <p:cNvSpPr/>
            <p:nvPr/>
          </p:nvSpPr>
          <p:spPr>
            <a:xfrm>
              <a:off x="4575372" y="389679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PER</a:t>
              </a:r>
            </a:p>
          </p:txBody>
        </p:sp>
        <p:sp>
          <p:nvSpPr>
            <p:cNvPr id="220" name="tx220"/>
            <p:cNvSpPr/>
            <p:nvPr/>
          </p:nvSpPr>
          <p:spPr>
            <a:xfrm>
              <a:off x="4581996" y="3785851"/>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GRD</a:t>
              </a:r>
            </a:p>
          </p:txBody>
        </p:sp>
        <p:sp>
          <p:nvSpPr>
            <p:cNvPr id="221" name="tx221"/>
            <p:cNvSpPr/>
            <p:nvPr/>
          </p:nvSpPr>
          <p:spPr>
            <a:xfrm>
              <a:off x="4615016" y="3676808"/>
              <a:ext cx="16345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COL</a:t>
              </a:r>
            </a:p>
          </p:txBody>
        </p:sp>
        <p:sp>
          <p:nvSpPr>
            <p:cNvPr id="222" name="tx222"/>
            <p:cNvSpPr/>
            <p:nvPr/>
          </p:nvSpPr>
          <p:spPr>
            <a:xfrm>
              <a:off x="4615016" y="356978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PAN</a:t>
              </a:r>
            </a:p>
          </p:txBody>
        </p:sp>
        <p:sp>
          <p:nvSpPr>
            <p:cNvPr id="223" name="tx223"/>
            <p:cNvSpPr/>
            <p:nvPr/>
          </p:nvSpPr>
          <p:spPr>
            <a:xfrm>
              <a:off x="4621641" y="346077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DMA</a:t>
              </a:r>
            </a:p>
          </p:txBody>
        </p:sp>
        <p:sp>
          <p:nvSpPr>
            <p:cNvPr id="224" name="tx224"/>
            <p:cNvSpPr/>
            <p:nvPr/>
          </p:nvSpPr>
          <p:spPr>
            <a:xfrm>
              <a:off x="4639302" y="3350803"/>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JAM</a:t>
              </a:r>
            </a:p>
          </p:txBody>
        </p:sp>
        <p:sp>
          <p:nvSpPr>
            <p:cNvPr id="225" name="tx225"/>
            <p:cNvSpPr/>
            <p:nvPr/>
          </p:nvSpPr>
          <p:spPr>
            <a:xfrm>
              <a:off x="4681211" y="3240828"/>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NIC</a:t>
              </a:r>
            </a:p>
          </p:txBody>
        </p:sp>
        <p:sp>
          <p:nvSpPr>
            <p:cNvPr id="226" name="tx226"/>
            <p:cNvSpPr/>
            <p:nvPr/>
          </p:nvSpPr>
          <p:spPr>
            <a:xfrm>
              <a:off x="4701033" y="3131823"/>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CRI</a:t>
              </a:r>
            </a:p>
          </p:txBody>
        </p:sp>
        <p:sp>
          <p:nvSpPr>
            <p:cNvPr id="227" name="tx227"/>
            <p:cNvSpPr/>
            <p:nvPr/>
          </p:nvSpPr>
          <p:spPr>
            <a:xfrm>
              <a:off x="4652473" y="3022779"/>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DOM</a:t>
              </a:r>
            </a:p>
          </p:txBody>
        </p:sp>
        <p:sp>
          <p:nvSpPr>
            <p:cNvPr id="228" name="tx228"/>
            <p:cNvSpPr/>
            <p:nvPr/>
          </p:nvSpPr>
          <p:spPr>
            <a:xfrm>
              <a:off x="4694304" y="291575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BRA</a:t>
              </a:r>
            </a:p>
          </p:txBody>
        </p:sp>
        <p:sp>
          <p:nvSpPr>
            <p:cNvPr id="229" name="tx229"/>
            <p:cNvSpPr/>
            <p:nvPr/>
          </p:nvSpPr>
          <p:spPr>
            <a:xfrm>
              <a:off x="4698729" y="2804809"/>
              <a:ext cx="1590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CHL</a:t>
              </a:r>
            </a:p>
          </p:txBody>
        </p:sp>
        <p:sp>
          <p:nvSpPr>
            <p:cNvPr id="230" name="tx230"/>
            <p:cNvSpPr/>
            <p:nvPr/>
          </p:nvSpPr>
          <p:spPr>
            <a:xfrm>
              <a:off x="4714165" y="2695804"/>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ATG</a:t>
              </a:r>
            </a:p>
          </p:txBody>
        </p:sp>
        <p:sp>
          <p:nvSpPr>
            <p:cNvPr id="231" name="tx231"/>
            <p:cNvSpPr/>
            <p:nvPr/>
          </p:nvSpPr>
          <p:spPr>
            <a:xfrm>
              <a:off x="4714126" y="258679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BHS</a:t>
              </a:r>
            </a:p>
          </p:txBody>
        </p:sp>
        <p:sp>
          <p:nvSpPr>
            <p:cNvPr id="232" name="tx232"/>
            <p:cNvSpPr/>
            <p:nvPr/>
          </p:nvSpPr>
          <p:spPr>
            <a:xfrm>
              <a:off x="4709740" y="247779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CUB</a:t>
              </a:r>
            </a:p>
          </p:txBody>
        </p:sp>
        <p:sp>
          <p:nvSpPr>
            <p:cNvPr id="233" name="tx233"/>
            <p:cNvSpPr/>
            <p:nvPr/>
          </p:nvSpPr>
          <p:spPr>
            <a:xfrm>
              <a:off x="4727324" y="236879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SLV</a:t>
              </a:r>
            </a:p>
          </p:txBody>
        </p:sp>
        <p:sp>
          <p:nvSpPr>
            <p:cNvPr id="234" name="tx234"/>
            <p:cNvSpPr/>
            <p:nvPr/>
          </p:nvSpPr>
          <p:spPr>
            <a:xfrm>
              <a:off x="4705315" y="225978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GUY</a:t>
              </a:r>
            </a:p>
          </p:txBody>
        </p:sp>
        <p:sp>
          <p:nvSpPr>
            <p:cNvPr id="235" name="tx235"/>
            <p:cNvSpPr/>
            <p:nvPr/>
          </p:nvSpPr>
          <p:spPr>
            <a:xfrm>
              <a:off x="4714126" y="215272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KNA</a:t>
              </a:r>
            </a:p>
          </p:txBody>
        </p:sp>
        <p:sp>
          <p:nvSpPr>
            <p:cNvPr id="236" name="tx236"/>
            <p:cNvSpPr/>
            <p:nvPr/>
          </p:nvSpPr>
          <p:spPr>
            <a:xfrm>
              <a:off x="4718590" y="2041775"/>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VCT</a:t>
              </a:r>
            </a:p>
          </p:txBody>
        </p:sp>
        <p:sp>
          <p:nvSpPr>
            <p:cNvPr id="237" name="tx237"/>
            <p:cNvSpPr/>
            <p:nvPr/>
          </p:nvSpPr>
          <p:spPr>
            <a:xfrm>
              <a:off x="4718629" y="1932732"/>
              <a:ext cx="1589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TTO</a:t>
              </a:r>
            </a:p>
          </p:txBody>
        </p:sp>
        <p:sp>
          <p:nvSpPr>
            <p:cNvPr id="238" name="tx238"/>
            <p:cNvSpPr/>
            <p:nvPr/>
          </p:nvSpPr>
          <p:spPr>
            <a:xfrm>
              <a:off x="4709740" y="1824736"/>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URY</a:t>
              </a:r>
            </a:p>
          </p:txBody>
        </p:sp>
        <p:sp>
          <p:nvSpPr>
            <p:cNvPr id="239" name="rc239"/>
            <p:cNvSpPr/>
            <p:nvPr/>
          </p:nvSpPr>
          <p:spPr>
            <a:xfrm>
              <a:off x="3895403" y="1679752"/>
              <a:ext cx="1144722" cy="3836967"/>
            </a:xfrm>
            <a:prstGeom prst="rect">
              <a:avLst/>
            </a:prstGeom>
            <a:ln w="13550" cap="rnd">
              <a:solidFill>
                <a:srgbClr val="999999">
                  <a:alpha val="100000"/>
                </a:srgbClr>
              </a:solidFill>
              <a:prstDash val="solid"/>
              <a:round/>
            </a:ln>
          </p:spPr>
          <p:txBody>
            <a:bodyPr/>
            <a:lstStyle/>
            <a:p>
              <a:endParaRPr/>
            </a:p>
          </p:txBody>
        </p:sp>
        <p:sp>
          <p:nvSpPr>
            <p:cNvPr id="240" name="pl240"/>
            <p:cNvSpPr/>
            <p:nvPr/>
          </p:nvSpPr>
          <p:spPr>
            <a:xfrm>
              <a:off x="512061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531883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551705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571527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591349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611171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5992786"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247" name="pt247"/>
            <p:cNvSpPr/>
            <p:nvPr/>
          </p:nvSpPr>
          <p:spPr>
            <a:xfrm>
              <a:off x="5161968"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8" name="pt248"/>
            <p:cNvSpPr/>
            <p:nvPr/>
          </p:nvSpPr>
          <p:spPr>
            <a:xfrm>
              <a:off x="5677340" y="512078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49" name="pt249"/>
            <p:cNvSpPr/>
            <p:nvPr/>
          </p:nvSpPr>
          <p:spPr>
            <a:xfrm>
              <a:off x="5835917" y="493720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0" name="pt250"/>
            <p:cNvSpPr/>
            <p:nvPr/>
          </p:nvSpPr>
          <p:spPr>
            <a:xfrm>
              <a:off x="5895383" y="47536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1" name="pt251"/>
            <p:cNvSpPr/>
            <p:nvPr/>
          </p:nvSpPr>
          <p:spPr>
            <a:xfrm>
              <a:off x="5935027" y="457002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2" name="pt252"/>
            <p:cNvSpPr/>
            <p:nvPr/>
          </p:nvSpPr>
          <p:spPr>
            <a:xfrm>
              <a:off x="6093603" y="43864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6113425" y="4202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6113425" y="4019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6133247" y="38356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6133247" y="365209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6133247" y="34685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6133247" y="32849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6153069" y="310133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6153069" y="2917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6153069" y="273415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6153069" y="25505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6153069" y="23669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6153069" y="218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6153069" y="19998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6153069"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7" name="tx267"/>
            <p:cNvSpPr/>
            <p:nvPr/>
          </p:nvSpPr>
          <p:spPr>
            <a:xfrm>
              <a:off x="5299014" y="531385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68" name="tx268"/>
            <p:cNvSpPr/>
            <p:nvPr/>
          </p:nvSpPr>
          <p:spPr>
            <a:xfrm>
              <a:off x="5814387" y="512833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69" name="tx269"/>
            <p:cNvSpPr/>
            <p:nvPr/>
          </p:nvSpPr>
          <p:spPr>
            <a:xfrm>
              <a:off x="5606899" y="494474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70" name="tx270"/>
            <p:cNvSpPr/>
            <p:nvPr/>
          </p:nvSpPr>
          <p:spPr>
            <a:xfrm>
              <a:off x="5714964" y="4762128"/>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71" name="tx271"/>
            <p:cNvSpPr/>
            <p:nvPr/>
          </p:nvSpPr>
          <p:spPr>
            <a:xfrm>
              <a:off x="5719207" y="457951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72" name="tx272"/>
            <p:cNvSpPr/>
            <p:nvPr/>
          </p:nvSpPr>
          <p:spPr>
            <a:xfrm>
              <a:off x="5891097" y="4390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73" name="tx273"/>
            <p:cNvSpPr/>
            <p:nvPr/>
          </p:nvSpPr>
          <p:spPr>
            <a:xfrm>
              <a:off x="5901991" y="421233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74" name="tx274"/>
            <p:cNvSpPr/>
            <p:nvPr/>
          </p:nvSpPr>
          <p:spPr>
            <a:xfrm>
              <a:off x="5888871" y="4027780"/>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75" name="tx275"/>
            <p:cNvSpPr/>
            <p:nvPr/>
          </p:nvSpPr>
          <p:spPr>
            <a:xfrm>
              <a:off x="5913080" y="3843184"/>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76" name="tx276"/>
            <p:cNvSpPr/>
            <p:nvPr/>
          </p:nvSpPr>
          <p:spPr>
            <a:xfrm>
              <a:off x="5895418" y="366157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77" name="tx277"/>
            <p:cNvSpPr/>
            <p:nvPr/>
          </p:nvSpPr>
          <p:spPr>
            <a:xfrm>
              <a:off x="5908616" y="347604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78" name="tx278"/>
            <p:cNvSpPr/>
            <p:nvPr/>
          </p:nvSpPr>
          <p:spPr>
            <a:xfrm>
              <a:off x="5908616" y="329440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5932902" y="311081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80" name="tx280"/>
            <p:cNvSpPr/>
            <p:nvPr/>
          </p:nvSpPr>
          <p:spPr>
            <a:xfrm>
              <a:off x="5924051" y="29272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81" name="tx281"/>
            <p:cNvSpPr/>
            <p:nvPr/>
          </p:nvSpPr>
          <p:spPr>
            <a:xfrm>
              <a:off x="5924013" y="2741701"/>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82" name="tx282"/>
            <p:cNvSpPr/>
            <p:nvPr/>
          </p:nvSpPr>
          <p:spPr>
            <a:xfrm>
              <a:off x="5954989" y="256005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83" name="tx283"/>
            <p:cNvSpPr/>
            <p:nvPr/>
          </p:nvSpPr>
          <p:spPr>
            <a:xfrm>
              <a:off x="5915279" y="237646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84" name="tx284"/>
            <p:cNvSpPr/>
            <p:nvPr/>
          </p:nvSpPr>
          <p:spPr>
            <a:xfrm>
              <a:off x="5906429" y="219090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85" name="tx285"/>
            <p:cNvSpPr/>
            <p:nvPr/>
          </p:nvSpPr>
          <p:spPr>
            <a:xfrm>
              <a:off x="5928477" y="2003859"/>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86" name="tx286"/>
            <p:cNvSpPr/>
            <p:nvPr/>
          </p:nvSpPr>
          <p:spPr>
            <a:xfrm>
              <a:off x="5932824" y="1823766"/>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87" name="rc287"/>
            <p:cNvSpPr/>
            <p:nvPr/>
          </p:nvSpPr>
          <p:spPr>
            <a:xfrm>
              <a:off x="5109714" y="1679752"/>
              <a:ext cx="1144722" cy="3836967"/>
            </a:xfrm>
            <a:prstGeom prst="rect">
              <a:avLst/>
            </a:prstGeom>
            <a:ln w="13550" cap="rnd">
              <a:solidFill>
                <a:srgbClr val="999999">
                  <a:alpha val="100000"/>
                </a:srgbClr>
              </a:solidFill>
              <a:prstDash val="solid"/>
              <a:round/>
            </a:ln>
          </p:spPr>
          <p:txBody>
            <a:bodyPr/>
            <a:lstStyle/>
            <a:p>
              <a:endParaRPr/>
            </a:p>
          </p:txBody>
        </p:sp>
        <p:sp>
          <p:nvSpPr>
            <p:cNvPr id="288" name="pl288"/>
            <p:cNvSpPr/>
            <p:nvPr/>
          </p:nvSpPr>
          <p:spPr>
            <a:xfrm>
              <a:off x="633492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653314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0" name="pl290"/>
            <p:cNvSpPr/>
            <p:nvPr/>
          </p:nvSpPr>
          <p:spPr>
            <a:xfrm>
              <a:off x="673136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1" name="pl291"/>
            <p:cNvSpPr/>
            <p:nvPr/>
          </p:nvSpPr>
          <p:spPr>
            <a:xfrm>
              <a:off x="692958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2" name="pl292"/>
            <p:cNvSpPr/>
            <p:nvPr/>
          </p:nvSpPr>
          <p:spPr>
            <a:xfrm>
              <a:off x="712780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3" name="pl293"/>
            <p:cNvSpPr/>
            <p:nvPr/>
          </p:nvSpPr>
          <p:spPr>
            <a:xfrm>
              <a:off x="732602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4" name="pl294"/>
            <p:cNvSpPr/>
            <p:nvPr/>
          </p:nvSpPr>
          <p:spPr>
            <a:xfrm>
              <a:off x="7345851"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295" name="pt295"/>
            <p:cNvSpPr/>
            <p:nvPr/>
          </p:nvSpPr>
          <p:spPr>
            <a:xfrm>
              <a:off x="7109694" y="53043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7169160" y="52171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7188982" y="51299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7188982" y="504276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7188982" y="49555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7208804" y="486835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7228626" y="47811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7228626" y="469394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7228626" y="46067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7228626" y="451954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7228626" y="44323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7288092" y="434513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7288092" y="42579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7307914" y="41707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9" name="pt309"/>
            <p:cNvSpPr/>
            <p:nvPr/>
          </p:nvSpPr>
          <p:spPr>
            <a:xfrm>
              <a:off x="7327736" y="40835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7327736" y="39963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7327736" y="39091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7327736" y="38219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3" name="pt313"/>
            <p:cNvSpPr/>
            <p:nvPr/>
          </p:nvSpPr>
          <p:spPr>
            <a:xfrm>
              <a:off x="7327736" y="37347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4" name="pt314"/>
            <p:cNvSpPr/>
            <p:nvPr/>
          </p:nvSpPr>
          <p:spPr>
            <a:xfrm>
              <a:off x="7327736" y="364750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5" name="pt315"/>
            <p:cNvSpPr/>
            <p:nvPr/>
          </p:nvSpPr>
          <p:spPr>
            <a:xfrm>
              <a:off x="7327736" y="356029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6" name="pt316"/>
            <p:cNvSpPr/>
            <p:nvPr/>
          </p:nvSpPr>
          <p:spPr>
            <a:xfrm>
              <a:off x="7347558" y="347309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7" name="pt317"/>
            <p:cNvSpPr/>
            <p:nvPr/>
          </p:nvSpPr>
          <p:spPr>
            <a:xfrm>
              <a:off x="7347558" y="338589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8" name="pt318"/>
            <p:cNvSpPr/>
            <p:nvPr/>
          </p:nvSpPr>
          <p:spPr>
            <a:xfrm>
              <a:off x="7347558" y="329868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9" name="pt319"/>
            <p:cNvSpPr/>
            <p:nvPr/>
          </p:nvSpPr>
          <p:spPr>
            <a:xfrm>
              <a:off x="7347558" y="32114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7347558" y="3124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7347558" y="30370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7347558" y="294987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7347558" y="28626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7367381" y="27754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7367381" y="268826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7367381" y="260105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7367381"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7367381" y="24266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7367381"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7367381"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7367381"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7367381" y="207783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7367381"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7367381" y="1903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7367381"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6" name="tx336"/>
            <p:cNvSpPr/>
            <p:nvPr/>
          </p:nvSpPr>
          <p:spPr>
            <a:xfrm>
              <a:off x="6893913" y="5311918"/>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EST</a:t>
              </a:r>
            </a:p>
          </p:txBody>
        </p:sp>
        <p:sp>
          <p:nvSpPr>
            <p:cNvPr id="337" name="tx337"/>
            <p:cNvSpPr/>
            <p:nvPr/>
          </p:nvSpPr>
          <p:spPr>
            <a:xfrm>
              <a:off x="6931331" y="5224714"/>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SMR</a:t>
              </a:r>
            </a:p>
          </p:txBody>
        </p:sp>
        <p:sp>
          <p:nvSpPr>
            <p:cNvPr id="338" name="tx338"/>
            <p:cNvSpPr/>
            <p:nvPr/>
          </p:nvSpPr>
          <p:spPr>
            <a:xfrm>
              <a:off x="7004099" y="5139451"/>
              <a:ext cx="12370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IRL</a:t>
              </a:r>
            </a:p>
          </p:txBody>
        </p:sp>
        <p:sp>
          <p:nvSpPr>
            <p:cNvPr id="339" name="tx339"/>
            <p:cNvSpPr/>
            <p:nvPr/>
          </p:nvSpPr>
          <p:spPr>
            <a:xfrm>
              <a:off x="6968776" y="5052248"/>
              <a:ext cx="15903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NLD</a:t>
              </a:r>
            </a:p>
          </p:txBody>
        </p:sp>
        <p:sp>
          <p:nvSpPr>
            <p:cNvPr id="340" name="tx340"/>
            <p:cNvSpPr/>
            <p:nvPr/>
          </p:nvSpPr>
          <p:spPr>
            <a:xfrm>
              <a:off x="6964351" y="496310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SVN</a:t>
              </a:r>
            </a:p>
          </p:txBody>
        </p:sp>
        <p:sp>
          <p:nvSpPr>
            <p:cNvPr id="341" name="tx341"/>
            <p:cNvSpPr/>
            <p:nvPr/>
          </p:nvSpPr>
          <p:spPr>
            <a:xfrm>
              <a:off x="6997448" y="4876870"/>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JPN</a:t>
              </a:r>
            </a:p>
          </p:txBody>
        </p:sp>
        <p:sp>
          <p:nvSpPr>
            <p:cNvPr id="342" name="tx342"/>
            <p:cNvSpPr/>
            <p:nvPr/>
          </p:nvSpPr>
          <p:spPr>
            <a:xfrm>
              <a:off x="7003995" y="478869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AUS</a:t>
              </a:r>
            </a:p>
          </p:txBody>
        </p:sp>
        <p:sp>
          <p:nvSpPr>
            <p:cNvPr id="343" name="tx343"/>
            <p:cNvSpPr/>
            <p:nvPr/>
          </p:nvSpPr>
          <p:spPr>
            <a:xfrm>
              <a:off x="6999609" y="470149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CAN</a:t>
              </a:r>
            </a:p>
          </p:txBody>
        </p:sp>
        <p:sp>
          <p:nvSpPr>
            <p:cNvPr id="344" name="tx344"/>
            <p:cNvSpPr/>
            <p:nvPr/>
          </p:nvSpPr>
          <p:spPr>
            <a:xfrm>
              <a:off x="7017270" y="4615258"/>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LTU</a:t>
              </a:r>
            </a:p>
          </p:txBody>
        </p:sp>
        <p:sp>
          <p:nvSpPr>
            <p:cNvPr id="345" name="tx345"/>
            <p:cNvSpPr/>
            <p:nvPr/>
          </p:nvSpPr>
          <p:spPr>
            <a:xfrm>
              <a:off x="7017270" y="4529025"/>
              <a:ext cx="15018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NZL</a:t>
              </a:r>
            </a:p>
          </p:txBody>
        </p:sp>
        <p:sp>
          <p:nvSpPr>
            <p:cNvPr id="346" name="tx346"/>
            <p:cNvSpPr/>
            <p:nvPr/>
          </p:nvSpPr>
          <p:spPr>
            <a:xfrm>
              <a:off x="6995183" y="443988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GBR</a:t>
              </a:r>
            </a:p>
          </p:txBody>
        </p:sp>
        <p:sp>
          <p:nvSpPr>
            <p:cNvPr id="347" name="tx347"/>
            <p:cNvSpPr/>
            <p:nvPr/>
          </p:nvSpPr>
          <p:spPr>
            <a:xfrm>
              <a:off x="7067925" y="4353647"/>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AUT</a:t>
              </a:r>
            </a:p>
          </p:txBody>
        </p:sp>
        <p:sp>
          <p:nvSpPr>
            <p:cNvPr id="348" name="tx348"/>
            <p:cNvSpPr/>
            <p:nvPr/>
          </p:nvSpPr>
          <p:spPr>
            <a:xfrm>
              <a:off x="7103248" y="4267413"/>
              <a:ext cx="12367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ITA</a:t>
              </a:r>
            </a:p>
          </p:txBody>
        </p:sp>
        <p:sp>
          <p:nvSpPr>
            <p:cNvPr id="349" name="tx349"/>
            <p:cNvSpPr/>
            <p:nvPr/>
          </p:nvSpPr>
          <p:spPr>
            <a:xfrm>
              <a:off x="7087669" y="4178269"/>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7107569" y="4091065"/>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7098719" y="400580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DNK</a:t>
              </a:r>
            </a:p>
          </p:txBody>
        </p:sp>
        <p:sp>
          <p:nvSpPr>
            <p:cNvPr id="352" name="tx352"/>
            <p:cNvSpPr/>
            <p:nvPr/>
          </p:nvSpPr>
          <p:spPr>
            <a:xfrm>
              <a:off x="7098719" y="3917628"/>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DEU</a:t>
              </a:r>
            </a:p>
          </p:txBody>
        </p:sp>
        <p:sp>
          <p:nvSpPr>
            <p:cNvPr id="353" name="tx353"/>
            <p:cNvSpPr/>
            <p:nvPr/>
          </p:nvSpPr>
          <p:spPr>
            <a:xfrm>
              <a:off x="7089907" y="3829453"/>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MUS</a:t>
              </a:r>
            </a:p>
          </p:txBody>
        </p:sp>
        <p:sp>
          <p:nvSpPr>
            <p:cNvPr id="354" name="tx354"/>
            <p:cNvSpPr/>
            <p:nvPr/>
          </p:nvSpPr>
          <p:spPr>
            <a:xfrm>
              <a:off x="7098719" y="3742250"/>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RUS</a:t>
              </a:r>
            </a:p>
          </p:txBody>
        </p:sp>
        <p:sp>
          <p:nvSpPr>
            <p:cNvPr id="355" name="tx355"/>
            <p:cNvSpPr/>
            <p:nvPr/>
          </p:nvSpPr>
          <p:spPr>
            <a:xfrm>
              <a:off x="7085482" y="3655046"/>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SWE</a:t>
              </a:r>
            </a:p>
          </p:txBody>
        </p:sp>
        <p:sp>
          <p:nvSpPr>
            <p:cNvPr id="356" name="tx356"/>
            <p:cNvSpPr/>
            <p:nvPr/>
          </p:nvSpPr>
          <p:spPr>
            <a:xfrm>
              <a:off x="7098719" y="356784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CHE</a:t>
              </a:r>
            </a:p>
          </p:txBody>
        </p:sp>
        <p:sp>
          <p:nvSpPr>
            <p:cNvPr id="357" name="tx357"/>
            <p:cNvSpPr/>
            <p:nvPr/>
          </p:nvSpPr>
          <p:spPr>
            <a:xfrm>
              <a:off x="7118541" y="34825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AND</a:t>
              </a:r>
            </a:p>
          </p:txBody>
        </p:sp>
        <p:sp>
          <p:nvSpPr>
            <p:cNvPr id="358" name="tx358"/>
            <p:cNvSpPr/>
            <p:nvPr/>
          </p:nvSpPr>
          <p:spPr>
            <a:xfrm>
              <a:off x="7136125" y="3395375"/>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BEL</a:t>
              </a:r>
            </a:p>
          </p:txBody>
        </p:sp>
        <p:sp>
          <p:nvSpPr>
            <p:cNvPr id="359" name="tx359"/>
            <p:cNvSpPr/>
            <p:nvPr/>
          </p:nvSpPr>
          <p:spPr>
            <a:xfrm>
              <a:off x="7158328" y="3308171"/>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FIN</a:t>
              </a:r>
            </a:p>
          </p:txBody>
        </p:sp>
        <p:sp>
          <p:nvSpPr>
            <p:cNvPr id="360" name="tx360"/>
            <p:cNvSpPr/>
            <p:nvPr/>
          </p:nvSpPr>
          <p:spPr>
            <a:xfrm>
              <a:off x="7167062" y="3219027"/>
              <a:ext cx="11932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ISL</a:t>
              </a:r>
            </a:p>
          </p:txBody>
        </p:sp>
        <p:sp>
          <p:nvSpPr>
            <p:cNvPr id="361" name="tx361"/>
            <p:cNvSpPr/>
            <p:nvPr/>
          </p:nvSpPr>
          <p:spPr>
            <a:xfrm>
              <a:off x="7114116" y="3131784"/>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KOR</a:t>
              </a:r>
            </a:p>
          </p:txBody>
        </p:sp>
        <p:sp>
          <p:nvSpPr>
            <p:cNvPr id="362" name="tx362"/>
            <p:cNvSpPr/>
            <p:nvPr/>
          </p:nvSpPr>
          <p:spPr>
            <a:xfrm>
              <a:off x="7118502" y="3044619"/>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SGP</a:t>
              </a:r>
            </a:p>
          </p:txBody>
        </p:sp>
        <p:sp>
          <p:nvSpPr>
            <p:cNvPr id="363" name="tx363"/>
            <p:cNvSpPr/>
            <p:nvPr/>
          </p:nvSpPr>
          <p:spPr>
            <a:xfrm>
              <a:off x="7127313" y="295741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ESP</a:t>
              </a:r>
            </a:p>
          </p:txBody>
        </p:sp>
        <p:sp>
          <p:nvSpPr>
            <p:cNvPr id="364" name="tx364"/>
            <p:cNvSpPr/>
            <p:nvPr/>
          </p:nvSpPr>
          <p:spPr>
            <a:xfrm>
              <a:off x="7122927" y="287021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USA</a:t>
              </a:r>
            </a:p>
          </p:txBody>
        </p:sp>
        <p:sp>
          <p:nvSpPr>
            <p:cNvPr id="365" name="tx365"/>
            <p:cNvSpPr/>
            <p:nvPr/>
          </p:nvSpPr>
          <p:spPr>
            <a:xfrm>
              <a:off x="7142749" y="278300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CYP</a:t>
              </a:r>
            </a:p>
          </p:txBody>
        </p:sp>
        <p:sp>
          <p:nvSpPr>
            <p:cNvPr id="366" name="tx366"/>
            <p:cNvSpPr/>
            <p:nvPr/>
          </p:nvSpPr>
          <p:spPr>
            <a:xfrm>
              <a:off x="7147213" y="269774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FRA</a:t>
              </a:r>
            </a:p>
          </p:txBody>
        </p:sp>
        <p:sp>
          <p:nvSpPr>
            <p:cNvPr id="367" name="tx367"/>
            <p:cNvSpPr/>
            <p:nvPr/>
          </p:nvSpPr>
          <p:spPr>
            <a:xfrm>
              <a:off x="7133976" y="2609570"/>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HUN</a:t>
              </a:r>
            </a:p>
          </p:txBody>
        </p:sp>
        <p:sp>
          <p:nvSpPr>
            <p:cNvPr id="368" name="tx368"/>
            <p:cNvSpPr/>
            <p:nvPr/>
          </p:nvSpPr>
          <p:spPr>
            <a:xfrm>
              <a:off x="7173686" y="2521396"/>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ISR</a:t>
              </a:r>
            </a:p>
          </p:txBody>
        </p:sp>
        <p:sp>
          <p:nvSpPr>
            <p:cNvPr id="369" name="tx369"/>
            <p:cNvSpPr/>
            <p:nvPr/>
          </p:nvSpPr>
          <p:spPr>
            <a:xfrm>
              <a:off x="7155947" y="2436133"/>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LVA</a:t>
              </a:r>
            </a:p>
          </p:txBody>
        </p:sp>
        <p:sp>
          <p:nvSpPr>
            <p:cNvPr id="370" name="tx370"/>
            <p:cNvSpPr/>
            <p:nvPr/>
          </p:nvSpPr>
          <p:spPr>
            <a:xfrm>
              <a:off x="7151561" y="2347959"/>
              <a:ext cx="154646"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LUX</a:t>
              </a:r>
            </a:p>
          </p:txBody>
        </p:sp>
        <p:sp>
          <p:nvSpPr>
            <p:cNvPr id="371" name="tx371"/>
            <p:cNvSpPr/>
            <p:nvPr/>
          </p:nvSpPr>
          <p:spPr>
            <a:xfrm>
              <a:off x="7147213" y="2261726"/>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MLT</a:t>
              </a:r>
            </a:p>
          </p:txBody>
        </p:sp>
        <p:sp>
          <p:nvSpPr>
            <p:cNvPr id="372" name="tx372"/>
            <p:cNvSpPr/>
            <p:nvPr/>
          </p:nvSpPr>
          <p:spPr>
            <a:xfrm>
              <a:off x="7120740" y="2172542"/>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MCO</a:t>
              </a:r>
            </a:p>
          </p:txBody>
        </p:sp>
        <p:sp>
          <p:nvSpPr>
            <p:cNvPr id="373" name="tx373"/>
            <p:cNvSpPr/>
            <p:nvPr/>
          </p:nvSpPr>
          <p:spPr>
            <a:xfrm>
              <a:off x="7129551" y="208533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NOR</a:t>
              </a:r>
            </a:p>
          </p:txBody>
        </p:sp>
        <p:sp>
          <p:nvSpPr>
            <p:cNvPr id="374" name="tx374"/>
            <p:cNvSpPr/>
            <p:nvPr/>
          </p:nvSpPr>
          <p:spPr>
            <a:xfrm>
              <a:off x="7147135" y="1998135"/>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POL</a:t>
              </a:r>
            </a:p>
          </p:txBody>
        </p:sp>
        <p:sp>
          <p:nvSpPr>
            <p:cNvPr id="375" name="tx375"/>
            <p:cNvSpPr/>
            <p:nvPr/>
          </p:nvSpPr>
          <p:spPr>
            <a:xfrm>
              <a:off x="7147213" y="1912910"/>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PRT</a:t>
              </a:r>
            </a:p>
          </p:txBody>
        </p:sp>
        <p:sp>
          <p:nvSpPr>
            <p:cNvPr id="376" name="tx376"/>
            <p:cNvSpPr/>
            <p:nvPr/>
          </p:nvSpPr>
          <p:spPr>
            <a:xfrm>
              <a:off x="7142749" y="18237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SYC</a:t>
              </a:r>
            </a:p>
          </p:txBody>
        </p:sp>
        <p:sp>
          <p:nvSpPr>
            <p:cNvPr id="377" name="rc377"/>
            <p:cNvSpPr/>
            <p:nvPr/>
          </p:nvSpPr>
          <p:spPr>
            <a:xfrm>
              <a:off x="6324025" y="1679752"/>
              <a:ext cx="1144722" cy="3836967"/>
            </a:xfrm>
            <a:prstGeom prst="rect">
              <a:avLst/>
            </a:prstGeom>
            <a:ln w="13550" cap="rnd">
              <a:solidFill>
                <a:srgbClr val="999999">
                  <a:alpha val="100000"/>
                </a:srgbClr>
              </a:solidFill>
              <a:prstDash val="solid"/>
              <a:round/>
            </a:ln>
          </p:spPr>
          <p:txBody>
            <a:bodyPr/>
            <a:lstStyle/>
            <a:p>
              <a:endParaRPr/>
            </a:p>
          </p:txBody>
        </p:sp>
        <p:sp>
          <p:nvSpPr>
            <p:cNvPr id="378" name="pl378"/>
            <p:cNvSpPr/>
            <p:nvPr/>
          </p:nvSpPr>
          <p:spPr>
            <a:xfrm>
              <a:off x="754923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774745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pl380"/>
            <p:cNvSpPr/>
            <p:nvPr/>
          </p:nvSpPr>
          <p:spPr>
            <a:xfrm>
              <a:off x="794568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1" name="pl381"/>
            <p:cNvSpPr/>
            <p:nvPr/>
          </p:nvSpPr>
          <p:spPr>
            <a:xfrm>
              <a:off x="814390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2" name="pl382"/>
            <p:cNvSpPr/>
            <p:nvPr/>
          </p:nvSpPr>
          <p:spPr>
            <a:xfrm>
              <a:off x="834212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3" name="pl383"/>
            <p:cNvSpPr/>
            <p:nvPr/>
          </p:nvSpPr>
          <p:spPr>
            <a:xfrm>
              <a:off x="854034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4" name="pl384"/>
            <p:cNvSpPr/>
            <p:nvPr/>
          </p:nvSpPr>
          <p:spPr>
            <a:xfrm>
              <a:off x="8540340"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385" name="pt385"/>
            <p:cNvSpPr/>
            <p:nvPr/>
          </p:nvSpPr>
          <p:spPr>
            <a:xfrm>
              <a:off x="7947387" y="530437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86" name="pt386"/>
            <p:cNvSpPr/>
            <p:nvPr/>
          </p:nvSpPr>
          <p:spPr>
            <a:xfrm>
              <a:off x="8462760" y="48060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7" name="pt387"/>
            <p:cNvSpPr/>
            <p:nvPr/>
          </p:nvSpPr>
          <p:spPr>
            <a:xfrm>
              <a:off x="8462760" y="43077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8" name="pt388"/>
            <p:cNvSpPr/>
            <p:nvPr/>
          </p:nvSpPr>
          <p:spPr>
            <a:xfrm>
              <a:off x="8522226" y="38094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89" name="pt389"/>
            <p:cNvSpPr/>
            <p:nvPr/>
          </p:nvSpPr>
          <p:spPr>
            <a:xfrm>
              <a:off x="8542048" y="3311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0" name="pt390"/>
            <p:cNvSpPr/>
            <p:nvPr/>
          </p:nvSpPr>
          <p:spPr>
            <a:xfrm>
              <a:off x="8561870" y="28128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1" name="pt391"/>
            <p:cNvSpPr/>
            <p:nvPr/>
          </p:nvSpPr>
          <p:spPr>
            <a:xfrm>
              <a:off x="8581692" y="23145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2" name="pt392"/>
            <p:cNvSpPr/>
            <p:nvPr/>
          </p:nvSpPr>
          <p:spPr>
            <a:xfrm>
              <a:off x="8581692"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3" name="tx393"/>
            <p:cNvSpPr/>
            <p:nvPr/>
          </p:nvSpPr>
          <p:spPr>
            <a:xfrm>
              <a:off x="8084434" y="531191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394" name="tx394"/>
            <p:cNvSpPr/>
            <p:nvPr/>
          </p:nvSpPr>
          <p:spPr>
            <a:xfrm>
              <a:off x="8229317" y="481361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395" name="tx395"/>
            <p:cNvSpPr/>
            <p:nvPr/>
          </p:nvSpPr>
          <p:spPr>
            <a:xfrm>
              <a:off x="8242515" y="4317244"/>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396" name="tx396"/>
            <p:cNvSpPr/>
            <p:nvPr/>
          </p:nvSpPr>
          <p:spPr>
            <a:xfrm>
              <a:off x="8310792" y="381893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397" name="tx397"/>
            <p:cNvSpPr/>
            <p:nvPr/>
          </p:nvSpPr>
          <p:spPr>
            <a:xfrm>
              <a:off x="8343967" y="3320629"/>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398" name="tx398"/>
            <p:cNvSpPr/>
            <p:nvPr/>
          </p:nvSpPr>
          <p:spPr>
            <a:xfrm>
              <a:off x="8346050" y="282232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399" name="tx399"/>
            <p:cNvSpPr/>
            <p:nvPr/>
          </p:nvSpPr>
          <p:spPr>
            <a:xfrm>
              <a:off x="8361524" y="232401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400" name="tx400"/>
            <p:cNvSpPr/>
            <p:nvPr/>
          </p:nvSpPr>
          <p:spPr>
            <a:xfrm>
              <a:off x="8343863" y="182570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401" name="rc401"/>
            <p:cNvSpPr/>
            <p:nvPr/>
          </p:nvSpPr>
          <p:spPr>
            <a:xfrm>
              <a:off x="7538337" y="1679752"/>
              <a:ext cx="1144722" cy="3836967"/>
            </a:xfrm>
            <a:prstGeom prst="rect">
              <a:avLst/>
            </a:prstGeom>
            <a:ln w="13550" cap="rnd">
              <a:solidFill>
                <a:srgbClr val="999999">
                  <a:alpha val="100000"/>
                </a:srgbClr>
              </a:solidFill>
              <a:prstDash val="solid"/>
              <a:round/>
            </a:ln>
          </p:spPr>
          <p:txBody>
            <a:bodyPr/>
            <a:lstStyle/>
            <a:p>
              <a:endParaRPr/>
            </a:p>
          </p:txBody>
        </p:sp>
        <p:sp>
          <p:nvSpPr>
            <p:cNvPr id="402" name="pl402"/>
            <p:cNvSpPr/>
            <p:nvPr/>
          </p:nvSpPr>
          <p:spPr>
            <a:xfrm>
              <a:off x="876355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3" name="pl403"/>
            <p:cNvSpPr/>
            <p:nvPr/>
          </p:nvSpPr>
          <p:spPr>
            <a:xfrm>
              <a:off x="89617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4" name="pl404"/>
            <p:cNvSpPr/>
            <p:nvPr/>
          </p:nvSpPr>
          <p:spPr>
            <a:xfrm>
              <a:off x="915999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5" name="pl405"/>
            <p:cNvSpPr/>
            <p:nvPr/>
          </p:nvSpPr>
          <p:spPr>
            <a:xfrm>
              <a:off x="935821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6" name="pl406"/>
            <p:cNvSpPr/>
            <p:nvPr/>
          </p:nvSpPr>
          <p:spPr>
            <a:xfrm>
              <a:off x="955643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975465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9477143"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409" name="pt409"/>
            <p:cNvSpPr/>
            <p:nvPr/>
          </p:nvSpPr>
          <p:spPr>
            <a:xfrm>
              <a:off x="9003122"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0" name="pt410"/>
            <p:cNvSpPr/>
            <p:nvPr/>
          </p:nvSpPr>
          <p:spPr>
            <a:xfrm>
              <a:off x="9122054" y="515271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11" name="pt411"/>
            <p:cNvSpPr/>
            <p:nvPr/>
          </p:nvSpPr>
          <p:spPr>
            <a:xfrm>
              <a:off x="9221164" y="500105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12" name="pt412"/>
            <p:cNvSpPr/>
            <p:nvPr/>
          </p:nvSpPr>
          <p:spPr>
            <a:xfrm>
              <a:off x="9379741" y="48493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13" name="pt413"/>
            <p:cNvSpPr/>
            <p:nvPr/>
          </p:nvSpPr>
          <p:spPr>
            <a:xfrm>
              <a:off x="9459029" y="469774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9459029" y="454608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9498673" y="43944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9498673" y="424276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9498673" y="40911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9538317" y="393944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9538317" y="378778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9558139" y="363612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1" name="pt421"/>
            <p:cNvSpPr/>
            <p:nvPr/>
          </p:nvSpPr>
          <p:spPr>
            <a:xfrm>
              <a:off x="9617605" y="348446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2" name="pt422"/>
            <p:cNvSpPr/>
            <p:nvPr/>
          </p:nvSpPr>
          <p:spPr>
            <a:xfrm>
              <a:off x="9617605" y="333281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3" name="pt423"/>
            <p:cNvSpPr/>
            <p:nvPr/>
          </p:nvSpPr>
          <p:spPr>
            <a:xfrm>
              <a:off x="9637427" y="31811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4" name="pt424"/>
            <p:cNvSpPr/>
            <p:nvPr/>
          </p:nvSpPr>
          <p:spPr>
            <a:xfrm>
              <a:off x="9657249" y="302949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5" name="pt425"/>
            <p:cNvSpPr/>
            <p:nvPr/>
          </p:nvSpPr>
          <p:spPr>
            <a:xfrm>
              <a:off x="9677071" y="287783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6" name="pt426"/>
            <p:cNvSpPr/>
            <p:nvPr/>
          </p:nvSpPr>
          <p:spPr>
            <a:xfrm>
              <a:off x="9677071" y="272617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7" name="pt427"/>
            <p:cNvSpPr/>
            <p:nvPr/>
          </p:nvSpPr>
          <p:spPr>
            <a:xfrm>
              <a:off x="9696893" y="257451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28" name="pt428"/>
            <p:cNvSpPr/>
            <p:nvPr/>
          </p:nvSpPr>
          <p:spPr>
            <a:xfrm>
              <a:off x="9716715" y="242285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9" name="pt429"/>
            <p:cNvSpPr/>
            <p:nvPr/>
          </p:nvSpPr>
          <p:spPr>
            <a:xfrm>
              <a:off x="9716715" y="227119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30" name="pt430"/>
            <p:cNvSpPr/>
            <p:nvPr/>
          </p:nvSpPr>
          <p:spPr>
            <a:xfrm>
              <a:off x="9716715" y="21195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9716715" y="19678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9796003"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33" name="tx433"/>
            <p:cNvSpPr/>
            <p:nvPr/>
          </p:nvSpPr>
          <p:spPr>
            <a:xfrm>
              <a:off x="9140169" y="5311918"/>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34" name="tx434"/>
            <p:cNvSpPr/>
            <p:nvPr/>
          </p:nvSpPr>
          <p:spPr>
            <a:xfrm>
              <a:off x="9259101" y="5160259"/>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35" name="tx435"/>
            <p:cNvSpPr/>
            <p:nvPr/>
          </p:nvSpPr>
          <p:spPr>
            <a:xfrm>
              <a:off x="9358211" y="50086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36" name="tx436"/>
            <p:cNvSpPr/>
            <p:nvPr/>
          </p:nvSpPr>
          <p:spPr>
            <a:xfrm>
              <a:off x="9516787" y="4856942"/>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37" name="tx437"/>
            <p:cNvSpPr/>
            <p:nvPr/>
          </p:nvSpPr>
          <p:spPr>
            <a:xfrm>
              <a:off x="9234397" y="470722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38" name="tx438"/>
            <p:cNvSpPr/>
            <p:nvPr/>
          </p:nvSpPr>
          <p:spPr>
            <a:xfrm>
              <a:off x="9221200" y="455358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39" name="tx439"/>
            <p:cNvSpPr/>
            <p:nvPr/>
          </p:nvSpPr>
          <p:spPr>
            <a:xfrm>
              <a:off x="9304978" y="4401965"/>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40" name="tx440"/>
            <p:cNvSpPr/>
            <p:nvPr/>
          </p:nvSpPr>
          <p:spPr>
            <a:xfrm>
              <a:off x="9256419" y="424681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1" name="tx441"/>
            <p:cNvSpPr/>
            <p:nvPr/>
          </p:nvSpPr>
          <p:spPr>
            <a:xfrm>
              <a:off x="9256419" y="409864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42" name="tx442"/>
            <p:cNvSpPr/>
            <p:nvPr/>
          </p:nvSpPr>
          <p:spPr>
            <a:xfrm>
              <a:off x="9296101" y="3946989"/>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3" name="tx443"/>
            <p:cNvSpPr/>
            <p:nvPr/>
          </p:nvSpPr>
          <p:spPr>
            <a:xfrm>
              <a:off x="9313763" y="379533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44" name="tx444"/>
            <p:cNvSpPr/>
            <p:nvPr/>
          </p:nvSpPr>
          <p:spPr>
            <a:xfrm>
              <a:off x="9342358" y="3643671"/>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45" name="tx445"/>
            <p:cNvSpPr/>
            <p:nvPr/>
          </p:nvSpPr>
          <p:spPr>
            <a:xfrm>
              <a:off x="9384162" y="349201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46" name="tx446"/>
            <p:cNvSpPr/>
            <p:nvPr/>
          </p:nvSpPr>
          <p:spPr>
            <a:xfrm>
              <a:off x="9423911" y="334229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47" name="tx447"/>
            <p:cNvSpPr/>
            <p:nvPr/>
          </p:nvSpPr>
          <p:spPr>
            <a:xfrm>
              <a:off x="9421607" y="319063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48" name="tx448"/>
            <p:cNvSpPr/>
            <p:nvPr/>
          </p:nvSpPr>
          <p:spPr>
            <a:xfrm>
              <a:off x="9445815" y="303703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49" name="tx449"/>
            <p:cNvSpPr/>
            <p:nvPr/>
          </p:nvSpPr>
          <p:spPr>
            <a:xfrm>
              <a:off x="9452440" y="288537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450" name="tx450"/>
            <p:cNvSpPr/>
            <p:nvPr/>
          </p:nvSpPr>
          <p:spPr>
            <a:xfrm>
              <a:off x="9434817" y="2733680"/>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51" name="tx451"/>
            <p:cNvSpPr/>
            <p:nvPr/>
          </p:nvSpPr>
          <p:spPr>
            <a:xfrm>
              <a:off x="9472262" y="258206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52" name="tx452"/>
            <p:cNvSpPr/>
            <p:nvPr/>
          </p:nvSpPr>
          <p:spPr>
            <a:xfrm>
              <a:off x="9500934" y="243234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53" name="tx453"/>
            <p:cNvSpPr/>
            <p:nvPr/>
          </p:nvSpPr>
          <p:spPr>
            <a:xfrm>
              <a:off x="9483350" y="2280683"/>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54" name="tx454"/>
            <p:cNvSpPr/>
            <p:nvPr/>
          </p:nvSpPr>
          <p:spPr>
            <a:xfrm>
              <a:off x="9487697" y="212902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55" name="tx455"/>
            <p:cNvSpPr/>
            <p:nvPr/>
          </p:nvSpPr>
          <p:spPr>
            <a:xfrm>
              <a:off x="9483311" y="1975386"/>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56" name="tx456"/>
            <p:cNvSpPr/>
            <p:nvPr/>
          </p:nvSpPr>
          <p:spPr>
            <a:xfrm>
              <a:off x="9562560" y="18237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57" name="rc457"/>
            <p:cNvSpPr/>
            <p:nvPr/>
          </p:nvSpPr>
          <p:spPr>
            <a:xfrm>
              <a:off x="8752648" y="1679752"/>
              <a:ext cx="1144722" cy="3836967"/>
            </a:xfrm>
            <a:prstGeom prst="rect">
              <a:avLst/>
            </a:prstGeom>
            <a:ln w="13550" cap="rnd">
              <a:solidFill>
                <a:srgbClr val="999999">
                  <a:alpha val="100000"/>
                </a:srgbClr>
              </a:solidFill>
              <a:prstDash val="solid"/>
              <a:round/>
            </a:ln>
          </p:spPr>
          <p:txBody>
            <a:bodyPr/>
            <a:lstStyle/>
            <a:p>
              <a:endParaRPr/>
            </a:p>
          </p:txBody>
        </p:sp>
        <p:sp>
          <p:nvSpPr>
            <p:cNvPr id="458" name="rc458"/>
            <p:cNvSpPr/>
            <p:nvPr/>
          </p:nvSpPr>
          <p:spPr>
            <a:xfrm>
              <a:off x="252469"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9" name="tx459"/>
            <p:cNvSpPr/>
            <p:nvPr/>
          </p:nvSpPr>
          <p:spPr>
            <a:xfrm>
              <a:off x="508076"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(91%)</a:t>
              </a:r>
            </a:p>
          </p:txBody>
        </p:sp>
        <p:sp>
          <p:nvSpPr>
            <p:cNvPr id="460" name="rc460"/>
            <p:cNvSpPr/>
            <p:nvPr/>
          </p:nvSpPr>
          <p:spPr>
            <a:xfrm>
              <a:off x="1466780"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1" name="tx461"/>
            <p:cNvSpPr/>
            <p:nvPr/>
          </p:nvSpPr>
          <p:spPr>
            <a:xfrm>
              <a:off x="1719304" y="1507436"/>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(90%)</a:t>
              </a:r>
            </a:p>
          </p:txBody>
        </p:sp>
        <p:sp>
          <p:nvSpPr>
            <p:cNvPr id="462" name="rc462"/>
            <p:cNvSpPr/>
            <p:nvPr/>
          </p:nvSpPr>
          <p:spPr>
            <a:xfrm>
              <a:off x="2681091"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3" name="tx463"/>
            <p:cNvSpPr/>
            <p:nvPr/>
          </p:nvSpPr>
          <p:spPr>
            <a:xfrm>
              <a:off x="2936699"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(85%)</a:t>
              </a:r>
            </a:p>
          </p:txBody>
        </p:sp>
        <p:sp>
          <p:nvSpPr>
            <p:cNvPr id="464" name="rc464"/>
            <p:cNvSpPr/>
            <p:nvPr/>
          </p:nvSpPr>
          <p:spPr>
            <a:xfrm>
              <a:off x="3895403"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5" name="tx465"/>
            <p:cNvSpPr/>
            <p:nvPr/>
          </p:nvSpPr>
          <p:spPr>
            <a:xfrm>
              <a:off x="4154121" y="1507436"/>
              <a:ext cx="627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(89%)</a:t>
              </a:r>
            </a:p>
          </p:txBody>
        </p:sp>
        <p:sp>
          <p:nvSpPr>
            <p:cNvPr id="466" name="rc466"/>
            <p:cNvSpPr/>
            <p:nvPr/>
          </p:nvSpPr>
          <p:spPr>
            <a:xfrm>
              <a:off x="5109714"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7" name="tx467"/>
            <p:cNvSpPr/>
            <p:nvPr/>
          </p:nvSpPr>
          <p:spPr>
            <a:xfrm>
              <a:off x="5356045" y="1507436"/>
              <a:ext cx="6520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(89%)</a:t>
              </a:r>
            </a:p>
          </p:txBody>
        </p:sp>
        <p:sp>
          <p:nvSpPr>
            <p:cNvPr id="468" name="rc468"/>
            <p:cNvSpPr/>
            <p:nvPr/>
          </p:nvSpPr>
          <p:spPr>
            <a:xfrm>
              <a:off x="6324025"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9" name="tx469"/>
            <p:cNvSpPr/>
            <p:nvPr/>
          </p:nvSpPr>
          <p:spPr>
            <a:xfrm>
              <a:off x="6324981" y="1507436"/>
              <a:ext cx="1142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(96%)</a:t>
              </a:r>
            </a:p>
          </p:txBody>
        </p:sp>
        <p:sp>
          <p:nvSpPr>
            <p:cNvPr id="470" name="rc470"/>
            <p:cNvSpPr/>
            <p:nvPr/>
          </p:nvSpPr>
          <p:spPr>
            <a:xfrm>
              <a:off x="7538337"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1" name="tx471"/>
            <p:cNvSpPr/>
            <p:nvPr/>
          </p:nvSpPr>
          <p:spPr>
            <a:xfrm>
              <a:off x="7787751" y="1507382"/>
              <a:ext cx="64589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(95%)</a:t>
              </a:r>
            </a:p>
          </p:txBody>
        </p:sp>
        <p:sp>
          <p:nvSpPr>
            <p:cNvPr id="472" name="rc472"/>
            <p:cNvSpPr/>
            <p:nvPr/>
          </p:nvSpPr>
          <p:spPr>
            <a:xfrm>
              <a:off x="8752648"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3" name="tx473"/>
            <p:cNvSpPr/>
            <p:nvPr/>
          </p:nvSpPr>
          <p:spPr>
            <a:xfrm>
              <a:off x="8989702" y="1507436"/>
              <a:ext cx="670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(81%)</a:t>
              </a:r>
            </a:p>
          </p:txBody>
        </p:sp>
        <p:sp>
          <p:nvSpPr>
            <p:cNvPr id="474" name="pl474"/>
            <p:cNvSpPr/>
            <p:nvPr/>
          </p:nvSpPr>
          <p:spPr>
            <a:xfrm>
              <a:off x="252469"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2633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46159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7" name="pl477"/>
            <p:cNvSpPr/>
            <p:nvPr/>
          </p:nvSpPr>
          <p:spPr>
            <a:xfrm>
              <a:off x="65981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8" name="pl478"/>
            <p:cNvSpPr/>
            <p:nvPr/>
          </p:nvSpPr>
          <p:spPr>
            <a:xfrm>
              <a:off x="85803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9" name="pl479"/>
            <p:cNvSpPr/>
            <p:nvPr/>
          </p:nvSpPr>
          <p:spPr>
            <a:xfrm>
              <a:off x="105625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0" name="pl480"/>
            <p:cNvSpPr/>
            <p:nvPr/>
          </p:nvSpPr>
          <p:spPr>
            <a:xfrm>
              <a:off x="125447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1" name="tx481"/>
            <p:cNvSpPr/>
            <p:nvPr/>
          </p:nvSpPr>
          <p:spPr>
            <a:xfrm rot="-5400000">
              <a:off x="200533"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482" name="tx482"/>
            <p:cNvSpPr/>
            <p:nvPr/>
          </p:nvSpPr>
          <p:spPr>
            <a:xfrm rot="-5400000">
              <a:off x="399299"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9681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484" name="tx484"/>
            <p:cNvSpPr/>
            <p:nvPr/>
          </p:nvSpPr>
          <p:spPr>
            <a:xfrm rot="-5400000">
              <a:off x="795712"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85" name="tx485"/>
            <p:cNvSpPr/>
            <p:nvPr/>
          </p:nvSpPr>
          <p:spPr>
            <a:xfrm rot="-5400000">
              <a:off x="99325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486" name="tx486"/>
            <p:cNvSpPr/>
            <p:nvPr/>
          </p:nvSpPr>
          <p:spPr>
            <a:xfrm rot="-5400000">
              <a:off x="119147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87" name="pl487"/>
            <p:cNvSpPr/>
            <p:nvPr/>
          </p:nvSpPr>
          <p:spPr>
            <a:xfrm>
              <a:off x="1466780"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14776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167590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0" name="pl490"/>
            <p:cNvSpPr/>
            <p:nvPr/>
          </p:nvSpPr>
          <p:spPr>
            <a:xfrm>
              <a:off x="187412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1" name="pl491"/>
            <p:cNvSpPr/>
            <p:nvPr/>
          </p:nvSpPr>
          <p:spPr>
            <a:xfrm>
              <a:off x="207234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2" name="pl492"/>
            <p:cNvSpPr/>
            <p:nvPr/>
          </p:nvSpPr>
          <p:spPr>
            <a:xfrm>
              <a:off x="227056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3" name="pl493"/>
            <p:cNvSpPr/>
            <p:nvPr/>
          </p:nvSpPr>
          <p:spPr>
            <a:xfrm>
              <a:off x="246878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4" name="tx494"/>
            <p:cNvSpPr/>
            <p:nvPr/>
          </p:nvSpPr>
          <p:spPr>
            <a:xfrm rot="-5400000">
              <a:off x="1414844"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495" name="tx495"/>
            <p:cNvSpPr/>
            <p:nvPr/>
          </p:nvSpPr>
          <p:spPr>
            <a:xfrm rot="-5400000">
              <a:off x="1613610"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96" name="tx496"/>
            <p:cNvSpPr/>
            <p:nvPr/>
          </p:nvSpPr>
          <p:spPr>
            <a:xfrm rot="-5400000">
              <a:off x="181112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497" name="tx497"/>
            <p:cNvSpPr/>
            <p:nvPr/>
          </p:nvSpPr>
          <p:spPr>
            <a:xfrm rot="-5400000">
              <a:off x="2010024"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98" name="tx498"/>
            <p:cNvSpPr/>
            <p:nvPr/>
          </p:nvSpPr>
          <p:spPr>
            <a:xfrm rot="-5400000">
              <a:off x="220756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499" name="tx499"/>
            <p:cNvSpPr/>
            <p:nvPr/>
          </p:nvSpPr>
          <p:spPr>
            <a:xfrm rot="-5400000">
              <a:off x="240578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00" name="pl500"/>
            <p:cNvSpPr/>
            <p:nvPr/>
          </p:nvSpPr>
          <p:spPr>
            <a:xfrm>
              <a:off x="2681091"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01" name="pl501"/>
            <p:cNvSpPr/>
            <p:nvPr/>
          </p:nvSpPr>
          <p:spPr>
            <a:xfrm>
              <a:off x="269199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2" name="pl502"/>
            <p:cNvSpPr/>
            <p:nvPr/>
          </p:nvSpPr>
          <p:spPr>
            <a:xfrm>
              <a:off x="289021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3" name="pl503"/>
            <p:cNvSpPr/>
            <p:nvPr/>
          </p:nvSpPr>
          <p:spPr>
            <a:xfrm>
              <a:off x="308843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328665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348487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368309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7" name="tx507"/>
            <p:cNvSpPr/>
            <p:nvPr/>
          </p:nvSpPr>
          <p:spPr>
            <a:xfrm rot="-5400000">
              <a:off x="2629156"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2827922"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09" name="tx509"/>
            <p:cNvSpPr/>
            <p:nvPr/>
          </p:nvSpPr>
          <p:spPr>
            <a:xfrm rot="-5400000">
              <a:off x="302543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10" name="tx510"/>
            <p:cNvSpPr/>
            <p:nvPr/>
          </p:nvSpPr>
          <p:spPr>
            <a:xfrm rot="-5400000">
              <a:off x="3224335"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342187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12" name="tx512"/>
            <p:cNvSpPr/>
            <p:nvPr/>
          </p:nvSpPr>
          <p:spPr>
            <a:xfrm rot="-5400000">
              <a:off x="362009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13" name="pl513"/>
            <p:cNvSpPr/>
            <p:nvPr/>
          </p:nvSpPr>
          <p:spPr>
            <a:xfrm>
              <a:off x="3895403"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390630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410452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430274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450096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469918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489740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0" name="tx520"/>
            <p:cNvSpPr/>
            <p:nvPr/>
          </p:nvSpPr>
          <p:spPr>
            <a:xfrm rot="-5400000">
              <a:off x="3843467"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21" name="tx521"/>
            <p:cNvSpPr/>
            <p:nvPr/>
          </p:nvSpPr>
          <p:spPr>
            <a:xfrm rot="-5400000">
              <a:off x="4042233"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22" name="tx522"/>
            <p:cNvSpPr/>
            <p:nvPr/>
          </p:nvSpPr>
          <p:spPr>
            <a:xfrm rot="-5400000">
              <a:off x="423974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23" name="tx523"/>
            <p:cNvSpPr/>
            <p:nvPr/>
          </p:nvSpPr>
          <p:spPr>
            <a:xfrm rot="-5400000">
              <a:off x="4438646"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4" name="tx524"/>
            <p:cNvSpPr/>
            <p:nvPr/>
          </p:nvSpPr>
          <p:spPr>
            <a:xfrm rot="-5400000">
              <a:off x="463618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25" name="tx525"/>
            <p:cNvSpPr/>
            <p:nvPr/>
          </p:nvSpPr>
          <p:spPr>
            <a:xfrm rot="-5400000">
              <a:off x="483440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26" name="pl526"/>
            <p:cNvSpPr/>
            <p:nvPr/>
          </p:nvSpPr>
          <p:spPr>
            <a:xfrm>
              <a:off x="5109714"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512061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531883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551705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571527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591349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611171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3" name="tx533"/>
            <p:cNvSpPr/>
            <p:nvPr/>
          </p:nvSpPr>
          <p:spPr>
            <a:xfrm rot="-5400000">
              <a:off x="5057778"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34" name="tx534"/>
            <p:cNvSpPr/>
            <p:nvPr/>
          </p:nvSpPr>
          <p:spPr>
            <a:xfrm rot="-5400000">
              <a:off x="5256544"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35" name="tx535"/>
            <p:cNvSpPr/>
            <p:nvPr/>
          </p:nvSpPr>
          <p:spPr>
            <a:xfrm rot="-5400000">
              <a:off x="545405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36" name="tx536"/>
            <p:cNvSpPr/>
            <p:nvPr/>
          </p:nvSpPr>
          <p:spPr>
            <a:xfrm rot="-5400000">
              <a:off x="5652958"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37" name="tx537"/>
            <p:cNvSpPr/>
            <p:nvPr/>
          </p:nvSpPr>
          <p:spPr>
            <a:xfrm rot="-5400000">
              <a:off x="585049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38" name="tx538"/>
            <p:cNvSpPr/>
            <p:nvPr/>
          </p:nvSpPr>
          <p:spPr>
            <a:xfrm rot="-5400000">
              <a:off x="604871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39" name="pl539"/>
            <p:cNvSpPr/>
            <p:nvPr/>
          </p:nvSpPr>
          <p:spPr>
            <a:xfrm>
              <a:off x="6324025"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633492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1" name="pl541"/>
            <p:cNvSpPr/>
            <p:nvPr/>
          </p:nvSpPr>
          <p:spPr>
            <a:xfrm>
              <a:off x="653314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2" name="pl542"/>
            <p:cNvSpPr/>
            <p:nvPr/>
          </p:nvSpPr>
          <p:spPr>
            <a:xfrm>
              <a:off x="673136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3" name="pl543"/>
            <p:cNvSpPr/>
            <p:nvPr/>
          </p:nvSpPr>
          <p:spPr>
            <a:xfrm>
              <a:off x="692958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4" name="pl544"/>
            <p:cNvSpPr/>
            <p:nvPr/>
          </p:nvSpPr>
          <p:spPr>
            <a:xfrm>
              <a:off x="712780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5" name="pl545"/>
            <p:cNvSpPr/>
            <p:nvPr/>
          </p:nvSpPr>
          <p:spPr>
            <a:xfrm>
              <a:off x="732602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6" name="tx546"/>
            <p:cNvSpPr/>
            <p:nvPr/>
          </p:nvSpPr>
          <p:spPr>
            <a:xfrm rot="-5400000">
              <a:off x="6272090"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47" name="tx547"/>
            <p:cNvSpPr/>
            <p:nvPr/>
          </p:nvSpPr>
          <p:spPr>
            <a:xfrm rot="-5400000">
              <a:off x="6470856"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48" name="tx548"/>
            <p:cNvSpPr/>
            <p:nvPr/>
          </p:nvSpPr>
          <p:spPr>
            <a:xfrm rot="-5400000">
              <a:off x="666836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49" name="tx549"/>
            <p:cNvSpPr/>
            <p:nvPr/>
          </p:nvSpPr>
          <p:spPr>
            <a:xfrm rot="-5400000">
              <a:off x="6867269"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50" name="tx550"/>
            <p:cNvSpPr/>
            <p:nvPr/>
          </p:nvSpPr>
          <p:spPr>
            <a:xfrm rot="-5400000">
              <a:off x="706480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51" name="tx551"/>
            <p:cNvSpPr/>
            <p:nvPr/>
          </p:nvSpPr>
          <p:spPr>
            <a:xfrm rot="-5400000">
              <a:off x="726302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52" name="pl552"/>
            <p:cNvSpPr/>
            <p:nvPr/>
          </p:nvSpPr>
          <p:spPr>
            <a:xfrm>
              <a:off x="7538337"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754923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774745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5" name="pl555"/>
            <p:cNvSpPr/>
            <p:nvPr/>
          </p:nvSpPr>
          <p:spPr>
            <a:xfrm>
              <a:off x="794568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6" name="pl556"/>
            <p:cNvSpPr/>
            <p:nvPr/>
          </p:nvSpPr>
          <p:spPr>
            <a:xfrm>
              <a:off x="814390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7" name="pl557"/>
            <p:cNvSpPr/>
            <p:nvPr/>
          </p:nvSpPr>
          <p:spPr>
            <a:xfrm>
              <a:off x="834212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8" name="pl558"/>
            <p:cNvSpPr/>
            <p:nvPr/>
          </p:nvSpPr>
          <p:spPr>
            <a:xfrm>
              <a:off x="854034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9" name="tx559"/>
            <p:cNvSpPr/>
            <p:nvPr/>
          </p:nvSpPr>
          <p:spPr>
            <a:xfrm rot="-5400000">
              <a:off x="7486401"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60" name="tx560"/>
            <p:cNvSpPr/>
            <p:nvPr/>
          </p:nvSpPr>
          <p:spPr>
            <a:xfrm rot="-5400000">
              <a:off x="7685167"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61" name="tx561"/>
            <p:cNvSpPr/>
            <p:nvPr/>
          </p:nvSpPr>
          <p:spPr>
            <a:xfrm rot="-5400000">
              <a:off x="788267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62" name="tx562"/>
            <p:cNvSpPr/>
            <p:nvPr/>
          </p:nvSpPr>
          <p:spPr>
            <a:xfrm rot="-5400000">
              <a:off x="8081581"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63" name="tx563"/>
            <p:cNvSpPr/>
            <p:nvPr/>
          </p:nvSpPr>
          <p:spPr>
            <a:xfrm rot="-5400000">
              <a:off x="827911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64" name="tx564"/>
            <p:cNvSpPr/>
            <p:nvPr/>
          </p:nvSpPr>
          <p:spPr>
            <a:xfrm rot="-5400000">
              <a:off x="847733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65" name="pl565"/>
            <p:cNvSpPr/>
            <p:nvPr/>
          </p:nvSpPr>
          <p:spPr>
            <a:xfrm>
              <a:off x="8752648"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66" name="pl566"/>
            <p:cNvSpPr/>
            <p:nvPr/>
          </p:nvSpPr>
          <p:spPr>
            <a:xfrm>
              <a:off x="876355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7" name="pl567"/>
            <p:cNvSpPr/>
            <p:nvPr/>
          </p:nvSpPr>
          <p:spPr>
            <a:xfrm>
              <a:off x="89617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8" name="pl568"/>
            <p:cNvSpPr/>
            <p:nvPr/>
          </p:nvSpPr>
          <p:spPr>
            <a:xfrm>
              <a:off x="915999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9" name="pl569"/>
            <p:cNvSpPr/>
            <p:nvPr/>
          </p:nvSpPr>
          <p:spPr>
            <a:xfrm>
              <a:off x="935821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0" name="pl570"/>
            <p:cNvSpPr/>
            <p:nvPr/>
          </p:nvSpPr>
          <p:spPr>
            <a:xfrm>
              <a:off x="955643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1" name="pl571"/>
            <p:cNvSpPr/>
            <p:nvPr/>
          </p:nvSpPr>
          <p:spPr>
            <a:xfrm>
              <a:off x="975465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2" name="tx572"/>
            <p:cNvSpPr/>
            <p:nvPr/>
          </p:nvSpPr>
          <p:spPr>
            <a:xfrm rot="-5400000">
              <a:off x="8700713"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73" name="tx573"/>
            <p:cNvSpPr/>
            <p:nvPr/>
          </p:nvSpPr>
          <p:spPr>
            <a:xfrm rot="-5400000">
              <a:off x="8899479"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74" name="tx574"/>
            <p:cNvSpPr/>
            <p:nvPr/>
          </p:nvSpPr>
          <p:spPr>
            <a:xfrm rot="-5400000">
              <a:off x="909698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75" name="tx575"/>
            <p:cNvSpPr/>
            <p:nvPr/>
          </p:nvSpPr>
          <p:spPr>
            <a:xfrm rot="-5400000">
              <a:off x="9295892"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76" name="tx576"/>
            <p:cNvSpPr/>
            <p:nvPr/>
          </p:nvSpPr>
          <p:spPr>
            <a:xfrm rot="-5400000">
              <a:off x="949343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77" name="tx577"/>
            <p:cNvSpPr/>
            <p:nvPr/>
          </p:nvSpPr>
          <p:spPr>
            <a:xfrm rot="-5400000">
              <a:off x="969165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78" name="tx578"/>
            <p:cNvSpPr/>
            <p:nvPr/>
          </p:nvSpPr>
          <p:spPr>
            <a:xfrm>
              <a:off x="4644019" y="572655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9" name="tx579"/>
            <p:cNvSpPr/>
            <p:nvPr/>
          </p:nvSpPr>
          <p:spPr>
            <a:xfrm>
              <a:off x="2774228" y="61244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80" name="pt580"/>
            <p:cNvSpPr/>
            <p:nvPr/>
          </p:nvSpPr>
          <p:spPr>
            <a:xfrm>
              <a:off x="3777410" y="616761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81" name="pt581"/>
            <p:cNvSpPr/>
            <p:nvPr/>
          </p:nvSpPr>
          <p:spPr>
            <a:xfrm>
              <a:off x="4325621" y="616761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82" name="pt582"/>
            <p:cNvSpPr/>
            <p:nvPr/>
          </p:nvSpPr>
          <p:spPr>
            <a:xfrm>
              <a:off x="4970094" y="616761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83" name="pt583"/>
            <p:cNvSpPr/>
            <p:nvPr/>
          </p:nvSpPr>
          <p:spPr>
            <a:xfrm>
              <a:off x="5614568" y="616761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84" name="pt584"/>
            <p:cNvSpPr/>
            <p:nvPr/>
          </p:nvSpPr>
          <p:spPr>
            <a:xfrm>
              <a:off x="6259041" y="616761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85" name="pt585"/>
            <p:cNvSpPr/>
            <p:nvPr/>
          </p:nvSpPr>
          <p:spPr>
            <a:xfrm>
              <a:off x="6903514" y="616761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86" name="tx586"/>
            <p:cNvSpPr/>
            <p:nvPr/>
          </p:nvSpPr>
          <p:spPr>
            <a:xfrm>
              <a:off x="3994663" y="6163864"/>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87" name="tx587"/>
            <p:cNvSpPr/>
            <p:nvPr/>
          </p:nvSpPr>
          <p:spPr>
            <a:xfrm>
              <a:off x="454287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88" name="tx588"/>
            <p:cNvSpPr/>
            <p:nvPr/>
          </p:nvSpPr>
          <p:spPr>
            <a:xfrm>
              <a:off x="5187348"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89" name="tx589"/>
            <p:cNvSpPr/>
            <p:nvPr/>
          </p:nvSpPr>
          <p:spPr>
            <a:xfrm>
              <a:off x="5831821"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90" name="tx590"/>
            <p:cNvSpPr/>
            <p:nvPr/>
          </p:nvSpPr>
          <p:spPr>
            <a:xfrm>
              <a:off x="647629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91" name="tx591"/>
            <p:cNvSpPr/>
            <p:nvPr/>
          </p:nvSpPr>
          <p:spPr>
            <a:xfrm>
              <a:off x="7120768" y="6163864"/>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92" name="tx592"/>
            <p:cNvSpPr/>
            <p:nvPr/>
          </p:nvSpPr>
          <p:spPr>
            <a:xfrm>
              <a:off x="252469" y="1202694"/>
              <a:ext cx="36434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by region and country, 2025</a:t>
              </a:r>
            </a:p>
          </p:txBody>
        </p:sp>
        <p:sp>
          <p:nvSpPr>
            <p:cNvPr id="593" name="tx593"/>
            <p:cNvSpPr/>
            <p:nvPr/>
          </p:nvSpPr>
          <p:spPr>
            <a:xfrm>
              <a:off x="5735784" y="64295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94" name="tx594"/>
            <p:cNvSpPr/>
            <p:nvPr/>
          </p:nvSpPr>
          <p:spPr>
            <a:xfrm>
              <a:off x="2293107" y="6550224"/>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95" name="body"/>
          <p:cNvSpPr>
            <a:spLocks noGrp="1"/>
          </p:cNvSpPr>
          <p:nvPr>
            <p:ph/>
          </p:nvPr>
        </p:nvSpPr>
        <p:spPr>
          <a:xfrm>
            <a:off x="10287000" y="274320"/>
            <a:ext cx="17373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Non-programme had the highest regional coverage (96%), while WCAR had the lowest (81%).
138 countries achieved at least 90% coverage, while 21 remained below 80%.
The lowest coverage was reported in Papua New Guinea (49%), Yemen (49%), Venezuela (57%), and CAR (59%).
The largest within-region variation was observed in EAPR (49%-99%) and MENA (49%-99%).</a:t>
            </a:r>
          </a:p>
        </p:txBody>
      </p:sp>
      <p:sp>
        <p:nvSpPr>
          <p:cNvPr id="596" name="body"/>
          <p:cNvSpPr>
            <a:spLocks noGrp="1"/>
          </p:cNvSpPr>
          <p:nvPr>
            <p:ph/>
          </p:nvPr>
        </p:nvSpPr>
        <p:spPr>
          <a:xfrm>
            <a:off x="292608" y="182880"/>
            <a:ext cx="9811512"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varied substantially across and within regions in 2025, highlighting persistent inequities in immunization service delivery and opportunities for targeted programme action.</a:t>
            </a:r>
          </a:p>
        </p:txBody>
      </p:sp>
      <p:grpSp>
        <p:nvGrpSpPr>
          <p:cNvPr id="597" name="Group 596"/>
          <p:cNvGrpSpPr/>
          <p:nvPr/>
        </p:nvGrpSpPr>
        <p:grpSpPr>
          <a:xfrm>
            <a:off x="292608" y="1005840"/>
            <a:ext cx="9811512" cy="28575"/>
            <a:chOff x="292608" y="1005840"/>
            <a:chExt cx="9811512" cy="28575"/>
          </a:xfrm>
        </p:grpSpPr>
        <p:sp>
          <p:nvSpPr>
            <p:cNvPr id="598"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9" name="rc4"/>
            <p:cNvSpPr/>
            <p:nvPr/>
          </p:nvSpPr>
          <p:spPr>
            <a:xfrm>
              <a:off x="292608" y="1005840"/>
              <a:ext cx="9811512"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639045"/>
              <a:ext cx="1461609" cy="140702"/>
            </a:xfrm>
            <a:custGeom>
              <a:avLst/>
              <a:gdLst/>
              <a:ahLst/>
              <a:cxnLst/>
              <a:rect l="0" t="0" r="0" b="0"/>
              <a:pathLst>
                <a:path w="1461609" h="140702">
                  <a:moveTo>
                    <a:pt x="0" y="0"/>
                  </a:moveTo>
                  <a:lnTo>
                    <a:pt x="208801" y="86586"/>
                  </a:lnTo>
                  <a:lnTo>
                    <a:pt x="417602" y="75763"/>
                  </a:lnTo>
                  <a:lnTo>
                    <a:pt x="626404" y="140702"/>
                  </a:lnTo>
                  <a:lnTo>
                    <a:pt x="835205" y="97409"/>
                  </a:lnTo>
                  <a:lnTo>
                    <a:pt x="1044007" y="86586"/>
                  </a:lnTo>
                  <a:lnTo>
                    <a:pt x="1252808" y="86586"/>
                  </a:lnTo>
                  <a:lnTo>
                    <a:pt x="1461609" y="108232"/>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639045"/>
              <a:ext cx="1461609" cy="140702"/>
            </a:xfrm>
            <a:custGeom>
              <a:avLst/>
              <a:gdLst/>
              <a:ahLst/>
              <a:cxnLst/>
              <a:rect l="0" t="0" r="0" b="0"/>
              <a:pathLst>
                <a:path w="1461609" h="140702">
                  <a:moveTo>
                    <a:pt x="0" y="0"/>
                  </a:moveTo>
                  <a:lnTo>
                    <a:pt x="208801" y="86586"/>
                  </a:lnTo>
                  <a:lnTo>
                    <a:pt x="417602" y="75763"/>
                  </a:lnTo>
                  <a:lnTo>
                    <a:pt x="626404" y="140702"/>
                  </a:lnTo>
                  <a:lnTo>
                    <a:pt x="835205" y="97409"/>
                  </a:lnTo>
                  <a:lnTo>
                    <a:pt x="1044007" y="86586"/>
                  </a:lnTo>
                  <a:lnTo>
                    <a:pt x="1252808" y="86586"/>
                  </a:lnTo>
                  <a:lnTo>
                    <a:pt x="1461609" y="108232"/>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639045"/>
              <a:ext cx="1461609" cy="140702"/>
            </a:xfrm>
            <a:custGeom>
              <a:avLst/>
              <a:gdLst/>
              <a:ahLst/>
              <a:cxnLst/>
              <a:rect l="0" t="0" r="0" b="0"/>
              <a:pathLst>
                <a:path w="1461609" h="140702">
                  <a:moveTo>
                    <a:pt x="0" y="0"/>
                  </a:moveTo>
                  <a:lnTo>
                    <a:pt x="208801" y="86586"/>
                  </a:lnTo>
                  <a:lnTo>
                    <a:pt x="417602" y="75763"/>
                  </a:lnTo>
                  <a:lnTo>
                    <a:pt x="626404" y="140702"/>
                  </a:lnTo>
                  <a:lnTo>
                    <a:pt x="835205" y="97409"/>
                  </a:lnTo>
                  <a:lnTo>
                    <a:pt x="1044007" y="86586"/>
                  </a:lnTo>
                  <a:lnTo>
                    <a:pt x="1252808" y="86586"/>
                  </a:lnTo>
                  <a:lnTo>
                    <a:pt x="1461609" y="108232"/>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639045"/>
              <a:ext cx="1461609" cy="140702"/>
            </a:xfrm>
            <a:custGeom>
              <a:avLst/>
              <a:gdLst/>
              <a:ahLst/>
              <a:cxnLst/>
              <a:rect l="0" t="0" r="0" b="0"/>
              <a:pathLst>
                <a:path w="1461609" h="140702">
                  <a:moveTo>
                    <a:pt x="0" y="0"/>
                  </a:moveTo>
                  <a:lnTo>
                    <a:pt x="208801" y="86586"/>
                  </a:lnTo>
                  <a:lnTo>
                    <a:pt x="417602" y="75763"/>
                  </a:lnTo>
                  <a:lnTo>
                    <a:pt x="626404" y="140702"/>
                  </a:lnTo>
                  <a:lnTo>
                    <a:pt x="835205" y="97409"/>
                  </a:lnTo>
                  <a:lnTo>
                    <a:pt x="1044007" y="86586"/>
                  </a:lnTo>
                  <a:lnTo>
                    <a:pt x="1252808" y="86586"/>
                  </a:lnTo>
                  <a:lnTo>
                    <a:pt x="1461609" y="108232"/>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4615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9" name="tx29"/>
            <p:cNvSpPr/>
            <p:nvPr/>
          </p:nvSpPr>
          <p:spPr>
            <a:xfrm>
              <a:off x="978792" y="1545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 name="tx30"/>
            <p:cNvSpPr/>
            <p:nvPr/>
          </p:nvSpPr>
          <p:spPr>
            <a:xfrm>
              <a:off x="1187593" y="1534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 name="tx31"/>
            <p:cNvSpPr/>
            <p:nvPr/>
          </p:nvSpPr>
          <p:spPr>
            <a:xfrm>
              <a:off x="1396395" y="1599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 name="tx32"/>
            <p:cNvSpPr/>
            <p:nvPr/>
          </p:nvSpPr>
          <p:spPr>
            <a:xfrm>
              <a:off x="1605196" y="1556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3" name="tx33"/>
            <p:cNvSpPr/>
            <p:nvPr/>
          </p:nvSpPr>
          <p:spPr>
            <a:xfrm>
              <a:off x="1813998" y="1545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 name="tx34"/>
            <p:cNvSpPr/>
            <p:nvPr/>
          </p:nvSpPr>
          <p:spPr>
            <a:xfrm>
              <a:off x="2022799" y="1545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2231601" y="15671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912746"/>
              <a:ext cx="1461609" cy="173172"/>
            </a:xfrm>
            <a:custGeom>
              <a:avLst/>
              <a:gdLst/>
              <a:ahLst/>
              <a:cxnLst/>
              <a:rect l="0" t="0" r="0" b="0"/>
              <a:pathLst>
                <a:path w="1461609" h="173172">
                  <a:moveTo>
                    <a:pt x="0" y="0"/>
                  </a:moveTo>
                  <a:lnTo>
                    <a:pt x="208801" y="10823"/>
                  </a:lnTo>
                  <a:lnTo>
                    <a:pt x="417602" y="97409"/>
                  </a:lnTo>
                  <a:lnTo>
                    <a:pt x="626404" y="21646"/>
                  </a:lnTo>
                  <a:lnTo>
                    <a:pt x="835205" y="140702"/>
                  </a:lnTo>
                  <a:lnTo>
                    <a:pt x="1044007" y="54116"/>
                  </a:lnTo>
                  <a:lnTo>
                    <a:pt x="1252808" y="173172"/>
                  </a:lnTo>
                  <a:lnTo>
                    <a:pt x="1461609" y="140702"/>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912746"/>
              <a:ext cx="1461609" cy="173172"/>
            </a:xfrm>
            <a:custGeom>
              <a:avLst/>
              <a:gdLst/>
              <a:ahLst/>
              <a:cxnLst/>
              <a:rect l="0" t="0" r="0" b="0"/>
              <a:pathLst>
                <a:path w="1461609" h="173172">
                  <a:moveTo>
                    <a:pt x="0" y="0"/>
                  </a:moveTo>
                  <a:lnTo>
                    <a:pt x="208801" y="10823"/>
                  </a:lnTo>
                  <a:lnTo>
                    <a:pt x="417602" y="97409"/>
                  </a:lnTo>
                  <a:lnTo>
                    <a:pt x="626404" y="21646"/>
                  </a:lnTo>
                  <a:lnTo>
                    <a:pt x="835205" y="140702"/>
                  </a:lnTo>
                  <a:lnTo>
                    <a:pt x="1044007" y="54116"/>
                  </a:lnTo>
                  <a:lnTo>
                    <a:pt x="1252808" y="173172"/>
                  </a:lnTo>
                  <a:lnTo>
                    <a:pt x="1461609" y="140702"/>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912746"/>
              <a:ext cx="1461609" cy="173172"/>
            </a:xfrm>
            <a:custGeom>
              <a:avLst/>
              <a:gdLst/>
              <a:ahLst/>
              <a:cxnLst/>
              <a:rect l="0" t="0" r="0" b="0"/>
              <a:pathLst>
                <a:path w="1461609" h="173172">
                  <a:moveTo>
                    <a:pt x="0" y="0"/>
                  </a:moveTo>
                  <a:lnTo>
                    <a:pt x="208801" y="10823"/>
                  </a:lnTo>
                  <a:lnTo>
                    <a:pt x="417602" y="97409"/>
                  </a:lnTo>
                  <a:lnTo>
                    <a:pt x="626404" y="21646"/>
                  </a:lnTo>
                  <a:lnTo>
                    <a:pt x="835205" y="140702"/>
                  </a:lnTo>
                  <a:lnTo>
                    <a:pt x="1044007" y="54116"/>
                  </a:lnTo>
                  <a:lnTo>
                    <a:pt x="1252808" y="173172"/>
                  </a:lnTo>
                  <a:lnTo>
                    <a:pt x="1461609" y="140702"/>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912746"/>
              <a:ext cx="1461609" cy="173172"/>
            </a:xfrm>
            <a:custGeom>
              <a:avLst/>
              <a:gdLst/>
              <a:ahLst/>
              <a:cxnLst/>
              <a:rect l="0" t="0" r="0" b="0"/>
              <a:pathLst>
                <a:path w="1461609" h="173172">
                  <a:moveTo>
                    <a:pt x="0" y="0"/>
                  </a:moveTo>
                  <a:lnTo>
                    <a:pt x="208801" y="10823"/>
                  </a:lnTo>
                  <a:lnTo>
                    <a:pt x="417602" y="97409"/>
                  </a:lnTo>
                  <a:lnTo>
                    <a:pt x="626404" y="21646"/>
                  </a:lnTo>
                  <a:lnTo>
                    <a:pt x="835205" y="140702"/>
                  </a:lnTo>
                  <a:lnTo>
                    <a:pt x="1044007" y="54116"/>
                  </a:lnTo>
                  <a:lnTo>
                    <a:pt x="1252808" y="173172"/>
                  </a:lnTo>
                  <a:lnTo>
                    <a:pt x="1461609" y="140702"/>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326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 name="tx60"/>
            <p:cNvSpPr/>
            <p:nvPr/>
          </p:nvSpPr>
          <p:spPr>
            <a:xfrm>
              <a:off x="978792" y="27460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1" name="tx61"/>
            <p:cNvSpPr/>
            <p:nvPr/>
          </p:nvSpPr>
          <p:spPr>
            <a:xfrm>
              <a:off x="1187593" y="28300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2" name="tx62"/>
            <p:cNvSpPr/>
            <p:nvPr/>
          </p:nvSpPr>
          <p:spPr>
            <a:xfrm>
              <a:off x="1396395"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3" name="tx63"/>
            <p:cNvSpPr/>
            <p:nvPr/>
          </p:nvSpPr>
          <p:spPr>
            <a:xfrm>
              <a:off x="1605196" y="28733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 name="tx64"/>
            <p:cNvSpPr/>
            <p:nvPr/>
          </p:nvSpPr>
          <p:spPr>
            <a:xfrm>
              <a:off x="1813998"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5" name="tx65"/>
            <p:cNvSpPr/>
            <p:nvPr/>
          </p:nvSpPr>
          <p:spPr>
            <a:xfrm>
              <a:off x="2022799" y="2905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6" name="tx66"/>
            <p:cNvSpPr/>
            <p:nvPr/>
          </p:nvSpPr>
          <p:spPr>
            <a:xfrm>
              <a:off x="2231601" y="28733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208093"/>
              <a:ext cx="1461609" cy="140702"/>
            </a:xfrm>
            <a:custGeom>
              <a:avLst/>
              <a:gdLst/>
              <a:ahLst/>
              <a:cxnLst/>
              <a:rect l="0" t="0" r="0" b="0"/>
              <a:pathLst>
                <a:path w="1461609" h="140702">
                  <a:moveTo>
                    <a:pt x="0" y="0"/>
                  </a:moveTo>
                  <a:lnTo>
                    <a:pt x="208801" y="0"/>
                  </a:lnTo>
                  <a:lnTo>
                    <a:pt x="417602" y="0"/>
                  </a:lnTo>
                  <a:lnTo>
                    <a:pt x="626404" y="140702"/>
                  </a:lnTo>
                  <a:lnTo>
                    <a:pt x="835205" y="119056"/>
                  </a:lnTo>
                  <a:lnTo>
                    <a:pt x="1044007" y="32469"/>
                  </a:lnTo>
                  <a:lnTo>
                    <a:pt x="1252808" y="75763"/>
                  </a:lnTo>
                  <a:lnTo>
                    <a:pt x="1461609" y="32469"/>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208093"/>
              <a:ext cx="1461609" cy="140702"/>
            </a:xfrm>
            <a:custGeom>
              <a:avLst/>
              <a:gdLst/>
              <a:ahLst/>
              <a:cxnLst/>
              <a:rect l="0" t="0" r="0" b="0"/>
              <a:pathLst>
                <a:path w="1461609" h="140702">
                  <a:moveTo>
                    <a:pt x="0" y="0"/>
                  </a:moveTo>
                  <a:lnTo>
                    <a:pt x="208801" y="0"/>
                  </a:lnTo>
                  <a:lnTo>
                    <a:pt x="417602" y="0"/>
                  </a:lnTo>
                  <a:lnTo>
                    <a:pt x="626404" y="140702"/>
                  </a:lnTo>
                  <a:lnTo>
                    <a:pt x="835205" y="119056"/>
                  </a:lnTo>
                  <a:lnTo>
                    <a:pt x="1044007" y="32469"/>
                  </a:lnTo>
                  <a:lnTo>
                    <a:pt x="1252808" y="75763"/>
                  </a:lnTo>
                  <a:lnTo>
                    <a:pt x="1461609" y="32469"/>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208093"/>
              <a:ext cx="1461609" cy="140702"/>
            </a:xfrm>
            <a:custGeom>
              <a:avLst/>
              <a:gdLst/>
              <a:ahLst/>
              <a:cxnLst/>
              <a:rect l="0" t="0" r="0" b="0"/>
              <a:pathLst>
                <a:path w="1461609" h="140702">
                  <a:moveTo>
                    <a:pt x="0" y="0"/>
                  </a:moveTo>
                  <a:lnTo>
                    <a:pt x="208801" y="0"/>
                  </a:lnTo>
                  <a:lnTo>
                    <a:pt x="417602" y="0"/>
                  </a:lnTo>
                  <a:lnTo>
                    <a:pt x="626404" y="140702"/>
                  </a:lnTo>
                  <a:lnTo>
                    <a:pt x="835205" y="119056"/>
                  </a:lnTo>
                  <a:lnTo>
                    <a:pt x="1044007" y="32469"/>
                  </a:lnTo>
                  <a:lnTo>
                    <a:pt x="1252808" y="75763"/>
                  </a:lnTo>
                  <a:lnTo>
                    <a:pt x="1461609" y="32469"/>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208093"/>
              <a:ext cx="1461609" cy="140702"/>
            </a:xfrm>
            <a:custGeom>
              <a:avLst/>
              <a:gdLst/>
              <a:ahLst/>
              <a:cxnLst/>
              <a:rect l="0" t="0" r="0" b="0"/>
              <a:pathLst>
                <a:path w="1461609" h="140702">
                  <a:moveTo>
                    <a:pt x="0" y="0"/>
                  </a:moveTo>
                  <a:lnTo>
                    <a:pt x="208801" y="0"/>
                  </a:lnTo>
                  <a:lnTo>
                    <a:pt x="417602" y="0"/>
                  </a:lnTo>
                  <a:lnTo>
                    <a:pt x="626404" y="140702"/>
                  </a:lnTo>
                  <a:lnTo>
                    <a:pt x="835205" y="119056"/>
                  </a:lnTo>
                  <a:lnTo>
                    <a:pt x="1044007" y="32469"/>
                  </a:lnTo>
                  <a:lnTo>
                    <a:pt x="1252808" y="75763"/>
                  </a:lnTo>
                  <a:lnTo>
                    <a:pt x="1461609" y="32469"/>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4030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1" name="tx91"/>
            <p:cNvSpPr/>
            <p:nvPr/>
          </p:nvSpPr>
          <p:spPr>
            <a:xfrm>
              <a:off x="978792" y="4030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2" name="tx92"/>
            <p:cNvSpPr/>
            <p:nvPr/>
          </p:nvSpPr>
          <p:spPr>
            <a:xfrm>
              <a:off x="1187593" y="4030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3" name="tx93"/>
            <p:cNvSpPr/>
            <p:nvPr/>
          </p:nvSpPr>
          <p:spPr>
            <a:xfrm>
              <a:off x="1396395" y="4168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4" name="tx94"/>
            <p:cNvSpPr/>
            <p:nvPr/>
          </p:nvSpPr>
          <p:spPr>
            <a:xfrm>
              <a:off x="1605196" y="4147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5" name="tx95"/>
            <p:cNvSpPr/>
            <p:nvPr/>
          </p:nvSpPr>
          <p:spPr>
            <a:xfrm>
              <a:off x="1813998" y="40620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 name="tx96"/>
            <p:cNvSpPr/>
            <p:nvPr/>
          </p:nvSpPr>
          <p:spPr>
            <a:xfrm>
              <a:off x="2022799" y="41037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 name="tx97"/>
            <p:cNvSpPr/>
            <p:nvPr/>
          </p:nvSpPr>
          <p:spPr>
            <a:xfrm>
              <a:off x="2231601" y="40620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341091"/>
              <a:ext cx="1461609" cy="259759"/>
            </a:xfrm>
            <a:custGeom>
              <a:avLst/>
              <a:gdLst/>
              <a:ahLst/>
              <a:cxnLst/>
              <a:rect l="0" t="0" r="0" b="0"/>
              <a:pathLst>
                <a:path w="1461609" h="259759">
                  <a:moveTo>
                    <a:pt x="0" y="75763"/>
                  </a:moveTo>
                  <a:lnTo>
                    <a:pt x="208801" y="43293"/>
                  </a:lnTo>
                  <a:lnTo>
                    <a:pt x="417602" y="32469"/>
                  </a:lnTo>
                  <a:lnTo>
                    <a:pt x="626404" y="0"/>
                  </a:lnTo>
                  <a:lnTo>
                    <a:pt x="835205" y="43293"/>
                  </a:lnTo>
                  <a:lnTo>
                    <a:pt x="1044007" y="108232"/>
                  </a:lnTo>
                  <a:lnTo>
                    <a:pt x="1252808" y="162349"/>
                  </a:lnTo>
                  <a:lnTo>
                    <a:pt x="1461609" y="259759"/>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341091"/>
              <a:ext cx="1461609" cy="259759"/>
            </a:xfrm>
            <a:custGeom>
              <a:avLst/>
              <a:gdLst/>
              <a:ahLst/>
              <a:cxnLst/>
              <a:rect l="0" t="0" r="0" b="0"/>
              <a:pathLst>
                <a:path w="1461609" h="259759">
                  <a:moveTo>
                    <a:pt x="0" y="75763"/>
                  </a:moveTo>
                  <a:lnTo>
                    <a:pt x="208801" y="43293"/>
                  </a:lnTo>
                  <a:lnTo>
                    <a:pt x="417602" y="32469"/>
                  </a:lnTo>
                  <a:lnTo>
                    <a:pt x="626404" y="0"/>
                  </a:lnTo>
                  <a:lnTo>
                    <a:pt x="835205" y="43293"/>
                  </a:lnTo>
                  <a:lnTo>
                    <a:pt x="1044007" y="108232"/>
                  </a:lnTo>
                  <a:lnTo>
                    <a:pt x="1252808" y="162349"/>
                  </a:lnTo>
                  <a:lnTo>
                    <a:pt x="1461609" y="259759"/>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341091"/>
              <a:ext cx="1461609" cy="259759"/>
            </a:xfrm>
            <a:custGeom>
              <a:avLst/>
              <a:gdLst/>
              <a:ahLst/>
              <a:cxnLst/>
              <a:rect l="0" t="0" r="0" b="0"/>
              <a:pathLst>
                <a:path w="1461609" h="259759">
                  <a:moveTo>
                    <a:pt x="0" y="75763"/>
                  </a:moveTo>
                  <a:lnTo>
                    <a:pt x="208801" y="43293"/>
                  </a:lnTo>
                  <a:lnTo>
                    <a:pt x="417602" y="32469"/>
                  </a:lnTo>
                  <a:lnTo>
                    <a:pt x="626404" y="0"/>
                  </a:lnTo>
                  <a:lnTo>
                    <a:pt x="835205" y="43293"/>
                  </a:lnTo>
                  <a:lnTo>
                    <a:pt x="1044007" y="108232"/>
                  </a:lnTo>
                  <a:lnTo>
                    <a:pt x="1252808" y="162349"/>
                  </a:lnTo>
                  <a:lnTo>
                    <a:pt x="1461609" y="259759"/>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341091"/>
              <a:ext cx="1461609" cy="259759"/>
            </a:xfrm>
            <a:custGeom>
              <a:avLst/>
              <a:gdLst/>
              <a:ahLst/>
              <a:cxnLst/>
              <a:rect l="0" t="0" r="0" b="0"/>
              <a:pathLst>
                <a:path w="1461609" h="259759">
                  <a:moveTo>
                    <a:pt x="0" y="75763"/>
                  </a:moveTo>
                  <a:lnTo>
                    <a:pt x="208801" y="43293"/>
                  </a:lnTo>
                  <a:lnTo>
                    <a:pt x="417602" y="32469"/>
                  </a:lnTo>
                  <a:lnTo>
                    <a:pt x="626404" y="0"/>
                  </a:lnTo>
                  <a:lnTo>
                    <a:pt x="835205" y="43293"/>
                  </a:lnTo>
                  <a:lnTo>
                    <a:pt x="1044007" y="108232"/>
                  </a:lnTo>
                  <a:lnTo>
                    <a:pt x="1252808" y="162349"/>
                  </a:lnTo>
                  <a:lnTo>
                    <a:pt x="1461609" y="259759"/>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2367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2" name="tx122"/>
            <p:cNvSpPr/>
            <p:nvPr/>
          </p:nvSpPr>
          <p:spPr>
            <a:xfrm>
              <a:off x="978792" y="5204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3" name="tx123"/>
            <p:cNvSpPr/>
            <p:nvPr/>
          </p:nvSpPr>
          <p:spPr>
            <a:xfrm>
              <a:off x="1187593" y="51934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4" name="tx124"/>
            <p:cNvSpPr/>
            <p:nvPr/>
          </p:nvSpPr>
          <p:spPr>
            <a:xfrm>
              <a:off x="1396395" y="5160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5" name="tx125"/>
            <p:cNvSpPr/>
            <p:nvPr/>
          </p:nvSpPr>
          <p:spPr>
            <a:xfrm>
              <a:off x="1605196" y="5204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6" name="tx126"/>
            <p:cNvSpPr/>
            <p:nvPr/>
          </p:nvSpPr>
          <p:spPr>
            <a:xfrm>
              <a:off x="1813998" y="52692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7" name="tx127"/>
            <p:cNvSpPr/>
            <p:nvPr/>
          </p:nvSpPr>
          <p:spPr>
            <a:xfrm>
              <a:off x="2022799" y="53233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8" name="tx128"/>
            <p:cNvSpPr/>
            <p:nvPr/>
          </p:nvSpPr>
          <p:spPr>
            <a:xfrm>
              <a:off x="2231601" y="5420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617398"/>
              <a:ext cx="1461609" cy="173172"/>
            </a:xfrm>
            <a:custGeom>
              <a:avLst/>
              <a:gdLst/>
              <a:ahLst/>
              <a:cxnLst/>
              <a:rect l="0" t="0" r="0" b="0"/>
              <a:pathLst>
                <a:path w="1461609" h="173172">
                  <a:moveTo>
                    <a:pt x="0" y="43293"/>
                  </a:moveTo>
                  <a:lnTo>
                    <a:pt x="208801" y="97409"/>
                  </a:lnTo>
                  <a:lnTo>
                    <a:pt x="417602" y="129879"/>
                  </a:lnTo>
                  <a:lnTo>
                    <a:pt x="626404" y="151526"/>
                  </a:lnTo>
                  <a:lnTo>
                    <a:pt x="835205" y="173172"/>
                  </a:lnTo>
                  <a:lnTo>
                    <a:pt x="1044007" y="0"/>
                  </a:lnTo>
                  <a:lnTo>
                    <a:pt x="1252808" y="97409"/>
                  </a:lnTo>
                  <a:lnTo>
                    <a:pt x="1461609" y="129879"/>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617398"/>
              <a:ext cx="1461609" cy="173172"/>
            </a:xfrm>
            <a:custGeom>
              <a:avLst/>
              <a:gdLst/>
              <a:ahLst/>
              <a:cxnLst/>
              <a:rect l="0" t="0" r="0" b="0"/>
              <a:pathLst>
                <a:path w="1461609" h="173172">
                  <a:moveTo>
                    <a:pt x="0" y="43293"/>
                  </a:moveTo>
                  <a:lnTo>
                    <a:pt x="208801" y="97409"/>
                  </a:lnTo>
                  <a:lnTo>
                    <a:pt x="417602" y="129879"/>
                  </a:lnTo>
                  <a:lnTo>
                    <a:pt x="626404" y="151526"/>
                  </a:lnTo>
                  <a:lnTo>
                    <a:pt x="835205" y="173172"/>
                  </a:lnTo>
                  <a:lnTo>
                    <a:pt x="1044007" y="0"/>
                  </a:lnTo>
                  <a:lnTo>
                    <a:pt x="1252808" y="97409"/>
                  </a:lnTo>
                  <a:lnTo>
                    <a:pt x="1461609" y="129879"/>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617398"/>
              <a:ext cx="1461609" cy="173172"/>
            </a:xfrm>
            <a:custGeom>
              <a:avLst/>
              <a:gdLst/>
              <a:ahLst/>
              <a:cxnLst/>
              <a:rect l="0" t="0" r="0" b="0"/>
              <a:pathLst>
                <a:path w="1461609" h="173172">
                  <a:moveTo>
                    <a:pt x="0" y="43293"/>
                  </a:moveTo>
                  <a:lnTo>
                    <a:pt x="208801" y="97409"/>
                  </a:lnTo>
                  <a:lnTo>
                    <a:pt x="417602" y="129879"/>
                  </a:lnTo>
                  <a:lnTo>
                    <a:pt x="626404" y="151526"/>
                  </a:lnTo>
                  <a:lnTo>
                    <a:pt x="835205" y="173172"/>
                  </a:lnTo>
                  <a:lnTo>
                    <a:pt x="1044007" y="0"/>
                  </a:lnTo>
                  <a:lnTo>
                    <a:pt x="1252808" y="97409"/>
                  </a:lnTo>
                  <a:lnTo>
                    <a:pt x="1461609" y="129879"/>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617398"/>
              <a:ext cx="1461609" cy="173172"/>
            </a:xfrm>
            <a:custGeom>
              <a:avLst/>
              <a:gdLst/>
              <a:ahLst/>
              <a:cxnLst/>
              <a:rect l="0" t="0" r="0" b="0"/>
              <a:pathLst>
                <a:path w="1461609" h="173172">
                  <a:moveTo>
                    <a:pt x="0" y="43293"/>
                  </a:moveTo>
                  <a:lnTo>
                    <a:pt x="208801" y="97409"/>
                  </a:lnTo>
                  <a:lnTo>
                    <a:pt x="417602" y="129879"/>
                  </a:lnTo>
                  <a:lnTo>
                    <a:pt x="626404" y="151526"/>
                  </a:lnTo>
                  <a:lnTo>
                    <a:pt x="835205" y="173172"/>
                  </a:lnTo>
                  <a:lnTo>
                    <a:pt x="1044007" y="0"/>
                  </a:lnTo>
                  <a:lnTo>
                    <a:pt x="1252808" y="97409"/>
                  </a:lnTo>
                  <a:lnTo>
                    <a:pt x="1461609" y="129879"/>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4818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53" name="tx153"/>
            <p:cNvSpPr/>
            <p:nvPr/>
          </p:nvSpPr>
          <p:spPr>
            <a:xfrm>
              <a:off x="2656152" y="1534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54" name="tx154"/>
            <p:cNvSpPr/>
            <p:nvPr/>
          </p:nvSpPr>
          <p:spPr>
            <a:xfrm>
              <a:off x="2864953" y="15671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55" name="tx155"/>
            <p:cNvSpPr/>
            <p:nvPr/>
          </p:nvSpPr>
          <p:spPr>
            <a:xfrm>
              <a:off x="3073755"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56" name="tx156"/>
            <p:cNvSpPr/>
            <p:nvPr/>
          </p:nvSpPr>
          <p:spPr>
            <a:xfrm>
              <a:off x="3282556" y="16104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57" name="tx157"/>
            <p:cNvSpPr/>
            <p:nvPr/>
          </p:nvSpPr>
          <p:spPr>
            <a:xfrm>
              <a:off x="3491358" y="1437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58" name="tx158"/>
            <p:cNvSpPr/>
            <p:nvPr/>
          </p:nvSpPr>
          <p:spPr>
            <a:xfrm>
              <a:off x="3700159" y="1534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59" name="tx159"/>
            <p:cNvSpPr/>
            <p:nvPr/>
          </p:nvSpPr>
          <p:spPr>
            <a:xfrm>
              <a:off x="3908960" y="15671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912746"/>
              <a:ext cx="1461609" cy="140702"/>
            </a:xfrm>
            <a:custGeom>
              <a:avLst/>
              <a:gdLst/>
              <a:ahLst/>
              <a:cxnLst/>
              <a:rect l="0" t="0" r="0" b="0"/>
              <a:pathLst>
                <a:path w="1461609" h="140702">
                  <a:moveTo>
                    <a:pt x="0" y="140702"/>
                  </a:moveTo>
                  <a:lnTo>
                    <a:pt x="208801" y="119056"/>
                  </a:lnTo>
                  <a:lnTo>
                    <a:pt x="417602" y="108232"/>
                  </a:lnTo>
                  <a:lnTo>
                    <a:pt x="626404" y="86586"/>
                  </a:lnTo>
                  <a:lnTo>
                    <a:pt x="835205" y="75763"/>
                  </a:lnTo>
                  <a:lnTo>
                    <a:pt x="1044007" y="54116"/>
                  </a:lnTo>
                  <a:lnTo>
                    <a:pt x="1252808" y="10823"/>
                  </a:lnTo>
                  <a:lnTo>
                    <a:pt x="1461609" y="0"/>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912746"/>
              <a:ext cx="1461609" cy="140702"/>
            </a:xfrm>
            <a:custGeom>
              <a:avLst/>
              <a:gdLst/>
              <a:ahLst/>
              <a:cxnLst/>
              <a:rect l="0" t="0" r="0" b="0"/>
              <a:pathLst>
                <a:path w="1461609" h="140702">
                  <a:moveTo>
                    <a:pt x="0" y="140702"/>
                  </a:moveTo>
                  <a:lnTo>
                    <a:pt x="208801" y="119056"/>
                  </a:lnTo>
                  <a:lnTo>
                    <a:pt x="417602" y="108232"/>
                  </a:lnTo>
                  <a:lnTo>
                    <a:pt x="626404" y="86586"/>
                  </a:lnTo>
                  <a:lnTo>
                    <a:pt x="835205" y="75763"/>
                  </a:lnTo>
                  <a:lnTo>
                    <a:pt x="1044007" y="54116"/>
                  </a:lnTo>
                  <a:lnTo>
                    <a:pt x="1252808" y="10823"/>
                  </a:lnTo>
                  <a:lnTo>
                    <a:pt x="1461609" y="0"/>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912746"/>
              <a:ext cx="1461609" cy="140702"/>
            </a:xfrm>
            <a:custGeom>
              <a:avLst/>
              <a:gdLst/>
              <a:ahLst/>
              <a:cxnLst/>
              <a:rect l="0" t="0" r="0" b="0"/>
              <a:pathLst>
                <a:path w="1461609" h="140702">
                  <a:moveTo>
                    <a:pt x="0" y="140702"/>
                  </a:moveTo>
                  <a:lnTo>
                    <a:pt x="208801" y="119056"/>
                  </a:lnTo>
                  <a:lnTo>
                    <a:pt x="417602" y="108232"/>
                  </a:lnTo>
                  <a:lnTo>
                    <a:pt x="626404" y="86586"/>
                  </a:lnTo>
                  <a:lnTo>
                    <a:pt x="835205" y="75763"/>
                  </a:lnTo>
                  <a:lnTo>
                    <a:pt x="1044007" y="54116"/>
                  </a:lnTo>
                  <a:lnTo>
                    <a:pt x="1252808" y="10823"/>
                  </a:lnTo>
                  <a:lnTo>
                    <a:pt x="1461609" y="0"/>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912746"/>
              <a:ext cx="1461609" cy="140702"/>
            </a:xfrm>
            <a:custGeom>
              <a:avLst/>
              <a:gdLst/>
              <a:ahLst/>
              <a:cxnLst/>
              <a:rect l="0" t="0" r="0" b="0"/>
              <a:pathLst>
                <a:path w="1461609" h="140702">
                  <a:moveTo>
                    <a:pt x="0" y="140702"/>
                  </a:moveTo>
                  <a:lnTo>
                    <a:pt x="208801" y="119056"/>
                  </a:lnTo>
                  <a:lnTo>
                    <a:pt x="417602" y="108232"/>
                  </a:lnTo>
                  <a:lnTo>
                    <a:pt x="626404" y="86586"/>
                  </a:lnTo>
                  <a:lnTo>
                    <a:pt x="835205" y="75763"/>
                  </a:lnTo>
                  <a:lnTo>
                    <a:pt x="1044007" y="54116"/>
                  </a:lnTo>
                  <a:lnTo>
                    <a:pt x="1252808" y="10823"/>
                  </a:lnTo>
                  <a:lnTo>
                    <a:pt x="1461609" y="0"/>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8733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84" name="tx184"/>
            <p:cNvSpPr/>
            <p:nvPr/>
          </p:nvSpPr>
          <p:spPr>
            <a:xfrm>
              <a:off x="2656152" y="2851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85" name="tx185"/>
            <p:cNvSpPr/>
            <p:nvPr/>
          </p:nvSpPr>
          <p:spPr>
            <a:xfrm>
              <a:off x="2864953" y="2840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86" name="tx186"/>
            <p:cNvSpPr/>
            <p:nvPr/>
          </p:nvSpPr>
          <p:spPr>
            <a:xfrm>
              <a:off x="3073755" y="2819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87" name="tx187"/>
            <p:cNvSpPr/>
            <p:nvPr/>
          </p:nvSpPr>
          <p:spPr>
            <a:xfrm>
              <a:off x="3282556" y="2809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88" name="tx188"/>
            <p:cNvSpPr/>
            <p:nvPr/>
          </p:nvSpPr>
          <p:spPr>
            <a:xfrm>
              <a:off x="3491358"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89" name="tx189"/>
            <p:cNvSpPr/>
            <p:nvPr/>
          </p:nvSpPr>
          <p:spPr>
            <a:xfrm>
              <a:off x="3700159" y="27460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90" name="tx190"/>
            <p:cNvSpPr/>
            <p:nvPr/>
          </p:nvSpPr>
          <p:spPr>
            <a:xfrm>
              <a:off x="3908960" y="27326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833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15" name="tx215"/>
            <p:cNvSpPr/>
            <p:nvPr/>
          </p:nvSpPr>
          <p:spPr>
            <a:xfrm>
              <a:off x="2656152" y="38547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16" name="tx216"/>
            <p:cNvSpPr/>
            <p:nvPr/>
          </p:nvSpPr>
          <p:spPr>
            <a:xfrm>
              <a:off x="2864953"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17" name="tx217"/>
            <p:cNvSpPr/>
            <p:nvPr/>
          </p:nvSpPr>
          <p:spPr>
            <a:xfrm>
              <a:off x="3073755" y="437463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218" name="tx218"/>
            <p:cNvSpPr/>
            <p:nvPr/>
          </p:nvSpPr>
          <p:spPr>
            <a:xfrm>
              <a:off x="3282556" y="3984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19" name="tx219"/>
            <p:cNvSpPr/>
            <p:nvPr/>
          </p:nvSpPr>
          <p:spPr>
            <a:xfrm>
              <a:off x="3491358" y="4006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20" name="tx220"/>
            <p:cNvSpPr/>
            <p:nvPr/>
          </p:nvSpPr>
          <p:spPr>
            <a:xfrm>
              <a:off x="3700159" y="40387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1" name="tx221"/>
            <p:cNvSpPr/>
            <p:nvPr/>
          </p:nvSpPr>
          <p:spPr>
            <a:xfrm>
              <a:off x="3908960" y="40387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503441"/>
              <a:ext cx="1461609" cy="97409"/>
            </a:xfrm>
            <a:custGeom>
              <a:avLst/>
              <a:gdLst/>
              <a:ahLst/>
              <a:cxnLst/>
              <a:rect l="0" t="0" r="0" b="0"/>
              <a:pathLst>
                <a:path w="1461609" h="97409">
                  <a:moveTo>
                    <a:pt x="0" y="97409"/>
                  </a:moveTo>
                  <a:lnTo>
                    <a:pt x="208801" y="86586"/>
                  </a:lnTo>
                  <a:lnTo>
                    <a:pt x="417602" y="54116"/>
                  </a:lnTo>
                  <a:lnTo>
                    <a:pt x="626404" y="32469"/>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503441"/>
              <a:ext cx="1461609" cy="97409"/>
            </a:xfrm>
            <a:custGeom>
              <a:avLst/>
              <a:gdLst/>
              <a:ahLst/>
              <a:cxnLst/>
              <a:rect l="0" t="0" r="0" b="0"/>
              <a:pathLst>
                <a:path w="1461609" h="97409">
                  <a:moveTo>
                    <a:pt x="0" y="97409"/>
                  </a:moveTo>
                  <a:lnTo>
                    <a:pt x="208801" y="86586"/>
                  </a:lnTo>
                  <a:lnTo>
                    <a:pt x="417602" y="54116"/>
                  </a:lnTo>
                  <a:lnTo>
                    <a:pt x="626404" y="32469"/>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503441"/>
              <a:ext cx="1461609" cy="97409"/>
            </a:xfrm>
            <a:custGeom>
              <a:avLst/>
              <a:gdLst/>
              <a:ahLst/>
              <a:cxnLst/>
              <a:rect l="0" t="0" r="0" b="0"/>
              <a:pathLst>
                <a:path w="1461609" h="97409">
                  <a:moveTo>
                    <a:pt x="0" y="97409"/>
                  </a:moveTo>
                  <a:lnTo>
                    <a:pt x="208801" y="86586"/>
                  </a:lnTo>
                  <a:lnTo>
                    <a:pt x="417602" y="54116"/>
                  </a:lnTo>
                  <a:lnTo>
                    <a:pt x="626404" y="32469"/>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503441"/>
              <a:ext cx="1461609" cy="97409"/>
            </a:xfrm>
            <a:custGeom>
              <a:avLst/>
              <a:gdLst/>
              <a:ahLst/>
              <a:cxnLst/>
              <a:rect l="0" t="0" r="0" b="0"/>
              <a:pathLst>
                <a:path w="1461609" h="97409">
                  <a:moveTo>
                    <a:pt x="0" y="97409"/>
                  </a:moveTo>
                  <a:lnTo>
                    <a:pt x="208801" y="86586"/>
                  </a:lnTo>
                  <a:lnTo>
                    <a:pt x="417602" y="54116"/>
                  </a:lnTo>
                  <a:lnTo>
                    <a:pt x="626404" y="32469"/>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420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46" name="tx246"/>
            <p:cNvSpPr/>
            <p:nvPr/>
          </p:nvSpPr>
          <p:spPr>
            <a:xfrm>
              <a:off x="2656152" y="5409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47" name="tx247"/>
            <p:cNvSpPr/>
            <p:nvPr/>
          </p:nvSpPr>
          <p:spPr>
            <a:xfrm>
              <a:off x="2864953" y="53787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48" name="tx248"/>
            <p:cNvSpPr/>
            <p:nvPr/>
          </p:nvSpPr>
          <p:spPr>
            <a:xfrm>
              <a:off x="3073755" y="53557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9" name="tx249"/>
            <p:cNvSpPr/>
            <p:nvPr/>
          </p:nvSpPr>
          <p:spPr>
            <a:xfrm>
              <a:off x="3282556" y="53233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50" name="tx250"/>
            <p:cNvSpPr/>
            <p:nvPr/>
          </p:nvSpPr>
          <p:spPr>
            <a:xfrm>
              <a:off x="3491358" y="53233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51" name="tx251"/>
            <p:cNvSpPr/>
            <p:nvPr/>
          </p:nvSpPr>
          <p:spPr>
            <a:xfrm>
              <a:off x="3700159" y="53233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52" name="tx252"/>
            <p:cNvSpPr/>
            <p:nvPr/>
          </p:nvSpPr>
          <p:spPr>
            <a:xfrm>
              <a:off x="3908960" y="53233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617398"/>
              <a:ext cx="1461609" cy="173172"/>
            </a:xfrm>
            <a:custGeom>
              <a:avLst/>
              <a:gdLst/>
              <a:ahLst/>
              <a:cxnLst/>
              <a:rect l="0" t="0" r="0" b="0"/>
              <a:pathLst>
                <a:path w="1461609" h="173172">
                  <a:moveTo>
                    <a:pt x="0" y="0"/>
                  </a:moveTo>
                  <a:lnTo>
                    <a:pt x="208801" y="21646"/>
                  </a:lnTo>
                  <a:lnTo>
                    <a:pt x="417602" y="162349"/>
                  </a:lnTo>
                  <a:lnTo>
                    <a:pt x="626404" y="173172"/>
                  </a:lnTo>
                  <a:lnTo>
                    <a:pt x="835205" y="151526"/>
                  </a:lnTo>
                  <a:lnTo>
                    <a:pt x="1044007" y="151526"/>
                  </a:lnTo>
                  <a:lnTo>
                    <a:pt x="1252808" y="151526"/>
                  </a:lnTo>
                  <a:lnTo>
                    <a:pt x="1461609" y="151526"/>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617398"/>
              <a:ext cx="1461609" cy="173172"/>
            </a:xfrm>
            <a:custGeom>
              <a:avLst/>
              <a:gdLst/>
              <a:ahLst/>
              <a:cxnLst/>
              <a:rect l="0" t="0" r="0" b="0"/>
              <a:pathLst>
                <a:path w="1461609" h="173172">
                  <a:moveTo>
                    <a:pt x="0" y="0"/>
                  </a:moveTo>
                  <a:lnTo>
                    <a:pt x="208801" y="21646"/>
                  </a:lnTo>
                  <a:lnTo>
                    <a:pt x="417602" y="162349"/>
                  </a:lnTo>
                  <a:lnTo>
                    <a:pt x="626404" y="173172"/>
                  </a:lnTo>
                  <a:lnTo>
                    <a:pt x="835205" y="151526"/>
                  </a:lnTo>
                  <a:lnTo>
                    <a:pt x="1044007" y="151526"/>
                  </a:lnTo>
                  <a:lnTo>
                    <a:pt x="1252808" y="151526"/>
                  </a:lnTo>
                  <a:lnTo>
                    <a:pt x="1461609" y="151526"/>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617398"/>
              <a:ext cx="1461609" cy="173172"/>
            </a:xfrm>
            <a:custGeom>
              <a:avLst/>
              <a:gdLst/>
              <a:ahLst/>
              <a:cxnLst/>
              <a:rect l="0" t="0" r="0" b="0"/>
              <a:pathLst>
                <a:path w="1461609" h="173172">
                  <a:moveTo>
                    <a:pt x="0" y="0"/>
                  </a:moveTo>
                  <a:lnTo>
                    <a:pt x="208801" y="21646"/>
                  </a:lnTo>
                  <a:lnTo>
                    <a:pt x="417602" y="162349"/>
                  </a:lnTo>
                  <a:lnTo>
                    <a:pt x="626404" y="173172"/>
                  </a:lnTo>
                  <a:lnTo>
                    <a:pt x="835205" y="151526"/>
                  </a:lnTo>
                  <a:lnTo>
                    <a:pt x="1044007" y="151526"/>
                  </a:lnTo>
                  <a:lnTo>
                    <a:pt x="1252808" y="151526"/>
                  </a:lnTo>
                  <a:lnTo>
                    <a:pt x="1461609" y="151526"/>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617398"/>
              <a:ext cx="1461609" cy="173172"/>
            </a:xfrm>
            <a:custGeom>
              <a:avLst/>
              <a:gdLst/>
              <a:ahLst/>
              <a:cxnLst/>
              <a:rect l="0" t="0" r="0" b="0"/>
              <a:pathLst>
                <a:path w="1461609" h="173172">
                  <a:moveTo>
                    <a:pt x="0" y="0"/>
                  </a:moveTo>
                  <a:lnTo>
                    <a:pt x="208801" y="21646"/>
                  </a:lnTo>
                  <a:lnTo>
                    <a:pt x="417602" y="162349"/>
                  </a:lnTo>
                  <a:lnTo>
                    <a:pt x="626404" y="173172"/>
                  </a:lnTo>
                  <a:lnTo>
                    <a:pt x="835205" y="151526"/>
                  </a:lnTo>
                  <a:lnTo>
                    <a:pt x="1044007" y="151526"/>
                  </a:lnTo>
                  <a:lnTo>
                    <a:pt x="1252808" y="151526"/>
                  </a:lnTo>
                  <a:lnTo>
                    <a:pt x="1461609" y="151526"/>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437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77" name="tx277"/>
            <p:cNvSpPr/>
            <p:nvPr/>
          </p:nvSpPr>
          <p:spPr>
            <a:xfrm>
              <a:off x="4333512" y="14615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78" name="tx278"/>
            <p:cNvSpPr/>
            <p:nvPr/>
          </p:nvSpPr>
          <p:spPr>
            <a:xfrm>
              <a:off x="4542313" y="1599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79" name="tx279"/>
            <p:cNvSpPr/>
            <p:nvPr/>
          </p:nvSpPr>
          <p:spPr>
            <a:xfrm>
              <a:off x="4751115" y="16104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80" name="tx280"/>
            <p:cNvSpPr/>
            <p:nvPr/>
          </p:nvSpPr>
          <p:spPr>
            <a:xfrm>
              <a:off x="4959916"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1" name="tx281"/>
            <p:cNvSpPr/>
            <p:nvPr/>
          </p:nvSpPr>
          <p:spPr>
            <a:xfrm>
              <a:off x="5168718"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2" name="tx282"/>
            <p:cNvSpPr/>
            <p:nvPr/>
          </p:nvSpPr>
          <p:spPr>
            <a:xfrm>
              <a:off x="5377519"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5586320"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836983"/>
              <a:ext cx="1461609" cy="162349"/>
            </a:xfrm>
            <a:custGeom>
              <a:avLst/>
              <a:gdLst/>
              <a:ahLst/>
              <a:cxnLst/>
              <a:rect l="0" t="0" r="0" b="0"/>
              <a:pathLst>
                <a:path w="1461609" h="162349">
                  <a:moveTo>
                    <a:pt x="0" y="32469"/>
                  </a:moveTo>
                  <a:lnTo>
                    <a:pt x="208801" y="0"/>
                  </a:lnTo>
                  <a:lnTo>
                    <a:pt x="417602" y="43293"/>
                  </a:lnTo>
                  <a:lnTo>
                    <a:pt x="626404" y="86586"/>
                  </a:lnTo>
                  <a:lnTo>
                    <a:pt x="835205" y="162349"/>
                  </a:lnTo>
                  <a:lnTo>
                    <a:pt x="1044007" y="129879"/>
                  </a:lnTo>
                  <a:lnTo>
                    <a:pt x="1252808" y="97409"/>
                  </a:lnTo>
                  <a:lnTo>
                    <a:pt x="1461609" y="75763"/>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836983"/>
              <a:ext cx="1461609" cy="162349"/>
            </a:xfrm>
            <a:custGeom>
              <a:avLst/>
              <a:gdLst/>
              <a:ahLst/>
              <a:cxnLst/>
              <a:rect l="0" t="0" r="0" b="0"/>
              <a:pathLst>
                <a:path w="1461609" h="162349">
                  <a:moveTo>
                    <a:pt x="0" y="32469"/>
                  </a:moveTo>
                  <a:lnTo>
                    <a:pt x="208801" y="0"/>
                  </a:lnTo>
                  <a:lnTo>
                    <a:pt x="417602" y="43293"/>
                  </a:lnTo>
                  <a:lnTo>
                    <a:pt x="626404" y="86586"/>
                  </a:lnTo>
                  <a:lnTo>
                    <a:pt x="835205" y="162349"/>
                  </a:lnTo>
                  <a:lnTo>
                    <a:pt x="1044007" y="129879"/>
                  </a:lnTo>
                  <a:lnTo>
                    <a:pt x="1252808" y="97409"/>
                  </a:lnTo>
                  <a:lnTo>
                    <a:pt x="1461609" y="75763"/>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836983"/>
              <a:ext cx="1461609" cy="162349"/>
            </a:xfrm>
            <a:custGeom>
              <a:avLst/>
              <a:gdLst/>
              <a:ahLst/>
              <a:cxnLst/>
              <a:rect l="0" t="0" r="0" b="0"/>
              <a:pathLst>
                <a:path w="1461609" h="162349">
                  <a:moveTo>
                    <a:pt x="0" y="32469"/>
                  </a:moveTo>
                  <a:lnTo>
                    <a:pt x="208801" y="0"/>
                  </a:lnTo>
                  <a:lnTo>
                    <a:pt x="417602" y="43293"/>
                  </a:lnTo>
                  <a:lnTo>
                    <a:pt x="626404" y="86586"/>
                  </a:lnTo>
                  <a:lnTo>
                    <a:pt x="835205" y="162349"/>
                  </a:lnTo>
                  <a:lnTo>
                    <a:pt x="1044007" y="129879"/>
                  </a:lnTo>
                  <a:lnTo>
                    <a:pt x="1252808" y="97409"/>
                  </a:lnTo>
                  <a:lnTo>
                    <a:pt x="1461609" y="75763"/>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836983"/>
              <a:ext cx="1461609" cy="162349"/>
            </a:xfrm>
            <a:custGeom>
              <a:avLst/>
              <a:gdLst/>
              <a:ahLst/>
              <a:cxnLst/>
              <a:rect l="0" t="0" r="0" b="0"/>
              <a:pathLst>
                <a:path w="1461609" h="162349">
                  <a:moveTo>
                    <a:pt x="0" y="32469"/>
                  </a:moveTo>
                  <a:lnTo>
                    <a:pt x="208801" y="0"/>
                  </a:lnTo>
                  <a:lnTo>
                    <a:pt x="417602" y="43293"/>
                  </a:lnTo>
                  <a:lnTo>
                    <a:pt x="626404" y="86586"/>
                  </a:lnTo>
                  <a:lnTo>
                    <a:pt x="835205" y="162349"/>
                  </a:lnTo>
                  <a:lnTo>
                    <a:pt x="1044007" y="129879"/>
                  </a:lnTo>
                  <a:lnTo>
                    <a:pt x="1252808" y="97409"/>
                  </a:lnTo>
                  <a:lnTo>
                    <a:pt x="1461609" y="75763"/>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689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4333512" y="2656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4542313" y="27001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10" name="tx310"/>
            <p:cNvSpPr/>
            <p:nvPr/>
          </p:nvSpPr>
          <p:spPr>
            <a:xfrm>
              <a:off x="4751115" y="27460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4959916" y="2819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2" name="tx312"/>
            <p:cNvSpPr/>
            <p:nvPr/>
          </p:nvSpPr>
          <p:spPr>
            <a:xfrm>
              <a:off x="5168718"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13" name="tx313"/>
            <p:cNvSpPr/>
            <p:nvPr/>
          </p:nvSpPr>
          <p:spPr>
            <a:xfrm>
              <a:off x="5377519"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5586320" y="27326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4262210"/>
              <a:ext cx="1461609" cy="162349"/>
            </a:xfrm>
            <a:custGeom>
              <a:avLst/>
              <a:gdLst/>
              <a:ahLst/>
              <a:cxnLst/>
              <a:rect l="0" t="0" r="0" b="0"/>
              <a:pathLst>
                <a:path w="1461609" h="162349">
                  <a:moveTo>
                    <a:pt x="0" y="32469"/>
                  </a:moveTo>
                  <a:lnTo>
                    <a:pt x="208801" y="0"/>
                  </a:lnTo>
                  <a:lnTo>
                    <a:pt x="417602" y="21646"/>
                  </a:lnTo>
                  <a:lnTo>
                    <a:pt x="626404" y="162349"/>
                  </a:lnTo>
                  <a:lnTo>
                    <a:pt x="835205" y="97409"/>
                  </a:lnTo>
                  <a:lnTo>
                    <a:pt x="1044007" y="10823"/>
                  </a:lnTo>
                  <a:lnTo>
                    <a:pt x="1252808" y="10823"/>
                  </a:lnTo>
                  <a:lnTo>
                    <a:pt x="1461609" y="21646"/>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4262210"/>
              <a:ext cx="1461609" cy="162349"/>
            </a:xfrm>
            <a:custGeom>
              <a:avLst/>
              <a:gdLst/>
              <a:ahLst/>
              <a:cxnLst/>
              <a:rect l="0" t="0" r="0" b="0"/>
              <a:pathLst>
                <a:path w="1461609" h="162349">
                  <a:moveTo>
                    <a:pt x="0" y="32469"/>
                  </a:moveTo>
                  <a:lnTo>
                    <a:pt x="208801" y="0"/>
                  </a:lnTo>
                  <a:lnTo>
                    <a:pt x="417602" y="21646"/>
                  </a:lnTo>
                  <a:lnTo>
                    <a:pt x="626404" y="162349"/>
                  </a:lnTo>
                  <a:lnTo>
                    <a:pt x="835205" y="97409"/>
                  </a:lnTo>
                  <a:lnTo>
                    <a:pt x="1044007" y="10823"/>
                  </a:lnTo>
                  <a:lnTo>
                    <a:pt x="1252808" y="10823"/>
                  </a:lnTo>
                  <a:lnTo>
                    <a:pt x="1461609" y="21646"/>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4262210"/>
              <a:ext cx="1461609" cy="162349"/>
            </a:xfrm>
            <a:custGeom>
              <a:avLst/>
              <a:gdLst/>
              <a:ahLst/>
              <a:cxnLst/>
              <a:rect l="0" t="0" r="0" b="0"/>
              <a:pathLst>
                <a:path w="1461609" h="162349">
                  <a:moveTo>
                    <a:pt x="0" y="32469"/>
                  </a:moveTo>
                  <a:lnTo>
                    <a:pt x="208801" y="0"/>
                  </a:lnTo>
                  <a:lnTo>
                    <a:pt x="417602" y="21646"/>
                  </a:lnTo>
                  <a:lnTo>
                    <a:pt x="626404" y="162349"/>
                  </a:lnTo>
                  <a:lnTo>
                    <a:pt x="835205" y="97409"/>
                  </a:lnTo>
                  <a:lnTo>
                    <a:pt x="1044007" y="10823"/>
                  </a:lnTo>
                  <a:lnTo>
                    <a:pt x="1252808" y="10823"/>
                  </a:lnTo>
                  <a:lnTo>
                    <a:pt x="1461609" y="21646"/>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4262210"/>
              <a:ext cx="1461609" cy="162349"/>
            </a:xfrm>
            <a:custGeom>
              <a:avLst/>
              <a:gdLst/>
              <a:ahLst/>
              <a:cxnLst/>
              <a:rect l="0" t="0" r="0" b="0"/>
              <a:pathLst>
                <a:path w="1461609" h="162349">
                  <a:moveTo>
                    <a:pt x="0" y="32469"/>
                  </a:moveTo>
                  <a:lnTo>
                    <a:pt x="208801" y="0"/>
                  </a:lnTo>
                  <a:lnTo>
                    <a:pt x="417602" y="21646"/>
                  </a:lnTo>
                  <a:lnTo>
                    <a:pt x="626404" y="162349"/>
                  </a:lnTo>
                  <a:lnTo>
                    <a:pt x="835205" y="97409"/>
                  </a:lnTo>
                  <a:lnTo>
                    <a:pt x="1044007" y="10823"/>
                  </a:lnTo>
                  <a:lnTo>
                    <a:pt x="1252808" y="10823"/>
                  </a:lnTo>
                  <a:lnTo>
                    <a:pt x="1461609" y="21646"/>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41145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9" name="tx339"/>
            <p:cNvSpPr/>
            <p:nvPr/>
          </p:nvSpPr>
          <p:spPr>
            <a:xfrm>
              <a:off x="4333512" y="408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40" name="tx340"/>
            <p:cNvSpPr/>
            <p:nvPr/>
          </p:nvSpPr>
          <p:spPr>
            <a:xfrm>
              <a:off x="4542313" y="41037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41" name="tx341"/>
            <p:cNvSpPr/>
            <p:nvPr/>
          </p:nvSpPr>
          <p:spPr>
            <a:xfrm>
              <a:off x="4751115" y="4245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342" name="tx342"/>
            <p:cNvSpPr/>
            <p:nvPr/>
          </p:nvSpPr>
          <p:spPr>
            <a:xfrm>
              <a:off x="4959916" y="4179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3" name="tx343"/>
            <p:cNvSpPr/>
            <p:nvPr/>
          </p:nvSpPr>
          <p:spPr>
            <a:xfrm>
              <a:off x="5168718" y="40942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4" name="tx344"/>
            <p:cNvSpPr/>
            <p:nvPr/>
          </p:nvSpPr>
          <p:spPr>
            <a:xfrm>
              <a:off x="5377519" y="40942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5" name="tx345"/>
            <p:cNvSpPr/>
            <p:nvPr/>
          </p:nvSpPr>
          <p:spPr>
            <a:xfrm>
              <a:off x="5586320" y="41037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449324"/>
              <a:ext cx="1461609" cy="129879"/>
            </a:xfrm>
            <a:custGeom>
              <a:avLst/>
              <a:gdLst/>
              <a:ahLst/>
              <a:cxnLst/>
              <a:rect l="0" t="0" r="0" b="0"/>
              <a:pathLst>
                <a:path w="1461609" h="129879">
                  <a:moveTo>
                    <a:pt x="0" y="97409"/>
                  </a:moveTo>
                  <a:lnTo>
                    <a:pt x="208801" y="43293"/>
                  </a:lnTo>
                  <a:lnTo>
                    <a:pt x="417602" y="119056"/>
                  </a:lnTo>
                  <a:lnTo>
                    <a:pt x="626404" y="119056"/>
                  </a:lnTo>
                  <a:lnTo>
                    <a:pt x="835205" y="129879"/>
                  </a:lnTo>
                  <a:lnTo>
                    <a:pt x="1044007" y="97409"/>
                  </a:lnTo>
                  <a:lnTo>
                    <a:pt x="1252808" y="0"/>
                  </a:lnTo>
                  <a:lnTo>
                    <a:pt x="1461609" y="64939"/>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449324"/>
              <a:ext cx="1461609" cy="129879"/>
            </a:xfrm>
            <a:custGeom>
              <a:avLst/>
              <a:gdLst/>
              <a:ahLst/>
              <a:cxnLst/>
              <a:rect l="0" t="0" r="0" b="0"/>
              <a:pathLst>
                <a:path w="1461609" h="129879">
                  <a:moveTo>
                    <a:pt x="0" y="97409"/>
                  </a:moveTo>
                  <a:lnTo>
                    <a:pt x="208801" y="43293"/>
                  </a:lnTo>
                  <a:lnTo>
                    <a:pt x="417602" y="119056"/>
                  </a:lnTo>
                  <a:lnTo>
                    <a:pt x="626404" y="119056"/>
                  </a:lnTo>
                  <a:lnTo>
                    <a:pt x="835205" y="129879"/>
                  </a:lnTo>
                  <a:lnTo>
                    <a:pt x="1044007" y="97409"/>
                  </a:lnTo>
                  <a:lnTo>
                    <a:pt x="1252808" y="0"/>
                  </a:lnTo>
                  <a:lnTo>
                    <a:pt x="1461609" y="64939"/>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449324"/>
              <a:ext cx="1461609" cy="129879"/>
            </a:xfrm>
            <a:custGeom>
              <a:avLst/>
              <a:gdLst/>
              <a:ahLst/>
              <a:cxnLst/>
              <a:rect l="0" t="0" r="0" b="0"/>
              <a:pathLst>
                <a:path w="1461609" h="129879">
                  <a:moveTo>
                    <a:pt x="0" y="97409"/>
                  </a:moveTo>
                  <a:lnTo>
                    <a:pt x="208801" y="43293"/>
                  </a:lnTo>
                  <a:lnTo>
                    <a:pt x="417602" y="119056"/>
                  </a:lnTo>
                  <a:lnTo>
                    <a:pt x="626404" y="119056"/>
                  </a:lnTo>
                  <a:lnTo>
                    <a:pt x="835205" y="129879"/>
                  </a:lnTo>
                  <a:lnTo>
                    <a:pt x="1044007" y="97409"/>
                  </a:lnTo>
                  <a:lnTo>
                    <a:pt x="1252808" y="0"/>
                  </a:lnTo>
                  <a:lnTo>
                    <a:pt x="1461609" y="64939"/>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449324"/>
              <a:ext cx="1461609" cy="129879"/>
            </a:xfrm>
            <a:custGeom>
              <a:avLst/>
              <a:gdLst/>
              <a:ahLst/>
              <a:cxnLst/>
              <a:rect l="0" t="0" r="0" b="0"/>
              <a:pathLst>
                <a:path w="1461609" h="129879">
                  <a:moveTo>
                    <a:pt x="0" y="97409"/>
                  </a:moveTo>
                  <a:lnTo>
                    <a:pt x="208801" y="43293"/>
                  </a:lnTo>
                  <a:lnTo>
                    <a:pt x="417602" y="119056"/>
                  </a:lnTo>
                  <a:lnTo>
                    <a:pt x="626404" y="119056"/>
                  </a:lnTo>
                  <a:lnTo>
                    <a:pt x="835205" y="129879"/>
                  </a:lnTo>
                  <a:lnTo>
                    <a:pt x="1044007" y="97409"/>
                  </a:lnTo>
                  <a:lnTo>
                    <a:pt x="1252808" y="0"/>
                  </a:lnTo>
                  <a:lnTo>
                    <a:pt x="1461609" y="64939"/>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36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70" name="tx370"/>
            <p:cNvSpPr/>
            <p:nvPr/>
          </p:nvSpPr>
          <p:spPr>
            <a:xfrm>
              <a:off x="4333512" y="531514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4542313" y="53882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2" name="tx372"/>
            <p:cNvSpPr/>
            <p:nvPr/>
          </p:nvSpPr>
          <p:spPr>
            <a:xfrm>
              <a:off x="4751115" y="53882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3" name="tx373"/>
            <p:cNvSpPr/>
            <p:nvPr/>
          </p:nvSpPr>
          <p:spPr>
            <a:xfrm>
              <a:off x="4959916" y="53990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74" name="tx374"/>
            <p:cNvSpPr/>
            <p:nvPr/>
          </p:nvSpPr>
          <p:spPr>
            <a:xfrm>
              <a:off x="5168718" y="536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5377519" y="52692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5586320" y="533547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509165"/>
              <a:ext cx="1461609" cy="259759"/>
            </a:xfrm>
            <a:custGeom>
              <a:avLst/>
              <a:gdLst/>
              <a:ahLst/>
              <a:cxnLst/>
              <a:rect l="0" t="0" r="0" b="0"/>
              <a:pathLst>
                <a:path w="1461609" h="259759">
                  <a:moveTo>
                    <a:pt x="0" y="0"/>
                  </a:moveTo>
                  <a:lnTo>
                    <a:pt x="208801" y="86586"/>
                  </a:lnTo>
                  <a:lnTo>
                    <a:pt x="417602" y="108232"/>
                  </a:lnTo>
                  <a:lnTo>
                    <a:pt x="626404" y="151526"/>
                  </a:lnTo>
                  <a:lnTo>
                    <a:pt x="835205" y="151526"/>
                  </a:lnTo>
                  <a:lnTo>
                    <a:pt x="1044007" y="183996"/>
                  </a:lnTo>
                  <a:lnTo>
                    <a:pt x="1252808" y="259759"/>
                  </a:lnTo>
                  <a:lnTo>
                    <a:pt x="1461609" y="259759"/>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509165"/>
              <a:ext cx="1461609" cy="259759"/>
            </a:xfrm>
            <a:custGeom>
              <a:avLst/>
              <a:gdLst/>
              <a:ahLst/>
              <a:cxnLst/>
              <a:rect l="0" t="0" r="0" b="0"/>
              <a:pathLst>
                <a:path w="1461609" h="259759">
                  <a:moveTo>
                    <a:pt x="0" y="0"/>
                  </a:moveTo>
                  <a:lnTo>
                    <a:pt x="208801" y="86586"/>
                  </a:lnTo>
                  <a:lnTo>
                    <a:pt x="417602" y="108232"/>
                  </a:lnTo>
                  <a:lnTo>
                    <a:pt x="626404" y="151526"/>
                  </a:lnTo>
                  <a:lnTo>
                    <a:pt x="835205" y="151526"/>
                  </a:lnTo>
                  <a:lnTo>
                    <a:pt x="1044007" y="183996"/>
                  </a:lnTo>
                  <a:lnTo>
                    <a:pt x="1252808" y="259759"/>
                  </a:lnTo>
                  <a:lnTo>
                    <a:pt x="1461609" y="259759"/>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509165"/>
              <a:ext cx="1461609" cy="259759"/>
            </a:xfrm>
            <a:custGeom>
              <a:avLst/>
              <a:gdLst/>
              <a:ahLst/>
              <a:cxnLst/>
              <a:rect l="0" t="0" r="0" b="0"/>
              <a:pathLst>
                <a:path w="1461609" h="259759">
                  <a:moveTo>
                    <a:pt x="0" y="0"/>
                  </a:moveTo>
                  <a:lnTo>
                    <a:pt x="208801" y="86586"/>
                  </a:lnTo>
                  <a:lnTo>
                    <a:pt x="417602" y="108232"/>
                  </a:lnTo>
                  <a:lnTo>
                    <a:pt x="626404" y="151526"/>
                  </a:lnTo>
                  <a:lnTo>
                    <a:pt x="835205" y="151526"/>
                  </a:lnTo>
                  <a:lnTo>
                    <a:pt x="1044007" y="183996"/>
                  </a:lnTo>
                  <a:lnTo>
                    <a:pt x="1252808" y="259759"/>
                  </a:lnTo>
                  <a:lnTo>
                    <a:pt x="1461609" y="259759"/>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509165"/>
              <a:ext cx="1461609" cy="259759"/>
            </a:xfrm>
            <a:custGeom>
              <a:avLst/>
              <a:gdLst/>
              <a:ahLst/>
              <a:cxnLst/>
              <a:rect l="0" t="0" r="0" b="0"/>
              <a:pathLst>
                <a:path w="1461609" h="259759">
                  <a:moveTo>
                    <a:pt x="0" y="0"/>
                  </a:moveTo>
                  <a:lnTo>
                    <a:pt x="208801" y="86586"/>
                  </a:lnTo>
                  <a:lnTo>
                    <a:pt x="417602" y="108232"/>
                  </a:lnTo>
                  <a:lnTo>
                    <a:pt x="626404" y="151526"/>
                  </a:lnTo>
                  <a:lnTo>
                    <a:pt x="835205" y="151526"/>
                  </a:lnTo>
                  <a:lnTo>
                    <a:pt x="1044007" y="183996"/>
                  </a:lnTo>
                  <a:lnTo>
                    <a:pt x="1252808" y="259759"/>
                  </a:lnTo>
                  <a:lnTo>
                    <a:pt x="1461609" y="259759"/>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329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6010872" y="1415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02" name="tx402"/>
            <p:cNvSpPr/>
            <p:nvPr/>
          </p:nvSpPr>
          <p:spPr>
            <a:xfrm>
              <a:off x="6219673" y="1437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6428475" y="14818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6637276" y="14818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5" name="tx405"/>
            <p:cNvSpPr/>
            <p:nvPr/>
          </p:nvSpPr>
          <p:spPr>
            <a:xfrm>
              <a:off x="6846078" y="15143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7054879"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7" name="tx407"/>
            <p:cNvSpPr/>
            <p:nvPr/>
          </p:nvSpPr>
          <p:spPr>
            <a:xfrm>
              <a:off x="7263680" y="15888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836983"/>
              <a:ext cx="1461609" cy="205642"/>
            </a:xfrm>
            <a:custGeom>
              <a:avLst/>
              <a:gdLst/>
              <a:ahLst/>
              <a:cxnLst/>
              <a:rect l="0" t="0" r="0" b="0"/>
              <a:pathLst>
                <a:path w="1461609" h="205642">
                  <a:moveTo>
                    <a:pt x="0" y="0"/>
                  </a:moveTo>
                  <a:lnTo>
                    <a:pt x="208801" y="43293"/>
                  </a:lnTo>
                  <a:lnTo>
                    <a:pt x="417602" y="119056"/>
                  </a:lnTo>
                  <a:lnTo>
                    <a:pt x="626404" y="129879"/>
                  </a:lnTo>
                  <a:lnTo>
                    <a:pt x="835205" y="151526"/>
                  </a:lnTo>
                  <a:lnTo>
                    <a:pt x="1044007" y="194819"/>
                  </a:lnTo>
                  <a:lnTo>
                    <a:pt x="1252808" y="183996"/>
                  </a:lnTo>
                  <a:lnTo>
                    <a:pt x="1461609" y="205642"/>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836983"/>
              <a:ext cx="1461609" cy="205642"/>
            </a:xfrm>
            <a:custGeom>
              <a:avLst/>
              <a:gdLst/>
              <a:ahLst/>
              <a:cxnLst/>
              <a:rect l="0" t="0" r="0" b="0"/>
              <a:pathLst>
                <a:path w="1461609" h="205642">
                  <a:moveTo>
                    <a:pt x="0" y="0"/>
                  </a:moveTo>
                  <a:lnTo>
                    <a:pt x="208801" y="43293"/>
                  </a:lnTo>
                  <a:lnTo>
                    <a:pt x="417602" y="119056"/>
                  </a:lnTo>
                  <a:lnTo>
                    <a:pt x="626404" y="129879"/>
                  </a:lnTo>
                  <a:lnTo>
                    <a:pt x="835205" y="151526"/>
                  </a:lnTo>
                  <a:lnTo>
                    <a:pt x="1044007" y="194819"/>
                  </a:lnTo>
                  <a:lnTo>
                    <a:pt x="1252808" y="183996"/>
                  </a:lnTo>
                  <a:lnTo>
                    <a:pt x="1461609" y="205642"/>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836983"/>
              <a:ext cx="1461609" cy="205642"/>
            </a:xfrm>
            <a:custGeom>
              <a:avLst/>
              <a:gdLst/>
              <a:ahLst/>
              <a:cxnLst/>
              <a:rect l="0" t="0" r="0" b="0"/>
              <a:pathLst>
                <a:path w="1461609" h="205642">
                  <a:moveTo>
                    <a:pt x="0" y="0"/>
                  </a:moveTo>
                  <a:lnTo>
                    <a:pt x="208801" y="43293"/>
                  </a:lnTo>
                  <a:lnTo>
                    <a:pt x="417602" y="119056"/>
                  </a:lnTo>
                  <a:lnTo>
                    <a:pt x="626404" y="129879"/>
                  </a:lnTo>
                  <a:lnTo>
                    <a:pt x="835205" y="151526"/>
                  </a:lnTo>
                  <a:lnTo>
                    <a:pt x="1044007" y="194819"/>
                  </a:lnTo>
                  <a:lnTo>
                    <a:pt x="1252808" y="183996"/>
                  </a:lnTo>
                  <a:lnTo>
                    <a:pt x="1461609" y="205642"/>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836983"/>
              <a:ext cx="1461609" cy="205642"/>
            </a:xfrm>
            <a:custGeom>
              <a:avLst/>
              <a:gdLst/>
              <a:ahLst/>
              <a:cxnLst/>
              <a:rect l="0" t="0" r="0" b="0"/>
              <a:pathLst>
                <a:path w="1461609" h="205642">
                  <a:moveTo>
                    <a:pt x="0" y="0"/>
                  </a:moveTo>
                  <a:lnTo>
                    <a:pt x="208801" y="43293"/>
                  </a:lnTo>
                  <a:lnTo>
                    <a:pt x="417602" y="119056"/>
                  </a:lnTo>
                  <a:lnTo>
                    <a:pt x="626404" y="129879"/>
                  </a:lnTo>
                  <a:lnTo>
                    <a:pt x="835205" y="151526"/>
                  </a:lnTo>
                  <a:lnTo>
                    <a:pt x="1044007" y="194819"/>
                  </a:lnTo>
                  <a:lnTo>
                    <a:pt x="1252808" y="183996"/>
                  </a:lnTo>
                  <a:lnTo>
                    <a:pt x="1461609" y="205642"/>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656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6010872" y="27001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33" name="tx433"/>
            <p:cNvSpPr/>
            <p:nvPr/>
          </p:nvSpPr>
          <p:spPr>
            <a:xfrm>
              <a:off x="6219673" y="277756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4" name="tx434"/>
            <p:cNvSpPr/>
            <p:nvPr/>
          </p:nvSpPr>
          <p:spPr>
            <a:xfrm>
              <a:off x="6428475"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35" name="tx435"/>
            <p:cNvSpPr/>
            <p:nvPr/>
          </p:nvSpPr>
          <p:spPr>
            <a:xfrm>
              <a:off x="6637276" y="2809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6" name="tx436"/>
            <p:cNvSpPr/>
            <p:nvPr/>
          </p:nvSpPr>
          <p:spPr>
            <a:xfrm>
              <a:off x="6846078" y="2851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7" name="tx437"/>
            <p:cNvSpPr/>
            <p:nvPr/>
          </p:nvSpPr>
          <p:spPr>
            <a:xfrm>
              <a:off x="7054879" y="2840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8" name="tx438"/>
            <p:cNvSpPr/>
            <p:nvPr/>
          </p:nvSpPr>
          <p:spPr>
            <a:xfrm>
              <a:off x="7263680" y="2862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438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63" name="tx463"/>
            <p:cNvSpPr/>
            <p:nvPr/>
          </p:nvSpPr>
          <p:spPr>
            <a:xfrm>
              <a:off x="6010872" y="438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64" name="tx464"/>
            <p:cNvSpPr/>
            <p:nvPr/>
          </p:nvSpPr>
          <p:spPr>
            <a:xfrm>
              <a:off x="6219673" y="43202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65" name="tx465"/>
            <p:cNvSpPr/>
            <p:nvPr/>
          </p:nvSpPr>
          <p:spPr>
            <a:xfrm>
              <a:off x="6428475" y="4418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66" name="tx466"/>
            <p:cNvSpPr/>
            <p:nvPr/>
          </p:nvSpPr>
          <p:spPr>
            <a:xfrm>
              <a:off x="6637276" y="43543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67" name="tx467"/>
            <p:cNvSpPr/>
            <p:nvPr/>
          </p:nvSpPr>
          <p:spPr>
            <a:xfrm>
              <a:off x="6846078" y="437463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68" name="tx468"/>
            <p:cNvSpPr/>
            <p:nvPr/>
          </p:nvSpPr>
          <p:spPr>
            <a:xfrm>
              <a:off x="7054879" y="4331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69" name="tx469"/>
            <p:cNvSpPr/>
            <p:nvPr/>
          </p:nvSpPr>
          <p:spPr>
            <a:xfrm>
              <a:off x="7263680" y="4331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406031"/>
              <a:ext cx="1461609" cy="313875"/>
            </a:xfrm>
            <a:custGeom>
              <a:avLst/>
              <a:gdLst/>
              <a:ahLst/>
              <a:cxnLst/>
              <a:rect l="0" t="0" r="0" b="0"/>
              <a:pathLst>
                <a:path w="1461609" h="313875">
                  <a:moveTo>
                    <a:pt x="0" y="10823"/>
                  </a:moveTo>
                  <a:lnTo>
                    <a:pt x="208801" y="0"/>
                  </a:lnTo>
                  <a:lnTo>
                    <a:pt x="417602" y="129879"/>
                  </a:lnTo>
                  <a:lnTo>
                    <a:pt x="626404" y="129879"/>
                  </a:lnTo>
                  <a:lnTo>
                    <a:pt x="835205" y="313875"/>
                  </a:lnTo>
                  <a:lnTo>
                    <a:pt x="1044007" y="216465"/>
                  </a:lnTo>
                  <a:lnTo>
                    <a:pt x="1252808" y="194819"/>
                  </a:lnTo>
                  <a:lnTo>
                    <a:pt x="1461609" y="303052"/>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406031"/>
              <a:ext cx="1461609" cy="313875"/>
            </a:xfrm>
            <a:custGeom>
              <a:avLst/>
              <a:gdLst/>
              <a:ahLst/>
              <a:cxnLst/>
              <a:rect l="0" t="0" r="0" b="0"/>
              <a:pathLst>
                <a:path w="1461609" h="313875">
                  <a:moveTo>
                    <a:pt x="0" y="10823"/>
                  </a:moveTo>
                  <a:lnTo>
                    <a:pt x="208801" y="0"/>
                  </a:lnTo>
                  <a:lnTo>
                    <a:pt x="417602" y="129879"/>
                  </a:lnTo>
                  <a:lnTo>
                    <a:pt x="626404" y="129879"/>
                  </a:lnTo>
                  <a:lnTo>
                    <a:pt x="835205" y="313875"/>
                  </a:lnTo>
                  <a:lnTo>
                    <a:pt x="1044007" y="216465"/>
                  </a:lnTo>
                  <a:lnTo>
                    <a:pt x="1252808" y="194819"/>
                  </a:lnTo>
                  <a:lnTo>
                    <a:pt x="1461609" y="303052"/>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406031"/>
              <a:ext cx="1461609" cy="313875"/>
            </a:xfrm>
            <a:custGeom>
              <a:avLst/>
              <a:gdLst/>
              <a:ahLst/>
              <a:cxnLst/>
              <a:rect l="0" t="0" r="0" b="0"/>
              <a:pathLst>
                <a:path w="1461609" h="313875">
                  <a:moveTo>
                    <a:pt x="0" y="10823"/>
                  </a:moveTo>
                  <a:lnTo>
                    <a:pt x="208801" y="0"/>
                  </a:lnTo>
                  <a:lnTo>
                    <a:pt x="417602" y="129879"/>
                  </a:lnTo>
                  <a:lnTo>
                    <a:pt x="626404" y="129879"/>
                  </a:lnTo>
                  <a:lnTo>
                    <a:pt x="835205" y="313875"/>
                  </a:lnTo>
                  <a:lnTo>
                    <a:pt x="1044007" y="216465"/>
                  </a:lnTo>
                  <a:lnTo>
                    <a:pt x="1252808" y="194819"/>
                  </a:lnTo>
                  <a:lnTo>
                    <a:pt x="1461609" y="303052"/>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406031"/>
              <a:ext cx="1461609" cy="313875"/>
            </a:xfrm>
            <a:custGeom>
              <a:avLst/>
              <a:gdLst/>
              <a:ahLst/>
              <a:cxnLst/>
              <a:rect l="0" t="0" r="0" b="0"/>
              <a:pathLst>
                <a:path w="1461609" h="313875">
                  <a:moveTo>
                    <a:pt x="0" y="10823"/>
                  </a:moveTo>
                  <a:lnTo>
                    <a:pt x="208801" y="0"/>
                  </a:lnTo>
                  <a:lnTo>
                    <a:pt x="417602" y="129879"/>
                  </a:lnTo>
                  <a:lnTo>
                    <a:pt x="626404" y="129879"/>
                  </a:lnTo>
                  <a:lnTo>
                    <a:pt x="835205" y="313875"/>
                  </a:lnTo>
                  <a:lnTo>
                    <a:pt x="1044007" y="216465"/>
                  </a:lnTo>
                  <a:lnTo>
                    <a:pt x="1252808" y="194819"/>
                  </a:lnTo>
                  <a:lnTo>
                    <a:pt x="1461609" y="303052"/>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2367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94" name="tx494"/>
            <p:cNvSpPr/>
            <p:nvPr/>
          </p:nvSpPr>
          <p:spPr>
            <a:xfrm>
              <a:off x="6010872" y="5225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5" name="tx495"/>
            <p:cNvSpPr/>
            <p:nvPr/>
          </p:nvSpPr>
          <p:spPr>
            <a:xfrm>
              <a:off x="6219673" y="53557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6" name="tx496"/>
            <p:cNvSpPr/>
            <p:nvPr/>
          </p:nvSpPr>
          <p:spPr>
            <a:xfrm>
              <a:off x="6428475" y="53557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7" name="tx497"/>
            <p:cNvSpPr/>
            <p:nvPr/>
          </p:nvSpPr>
          <p:spPr>
            <a:xfrm>
              <a:off x="6637276" y="55397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98" name="tx498"/>
            <p:cNvSpPr/>
            <p:nvPr/>
          </p:nvSpPr>
          <p:spPr>
            <a:xfrm>
              <a:off x="6846078" y="5442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99" name="tx499"/>
            <p:cNvSpPr/>
            <p:nvPr/>
          </p:nvSpPr>
          <p:spPr>
            <a:xfrm>
              <a:off x="7054879" y="5420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00" name="tx500"/>
            <p:cNvSpPr/>
            <p:nvPr/>
          </p:nvSpPr>
          <p:spPr>
            <a:xfrm>
              <a:off x="7263680" y="55302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833864"/>
              <a:ext cx="1461609" cy="162349"/>
            </a:xfrm>
            <a:custGeom>
              <a:avLst/>
              <a:gdLst/>
              <a:ahLst/>
              <a:cxnLst/>
              <a:rect l="0" t="0" r="0" b="0"/>
              <a:pathLst>
                <a:path w="1461609" h="162349">
                  <a:moveTo>
                    <a:pt x="0" y="75763"/>
                  </a:moveTo>
                  <a:lnTo>
                    <a:pt x="208801" y="97409"/>
                  </a:lnTo>
                  <a:lnTo>
                    <a:pt x="417602" y="119056"/>
                  </a:lnTo>
                  <a:lnTo>
                    <a:pt x="626404" y="140702"/>
                  </a:lnTo>
                  <a:lnTo>
                    <a:pt x="835205" y="162349"/>
                  </a:lnTo>
                  <a:lnTo>
                    <a:pt x="1044007" y="108232"/>
                  </a:lnTo>
                  <a:lnTo>
                    <a:pt x="1252808" y="75763"/>
                  </a:lnTo>
                  <a:lnTo>
                    <a:pt x="1461609" y="0"/>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833864"/>
              <a:ext cx="1461609" cy="162349"/>
            </a:xfrm>
            <a:custGeom>
              <a:avLst/>
              <a:gdLst/>
              <a:ahLst/>
              <a:cxnLst/>
              <a:rect l="0" t="0" r="0" b="0"/>
              <a:pathLst>
                <a:path w="1461609" h="162349">
                  <a:moveTo>
                    <a:pt x="0" y="75763"/>
                  </a:moveTo>
                  <a:lnTo>
                    <a:pt x="208801" y="97409"/>
                  </a:lnTo>
                  <a:lnTo>
                    <a:pt x="417602" y="119056"/>
                  </a:lnTo>
                  <a:lnTo>
                    <a:pt x="626404" y="140702"/>
                  </a:lnTo>
                  <a:lnTo>
                    <a:pt x="835205" y="162349"/>
                  </a:lnTo>
                  <a:lnTo>
                    <a:pt x="1044007" y="108232"/>
                  </a:lnTo>
                  <a:lnTo>
                    <a:pt x="1252808" y="75763"/>
                  </a:lnTo>
                  <a:lnTo>
                    <a:pt x="1461609" y="0"/>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487519"/>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833864"/>
              <a:ext cx="1461609" cy="162349"/>
            </a:xfrm>
            <a:custGeom>
              <a:avLst/>
              <a:gdLst/>
              <a:ahLst/>
              <a:cxnLst/>
              <a:rect l="0" t="0" r="0" b="0"/>
              <a:pathLst>
                <a:path w="1461609" h="162349">
                  <a:moveTo>
                    <a:pt x="0" y="75763"/>
                  </a:moveTo>
                  <a:lnTo>
                    <a:pt x="208801" y="97409"/>
                  </a:lnTo>
                  <a:lnTo>
                    <a:pt x="417602" y="119056"/>
                  </a:lnTo>
                  <a:lnTo>
                    <a:pt x="626404" y="140702"/>
                  </a:lnTo>
                  <a:lnTo>
                    <a:pt x="835205" y="162349"/>
                  </a:lnTo>
                  <a:lnTo>
                    <a:pt x="1044007" y="108232"/>
                  </a:lnTo>
                  <a:lnTo>
                    <a:pt x="1252808" y="75763"/>
                  </a:lnTo>
                  <a:lnTo>
                    <a:pt x="1461609" y="0"/>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833864"/>
              <a:ext cx="1461609" cy="162349"/>
            </a:xfrm>
            <a:custGeom>
              <a:avLst/>
              <a:gdLst/>
              <a:ahLst/>
              <a:cxnLst/>
              <a:rect l="0" t="0" r="0" b="0"/>
              <a:pathLst>
                <a:path w="1461609" h="162349">
                  <a:moveTo>
                    <a:pt x="0" y="75763"/>
                  </a:moveTo>
                  <a:lnTo>
                    <a:pt x="208801" y="97409"/>
                  </a:lnTo>
                  <a:lnTo>
                    <a:pt x="417602" y="119056"/>
                  </a:lnTo>
                  <a:lnTo>
                    <a:pt x="626404" y="140702"/>
                  </a:lnTo>
                  <a:lnTo>
                    <a:pt x="835205" y="162349"/>
                  </a:lnTo>
                  <a:lnTo>
                    <a:pt x="1044007" y="108232"/>
                  </a:lnTo>
                  <a:lnTo>
                    <a:pt x="1252808" y="75763"/>
                  </a:lnTo>
                  <a:lnTo>
                    <a:pt x="1461609" y="0"/>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729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525" name="tx525"/>
            <p:cNvSpPr/>
            <p:nvPr/>
          </p:nvSpPr>
          <p:spPr>
            <a:xfrm>
              <a:off x="7688232" y="1751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526" name="tx526"/>
            <p:cNvSpPr/>
            <p:nvPr/>
          </p:nvSpPr>
          <p:spPr>
            <a:xfrm>
              <a:off x="7897033" y="17728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527" name="tx527"/>
            <p:cNvSpPr/>
            <p:nvPr/>
          </p:nvSpPr>
          <p:spPr>
            <a:xfrm>
              <a:off x="8105835" y="1794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528" name="tx528"/>
            <p:cNvSpPr/>
            <p:nvPr/>
          </p:nvSpPr>
          <p:spPr>
            <a:xfrm>
              <a:off x="8314636" y="181773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529" name="tx529"/>
            <p:cNvSpPr/>
            <p:nvPr/>
          </p:nvSpPr>
          <p:spPr>
            <a:xfrm>
              <a:off x="8523437" y="17619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530" name="tx530"/>
            <p:cNvSpPr/>
            <p:nvPr/>
          </p:nvSpPr>
          <p:spPr>
            <a:xfrm>
              <a:off x="8732239" y="17295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531" name="tx531"/>
            <p:cNvSpPr/>
            <p:nvPr/>
          </p:nvSpPr>
          <p:spPr>
            <a:xfrm>
              <a:off x="8941040" y="1653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772043"/>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721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6" name="tx556"/>
            <p:cNvSpPr/>
            <p:nvPr/>
          </p:nvSpPr>
          <p:spPr>
            <a:xfrm>
              <a:off x="7688232" y="2819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57" name="tx557"/>
            <p:cNvSpPr/>
            <p:nvPr/>
          </p:nvSpPr>
          <p:spPr>
            <a:xfrm>
              <a:off x="7897033" y="2851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58" name="tx558"/>
            <p:cNvSpPr/>
            <p:nvPr/>
          </p:nvSpPr>
          <p:spPr>
            <a:xfrm>
              <a:off x="8105835" y="2809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59" name="tx559"/>
            <p:cNvSpPr/>
            <p:nvPr/>
          </p:nvSpPr>
          <p:spPr>
            <a:xfrm>
              <a:off x="8314636"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60" name="tx560"/>
            <p:cNvSpPr/>
            <p:nvPr/>
          </p:nvSpPr>
          <p:spPr>
            <a:xfrm>
              <a:off x="8523437"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61" name="tx561"/>
            <p:cNvSpPr/>
            <p:nvPr/>
          </p:nvSpPr>
          <p:spPr>
            <a:xfrm>
              <a:off x="8732239"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62" name="tx562"/>
            <p:cNvSpPr/>
            <p:nvPr/>
          </p:nvSpPr>
          <p:spPr>
            <a:xfrm>
              <a:off x="8941040" y="277756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186447"/>
              <a:ext cx="1461609" cy="205642"/>
            </a:xfrm>
            <a:custGeom>
              <a:avLst/>
              <a:gdLst/>
              <a:ahLst/>
              <a:cxnLst/>
              <a:rect l="0" t="0" r="0" b="0"/>
              <a:pathLst>
                <a:path w="1461609" h="205642">
                  <a:moveTo>
                    <a:pt x="0" y="205642"/>
                  </a:moveTo>
                  <a:lnTo>
                    <a:pt x="208801" y="162349"/>
                  </a:lnTo>
                  <a:lnTo>
                    <a:pt x="417602" y="183996"/>
                  </a:lnTo>
                  <a:lnTo>
                    <a:pt x="626404" y="119056"/>
                  </a:lnTo>
                  <a:lnTo>
                    <a:pt x="835205" y="0"/>
                  </a:lnTo>
                  <a:lnTo>
                    <a:pt x="1044007" y="21646"/>
                  </a:lnTo>
                  <a:lnTo>
                    <a:pt x="1252808" y="10823"/>
                  </a:lnTo>
                  <a:lnTo>
                    <a:pt x="1461609" y="21646"/>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186447"/>
              <a:ext cx="1461609" cy="205642"/>
            </a:xfrm>
            <a:custGeom>
              <a:avLst/>
              <a:gdLst/>
              <a:ahLst/>
              <a:cxnLst/>
              <a:rect l="0" t="0" r="0" b="0"/>
              <a:pathLst>
                <a:path w="1461609" h="205642">
                  <a:moveTo>
                    <a:pt x="0" y="205642"/>
                  </a:moveTo>
                  <a:lnTo>
                    <a:pt x="208801" y="162349"/>
                  </a:lnTo>
                  <a:lnTo>
                    <a:pt x="417602" y="183996"/>
                  </a:lnTo>
                  <a:lnTo>
                    <a:pt x="626404" y="119056"/>
                  </a:lnTo>
                  <a:lnTo>
                    <a:pt x="835205" y="0"/>
                  </a:lnTo>
                  <a:lnTo>
                    <a:pt x="1044007" y="21646"/>
                  </a:lnTo>
                  <a:lnTo>
                    <a:pt x="1252808" y="10823"/>
                  </a:lnTo>
                  <a:lnTo>
                    <a:pt x="1461609" y="21646"/>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056567"/>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186447"/>
              <a:ext cx="1461609" cy="205642"/>
            </a:xfrm>
            <a:custGeom>
              <a:avLst/>
              <a:gdLst/>
              <a:ahLst/>
              <a:cxnLst/>
              <a:rect l="0" t="0" r="0" b="0"/>
              <a:pathLst>
                <a:path w="1461609" h="205642">
                  <a:moveTo>
                    <a:pt x="0" y="205642"/>
                  </a:moveTo>
                  <a:lnTo>
                    <a:pt x="208801" y="162349"/>
                  </a:lnTo>
                  <a:lnTo>
                    <a:pt x="417602" y="183996"/>
                  </a:lnTo>
                  <a:lnTo>
                    <a:pt x="626404" y="119056"/>
                  </a:lnTo>
                  <a:lnTo>
                    <a:pt x="835205" y="0"/>
                  </a:lnTo>
                  <a:lnTo>
                    <a:pt x="1044007" y="21646"/>
                  </a:lnTo>
                  <a:lnTo>
                    <a:pt x="1252808" y="10823"/>
                  </a:lnTo>
                  <a:lnTo>
                    <a:pt x="1461609" y="21646"/>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186447"/>
              <a:ext cx="1461609" cy="205642"/>
            </a:xfrm>
            <a:custGeom>
              <a:avLst/>
              <a:gdLst/>
              <a:ahLst/>
              <a:cxnLst/>
              <a:rect l="0" t="0" r="0" b="0"/>
              <a:pathLst>
                <a:path w="1461609" h="205642">
                  <a:moveTo>
                    <a:pt x="0" y="205642"/>
                  </a:moveTo>
                  <a:lnTo>
                    <a:pt x="208801" y="162349"/>
                  </a:lnTo>
                  <a:lnTo>
                    <a:pt x="417602" y="183996"/>
                  </a:lnTo>
                  <a:lnTo>
                    <a:pt x="626404" y="119056"/>
                  </a:lnTo>
                  <a:lnTo>
                    <a:pt x="835205" y="0"/>
                  </a:lnTo>
                  <a:lnTo>
                    <a:pt x="1044007" y="21646"/>
                  </a:lnTo>
                  <a:lnTo>
                    <a:pt x="1252808" y="10823"/>
                  </a:lnTo>
                  <a:lnTo>
                    <a:pt x="1461609" y="21646"/>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421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87" name="tx587"/>
            <p:cNvSpPr/>
            <p:nvPr/>
          </p:nvSpPr>
          <p:spPr>
            <a:xfrm>
              <a:off x="7688232" y="4168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88" name="tx588"/>
            <p:cNvSpPr/>
            <p:nvPr/>
          </p:nvSpPr>
          <p:spPr>
            <a:xfrm>
              <a:off x="7897033" y="4190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89" name="tx589"/>
            <p:cNvSpPr/>
            <p:nvPr/>
          </p:nvSpPr>
          <p:spPr>
            <a:xfrm>
              <a:off x="8105835" y="41253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90" name="tx590"/>
            <p:cNvSpPr/>
            <p:nvPr/>
          </p:nvSpPr>
          <p:spPr>
            <a:xfrm>
              <a:off x="8314636" y="4006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91" name="tx591"/>
            <p:cNvSpPr/>
            <p:nvPr/>
          </p:nvSpPr>
          <p:spPr>
            <a:xfrm>
              <a:off x="8523437" y="4030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92" name="tx592"/>
            <p:cNvSpPr/>
            <p:nvPr/>
          </p:nvSpPr>
          <p:spPr>
            <a:xfrm>
              <a:off x="8732239" y="40171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93" name="tx593"/>
            <p:cNvSpPr/>
            <p:nvPr/>
          </p:nvSpPr>
          <p:spPr>
            <a:xfrm>
              <a:off x="8941040" y="4030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568380"/>
              <a:ext cx="1461609" cy="227289"/>
            </a:xfrm>
            <a:custGeom>
              <a:avLst/>
              <a:gdLst/>
              <a:ahLst/>
              <a:cxnLst/>
              <a:rect l="0" t="0" r="0" b="0"/>
              <a:pathLst>
                <a:path w="1461609" h="227289">
                  <a:moveTo>
                    <a:pt x="0" y="108232"/>
                  </a:moveTo>
                  <a:lnTo>
                    <a:pt x="208801" y="54116"/>
                  </a:lnTo>
                  <a:lnTo>
                    <a:pt x="417602" y="64939"/>
                  </a:lnTo>
                  <a:lnTo>
                    <a:pt x="626404" y="32469"/>
                  </a:lnTo>
                  <a:lnTo>
                    <a:pt x="835205" y="0"/>
                  </a:lnTo>
                  <a:lnTo>
                    <a:pt x="1044007" y="140702"/>
                  </a:lnTo>
                  <a:lnTo>
                    <a:pt x="1252808" y="183996"/>
                  </a:lnTo>
                  <a:lnTo>
                    <a:pt x="1461609" y="227289"/>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568380"/>
              <a:ext cx="1461609" cy="227289"/>
            </a:xfrm>
            <a:custGeom>
              <a:avLst/>
              <a:gdLst/>
              <a:ahLst/>
              <a:cxnLst/>
              <a:rect l="0" t="0" r="0" b="0"/>
              <a:pathLst>
                <a:path w="1461609" h="227289">
                  <a:moveTo>
                    <a:pt x="0" y="108232"/>
                  </a:moveTo>
                  <a:lnTo>
                    <a:pt x="208801" y="54116"/>
                  </a:lnTo>
                  <a:lnTo>
                    <a:pt x="417602" y="64939"/>
                  </a:lnTo>
                  <a:lnTo>
                    <a:pt x="626404" y="32469"/>
                  </a:lnTo>
                  <a:lnTo>
                    <a:pt x="835205" y="0"/>
                  </a:lnTo>
                  <a:lnTo>
                    <a:pt x="1044007" y="140702"/>
                  </a:lnTo>
                  <a:lnTo>
                    <a:pt x="1252808" y="183996"/>
                  </a:lnTo>
                  <a:lnTo>
                    <a:pt x="1461609" y="227289"/>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341091"/>
              <a:ext cx="1461609" cy="54116"/>
            </a:xfrm>
            <a:custGeom>
              <a:avLst/>
              <a:gdLst/>
              <a:ahLst/>
              <a:cxnLst/>
              <a:rect l="0" t="0" r="0" b="0"/>
              <a:pathLst>
                <a:path w="1461609" h="54116">
                  <a:moveTo>
                    <a:pt x="0" y="10823"/>
                  </a:moveTo>
                  <a:lnTo>
                    <a:pt x="208801" y="0"/>
                  </a:lnTo>
                  <a:lnTo>
                    <a:pt x="417602" y="32469"/>
                  </a:lnTo>
                  <a:lnTo>
                    <a:pt x="626404" y="54116"/>
                  </a:lnTo>
                  <a:lnTo>
                    <a:pt x="835205" y="21646"/>
                  </a:lnTo>
                  <a:lnTo>
                    <a:pt x="1044007" y="21646"/>
                  </a:lnTo>
                  <a:lnTo>
                    <a:pt x="1252808" y="21646"/>
                  </a:lnTo>
                  <a:lnTo>
                    <a:pt x="1461609" y="10823"/>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568380"/>
              <a:ext cx="1461609" cy="227289"/>
            </a:xfrm>
            <a:custGeom>
              <a:avLst/>
              <a:gdLst/>
              <a:ahLst/>
              <a:cxnLst/>
              <a:rect l="0" t="0" r="0" b="0"/>
              <a:pathLst>
                <a:path w="1461609" h="227289">
                  <a:moveTo>
                    <a:pt x="0" y="108232"/>
                  </a:moveTo>
                  <a:lnTo>
                    <a:pt x="208801" y="54116"/>
                  </a:lnTo>
                  <a:lnTo>
                    <a:pt x="417602" y="64939"/>
                  </a:lnTo>
                  <a:lnTo>
                    <a:pt x="626404" y="32469"/>
                  </a:lnTo>
                  <a:lnTo>
                    <a:pt x="835205" y="0"/>
                  </a:lnTo>
                  <a:lnTo>
                    <a:pt x="1044007" y="140702"/>
                  </a:lnTo>
                  <a:lnTo>
                    <a:pt x="1252808" y="183996"/>
                  </a:lnTo>
                  <a:lnTo>
                    <a:pt x="1461609" y="227289"/>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568380"/>
              <a:ext cx="1461609" cy="227289"/>
            </a:xfrm>
            <a:custGeom>
              <a:avLst/>
              <a:gdLst/>
              <a:ahLst/>
              <a:cxnLst/>
              <a:rect l="0" t="0" r="0" b="0"/>
              <a:pathLst>
                <a:path w="1461609" h="227289">
                  <a:moveTo>
                    <a:pt x="0" y="108232"/>
                  </a:moveTo>
                  <a:lnTo>
                    <a:pt x="208801" y="54116"/>
                  </a:lnTo>
                  <a:lnTo>
                    <a:pt x="417602" y="64939"/>
                  </a:lnTo>
                  <a:lnTo>
                    <a:pt x="626404" y="32469"/>
                  </a:lnTo>
                  <a:lnTo>
                    <a:pt x="835205" y="0"/>
                  </a:lnTo>
                  <a:lnTo>
                    <a:pt x="1044007" y="140702"/>
                  </a:lnTo>
                  <a:lnTo>
                    <a:pt x="1252808" y="183996"/>
                  </a:lnTo>
                  <a:lnTo>
                    <a:pt x="1461609" y="227289"/>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496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18" name="tx618"/>
            <p:cNvSpPr/>
            <p:nvPr/>
          </p:nvSpPr>
          <p:spPr>
            <a:xfrm>
              <a:off x="7688232" y="5442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19" name="tx619"/>
            <p:cNvSpPr/>
            <p:nvPr/>
          </p:nvSpPr>
          <p:spPr>
            <a:xfrm>
              <a:off x="7897033" y="5453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20" name="tx620"/>
            <p:cNvSpPr/>
            <p:nvPr/>
          </p:nvSpPr>
          <p:spPr>
            <a:xfrm>
              <a:off x="8105835" y="5420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1" name="tx621"/>
            <p:cNvSpPr/>
            <p:nvPr/>
          </p:nvSpPr>
          <p:spPr>
            <a:xfrm>
              <a:off x="8314636" y="53882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2" name="tx622"/>
            <p:cNvSpPr/>
            <p:nvPr/>
          </p:nvSpPr>
          <p:spPr>
            <a:xfrm>
              <a:off x="8523437" y="55302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623" name="tx623"/>
            <p:cNvSpPr/>
            <p:nvPr/>
          </p:nvSpPr>
          <p:spPr>
            <a:xfrm>
              <a:off x="8732239" y="55722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624" name="tx624"/>
            <p:cNvSpPr/>
            <p:nvPr/>
          </p:nvSpPr>
          <p:spPr>
            <a:xfrm>
              <a:off x="8941040" y="5615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625" name="tx625"/>
            <p:cNvSpPr/>
            <p:nvPr/>
          </p:nvSpPr>
          <p:spPr>
            <a:xfrm>
              <a:off x="1256692" y="477748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26" name="tx626"/>
            <p:cNvSpPr/>
            <p:nvPr/>
          </p:nvSpPr>
          <p:spPr>
            <a:xfrm>
              <a:off x="2915307" y="4777481"/>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627" name="tx627"/>
            <p:cNvSpPr/>
            <p:nvPr/>
          </p:nvSpPr>
          <p:spPr>
            <a:xfrm>
              <a:off x="4788493" y="4755326"/>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28" name="tx628"/>
            <p:cNvSpPr/>
            <p:nvPr/>
          </p:nvSpPr>
          <p:spPr>
            <a:xfrm>
              <a:off x="6329072" y="4778900"/>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Venezuela</a:t>
              </a:r>
            </a:p>
          </p:txBody>
        </p:sp>
        <p:sp>
          <p:nvSpPr>
            <p:cNvPr id="629" name="tx629"/>
            <p:cNvSpPr/>
            <p:nvPr/>
          </p:nvSpPr>
          <p:spPr>
            <a:xfrm>
              <a:off x="8093472" y="4778900"/>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30" name="tx630"/>
            <p:cNvSpPr/>
            <p:nvPr/>
          </p:nvSpPr>
          <p:spPr>
            <a:xfrm>
              <a:off x="1253582" y="347216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31" name="tx631"/>
            <p:cNvSpPr/>
            <p:nvPr/>
          </p:nvSpPr>
          <p:spPr>
            <a:xfrm>
              <a:off x="3005566" y="3472166"/>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2" name="tx632"/>
            <p:cNvSpPr/>
            <p:nvPr/>
          </p:nvSpPr>
          <p:spPr>
            <a:xfrm>
              <a:off x="4738779" y="3472166"/>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633" name="tx633"/>
            <p:cNvSpPr/>
            <p:nvPr/>
          </p:nvSpPr>
          <p:spPr>
            <a:xfrm>
              <a:off x="6108553" y="3472111"/>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634" name="tx634"/>
            <p:cNvSpPr/>
            <p:nvPr/>
          </p:nvSpPr>
          <p:spPr>
            <a:xfrm>
              <a:off x="8068642" y="3492957"/>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Somalia</a:t>
              </a:r>
            </a:p>
          </p:txBody>
        </p:sp>
        <p:sp>
          <p:nvSpPr>
            <p:cNvPr id="635" name="tx635"/>
            <p:cNvSpPr/>
            <p:nvPr/>
          </p:nvSpPr>
          <p:spPr>
            <a:xfrm>
              <a:off x="139330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36" name="tx636"/>
            <p:cNvSpPr/>
            <p:nvPr/>
          </p:nvSpPr>
          <p:spPr>
            <a:xfrm>
              <a:off x="305825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637" name="tx637"/>
            <p:cNvSpPr/>
            <p:nvPr/>
          </p:nvSpPr>
          <p:spPr>
            <a:xfrm>
              <a:off x="4804018" y="2209852"/>
              <a:ext cx="22357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Haiti</a:t>
              </a:r>
            </a:p>
          </p:txBody>
        </p:sp>
        <p:sp>
          <p:nvSpPr>
            <p:cNvPr id="638" name="tx638"/>
            <p:cNvSpPr/>
            <p:nvPr/>
          </p:nvSpPr>
          <p:spPr>
            <a:xfrm>
              <a:off x="6301159" y="220985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39" name="tx639"/>
            <p:cNvSpPr/>
            <p:nvPr/>
          </p:nvSpPr>
          <p:spPr>
            <a:xfrm>
              <a:off x="8149352" y="2209852"/>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Laos</a:t>
              </a:r>
            </a:p>
          </p:txBody>
        </p:sp>
        <p:sp>
          <p:nvSpPr>
            <p:cNvPr id="640" name="tx640"/>
            <p:cNvSpPr/>
            <p:nvPr/>
          </p:nvSpPr>
          <p:spPr>
            <a:xfrm>
              <a:off x="1265942" y="901753"/>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641" name="tx641"/>
            <p:cNvSpPr/>
            <p:nvPr/>
          </p:nvSpPr>
          <p:spPr>
            <a:xfrm>
              <a:off x="3064448" y="903118"/>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42" name="tx642"/>
            <p:cNvSpPr/>
            <p:nvPr/>
          </p:nvSpPr>
          <p:spPr>
            <a:xfrm>
              <a:off x="4651767" y="90311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43" name="tx643"/>
            <p:cNvSpPr/>
            <p:nvPr/>
          </p:nvSpPr>
          <p:spPr>
            <a:xfrm>
              <a:off x="6428554" y="925328"/>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644" name="tx644"/>
            <p:cNvSpPr/>
            <p:nvPr/>
          </p:nvSpPr>
          <p:spPr>
            <a:xfrm>
              <a:off x="8152544" y="923909"/>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89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62036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4841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93127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6069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901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1741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90488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3294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2157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9452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746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45863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8941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91746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5003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2297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591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7431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7393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20199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848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5142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4368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7274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Global, 2018-2025</a:t>
              </a:r>
            </a:p>
          </p:txBody>
        </p:sp>
        <p:sp>
          <p:nvSpPr>
            <p:cNvPr id="752" name="tx75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6899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3966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1032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18366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15433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24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9566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05568"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05568" y="1226499"/>
              <a:ext cx="1466144" cy="187736"/>
            </a:xfrm>
            <a:custGeom>
              <a:avLst/>
              <a:gdLst/>
              <a:ahLst/>
              <a:cxnLst/>
              <a:rect l="0" t="0" r="0" b="0"/>
              <a:pathLst>
                <a:path w="1466144" h="187736">
                  <a:moveTo>
                    <a:pt x="0" y="0"/>
                  </a:moveTo>
                  <a:lnTo>
                    <a:pt x="209449" y="23467"/>
                  </a:lnTo>
                  <a:lnTo>
                    <a:pt x="418898" y="176003"/>
                  </a:lnTo>
                  <a:lnTo>
                    <a:pt x="628347" y="187736"/>
                  </a:lnTo>
                  <a:lnTo>
                    <a:pt x="837796" y="164269"/>
                  </a:lnTo>
                  <a:lnTo>
                    <a:pt x="1047245" y="164269"/>
                  </a:lnTo>
                  <a:lnTo>
                    <a:pt x="1256695" y="164269"/>
                  </a:lnTo>
                  <a:lnTo>
                    <a:pt x="1466144" y="164269"/>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05568" y="1226499"/>
              <a:ext cx="1466144" cy="187736"/>
            </a:xfrm>
            <a:custGeom>
              <a:avLst/>
              <a:gdLst/>
              <a:ahLst/>
              <a:cxnLst/>
              <a:rect l="0" t="0" r="0" b="0"/>
              <a:pathLst>
                <a:path w="1466144" h="187736">
                  <a:moveTo>
                    <a:pt x="0" y="0"/>
                  </a:moveTo>
                  <a:lnTo>
                    <a:pt x="209449" y="23467"/>
                  </a:lnTo>
                  <a:lnTo>
                    <a:pt x="418898" y="176003"/>
                  </a:lnTo>
                  <a:lnTo>
                    <a:pt x="628347" y="187736"/>
                  </a:lnTo>
                  <a:lnTo>
                    <a:pt x="837796" y="164269"/>
                  </a:lnTo>
                  <a:lnTo>
                    <a:pt x="1047245" y="164269"/>
                  </a:lnTo>
                  <a:lnTo>
                    <a:pt x="1256695" y="164269"/>
                  </a:lnTo>
                  <a:lnTo>
                    <a:pt x="1466144" y="164269"/>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05568"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05568" y="1226499"/>
              <a:ext cx="1466144" cy="187736"/>
            </a:xfrm>
            <a:custGeom>
              <a:avLst/>
              <a:gdLst/>
              <a:ahLst/>
              <a:cxnLst/>
              <a:rect l="0" t="0" r="0" b="0"/>
              <a:pathLst>
                <a:path w="1466144" h="187736">
                  <a:moveTo>
                    <a:pt x="0" y="0"/>
                  </a:moveTo>
                  <a:lnTo>
                    <a:pt x="209449" y="23467"/>
                  </a:lnTo>
                  <a:lnTo>
                    <a:pt x="418898" y="176003"/>
                  </a:lnTo>
                  <a:lnTo>
                    <a:pt x="628347" y="187736"/>
                  </a:lnTo>
                  <a:lnTo>
                    <a:pt x="837796" y="164269"/>
                  </a:lnTo>
                  <a:lnTo>
                    <a:pt x="1047245" y="164269"/>
                  </a:lnTo>
                  <a:lnTo>
                    <a:pt x="1256695" y="164269"/>
                  </a:lnTo>
                  <a:lnTo>
                    <a:pt x="1466144" y="164269"/>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05568" y="1226499"/>
              <a:ext cx="1466144" cy="187736"/>
            </a:xfrm>
            <a:custGeom>
              <a:avLst/>
              <a:gdLst/>
              <a:ahLst/>
              <a:cxnLst/>
              <a:rect l="0" t="0" r="0" b="0"/>
              <a:pathLst>
                <a:path w="1466144" h="187736">
                  <a:moveTo>
                    <a:pt x="0" y="0"/>
                  </a:moveTo>
                  <a:lnTo>
                    <a:pt x="209449" y="23467"/>
                  </a:lnTo>
                  <a:lnTo>
                    <a:pt x="418898" y="176003"/>
                  </a:lnTo>
                  <a:lnTo>
                    <a:pt x="628347" y="187736"/>
                  </a:lnTo>
                  <a:lnTo>
                    <a:pt x="837796" y="164269"/>
                  </a:lnTo>
                  <a:lnTo>
                    <a:pt x="1047245" y="164269"/>
                  </a:lnTo>
                  <a:lnTo>
                    <a:pt x="1256695" y="164269"/>
                  </a:lnTo>
                  <a:lnTo>
                    <a:pt x="1466144" y="164269"/>
                  </a:lnTo>
                </a:path>
              </a:pathLst>
            </a:custGeom>
            <a:ln w="35231" cap="flat">
              <a:solidFill>
                <a:srgbClr val="80BD41">
                  <a:alpha val="100000"/>
                </a:srgbClr>
              </a:solidFill>
              <a:prstDash val="solid"/>
              <a:round/>
            </a:ln>
          </p:spPr>
          <p:txBody>
            <a:bodyPr/>
            <a:lstStyle/>
            <a:p>
              <a:endParaRPr/>
            </a:p>
          </p:txBody>
        </p:sp>
        <p:sp>
          <p:nvSpPr>
            <p:cNvPr id="27" name="pl27"/>
            <p:cNvSpPr/>
            <p:nvPr/>
          </p:nvSpPr>
          <p:spPr>
            <a:xfrm>
              <a:off x="732261" y="124996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 name="tx28"/>
            <p:cNvSpPr/>
            <p:nvPr/>
          </p:nvSpPr>
          <p:spPr>
            <a:xfrm>
              <a:off x="775424" y="104770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 name="tx29"/>
            <p:cNvSpPr/>
            <p:nvPr/>
          </p:nvSpPr>
          <p:spPr>
            <a:xfrm>
              <a:off x="984873" y="10698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1146127" y="1222332"/>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1355576" y="123544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2" name="tx32"/>
            <p:cNvSpPr/>
            <p:nvPr/>
          </p:nvSpPr>
          <p:spPr>
            <a:xfrm>
              <a:off x="1565026" y="12119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3" name="tx33"/>
            <p:cNvSpPr/>
            <p:nvPr/>
          </p:nvSpPr>
          <p:spPr>
            <a:xfrm>
              <a:off x="1774475" y="12119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4" name="tx34"/>
            <p:cNvSpPr/>
            <p:nvPr/>
          </p:nvSpPr>
          <p:spPr>
            <a:xfrm>
              <a:off x="1983924" y="12119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5" name="tx35"/>
            <p:cNvSpPr/>
            <p:nvPr/>
          </p:nvSpPr>
          <p:spPr>
            <a:xfrm>
              <a:off x="2193373" y="12119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 name="rc36"/>
            <p:cNvSpPr/>
            <p:nvPr/>
          </p:nvSpPr>
          <p:spPr>
            <a:xfrm>
              <a:off x="732261" y="2179176"/>
              <a:ext cx="1612758" cy="1019644"/>
            </a:xfrm>
            <a:prstGeom prst="rect">
              <a:avLst/>
            </a:prstGeom>
            <a:solidFill>
              <a:srgbClr val="EBEBEB">
                <a:alpha val="100000"/>
              </a:srgbClr>
            </a:solidFill>
          </p:spPr>
          <p:txBody>
            <a:bodyPr/>
            <a:lstStyle/>
            <a:p>
              <a:endParaRPr/>
            </a:p>
          </p:txBody>
        </p:sp>
        <p:sp>
          <p:nvSpPr>
            <p:cNvPr id="37" name="pl37"/>
            <p:cNvSpPr/>
            <p:nvPr/>
          </p:nvSpPr>
          <p:spPr>
            <a:xfrm>
              <a:off x="732261" y="29940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32261" y="27007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4073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31407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32261" y="284740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32261" y="255406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2607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805568"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53" name="pl53"/>
            <p:cNvSpPr/>
            <p:nvPr/>
          </p:nvSpPr>
          <p:spPr>
            <a:xfrm>
              <a:off x="805568" y="2518862"/>
              <a:ext cx="1466144" cy="176003"/>
            </a:xfrm>
            <a:custGeom>
              <a:avLst/>
              <a:gdLst/>
              <a:ahLst/>
              <a:cxnLst/>
              <a:rect l="0" t="0" r="0" b="0"/>
              <a:pathLst>
                <a:path w="1466144" h="176003">
                  <a:moveTo>
                    <a:pt x="0" y="35200"/>
                  </a:moveTo>
                  <a:lnTo>
                    <a:pt x="209449" y="35200"/>
                  </a:lnTo>
                  <a:lnTo>
                    <a:pt x="418898" y="140802"/>
                  </a:lnTo>
                  <a:lnTo>
                    <a:pt x="628347" y="152536"/>
                  </a:lnTo>
                  <a:lnTo>
                    <a:pt x="837796" y="0"/>
                  </a:lnTo>
                  <a:lnTo>
                    <a:pt x="1047245" y="117335"/>
                  </a:lnTo>
                  <a:lnTo>
                    <a:pt x="1256695" y="93868"/>
                  </a:lnTo>
                  <a:lnTo>
                    <a:pt x="1466144" y="176003"/>
                  </a:lnTo>
                </a:path>
              </a:pathLst>
            </a:custGeom>
            <a:ln w="40651" cap="flat">
              <a:solidFill>
                <a:srgbClr val="BEBEBE">
                  <a:alpha val="69803"/>
                </a:srgbClr>
              </a:solidFill>
              <a:prstDash val="solid"/>
              <a:round/>
            </a:ln>
          </p:spPr>
          <p:txBody>
            <a:bodyPr/>
            <a:lstStyle/>
            <a:p>
              <a:endParaRPr/>
            </a:p>
          </p:txBody>
        </p:sp>
        <p:sp>
          <p:nvSpPr>
            <p:cNvPr id="54" name="pl54"/>
            <p:cNvSpPr/>
            <p:nvPr/>
          </p:nvSpPr>
          <p:spPr>
            <a:xfrm>
              <a:off x="805568" y="2518862"/>
              <a:ext cx="1466144" cy="176003"/>
            </a:xfrm>
            <a:custGeom>
              <a:avLst/>
              <a:gdLst/>
              <a:ahLst/>
              <a:cxnLst/>
              <a:rect l="0" t="0" r="0" b="0"/>
              <a:pathLst>
                <a:path w="1466144" h="176003">
                  <a:moveTo>
                    <a:pt x="0" y="35200"/>
                  </a:moveTo>
                  <a:lnTo>
                    <a:pt x="209449" y="35200"/>
                  </a:lnTo>
                  <a:lnTo>
                    <a:pt x="418898" y="140802"/>
                  </a:lnTo>
                  <a:lnTo>
                    <a:pt x="628347" y="152536"/>
                  </a:lnTo>
                  <a:lnTo>
                    <a:pt x="837796" y="0"/>
                  </a:lnTo>
                  <a:lnTo>
                    <a:pt x="1047245" y="117335"/>
                  </a:lnTo>
                  <a:lnTo>
                    <a:pt x="1256695" y="93868"/>
                  </a:lnTo>
                  <a:lnTo>
                    <a:pt x="1466144" y="176003"/>
                  </a:lnTo>
                </a:path>
              </a:pathLst>
            </a:custGeom>
            <a:ln w="35231" cap="flat">
              <a:solidFill>
                <a:srgbClr val="BEBEBE">
                  <a:alpha val="69803"/>
                </a:srgbClr>
              </a:solidFill>
              <a:prstDash val="solid"/>
              <a:round/>
            </a:ln>
          </p:spPr>
          <p:txBody>
            <a:bodyPr/>
            <a:lstStyle/>
            <a:p>
              <a:endParaRPr/>
            </a:p>
          </p:txBody>
        </p:sp>
        <p:sp>
          <p:nvSpPr>
            <p:cNvPr id="55" name="pl55"/>
            <p:cNvSpPr/>
            <p:nvPr/>
          </p:nvSpPr>
          <p:spPr>
            <a:xfrm>
              <a:off x="805568"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56" name="pl56"/>
            <p:cNvSpPr/>
            <p:nvPr/>
          </p:nvSpPr>
          <p:spPr>
            <a:xfrm>
              <a:off x="805568" y="2518862"/>
              <a:ext cx="1466144" cy="176003"/>
            </a:xfrm>
            <a:custGeom>
              <a:avLst/>
              <a:gdLst/>
              <a:ahLst/>
              <a:cxnLst/>
              <a:rect l="0" t="0" r="0" b="0"/>
              <a:pathLst>
                <a:path w="1466144" h="176003">
                  <a:moveTo>
                    <a:pt x="0" y="35200"/>
                  </a:moveTo>
                  <a:lnTo>
                    <a:pt x="209449" y="35200"/>
                  </a:lnTo>
                  <a:lnTo>
                    <a:pt x="418898" y="140802"/>
                  </a:lnTo>
                  <a:lnTo>
                    <a:pt x="628347" y="152536"/>
                  </a:lnTo>
                  <a:lnTo>
                    <a:pt x="837796" y="0"/>
                  </a:lnTo>
                  <a:lnTo>
                    <a:pt x="1047245" y="117335"/>
                  </a:lnTo>
                  <a:lnTo>
                    <a:pt x="1256695" y="93868"/>
                  </a:lnTo>
                  <a:lnTo>
                    <a:pt x="1466144" y="176003"/>
                  </a:lnTo>
                </a:path>
              </a:pathLst>
            </a:custGeom>
            <a:ln w="40651" cap="flat">
              <a:solidFill>
                <a:srgbClr val="000000">
                  <a:alpha val="100000"/>
                </a:srgbClr>
              </a:solidFill>
              <a:prstDash val="solid"/>
              <a:round/>
            </a:ln>
          </p:spPr>
          <p:txBody>
            <a:bodyPr/>
            <a:lstStyle/>
            <a:p>
              <a:endParaRPr/>
            </a:p>
          </p:txBody>
        </p:sp>
        <p:sp>
          <p:nvSpPr>
            <p:cNvPr id="57" name="pl57"/>
            <p:cNvSpPr/>
            <p:nvPr/>
          </p:nvSpPr>
          <p:spPr>
            <a:xfrm>
              <a:off x="805568" y="2518862"/>
              <a:ext cx="1466144" cy="176003"/>
            </a:xfrm>
            <a:custGeom>
              <a:avLst/>
              <a:gdLst/>
              <a:ahLst/>
              <a:cxnLst/>
              <a:rect l="0" t="0" r="0" b="0"/>
              <a:pathLst>
                <a:path w="1466144" h="176003">
                  <a:moveTo>
                    <a:pt x="0" y="35200"/>
                  </a:moveTo>
                  <a:lnTo>
                    <a:pt x="209449" y="35200"/>
                  </a:lnTo>
                  <a:lnTo>
                    <a:pt x="418898" y="140802"/>
                  </a:lnTo>
                  <a:lnTo>
                    <a:pt x="628347" y="152536"/>
                  </a:lnTo>
                  <a:lnTo>
                    <a:pt x="837796" y="0"/>
                  </a:lnTo>
                  <a:lnTo>
                    <a:pt x="1047245" y="117335"/>
                  </a:lnTo>
                  <a:lnTo>
                    <a:pt x="1256695" y="93868"/>
                  </a:lnTo>
                  <a:lnTo>
                    <a:pt x="1466144" y="176003"/>
                  </a:lnTo>
                </a:path>
              </a:pathLst>
            </a:custGeom>
            <a:ln w="35231" cap="flat">
              <a:solidFill>
                <a:srgbClr val="80BD41">
                  <a:alpha val="100000"/>
                </a:srgbClr>
              </a:solidFill>
              <a:prstDash val="solid"/>
              <a:round/>
            </a:ln>
          </p:spPr>
          <p:txBody>
            <a:bodyPr/>
            <a:lstStyle/>
            <a:p>
              <a:endParaRPr/>
            </a:p>
          </p:txBody>
        </p:sp>
        <p:sp>
          <p:nvSpPr>
            <p:cNvPr id="58" name="pl58"/>
            <p:cNvSpPr/>
            <p:nvPr/>
          </p:nvSpPr>
          <p:spPr>
            <a:xfrm>
              <a:off x="732261" y="255406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9" name="tx59"/>
            <p:cNvSpPr/>
            <p:nvPr/>
          </p:nvSpPr>
          <p:spPr>
            <a:xfrm>
              <a:off x="775424"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 name="tx60"/>
            <p:cNvSpPr/>
            <p:nvPr/>
          </p:nvSpPr>
          <p:spPr>
            <a:xfrm>
              <a:off x="984873"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 name="tx61"/>
            <p:cNvSpPr/>
            <p:nvPr/>
          </p:nvSpPr>
          <p:spPr>
            <a:xfrm>
              <a:off x="1176272" y="24795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2" name="tx62"/>
            <p:cNvSpPr/>
            <p:nvPr/>
          </p:nvSpPr>
          <p:spPr>
            <a:xfrm>
              <a:off x="1355576" y="249128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3" name="tx63"/>
            <p:cNvSpPr/>
            <p:nvPr/>
          </p:nvSpPr>
          <p:spPr>
            <a:xfrm>
              <a:off x="1613220" y="23386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4" name="tx64"/>
            <p:cNvSpPr/>
            <p:nvPr/>
          </p:nvSpPr>
          <p:spPr>
            <a:xfrm>
              <a:off x="1804620" y="245872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5" name="tx65"/>
            <p:cNvSpPr/>
            <p:nvPr/>
          </p:nvSpPr>
          <p:spPr>
            <a:xfrm>
              <a:off x="2014069" y="243398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6" name="tx66"/>
            <p:cNvSpPr/>
            <p:nvPr/>
          </p:nvSpPr>
          <p:spPr>
            <a:xfrm>
              <a:off x="2193373" y="25160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7" name="rc67"/>
            <p:cNvSpPr/>
            <p:nvPr/>
          </p:nvSpPr>
          <p:spPr>
            <a:xfrm>
              <a:off x="732261" y="3483272"/>
              <a:ext cx="1612758" cy="1019644"/>
            </a:xfrm>
            <a:prstGeom prst="rect">
              <a:avLst/>
            </a:prstGeom>
            <a:solidFill>
              <a:srgbClr val="EBEBEB">
                <a:alpha val="100000"/>
              </a:srgbClr>
            </a:solidFill>
          </p:spPr>
          <p:txBody>
            <a:bodyPr/>
            <a:lstStyle/>
            <a:p>
              <a:endParaRPr/>
            </a:p>
          </p:txBody>
        </p:sp>
        <p:sp>
          <p:nvSpPr>
            <p:cNvPr id="68" name="pl68"/>
            <p:cNvSpPr/>
            <p:nvPr/>
          </p:nvSpPr>
          <p:spPr>
            <a:xfrm>
              <a:off x="732261" y="42981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32261" y="40048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32261" y="371149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4448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32261" y="415149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732261" y="385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32261" y="35648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805568"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84" name="pl84"/>
            <p:cNvSpPr/>
            <p:nvPr/>
          </p:nvSpPr>
          <p:spPr>
            <a:xfrm>
              <a:off x="805568" y="3858159"/>
              <a:ext cx="1466144" cy="164269"/>
            </a:xfrm>
            <a:custGeom>
              <a:avLst/>
              <a:gdLst/>
              <a:ahLst/>
              <a:cxnLst/>
              <a:rect l="0" t="0" r="0" b="0"/>
              <a:pathLst>
                <a:path w="1466144" h="164269">
                  <a:moveTo>
                    <a:pt x="0" y="11733"/>
                  </a:moveTo>
                  <a:lnTo>
                    <a:pt x="209449" y="0"/>
                  </a:lnTo>
                  <a:lnTo>
                    <a:pt x="418898" y="105601"/>
                  </a:lnTo>
                  <a:lnTo>
                    <a:pt x="628347" y="117335"/>
                  </a:lnTo>
                  <a:lnTo>
                    <a:pt x="837796" y="105601"/>
                  </a:lnTo>
                  <a:lnTo>
                    <a:pt x="1047245" y="93868"/>
                  </a:lnTo>
                  <a:lnTo>
                    <a:pt x="1256695" y="105601"/>
                  </a:lnTo>
                  <a:lnTo>
                    <a:pt x="1466144" y="164269"/>
                  </a:lnTo>
                </a:path>
              </a:pathLst>
            </a:custGeom>
            <a:ln w="40651" cap="flat">
              <a:solidFill>
                <a:srgbClr val="BEBEBE">
                  <a:alpha val="69803"/>
                </a:srgbClr>
              </a:solidFill>
              <a:prstDash val="solid"/>
              <a:round/>
            </a:ln>
          </p:spPr>
          <p:txBody>
            <a:bodyPr/>
            <a:lstStyle/>
            <a:p>
              <a:endParaRPr/>
            </a:p>
          </p:txBody>
        </p:sp>
        <p:sp>
          <p:nvSpPr>
            <p:cNvPr id="85" name="pl85"/>
            <p:cNvSpPr/>
            <p:nvPr/>
          </p:nvSpPr>
          <p:spPr>
            <a:xfrm>
              <a:off x="805568" y="3858159"/>
              <a:ext cx="1466144" cy="164269"/>
            </a:xfrm>
            <a:custGeom>
              <a:avLst/>
              <a:gdLst/>
              <a:ahLst/>
              <a:cxnLst/>
              <a:rect l="0" t="0" r="0" b="0"/>
              <a:pathLst>
                <a:path w="1466144" h="164269">
                  <a:moveTo>
                    <a:pt x="0" y="11733"/>
                  </a:moveTo>
                  <a:lnTo>
                    <a:pt x="209449" y="0"/>
                  </a:lnTo>
                  <a:lnTo>
                    <a:pt x="418898" y="105601"/>
                  </a:lnTo>
                  <a:lnTo>
                    <a:pt x="628347" y="117335"/>
                  </a:lnTo>
                  <a:lnTo>
                    <a:pt x="837796" y="105601"/>
                  </a:lnTo>
                  <a:lnTo>
                    <a:pt x="1047245" y="93868"/>
                  </a:lnTo>
                  <a:lnTo>
                    <a:pt x="1256695" y="105601"/>
                  </a:lnTo>
                  <a:lnTo>
                    <a:pt x="1466144" y="164269"/>
                  </a:lnTo>
                </a:path>
              </a:pathLst>
            </a:custGeom>
            <a:ln w="35231" cap="flat">
              <a:solidFill>
                <a:srgbClr val="BEBEBE">
                  <a:alpha val="69803"/>
                </a:srgbClr>
              </a:solidFill>
              <a:prstDash val="solid"/>
              <a:round/>
            </a:ln>
          </p:spPr>
          <p:txBody>
            <a:bodyPr/>
            <a:lstStyle/>
            <a:p>
              <a:endParaRPr/>
            </a:p>
          </p:txBody>
        </p:sp>
        <p:sp>
          <p:nvSpPr>
            <p:cNvPr id="86" name="pl86"/>
            <p:cNvSpPr/>
            <p:nvPr/>
          </p:nvSpPr>
          <p:spPr>
            <a:xfrm>
              <a:off x="805568"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87" name="pl87"/>
            <p:cNvSpPr/>
            <p:nvPr/>
          </p:nvSpPr>
          <p:spPr>
            <a:xfrm>
              <a:off x="805568" y="3858159"/>
              <a:ext cx="1466144" cy="164269"/>
            </a:xfrm>
            <a:custGeom>
              <a:avLst/>
              <a:gdLst/>
              <a:ahLst/>
              <a:cxnLst/>
              <a:rect l="0" t="0" r="0" b="0"/>
              <a:pathLst>
                <a:path w="1466144" h="164269">
                  <a:moveTo>
                    <a:pt x="0" y="11733"/>
                  </a:moveTo>
                  <a:lnTo>
                    <a:pt x="209449" y="0"/>
                  </a:lnTo>
                  <a:lnTo>
                    <a:pt x="418898" y="105601"/>
                  </a:lnTo>
                  <a:lnTo>
                    <a:pt x="628347" y="117335"/>
                  </a:lnTo>
                  <a:lnTo>
                    <a:pt x="837796" y="105601"/>
                  </a:lnTo>
                  <a:lnTo>
                    <a:pt x="1047245" y="93868"/>
                  </a:lnTo>
                  <a:lnTo>
                    <a:pt x="1256695" y="105601"/>
                  </a:lnTo>
                  <a:lnTo>
                    <a:pt x="1466144" y="164269"/>
                  </a:lnTo>
                </a:path>
              </a:pathLst>
            </a:custGeom>
            <a:ln w="40651" cap="flat">
              <a:solidFill>
                <a:srgbClr val="000000">
                  <a:alpha val="100000"/>
                </a:srgbClr>
              </a:solidFill>
              <a:prstDash val="solid"/>
              <a:round/>
            </a:ln>
          </p:spPr>
          <p:txBody>
            <a:bodyPr/>
            <a:lstStyle/>
            <a:p>
              <a:endParaRPr/>
            </a:p>
          </p:txBody>
        </p:sp>
        <p:sp>
          <p:nvSpPr>
            <p:cNvPr id="88" name="pl88"/>
            <p:cNvSpPr/>
            <p:nvPr/>
          </p:nvSpPr>
          <p:spPr>
            <a:xfrm>
              <a:off x="805568" y="3858159"/>
              <a:ext cx="1466144" cy="164269"/>
            </a:xfrm>
            <a:custGeom>
              <a:avLst/>
              <a:gdLst/>
              <a:ahLst/>
              <a:cxnLst/>
              <a:rect l="0" t="0" r="0" b="0"/>
              <a:pathLst>
                <a:path w="1466144" h="164269">
                  <a:moveTo>
                    <a:pt x="0" y="11733"/>
                  </a:moveTo>
                  <a:lnTo>
                    <a:pt x="209449" y="0"/>
                  </a:lnTo>
                  <a:lnTo>
                    <a:pt x="418898" y="105601"/>
                  </a:lnTo>
                  <a:lnTo>
                    <a:pt x="628347" y="117335"/>
                  </a:lnTo>
                  <a:lnTo>
                    <a:pt x="837796" y="105601"/>
                  </a:lnTo>
                  <a:lnTo>
                    <a:pt x="1047245" y="93868"/>
                  </a:lnTo>
                  <a:lnTo>
                    <a:pt x="1256695" y="105601"/>
                  </a:lnTo>
                  <a:lnTo>
                    <a:pt x="1466144" y="164269"/>
                  </a:lnTo>
                </a:path>
              </a:pathLst>
            </a:custGeom>
            <a:ln w="35231" cap="flat">
              <a:solidFill>
                <a:srgbClr val="80BD41">
                  <a:alpha val="100000"/>
                </a:srgbClr>
              </a:solidFill>
              <a:prstDash val="solid"/>
              <a:round/>
            </a:ln>
          </p:spPr>
          <p:txBody>
            <a:bodyPr/>
            <a:lstStyle/>
            <a:p>
              <a:endParaRPr/>
            </a:p>
          </p:txBody>
        </p:sp>
        <p:sp>
          <p:nvSpPr>
            <p:cNvPr id="89" name="pl89"/>
            <p:cNvSpPr/>
            <p:nvPr/>
          </p:nvSpPr>
          <p:spPr>
            <a:xfrm>
              <a:off x="732261" y="385815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0" name="tx90"/>
            <p:cNvSpPr/>
            <p:nvPr/>
          </p:nvSpPr>
          <p:spPr>
            <a:xfrm>
              <a:off x="757374" y="36910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984873"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176272"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3" name="tx93"/>
            <p:cNvSpPr/>
            <p:nvPr/>
          </p:nvSpPr>
          <p:spPr>
            <a:xfrm>
              <a:off x="1355576"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4" name="tx94"/>
            <p:cNvSpPr/>
            <p:nvPr/>
          </p:nvSpPr>
          <p:spPr>
            <a:xfrm>
              <a:off x="1595170"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5" name="tx95"/>
            <p:cNvSpPr/>
            <p:nvPr/>
          </p:nvSpPr>
          <p:spPr>
            <a:xfrm>
              <a:off x="1804620" y="377191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6" name="tx96"/>
            <p:cNvSpPr/>
            <p:nvPr/>
          </p:nvSpPr>
          <p:spPr>
            <a:xfrm>
              <a:off x="2014069"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7" name="tx97"/>
            <p:cNvSpPr/>
            <p:nvPr/>
          </p:nvSpPr>
          <p:spPr>
            <a:xfrm>
              <a:off x="2193373" y="384363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98" name="rc98"/>
            <p:cNvSpPr/>
            <p:nvPr/>
          </p:nvSpPr>
          <p:spPr>
            <a:xfrm>
              <a:off x="732261" y="4787368"/>
              <a:ext cx="1612758" cy="1019644"/>
            </a:xfrm>
            <a:prstGeom prst="rect">
              <a:avLst/>
            </a:prstGeom>
            <a:solidFill>
              <a:srgbClr val="EBEBEB">
                <a:alpha val="100000"/>
              </a:srgbClr>
            </a:solidFill>
          </p:spPr>
          <p:txBody>
            <a:bodyPr/>
            <a:lstStyle/>
            <a:p>
              <a:endParaRPr/>
            </a:p>
          </p:txBody>
        </p:sp>
        <p:sp>
          <p:nvSpPr>
            <p:cNvPr id="99" name="pl99"/>
            <p:cNvSpPr/>
            <p:nvPr/>
          </p:nvSpPr>
          <p:spPr>
            <a:xfrm>
              <a:off x="732261" y="560226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32261" y="53089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32261" y="501558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32261" y="57489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732261" y="545559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732261" y="516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32261" y="4868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805568"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115" name="pl115"/>
            <p:cNvSpPr/>
            <p:nvPr/>
          </p:nvSpPr>
          <p:spPr>
            <a:xfrm>
              <a:off x="805568" y="5115321"/>
              <a:ext cx="1466144" cy="281605"/>
            </a:xfrm>
            <a:custGeom>
              <a:avLst/>
              <a:gdLst/>
              <a:ahLst/>
              <a:cxnLst/>
              <a:rect l="0" t="0" r="0" b="0"/>
              <a:pathLst>
                <a:path w="1466144" h="281605">
                  <a:moveTo>
                    <a:pt x="0" y="82134"/>
                  </a:moveTo>
                  <a:lnTo>
                    <a:pt x="209449" y="46934"/>
                  </a:lnTo>
                  <a:lnTo>
                    <a:pt x="418898" y="35200"/>
                  </a:lnTo>
                  <a:lnTo>
                    <a:pt x="628347" y="0"/>
                  </a:lnTo>
                  <a:lnTo>
                    <a:pt x="837796" y="46934"/>
                  </a:lnTo>
                  <a:lnTo>
                    <a:pt x="1047245" y="117335"/>
                  </a:lnTo>
                  <a:lnTo>
                    <a:pt x="1256695" y="176003"/>
                  </a:lnTo>
                  <a:lnTo>
                    <a:pt x="1466144" y="281605"/>
                  </a:lnTo>
                </a:path>
              </a:pathLst>
            </a:custGeom>
            <a:ln w="40651" cap="flat">
              <a:solidFill>
                <a:srgbClr val="BEBEBE">
                  <a:alpha val="69803"/>
                </a:srgbClr>
              </a:solidFill>
              <a:prstDash val="solid"/>
              <a:round/>
            </a:ln>
          </p:spPr>
          <p:txBody>
            <a:bodyPr/>
            <a:lstStyle/>
            <a:p>
              <a:endParaRPr/>
            </a:p>
          </p:txBody>
        </p:sp>
        <p:sp>
          <p:nvSpPr>
            <p:cNvPr id="116" name="pl116"/>
            <p:cNvSpPr/>
            <p:nvPr/>
          </p:nvSpPr>
          <p:spPr>
            <a:xfrm>
              <a:off x="805568" y="5115321"/>
              <a:ext cx="1466144" cy="281605"/>
            </a:xfrm>
            <a:custGeom>
              <a:avLst/>
              <a:gdLst/>
              <a:ahLst/>
              <a:cxnLst/>
              <a:rect l="0" t="0" r="0" b="0"/>
              <a:pathLst>
                <a:path w="1466144" h="281605">
                  <a:moveTo>
                    <a:pt x="0" y="82134"/>
                  </a:moveTo>
                  <a:lnTo>
                    <a:pt x="209449" y="46934"/>
                  </a:lnTo>
                  <a:lnTo>
                    <a:pt x="418898" y="35200"/>
                  </a:lnTo>
                  <a:lnTo>
                    <a:pt x="628347" y="0"/>
                  </a:lnTo>
                  <a:lnTo>
                    <a:pt x="837796" y="46934"/>
                  </a:lnTo>
                  <a:lnTo>
                    <a:pt x="1047245" y="117335"/>
                  </a:lnTo>
                  <a:lnTo>
                    <a:pt x="1256695" y="176003"/>
                  </a:lnTo>
                  <a:lnTo>
                    <a:pt x="1466144" y="281605"/>
                  </a:lnTo>
                </a:path>
              </a:pathLst>
            </a:custGeom>
            <a:ln w="35231" cap="flat">
              <a:solidFill>
                <a:srgbClr val="BEBEBE">
                  <a:alpha val="69803"/>
                </a:srgbClr>
              </a:solidFill>
              <a:prstDash val="solid"/>
              <a:round/>
            </a:ln>
          </p:spPr>
          <p:txBody>
            <a:bodyPr/>
            <a:lstStyle/>
            <a:p>
              <a:endParaRPr/>
            </a:p>
          </p:txBody>
        </p:sp>
        <p:sp>
          <p:nvSpPr>
            <p:cNvPr id="117" name="pl117"/>
            <p:cNvSpPr/>
            <p:nvPr/>
          </p:nvSpPr>
          <p:spPr>
            <a:xfrm>
              <a:off x="805568"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118" name="pl118"/>
            <p:cNvSpPr/>
            <p:nvPr/>
          </p:nvSpPr>
          <p:spPr>
            <a:xfrm>
              <a:off x="805568" y="5115321"/>
              <a:ext cx="1466144" cy="281605"/>
            </a:xfrm>
            <a:custGeom>
              <a:avLst/>
              <a:gdLst/>
              <a:ahLst/>
              <a:cxnLst/>
              <a:rect l="0" t="0" r="0" b="0"/>
              <a:pathLst>
                <a:path w="1466144" h="281605">
                  <a:moveTo>
                    <a:pt x="0" y="82134"/>
                  </a:moveTo>
                  <a:lnTo>
                    <a:pt x="209449" y="46934"/>
                  </a:lnTo>
                  <a:lnTo>
                    <a:pt x="418898" y="35200"/>
                  </a:lnTo>
                  <a:lnTo>
                    <a:pt x="628347" y="0"/>
                  </a:lnTo>
                  <a:lnTo>
                    <a:pt x="837796" y="46934"/>
                  </a:lnTo>
                  <a:lnTo>
                    <a:pt x="1047245" y="117335"/>
                  </a:lnTo>
                  <a:lnTo>
                    <a:pt x="1256695" y="176003"/>
                  </a:lnTo>
                  <a:lnTo>
                    <a:pt x="1466144" y="281605"/>
                  </a:lnTo>
                </a:path>
              </a:pathLst>
            </a:custGeom>
            <a:ln w="40651" cap="flat">
              <a:solidFill>
                <a:srgbClr val="000000">
                  <a:alpha val="100000"/>
                </a:srgbClr>
              </a:solidFill>
              <a:prstDash val="solid"/>
              <a:round/>
            </a:ln>
          </p:spPr>
          <p:txBody>
            <a:bodyPr/>
            <a:lstStyle/>
            <a:p>
              <a:endParaRPr/>
            </a:p>
          </p:txBody>
        </p:sp>
        <p:sp>
          <p:nvSpPr>
            <p:cNvPr id="119" name="pl119"/>
            <p:cNvSpPr/>
            <p:nvPr/>
          </p:nvSpPr>
          <p:spPr>
            <a:xfrm>
              <a:off x="805568" y="5115321"/>
              <a:ext cx="1466144" cy="281605"/>
            </a:xfrm>
            <a:custGeom>
              <a:avLst/>
              <a:gdLst/>
              <a:ahLst/>
              <a:cxnLst/>
              <a:rect l="0" t="0" r="0" b="0"/>
              <a:pathLst>
                <a:path w="1466144" h="281605">
                  <a:moveTo>
                    <a:pt x="0" y="82134"/>
                  </a:moveTo>
                  <a:lnTo>
                    <a:pt x="209449" y="46934"/>
                  </a:lnTo>
                  <a:lnTo>
                    <a:pt x="418898" y="35200"/>
                  </a:lnTo>
                  <a:lnTo>
                    <a:pt x="628347" y="0"/>
                  </a:lnTo>
                  <a:lnTo>
                    <a:pt x="837796" y="46934"/>
                  </a:lnTo>
                  <a:lnTo>
                    <a:pt x="1047245" y="117335"/>
                  </a:lnTo>
                  <a:lnTo>
                    <a:pt x="1256695" y="176003"/>
                  </a:lnTo>
                  <a:lnTo>
                    <a:pt x="1466144" y="281605"/>
                  </a:lnTo>
                </a:path>
              </a:pathLst>
            </a:custGeom>
            <a:ln w="35231" cap="flat">
              <a:solidFill>
                <a:srgbClr val="80BD41">
                  <a:alpha val="100000"/>
                </a:srgbClr>
              </a:solidFill>
              <a:prstDash val="solid"/>
              <a:round/>
            </a:ln>
          </p:spPr>
          <p:txBody>
            <a:bodyPr/>
            <a:lstStyle/>
            <a:p>
              <a:endParaRPr/>
            </a:p>
          </p:txBody>
        </p:sp>
        <p:sp>
          <p:nvSpPr>
            <p:cNvPr id="120" name="pl120"/>
            <p:cNvSpPr/>
            <p:nvPr/>
          </p:nvSpPr>
          <p:spPr>
            <a:xfrm>
              <a:off x="732261" y="516225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1" name="tx121"/>
            <p:cNvSpPr/>
            <p:nvPr/>
          </p:nvSpPr>
          <p:spPr>
            <a:xfrm>
              <a:off x="757374" y="501728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2" name="tx122"/>
            <p:cNvSpPr/>
            <p:nvPr/>
          </p:nvSpPr>
          <p:spPr>
            <a:xfrm>
              <a:off x="984873"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3" name="tx123"/>
            <p:cNvSpPr/>
            <p:nvPr/>
          </p:nvSpPr>
          <p:spPr>
            <a:xfrm>
              <a:off x="1194322" y="4971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4" name="tx124"/>
            <p:cNvSpPr/>
            <p:nvPr/>
          </p:nvSpPr>
          <p:spPr>
            <a:xfrm>
              <a:off x="1403771" y="493684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5" name="tx125"/>
            <p:cNvSpPr/>
            <p:nvPr/>
          </p:nvSpPr>
          <p:spPr>
            <a:xfrm>
              <a:off x="1613220"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6" name="tx126"/>
            <p:cNvSpPr/>
            <p:nvPr/>
          </p:nvSpPr>
          <p:spPr>
            <a:xfrm>
              <a:off x="1804620" y="50525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7" name="tx127"/>
            <p:cNvSpPr/>
            <p:nvPr/>
          </p:nvSpPr>
          <p:spPr>
            <a:xfrm>
              <a:off x="1983924" y="511253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8" name="tx128"/>
            <p:cNvSpPr/>
            <p:nvPr/>
          </p:nvSpPr>
          <p:spPr>
            <a:xfrm>
              <a:off x="2193373" y="521680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29" name="rc129"/>
            <p:cNvSpPr/>
            <p:nvPr/>
          </p:nvSpPr>
          <p:spPr>
            <a:xfrm>
              <a:off x="2414609" y="875080"/>
              <a:ext cx="1612758" cy="1019644"/>
            </a:xfrm>
            <a:prstGeom prst="rect">
              <a:avLst/>
            </a:prstGeom>
            <a:solidFill>
              <a:srgbClr val="EBEBEB">
                <a:alpha val="100000"/>
              </a:srgbClr>
            </a:solidFill>
          </p:spPr>
          <p:txBody>
            <a:bodyPr/>
            <a:lstStyle/>
            <a:p>
              <a:endParaRPr/>
            </a:p>
          </p:txBody>
        </p:sp>
        <p:sp>
          <p:nvSpPr>
            <p:cNvPr id="130" name="pl130"/>
            <p:cNvSpPr/>
            <p:nvPr/>
          </p:nvSpPr>
          <p:spPr>
            <a:xfrm>
              <a:off x="2414609" y="16899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14609" y="13966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14609" y="11032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14609" y="18366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414609" y="15433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14609" y="124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14609" y="9566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2487916"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146" name="pl146"/>
            <p:cNvSpPr/>
            <p:nvPr/>
          </p:nvSpPr>
          <p:spPr>
            <a:xfrm>
              <a:off x="2487916" y="1249966"/>
              <a:ext cx="1466144" cy="234670"/>
            </a:xfrm>
            <a:custGeom>
              <a:avLst/>
              <a:gdLst/>
              <a:ahLst/>
              <a:cxnLst/>
              <a:rect l="0" t="0" r="0" b="0"/>
              <a:pathLst>
                <a:path w="1466144" h="234670">
                  <a:moveTo>
                    <a:pt x="0" y="23467"/>
                  </a:moveTo>
                  <a:lnTo>
                    <a:pt x="209449" y="0"/>
                  </a:lnTo>
                  <a:lnTo>
                    <a:pt x="418898" y="234670"/>
                  </a:lnTo>
                  <a:lnTo>
                    <a:pt x="628347" y="187736"/>
                  </a:lnTo>
                  <a:lnTo>
                    <a:pt x="837796" y="93868"/>
                  </a:lnTo>
                  <a:lnTo>
                    <a:pt x="1047245" y="164269"/>
                  </a:lnTo>
                  <a:lnTo>
                    <a:pt x="1256695" y="117335"/>
                  </a:lnTo>
                  <a:lnTo>
                    <a:pt x="1466144" y="117335"/>
                  </a:lnTo>
                </a:path>
              </a:pathLst>
            </a:custGeom>
            <a:ln w="40651" cap="flat">
              <a:solidFill>
                <a:srgbClr val="BEBEBE">
                  <a:alpha val="69803"/>
                </a:srgbClr>
              </a:solidFill>
              <a:prstDash val="solid"/>
              <a:round/>
            </a:ln>
          </p:spPr>
          <p:txBody>
            <a:bodyPr/>
            <a:lstStyle/>
            <a:p>
              <a:endParaRPr/>
            </a:p>
          </p:txBody>
        </p:sp>
        <p:sp>
          <p:nvSpPr>
            <p:cNvPr id="147" name="pl147"/>
            <p:cNvSpPr/>
            <p:nvPr/>
          </p:nvSpPr>
          <p:spPr>
            <a:xfrm>
              <a:off x="2487916" y="1249966"/>
              <a:ext cx="1466144" cy="234670"/>
            </a:xfrm>
            <a:custGeom>
              <a:avLst/>
              <a:gdLst/>
              <a:ahLst/>
              <a:cxnLst/>
              <a:rect l="0" t="0" r="0" b="0"/>
              <a:pathLst>
                <a:path w="1466144" h="234670">
                  <a:moveTo>
                    <a:pt x="0" y="23467"/>
                  </a:moveTo>
                  <a:lnTo>
                    <a:pt x="209449" y="0"/>
                  </a:lnTo>
                  <a:lnTo>
                    <a:pt x="418898" y="234670"/>
                  </a:lnTo>
                  <a:lnTo>
                    <a:pt x="628347" y="187736"/>
                  </a:lnTo>
                  <a:lnTo>
                    <a:pt x="837796" y="93868"/>
                  </a:lnTo>
                  <a:lnTo>
                    <a:pt x="1047245" y="164269"/>
                  </a:lnTo>
                  <a:lnTo>
                    <a:pt x="1256695" y="117335"/>
                  </a:lnTo>
                  <a:lnTo>
                    <a:pt x="1466144" y="117335"/>
                  </a:lnTo>
                </a:path>
              </a:pathLst>
            </a:custGeom>
            <a:ln w="35231" cap="flat">
              <a:solidFill>
                <a:srgbClr val="BEBEBE">
                  <a:alpha val="69803"/>
                </a:srgbClr>
              </a:solidFill>
              <a:prstDash val="solid"/>
              <a:round/>
            </a:ln>
          </p:spPr>
          <p:txBody>
            <a:bodyPr/>
            <a:lstStyle/>
            <a:p>
              <a:endParaRPr/>
            </a:p>
          </p:txBody>
        </p:sp>
        <p:sp>
          <p:nvSpPr>
            <p:cNvPr id="148" name="pl148"/>
            <p:cNvSpPr/>
            <p:nvPr/>
          </p:nvSpPr>
          <p:spPr>
            <a:xfrm>
              <a:off x="2487916"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149" name="pl149"/>
            <p:cNvSpPr/>
            <p:nvPr/>
          </p:nvSpPr>
          <p:spPr>
            <a:xfrm>
              <a:off x="2487916" y="1249966"/>
              <a:ext cx="1466144" cy="234670"/>
            </a:xfrm>
            <a:custGeom>
              <a:avLst/>
              <a:gdLst/>
              <a:ahLst/>
              <a:cxnLst/>
              <a:rect l="0" t="0" r="0" b="0"/>
              <a:pathLst>
                <a:path w="1466144" h="234670">
                  <a:moveTo>
                    <a:pt x="0" y="23467"/>
                  </a:moveTo>
                  <a:lnTo>
                    <a:pt x="209449" y="0"/>
                  </a:lnTo>
                  <a:lnTo>
                    <a:pt x="418898" y="234670"/>
                  </a:lnTo>
                  <a:lnTo>
                    <a:pt x="628347" y="187736"/>
                  </a:lnTo>
                  <a:lnTo>
                    <a:pt x="837796" y="93868"/>
                  </a:lnTo>
                  <a:lnTo>
                    <a:pt x="1047245" y="164269"/>
                  </a:lnTo>
                  <a:lnTo>
                    <a:pt x="1256695" y="117335"/>
                  </a:lnTo>
                  <a:lnTo>
                    <a:pt x="1466144" y="117335"/>
                  </a:lnTo>
                </a:path>
              </a:pathLst>
            </a:custGeom>
            <a:ln w="40651" cap="flat">
              <a:solidFill>
                <a:srgbClr val="000000">
                  <a:alpha val="100000"/>
                </a:srgbClr>
              </a:solidFill>
              <a:prstDash val="solid"/>
              <a:round/>
            </a:ln>
          </p:spPr>
          <p:txBody>
            <a:bodyPr/>
            <a:lstStyle/>
            <a:p>
              <a:endParaRPr/>
            </a:p>
          </p:txBody>
        </p:sp>
        <p:sp>
          <p:nvSpPr>
            <p:cNvPr id="150" name="pl150"/>
            <p:cNvSpPr/>
            <p:nvPr/>
          </p:nvSpPr>
          <p:spPr>
            <a:xfrm>
              <a:off x="2487916" y="1249966"/>
              <a:ext cx="1466144" cy="234670"/>
            </a:xfrm>
            <a:custGeom>
              <a:avLst/>
              <a:gdLst/>
              <a:ahLst/>
              <a:cxnLst/>
              <a:rect l="0" t="0" r="0" b="0"/>
              <a:pathLst>
                <a:path w="1466144" h="234670">
                  <a:moveTo>
                    <a:pt x="0" y="23467"/>
                  </a:moveTo>
                  <a:lnTo>
                    <a:pt x="209449" y="0"/>
                  </a:lnTo>
                  <a:lnTo>
                    <a:pt x="418898" y="234670"/>
                  </a:lnTo>
                  <a:lnTo>
                    <a:pt x="628347" y="187736"/>
                  </a:lnTo>
                  <a:lnTo>
                    <a:pt x="837796" y="93868"/>
                  </a:lnTo>
                  <a:lnTo>
                    <a:pt x="1047245" y="164269"/>
                  </a:lnTo>
                  <a:lnTo>
                    <a:pt x="1256695" y="117335"/>
                  </a:lnTo>
                  <a:lnTo>
                    <a:pt x="1466144" y="117335"/>
                  </a:lnTo>
                </a:path>
              </a:pathLst>
            </a:custGeom>
            <a:ln w="35231" cap="flat">
              <a:solidFill>
                <a:srgbClr val="80BD41">
                  <a:alpha val="100000"/>
                </a:srgbClr>
              </a:solidFill>
              <a:prstDash val="solid"/>
              <a:round/>
            </a:ln>
          </p:spPr>
          <p:txBody>
            <a:bodyPr/>
            <a:lstStyle/>
            <a:p>
              <a:endParaRPr/>
            </a:p>
          </p:txBody>
        </p:sp>
        <p:sp>
          <p:nvSpPr>
            <p:cNvPr id="151" name="pl151"/>
            <p:cNvSpPr/>
            <p:nvPr/>
          </p:nvSpPr>
          <p:spPr>
            <a:xfrm>
              <a:off x="2414609" y="124996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2" name="tx152"/>
            <p:cNvSpPr/>
            <p:nvPr/>
          </p:nvSpPr>
          <p:spPr>
            <a:xfrm>
              <a:off x="2439721" y="10946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3" name="tx153"/>
            <p:cNvSpPr/>
            <p:nvPr/>
          </p:nvSpPr>
          <p:spPr>
            <a:xfrm>
              <a:off x="2667220" y="10698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828475" y="130452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55" name="tx155"/>
            <p:cNvSpPr/>
            <p:nvPr/>
          </p:nvSpPr>
          <p:spPr>
            <a:xfrm>
              <a:off x="3037924" y="125758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56" name="tx156"/>
            <p:cNvSpPr/>
            <p:nvPr/>
          </p:nvSpPr>
          <p:spPr>
            <a:xfrm>
              <a:off x="3277518" y="11637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57" name="tx157"/>
            <p:cNvSpPr/>
            <p:nvPr/>
          </p:nvSpPr>
          <p:spPr>
            <a:xfrm>
              <a:off x="3456822" y="123544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58" name="tx158"/>
            <p:cNvSpPr/>
            <p:nvPr/>
          </p:nvSpPr>
          <p:spPr>
            <a:xfrm>
              <a:off x="3666272" y="118718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59" name="tx159"/>
            <p:cNvSpPr/>
            <p:nvPr/>
          </p:nvSpPr>
          <p:spPr>
            <a:xfrm>
              <a:off x="3875721" y="118718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60" name="rc160"/>
            <p:cNvSpPr/>
            <p:nvPr/>
          </p:nvSpPr>
          <p:spPr>
            <a:xfrm>
              <a:off x="2414609" y="2179176"/>
              <a:ext cx="1612758" cy="1019644"/>
            </a:xfrm>
            <a:prstGeom prst="rect">
              <a:avLst/>
            </a:prstGeom>
            <a:solidFill>
              <a:srgbClr val="EBEBEB">
                <a:alpha val="100000"/>
              </a:srgbClr>
            </a:solidFill>
          </p:spPr>
          <p:txBody>
            <a:bodyPr/>
            <a:lstStyle/>
            <a:p>
              <a:endParaRPr/>
            </a:p>
          </p:txBody>
        </p:sp>
        <p:sp>
          <p:nvSpPr>
            <p:cNvPr id="161" name="pl161"/>
            <p:cNvSpPr/>
            <p:nvPr/>
          </p:nvSpPr>
          <p:spPr>
            <a:xfrm>
              <a:off x="2414609" y="29940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14609" y="27007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14609" y="24073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14609" y="31407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414609" y="284740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2414609" y="255406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14609" y="22607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487916"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177" name="pl177"/>
            <p:cNvSpPr/>
            <p:nvPr/>
          </p:nvSpPr>
          <p:spPr>
            <a:xfrm>
              <a:off x="2487916" y="2542329"/>
              <a:ext cx="1466144" cy="187736"/>
            </a:xfrm>
            <a:custGeom>
              <a:avLst/>
              <a:gdLst/>
              <a:ahLst/>
              <a:cxnLst/>
              <a:rect l="0" t="0" r="0" b="0"/>
              <a:pathLst>
                <a:path w="1466144" h="187736">
                  <a:moveTo>
                    <a:pt x="0" y="0"/>
                  </a:moveTo>
                  <a:lnTo>
                    <a:pt x="209449" y="11733"/>
                  </a:lnTo>
                  <a:lnTo>
                    <a:pt x="418898" y="105601"/>
                  </a:lnTo>
                  <a:lnTo>
                    <a:pt x="628347" y="23467"/>
                  </a:lnTo>
                  <a:lnTo>
                    <a:pt x="837796" y="152536"/>
                  </a:lnTo>
                  <a:lnTo>
                    <a:pt x="1047245" y="58667"/>
                  </a:lnTo>
                  <a:lnTo>
                    <a:pt x="1256695" y="187736"/>
                  </a:lnTo>
                  <a:lnTo>
                    <a:pt x="1466144" y="152536"/>
                  </a:lnTo>
                </a:path>
              </a:pathLst>
            </a:custGeom>
            <a:ln w="40651" cap="flat">
              <a:solidFill>
                <a:srgbClr val="BEBEBE">
                  <a:alpha val="69803"/>
                </a:srgbClr>
              </a:solidFill>
              <a:prstDash val="solid"/>
              <a:round/>
            </a:ln>
          </p:spPr>
          <p:txBody>
            <a:bodyPr/>
            <a:lstStyle/>
            <a:p>
              <a:endParaRPr/>
            </a:p>
          </p:txBody>
        </p:sp>
        <p:sp>
          <p:nvSpPr>
            <p:cNvPr id="178" name="pl178"/>
            <p:cNvSpPr/>
            <p:nvPr/>
          </p:nvSpPr>
          <p:spPr>
            <a:xfrm>
              <a:off x="2487916" y="2542329"/>
              <a:ext cx="1466144" cy="187736"/>
            </a:xfrm>
            <a:custGeom>
              <a:avLst/>
              <a:gdLst/>
              <a:ahLst/>
              <a:cxnLst/>
              <a:rect l="0" t="0" r="0" b="0"/>
              <a:pathLst>
                <a:path w="1466144" h="187736">
                  <a:moveTo>
                    <a:pt x="0" y="0"/>
                  </a:moveTo>
                  <a:lnTo>
                    <a:pt x="209449" y="11733"/>
                  </a:lnTo>
                  <a:lnTo>
                    <a:pt x="418898" y="105601"/>
                  </a:lnTo>
                  <a:lnTo>
                    <a:pt x="628347" y="23467"/>
                  </a:lnTo>
                  <a:lnTo>
                    <a:pt x="837796" y="152536"/>
                  </a:lnTo>
                  <a:lnTo>
                    <a:pt x="1047245" y="58667"/>
                  </a:lnTo>
                  <a:lnTo>
                    <a:pt x="1256695" y="187736"/>
                  </a:lnTo>
                  <a:lnTo>
                    <a:pt x="1466144" y="152536"/>
                  </a:lnTo>
                </a:path>
              </a:pathLst>
            </a:custGeom>
            <a:ln w="35231" cap="flat">
              <a:solidFill>
                <a:srgbClr val="BEBEBE">
                  <a:alpha val="69803"/>
                </a:srgbClr>
              </a:solidFill>
              <a:prstDash val="solid"/>
              <a:round/>
            </a:ln>
          </p:spPr>
          <p:txBody>
            <a:bodyPr/>
            <a:lstStyle/>
            <a:p>
              <a:endParaRPr/>
            </a:p>
          </p:txBody>
        </p:sp>
        <p:sp>
          <p:nvSpPr>
            <p:cNvPr id="179" name="pl179"/>
            <p:cNvSpPr/>
            <p:nvPr/>
          </p:nvSpPr>
          <p:spPr>
            <a:xfrm>
              <a:off x="2487916"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180" name="pl180"/>
            <p:cNvSpPr/>
            <p:nvPr/>
          </p:nvSpPr>
          <p:spPr>
            <a:xfrm>
              <a:off x="2487916" y="2542329"/>
              <a:ext cx="1466144" cy="187736"/>
            </a:xfrm>
            <a:custGeom>
              <a:avLst/>
              <a:gdLst/>
              <a:ahLst/>
              <a:cxnLst/>
              <a:rect l="0" t="0" r="0" b="0"/>
              <a:pathLst>
                <a:path w="1466144" h="187736">
                  <a:moveTo>
                    <a:pt x="0" y="0"/>
                  </a:moveTo>
                  <a:lnTo>
                    <a:pt x="209449" y="11733"/>
                  </a:lnTo>
                  <a:lnTo>
                    <a:pt x="418898" y="105601"/>
                  </a:lnTo>
                  <a:lnTo>
                    <a:pt x="628347" y="23467"/>
                  </a:lnTo>
                  <a:lnTo>
                    <a:pt x="837796" y="152536"/>
                  </a:lnTo>
                  <a:lnTo>
                    <a:pt x="1047245" y="58667"/>
                  </a:lnTo>
                  <a:lnTo>
                    <a:pt x="1256695" y="187736"/>
                  </a:lnTo>
                  <a:lnTo>
                    <a:pt x="1466144" y="152536"/>
                  </a:lnTo>
                </a:path>
              </a:pathLst>
            </a:custGeom>
            <a:ln w="40651" cap="flat">
              <a:solidFill>
                <a:srgbClr val="000000">
                  <a:alpha val="100000"/>
                </a:srgbClr>
              </a:solidFill>
              <a:prstDash val="solid"/>
              <a:round/>
            </a:ln>
          </p:spPr>
          <p:txBody>
            <a:bodyPr/>
            <a:lstStyle/>
            <a:p>
              <a:endParaRPr/>
            </a:p>
          </p:txBody>
        </p:sp>
        <p:sp>
          <p:nvSpPr>
            <p:cNvPr id="181" name="pl181"/>
            <p:cNvSpPr/>
            <p:nvPr/>
          </p:nvSpPr>
          <p:spPr>
            <a:xfrm>
              <a:off x="2487916" y="2542329"/>
              <a:ext cx="1466144" cy="187736"/>
            </a:xfrm>
            <a:custGeom>
              <a:avLst/>
              <a:gdLst/>
              <a:ahLst/>
              <a:cxnLst/>
              <a:rect l="0" t="0" r="0" b="0"/>
              <a:pathLst>
                <a:path w="1466144" h="187736">
                  <a:moveTo>
                    <a:pt x="0" y="0"/>
                  </a:moveTo>
                  <a:lnTo>
                    <a:pt x="209449" y="11733"/>
                  </a:lnTo>
                  <a:lnTo>
                    <a:pt x="418898" y="105601"/>
                  </a:lnTo>
                  <a:lnTo>
                    <a:pt x="628347" y="23467"/>
                  </a:lnTo>
                  <a:lnTo>
                    <a:pt x="837796" y="152536"/>
                  </a:lnTo>
                  <a:lnTo>
                    <a:pt x="1047245" y="58667"/>
                  </a:lnTo>
                  <a:lnTo>
                    <a:pt x="1256695" y="187736"/>
                  </a:lnTo>
                  <a:lnTo>
                    <a:pt x="1466144" y="152536"/>
                  </a:lnTo>
                </a:path>
              </a:pathLst>
            </a:custGeom>
            <a:ln w="35231" cap="flat">
              <a:solidFill>
                <a:srgbClr val="80BD41">
                  <a:alpha val="100000"/>
                </a:srgbClr>
              </a:solidFill>
              <a:prstDash val="solid"/>
              <a:round/>
            </a:ln>
          </p:spPr>
          <p:txBody>
            <a:bodyPr/>
            <a:lstStyle/>
            <a:p>
              <a:endParaRPr/>
            </a:p>
          </p:txBody>
        </p:sp>
        <p:sp>
          <p:nvSpPr>
            <p:cNvPr id="182" name="pl182"/>
            <p:cNvSpPr/>
            <p:nvPr/>
          </p:nvSpPr>
          <p:spPr>
            <a:xfrm>
              <a:off x="2414609" y="255406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3" name="tx183"/>
            <p:cNvSpPr/>
            <p:nvPr/>
          </p:nvSpPr>
          <p:spPr>
            <a:xfrm>
              <a:off x="2457771" y="236353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2667220"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5" name="tx185"/>
            <p:cNvSpPr/>
            <p:nvPr/>
          </p:nvSpPr>
          <p:spPr>
            <a:xfrm>
              <a:off x="2858620" y="246781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86" name="tx186"/>
            <p:cNvSpPr/>
            <p:nvPr/>
          </p:nvSpPr>
          <p:spPr>
            <a:xfrm>
              <a:off x="3068069" y="238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7" name="tx187"/>
            <p:cNvSpPr/>
            <p:nvPr/>
          </p:nvSpPr>
          <p:spPr>
            <a:xfrm>
              <a:off x="3247373" y="25160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88" name="tx188"/>
            <p:cNvSpPr/>
            <p:nvPr/>
          </p:nvSpPr>
          <p:spPr>
            <a:xfrm>
              <a:off x="3486967" y="242252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89" name="tx189"/>
            <p:cNvSpPr/>
            <p:nvPr/>
          </p:nvSpPr>
          <p:spPr>
            <a:xfrm>
              <a:off x="3666272" y="25499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90" name="tx190"/>
            <p:cNvSpPr/>
            <p:nvPr/>
          </p:nvSpPr>
          <p:spPr>
            <a:xfrm>
              <a:off x="3875721" y="25160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91" name="rc191"/>
            <p:cNvSpPr/>
            <p:nvPr/>
          </p:nvSpPr>
          <p:spPr>
            <a:xfrm>
              <a:off x="2414609" y="3483272"/>
              <a:ext cx="1612758" cy="1019644"/>
            </a:xfrm>
            <a:prstGeom prst="rect">
              <a:avLst/>
            </a:prstGeom>
            <a:solidFill>
              <a:srgbClr val="EBEBEB">
                <a:alpha val="100000"/>
              </a:srgbClr>
            </a:solidFill>
          </p:spPr>
          <p:txBody>
            <a:bodyPr/>
            <a:lstStyle/>
            <a:p>
              <a:endParaRPr/>
            </a:p>
          </p:txBody>
        </p:sp>
        <p:sp>
          <p:nvSpPr>
            <p:cNvPr id="192" name="pl192"/>
            <p:cNvSpPr/>
            <p:nvPr/>
          </p:nvSpPr>
          <p:spPr>
            <a:xfrm>
              <a:off x="2414609" y="42981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14609" y="40048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14609" y="371149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14609" y="44448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414609" y="415149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2414609" y="385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14609" y="35648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487916"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208" name="pl208"/>
            <p:cNvSpPr/>
            <p:nvPr/>
          </p:nvSpPr>
          <p:spPr>
            <a:xfrm>
              <a:off x="2487916" y="3858159"/>
              <a:ext cx="1466144" cy="117335"/>
            </a:xfrm>
            <a:custGeom>
              <a:avLst/>
              <a:gdLst/>
              <a:ahLst/>
              <a:cxnLst/>
              <a:rect l="0" t="0" r="0" b="0"/>
              <a:pathLst>
                <a:path w="1466144" h="117335">
                  <a:moveTo>
                    <a:pt x="0" y="0"/>
                  </a:moveTo>
                  <a:lnTo>
                    <a:pt x="209449" y="0"/>
                  </a:lnTo>
                  <a:lnTo>
                    <a:pt x="418898" y="105601"/>
                  </a:lnTo>
                  <a:lnTo>
                    <a:pt x="628347" y="93868"/>
                  </a:lnTo>
                  <a:lnTo>
                    <a:pt x="837796" y="105601"/>
                  </a:lnTo>
                  <a:lnTo>
                    <a:pt x="1047245" y="117335"/>
                  </a:lnTo>
                  <a:lnTo>
                    <a:pt x="1256695" y="117335"/>
                  </a:lnTo>
                  <a:lnTo>
                    <a:pt x="1466144" y="93868"/>
                  </a:lnTo>
                </a:path>
              </a:pathLst>
            </a:custGeom>
            <a:ln w="40651" cap="flat">
              <a:solidFill>
                <a:srgbClr val="BEBEBE">
                  <a:alpha val="69803"/>
                </a:srgbClr>
              </a:solidFill>
              <a:prstDash val="solid"/>
              <a:round/>
            </a:ln>
          </p:spPr>
          <p:txBody>
            <a:bodyPr/>
            <a:lstStyle/>
            <a:p>
              <a:endParaRPr/>
            </a:p>
          </p:txBody>
        </p:sp>
        <p:sp>
          <p:nvSpPr>
            <p:cNvPr id="209" name="pl209"/>
            <p:cNvSpPr/>
            <p:nvPr/>
          </p:nvSpPr>
          <p:spPr>
            <a:xfrm>
              <a:off x="2487916" y="3858159"/>
              <a:ext cx="1466144" cy="117335"/>
            </a:xfrm>
            <a:custGeom>
              <a:avLst/>
              <a:gdLst/>
              <a:ahLst/>
              <a:cxnLst/>
              <a:rect l="0" t="0" r="0" b="0"/>
              <a:pathLst>
                <a:path w="1466144" h="117335">
                  <a:moveTo>
                    <a:pt x="0" y="0"/>
                  </a:moveTo>
                  <a:lnTo>
                    <a:pt x="209449" y="0"/>
                  </a:lnTo>
                  <a:lnTo>
                    <a:pt x="418898" y="105601"/>
                  </a:lnTo>
                  <a:lnTo>
                    <a:pt x="628347" y="93868"/>
                  </a:lnTo>
                  <a:lnTo>
                    <a:pt x="837796" y="105601"/>
                  </a:lnTo>
                  <a:lnTo>
                    <a:pt x="1047245" y="117335"/>
                  </a:lnTo>
                  <a:lnTo>
                    <a:pt x="1256695" y="117335"/>
                  </a:lnTo>
                  <a:lnTo>
                    <a:pt x="1466144" y="93868"/>
                  </a:lnTo>
                </a:path>
              </a:pathLst>
            </a:custGeom>
            <a:ln w="35231" cap="flat">
              <a:solidFill>
                <a:srgbClr val="BEBEBE">
                  <a:alpha val="69803"/>
                </a:srgbClr>
              </a:solidFill>
              <a:prstDash val="solid"/>
              <a:round/>
            </a:ln>
          </p:spPr>
          <p:txBody>
            <a:bodyPr/>
            <a:lstStyle/>
            <a:p>
              <a:endParaRPr/>
            </a:p>
          </p:txBody>
        </p:sp>
        <p:sp>
          <p:nvSpPr>
            <p:cNvPr id="210" name="pl210"/>
            <p:cNvSpPr/>
            <p:nvPr/>
          </p:nvSpPr>
          <p:spPr>
            <a:xfrm>
              <a:off x="2487916"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211" name="pl211"/>
            <p:cNvSpPr/>
            <p:nvPr/>
          </p:nvSpPr>
          <p:spPr>
            <a:xfrm>
              <a:off x="2487916" y="3858159"/>
              <a:ext cx="1466144" cy="117335"/>
            </a:xfrm>
            <a:custGeom>
              <a:avLst/>
              <a:gdLst/>
              <a:ahLst/>
              <a:cxnLst/>
              <a:rect l="0" t="0" r="0" b="0"/>
              <a:pathLst>
                <a:path w="1466144" h="117335">
                  <a:moveTo>
                    <a:pt x="0" y="0"/>
                  </a:moveTo>
                  <a:lnTo>
                    <a:pt x="209449" y="0"/>
                  </a:lnTo>
                  <a:lnTo>
                    <a:pt x="418898" y="105601"/>
                  </a:lnTo>
                  <a:lnTo>
                    <a:pt x="628347" y="93868"/>
                  </a:lnTo>
                  <a:lnTo>
                    <a:pt x="837796" y="105601"/>
                  </a:lnTo>
                  <a:lnTo>
                    <a:pt x="1047245" y="117335"/>
                  </a:lnTo>
                  <a:lnTo>
                    <a:pt x="1256695" y="117335"/>
                  </a:lnTo>
                  <a:lnTo>
                    <a:pt x="1466144" y="93868"/>
                  </a:lnTo>
                </a:path>
              </a:pathLst>
            </a:custGeom>
            <a:ln w="40651" cap="flat">
              <a:solidFill>
                <a:srgbClr val="000000">
                  <a:alpha val="100000"/>
                </a:srgbClr>
              </a:solidFill>
              <a:prstDash val="solid"/>
              <a:round/>
            </a:ln>
          </p:spPr>
          <p:txBody>
            <a:bodyPr/>
            <a:lstStyle/>
            <a:p>
              <a:endParaRPr/>
            </a:p>
          </p:txBody>
        </p:sp>
        <p:sp>
          <p:nvSpPr>
            <p:cNvPr id="212" name="pl212"/>
            <p:cNvSpPr/>
            <p:nvPr/>
          </p:nvSpPr>
          <p:spPr>
            <a:xfrm>
              <a:off x="2487916" y="3858159"/>
              <a:ext cx="1466144" cy="117335"/>
            </a:xfrm>
            <a:custGeom>
              <a:avLst/>
              <a:gdLst/>
              <a:ahLst/>
              <a:cxnLst/>
              <a:rect l="0" t="0" r="0" b="0"/>
              <a:pathLst>
                <a:path w="1466144" h="117335">
                  <a:moveTo>
                    <a:pt x="0" y="0"/>
                  </a:moveTo>
                  <a:lnTo>
                    <a:pt x="209449" y="0"/>
                  </a:lnTo>
                  <a:lnTo>
                    <a:pt x="418898" y="105601"/>
                  </a:lnTo>
                  <a:lnTo>
                    <a:pt x="628347" y="93868"/>
                  </a:lnTo>
                  <a:lnTo>
                    <a:pt x="837796" y="105601"/>
                  </a:lnTo>
                  <a:lnTo>
                    <a:pt x="1047245" y="117335"/>
                  </a:lnTo>
                  <a:lnTo>
                    <a:pt x="1256695" y="117335"/>
                  </a:lnTo>
                  <a:lnTo>
                    <a:pt x="1466144" y="93868"/>
                  </a:lnTo>
                </a:path>
              </a:pathLst>
            </a:custGeom>
            <a:ln w="35231" cap="flat">
              <a:solidFill>
                <a:srgbClr val="80BD41">
                  <a:alpha val="100000"/>
                </a:srgbClr>
              </a:solidFill>
              <a:prstDash val="solid"/>
              <a:round/>
            </a:ln>
          </p:spPr>
          <p:txBody>
            <a:bodyPr/>
            <a:lstStyle/>
            <a:p>
              <a:endParaRPr/>
            </a:p>
          </p:txBody>
        </p:sp>
        <p:sp>
          <p:nvSpPr>
            <p:cNvPr id="213" name="pl213"/>
            <p:cNvSpPr/>
            <p:nvPr/>
          </p:nvSpPr>
          <p:spPr>
            <a:xfrm>
              <a:off x="2414609" y="385815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14" name="tx214"/>
            <p:cNvSpPr/>
            <p:nvPr/>
          </p:nvSpPr>
          <p:spPr>
            <a:xfrm>
              <a:off x="2457771"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tx215"/>
            <p:cNvSpPr/>
            <p:nvPr/>
          </p:nvSpPr>
          <p:spPr>
            <a:xfrm>
              <a:off x="2667220"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2858620"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7" name="tx217"/>
            <p:cNvSpPr/>
            <p:nvPr/>
          </p:nvSpPr>
          <p:spPr>
            <a:xfrm>
              <a:off x="3068069" y="377191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18" name="tx218"/>
            <p:cNvSpPr/>
            <p:nvPr/>
          </p:nvSpPr>
          <p:spPr>
            <a:xfrm>
              <a:off x="3277518"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9" name="tx219"/>
            <p:cNvSpPr/>
            <p:nvPr/>
          </p:nvSpPr>
          <p:spPr>
            <a:xfrm>
              <a:off x="3456822"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0" name="tx220"/>
            <p:cNvSpPr/>
            <p:nvPr/>
          </p:nvSpPr>
          <p:spPr>
            <a:xfrm>
              <a:off x="3666272"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1" name="tx221"/>
            <p:cNvSpPr/>
            <p:nvPr/>
          </p:nvSpPr>
          <p:spPr>
            <a:xfrm>
              <a:off x="3905866" y="377191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2" name="rc222"/>
            <p:cNvSpPr/>
            <p:nvPr/>
          </p:nvSpPr>
          <p:spPr>
            <a:xfrm>
              <a:off x="2414609" y="4787368"/>
              <a:ext cx="1612758" cy="1019644"/>
            </a:xfrm>
            <a:prstGeom prst="rect">
              <a:avLst/>
            </a:prstGeom>
            <a:solidFill>
              <a:srgbClr val="EBEBEB">
                <a:alpha val="100000"/>
              </a:srgbClr>
            </a:solidFill>
          </p:spPr>
          <p:txBody>
            <a:bodyPr/>
            <a:lstStyle/>
            <a:p>
              <a:endParaRPr/>
            </a:p>
          </p:txBody>
        </p:sp>
        <p:sp>
          <p:nvSpPr>
            <p:cNvPr id="223" name="pl223"/>
            <p:cNvSpPr/>
            <p:nvPr/>
          </p:nvSpPr>
          <p:spPr>
            <a:xfrm>
              <a:off x="2414609" y="560226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14609" y="53089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14609" y="501558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14609" y="57489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2414609" y="545559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2414609" y="516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14609" y="4868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239" name="pl239"/>
            <p:cNvSpPr/>
            <p:nvPr/>
          </p:nvSpPr>
          <p:spPr>
            <a:xfrm>
              <a:off x="2487916" y="5162255"/>
              <a:ext cx="1466144" cy="117335"/>
            </a:xfrm>
            <a:custGeom>
              <a:avLst/>
              <a:gdLst/>
              <a:ahLst/>
              <a:cxnLst/>
              <a:rect l="0" t="0" r="0" b="0"/>
              <a:pathLst>
                <a:path w="1466144" h="117335">
                  <a:moveTo>
                    <a:pt x="0" y="0"/>
                  </a:moveTo>
                  <a:lnTo>
                    <a:pt x="209449" y="0"/>
                  </a:lnTo>
                  <a:lnTo>
                    <a:pt x="418898" y="105601"/>
                  </a:lnTo>
                  <a:lnTo>
                    <a:pt x="628347" y="117335"/>
                  </a:lnTo>
                  <a:lnTo>
                    <a:pt x="837796" y="82134"/>
                  </a:lnTo>
                  <a:lnTo>
                    <a:pt x="1047245" y="35200"/>
                  </a:lnTo>
                  <a:lnTo>
                    <a:pt x="1256695" y="0"/>
                  </a:lnTo>
                  <a:lnTo>
                    <a:pt x="1466144" y="105601"/>
                  </a:lnTo>
                </a:path>
              </a:pathLst>
            </a:custGeom>
            <a:ln w="40651" cap="flat">
              <a:solidFill>
                <a:srgbClr val="BEBEBE">
                  <a:alpha val="69803"/>
                </a:srgbClr>
              </a:solidFill>
              <a:prstDash val="solid"/>
              <a:round/>
            </a:ln>
          </p:spPr>
          <p:txBody>
            <a:bodyPr/>
            <a:lstStyle/>
            <a:p>
              <a:endParaRPr/>
            </a:p>
          </p:txBody>
        </p:sp>
        <p:sp>
          <p:nvSpPr>
            <p:cNvPr id="240" name="pl240"/>
            <p:cNvSpPr/>
            <p:nvPr/>
          </p:nvSpPr>
          <p:spPr>
            <a:xfrm>
              <a:off x="2487916" y="5162255"/>
              <a:ext cx="1466144" cy="117335"/>
            </a:xfrm>
            <a:custGeom>
              <a:avLst/>
              <a:gdLst/>
              <a:ahLst/>
              <a:cxnLst/>
              <a:rect l="0" t="0" r="0" b="0"/>
              <a:pathLst>
                <a:path w="1466144" h="117335">
                  <a:moveTo>
                    <a:pt x="0" y="0"/>
                  </a:moveTo>
                  <a:lnTo>
                    <a:pt x="209449" y="0"/>
                  </a:lnTo>
                  <a:lnTo>
                    <a:pt x="418898" y="105601"/>
                  </a:lnTo>
                  <a:lnTo>
                    <a:pt x="628347" y="117335"/>
                  </a:lnTo>
                  <a:lnTo>
                    <a:pt x="837796" y="82134"/>
                  </a:lnTo>
                  <a:lnTo>
                    <a:pt x="1047245" y="35200"/>
                  </a:lnTo>
                  <a:lnTo>
                    <a:pt x="1256695" y="0"/>
                  </a:lnTo>
                  <a:lnTo>
                    <a:pt x="1466144" y="105601"/>
                  </a:lnTo>
                </a:path>
              </a:pathLst>
            </a:custGeom>
            <a:ln w="35231" cap="flat">
              <a:solidFill>
                <a:srgbClr val="BEBEBE">
                  <a:alpha val="69803"/>
                </a:srgbClr>
              </a:solidFill>
              <a:prstDash val="solid"/>
              <a:round/>
            </a:ln>
          </p:spPr>
          <p:txBody>
            <a:bodyPr/>
            <a:lstStyle/>
            <a:p>
              <a:endParaRPr/>
            </a:p>
          </p:txBody>
        </p:sp>
        <p:sp>
          <p:nvSpPr>
            <p:cNvPr id="241" name="pl241"/>
            <p:cNvSpPr/>
            <p:nvPr/>
          </p:nvSpPr>
          <p:spPr>
            <a:xfrm>
              <a:off x="2487916"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242" name="pl242"/>
            <p:cNvSpPr/>
            <p:nvPr/>
          </p:nvSpPr>
          <p:spPr>
            <a:xfrm>
              <a:off x="2487916" y="5162255"/>
              <a:ext cx="1466144" cy="117335"/>
            </a:xfrm>
            <a:custGeom>
              <a:avLst/>
              <a:gdLst/>
              <a:ahLst/>
              <a:cxnLst/>
              <a:rect l="0" t="0" r="0" b="0"/>
              <a:pathLst>
                <a:path w="1466144" h="117335">
                  <a:moveTo>
                    <a:pt x="0" y="0"/>
                  </a:moveTo>
                  <a:lnTo>
                    <a:pt x="209449" y="0"/>
                  </a:lnTo>
                  <a:lnTo>
                    <a:pt x="418898" y="105601"/>
                  </a:lnTo>
                  <a:lnTo>
                    <a:pt x="628347" y="117335"/>
                  </a:lnTo>
                  <a:lnTo>
                    <a:pt x="837796" y="82134"/>
                  </a:lnTo>
                  <a:lnTo>
                    <a:pt x="1047245" y="35200"/>
                  </a:lnTo>
                  <a:lnTo>
                    <a:pt x="1256695" y="0"/>
                  </a:lnTo>
                  <a:lnTo>
                    <a:pt x="1466144" y="105601"/>
                  </a:lnTo>
                </a:path>
              </a:pathLst>
            </a:custGeom>
            <a:ln w="40651" cap="flat">
              <a:solidFill>
                <a:srgbClr val="000000">
                  <a:alpha val="100000"/>
                </a:srgbClr>
              </a:solidFill>
              <a:prstDash val="solid"/>
              <a:round/>
            </a:ln>
          </p:spPr>
          <p:txBody>
            <a:bodyPr/>
            <a:lstStyle/>
            <a:p>
              <a:endParaRPr/>
            </a:p>
          </p:txBody>
        </p:sp>
        <p:sp>
          <p:nvSpPr>
            <p:cNvPr id="243" name="pl243"/>
            <p:cNvSpPr/>
            <p:nvPr/>
          </p:nvSpPr>
          <p:spPr>
            <a:xfrm>
              <a:off x="2487916" y="5162255"/>
              <a:ext cx="1466144" cy="117335"/>
            </a:xfrm>
            <a:custGeom>
              <a:avLst/>
              <a:gdLst/>
              <a:ahLst/>
              <a:cxnLst/>
              <a:rect l="0" t="0" r="0" b="0"/>
              <a:pathLst>
                <a:path w="1466144" h="117335">
                  <a:moveTo>
                    <a:pt x="0" y="0"/>
                  </a:moveTo>
                  <a:lnTo>
                    <a:pt x="209449" y="0"/>
                  </a:lnTo>
                  <a:lnTo>
                    <a:pt x="418898" y="105601"/>
                  </a:lnTo>
                  <a:lnTo>
                    <a:pt x="628347" y="117335"/>
                  </a:lnTo>
                  <a:lnTo>
                    <a:pt x="837796" y="82134"/>
                  </a:lnTo>
                  <a:lnTo>
                    <a:pt x="1047245" y="35200"/>
                  </a:lnTo>
                  <a:lnTo>
                    <a:pt x="1256695" y="0"/>
                  </a:lnTo>
                  <a:lnTo>
                    <a:pt x="1466144" y="105601"/>
                  </a:lnTo>
                </a:path>
              </a:pathLst>
            </a:custGeom>
            <a:ln w="35231" cap="flat">
              <a:solidFill>
                <a:srgbClr val="80BD41">
                  <a:alpha val="100000"/>
                </a:srgbClr>
              </a:solidFill>
              <a:prstDash val="solid"/>
              <a:round/>
            </a:ln>
          </p:spPr>
          <p:txBody>
            <a:bodyPr/>
            <a:lstStyle/>
            <a:p>
              <a:endParaRPr/>
            </a:p>
          </p:txBody>
        </p:sp>
        <p:sp>
          <p:nvSpPr>
            <p:cNvPr id="244" name="pl244"/>
            <p:cNvSpPr/>
            <p:nvPr/>
          </p:nvSpPr>
          <p:spPr>
            <a:xfrm>
              <a:off x="2414609" y="516225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45" name="tx245"/>
            <p:cNvSpPr/>
            <p:nvPr/>
          </p:nvSpPr>
          <p:spPr>
            <a:xfrm>
              <a:off x="2457771"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2667220"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7" name="tx247"/>
            <p:cNvSpPr/>
            <p:nvPr/>
          </p:nvSpPr>
          <p:spPr>
            <a:xfrm>
              <a:off x="2858620" y="50877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48" name="tx248"/>
            <p:cNvSpPr/>
            <p:nvPr/>
          </p:nvSpPr>
          <p:spPr>
            <a:xfrm>
              <a:off x="3037924" y="509947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49" name="tx249"/>
            <p:cNvSpPr/>
            <p:nvPr/>
          </p:nvSpPr>
          <p:spPr>
            <a:xfrm>
              <a:off x="3277518" y="506691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0" name="tx250"/>
            <p:cNvSpPr/>
            <p:nvPr/>
          </p:nvSpPr>
          <p:spPr>
            <a:xfrm>
              <a:off x="3486967" y="501728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1" name="tx251"/>
            <p:cNvSpPr/>
            <p:nvPr/>
          </p:nvSpPr>
          <p:spPr>
            <a:xfrm>
              <a:off x="3714466"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2" name="tx252"/>
            <p:cNvSpPr/>
            <p:nvPr/>
          </p:nvSpPr>
          <p:spPr>
            <a:xfrm>
              <a:off x="3905866" y="50877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53" name="rc253"/>
            <p:cNvSpPr/>
            <p:nvPr/>
          </p:nvSpPr>
          <p:spPr>
            <a:xfrm>
              <a:off x="4096957" y="875080"/>
              <a:ext cx="1612758" cy="1019644"/>
            </a:xfrm>
            <a:prstGeom prst="rect">
              <a:avLst/>
            </a:prstGeom>
            <a:solidFill>
              <a:srgbClr val="EBEBEB">
                <a:alpha val="100000"/>
              </a:srgbClr>
            </a:solidFill>
          </p:spPr>
          <p:txBody>
            <a:bodyPr/>
            <a:lstStyle/>
            <a:p>
              <a:endParaRPr/>
            </a:p>
          </p:txBody>
        </p:sp>
        <p:sp>
          <p:nvSpPr>
            <p:cNvPr id="254" name="pl254"/>
            <p:cNvSpPr/>
            <p:nvPr/>
          </p:nvSpPr>
          <p:spPr>
            <a:xfrm>
              <a:off x="4096957" y="16899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096957" y="13966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096957" y="11032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096957" y="18366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4096957" y="15433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4096957" y="124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096957" y="9566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170264"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270" name="pl270"/>
            <p:cNvSpPr/>
            <p:nvPr/>
          </p:nvSpPr>
          <p:spPr>
            <a:xfrm>
              <a:off x="4170264" y="1156098"/>
              <a:ext cx="1466144" cy="281605"/>
            </a:xfrm>
            <a:custGeom>
              <a:avLst/>
              <a:gdLst/>
              <a:ahLst/>
              <a:cxnLst/>
              <a:rect l="0" t="0" r="0" b="0"/>
              <a:pathLst>
                <a:path w="1466144" h="281605">
                  <a:moveTo>
                    <a:pt x="0" y="0"/>
                  </a:moveTo>
                  <a:lnTo>
                    <a:pt x="209449" y="93868"/>
                  </a:lnTo>
                  <a:lnTo>
                    <a:pt x="418898" y="117335"/>
                  </a:lnTo>
                  <a:lnTo>
                    <a:pt x="628347" y="164269"/>
                  </a:lnTo>
                  <a:lnTo>
                    <a:pt x="837796" y="164269"/>
                  </a:lnTo>
                  <a:lnTo>
                    <a:pt x="1047245" y="199470"/>
                  </a:lnTo>
                  <a:lnTo>
                    <a:pt x="1256695" y="281605"/>
                  </a:lnTo>
                  <a:lnTo>
                    <a:pt x="1466144" y="281605"/>
                  </a:lnTo>
                </a:path>
              </a:pathLst>
            </a:custGeom>
            <a:ln w="40651" cap="flat">
              <a:solidFill>
                <a:srgbClr val="BEBEBE">
                  <a:alpha val="69803"/>
                </a:srgbClr>
              </a:solidFill>
              <a:prstDash val="solid"/>
              <a:round/>
            </a:ln>
          </p:spPr>
          <p:txBody>
            <a:bodyPr/>
            <a:lstStyle/>
            <a:p>
              <a:endParaRPr/>
            </a:p>
          </p:txBody>
        </p:sp>
        <p:sp>
          <p:nvSpPr>
            <p:cNvPr id="271" name="pl271"/>
            <p:cNvSpPr/>
            <p:nvPr/>
          </p:nvSpPr>
          <p:spPr>
            <a:xfrm>
              <a:off x="4170264" y="1156098"/>
              <a:ext cx="1466144" cy="281605"/>
            </a:xfrm>
            <a:custGeom>
              <a:avLst/>
              <a:gdLst/>
              <a:ahLst/>
              <a:cxnLst/>
              <a:rect l="0" t="0" r="0" b="0"/>
              <a:pathLst>
                <a:path w="1466144" h="281605">
                  <a:moveTo>
                    <a:pt x="0" y="0"/>
                  </a:moveTo>
                  <a:lnTo>
                    <a:pt x="209449" y="93868"/>
                  </a:lnTo>
                  <a:lnTo>
                    <a:pt x="418898" y="117335"/>
                  </a:lnTo>
                  <a:lnTo>
                    <a:pt x="628347" y="164269"/>
                  </a:lnTo>
                  <a:lnTo>
                    <a:pt x="837796" y="164269"/>
                  </a:lnTo>
                  <a:lnTo>
                    <a:pt x="1047245" y="199470"/>
                  </a:lnTo>
                  <a:lnTo>
                    <a:pt x="1256695" y="281605"/>
                  </a:lnTo>
                  <a:lnTo>
                    <a:pt x="1466144" y="281605"/>
                  </a:lnTo>
                </a:path>
              </a:pathLst>
            </a:custGeom>
            <a:ln w="35231" cap="flat">
              <a:solidFill>
                <a:srgbClr val="BEBEBE">
                  <a:alpha val="69803"/>
                </a:srgbClr>
              </a:solidFill>
              <a:prstDash val="solid"/>
              <a:round/>
            </a:ln>
          </p:spPr>
          <p:txBody>
            <a:bodyPr/>
            <a:lstStyle/>
            <a:p>
              <a:endParaRPr/>
            </a:p>
          </p:txBody>
        </p:sp>
        <p:sp>
          <p:nvSpPr>
            <p:cNvPr id="272" name="pl272"/>
            <p:cNvSpPr/>
            <p:nvPr/>
          </p:nvSpPr>
          <p:spPr>
            <a:xfrm>
              <a:off x="4170264"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273" name="pl273"/>
            <p:cNvSpPr/>
            <p:nvPr/>
          </p:nvSpPr>
          <p:spPr>
            <a:xfrm>
              <a:off x="4170264" y="1156098"/>
              <a:ext cx="1466144" cy="281605"/>
            </a:xfrm>
            <a:custGeom>
              <a:avLst/>
              <a:gdLst/>
              <a:ahLst/>
              <a:cxnLst/>
              <a:rect l="0" t="0" r="0" b="0"/>
              <a:pathLst>
                <a:path w="1466144" h="281605">
                  <a:moveTo>
                    <a:pt x="0" y="0"/>
                  </a:moveTo>
                  <a:lnTo>
                    <a:pt x="209449" y="93868"/>
                  </a:lnTo>
                  <a:lnTo>
                    <a:pt x="418898" y="117335"/>
                  </a:lnTo>
                  <a:lnTo>
                    <a:pt x="628347" y="164269"/>
                  </a:lnTo>
                  <a:lnTo>
                    <a:pt x="837796" y="164269"/>
                  </a:lnTo>
                  <a:lnTo>
                    <a:pt x="1047245" y="199470"/>
                  </a:lnTo>
                  <a:lnTo>
                    <a:pt x="1256695" y="281605"/>
                  </a:lnTo>
                  <a:lnTo>
                    <a:pt x="1466144" y="281605"/>
                  </a:lnTo>
                </a:path>
              </a:pathLst>
            </a:custGeom>
            <a:ln w="40651" cap="flat">
              <a:solidFill>
                <a:srgbClr val="000000">
                  <a:alpha val="100000"/>
                </a:srgbClr>
              </a:solidFill>
              <a:prstDash val="solid"/>
              <a:round/>
            </a:ln>
          </p:spPr>
          <p:txBody>
            <a:bodyPr/>
            <a:lstStyle/>
            <a:p>
              <a:endParaRPr/>
            </a:p>
          </p:txBody>
        </p:sp>
        <p:sp>
          <p:nvSpPr>
            <p:cNvPr id="274" name="pl274"/>
            <p:cNvSpPr/>
            <p:nvPr/>
          </p:nvSpPr>
          <p:spPr>
            <a:xfrm>
              <a:off x="4170264" y="1156098"/>
              <a:ext cx="1466144" cy="281605"/>
            </a:xfrm>
            <a:custGeom>
              <a:avLst/>
              <a:gdLst/>
              <a:ahLst/>
              <a:cxnLst/>
              <a:rect l="0" t="0" r="0" b="0"/>
              <a:pathLst>
                <a:path w="1466144" h="281605">
                  <a:moveTo>
                    <a:pt x="0" y="0"/>
                  </a:moveTo>
                  <a:lnTo>
                    <a:pt x="209449" y="93868"/>
                  </a:lnTo>
                  <a:lnTo>
                    <a:pt x="418898" y="117335"/>
                  </a:lnTo>
                  <a:lnTo>
                    <a:pt x="628347" y="164269"/>
                  </a:lnTo>
                  <a:lnTo>
                    <a:pt x="837796" y="164269"/>
                  </a:lnTo>
                  <a:lnTo>
                    <a:pt x="1047245" y="199470"/>
                  </a:lnTo>
                  <a:lnTo>
                    <a:pt x="1256695" y="281605"/>
                  </a:lnTo>
                  <a:lnTo>
                    <a:pt x="1466144" y="281605"/>
                  </a:lnTo>
                </a:path>
              </a:pathLst>
            </a:custGeom>
            <a:ln w="35231" cap="flat">
              <a:solidFill>
                <a:srgbClr val="80BD41">
                  <a:alpha val="100000"/>
                </a:srgbClr>
              </a:solidFill>
              <a:prstDash val="solid"/>
              <a:round/>
            </a:ln>
          </p:spPr>
          <p:txBody>
            <a:bodyPr/>
            <a:lstStyle/>
            <a:p>
              <a:endParaRPr/>
            </a:p>
          </p:txBody>
        </p:sp>
        <p:sp>
          <p:nvSpPr>
            <p:cNvPr id="275" name="pl275"/>
            <p:cNvSpPr/>
            <p:nvPr/>
          </p:nvSpPr>
          <p:spPr>
            <a:xfrm>
              <a:off x="4096957" y="124996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76" name="tx276"/>
            <p:cNvSpPr/>
            <p:nvPr/>
          </p:nvSpPr>
          <p:spPr>
            <a:xfrm>
              <a:off x="4140119" y="9759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77" name="tx277"/>
            <p:cNvSpPr/>
            <p:nvPr/>
          </p:nvSpPr>
          <p:spPr>
            <a:xfrm>
              <a:off x="4349568" y="10698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540967" y="10946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79" name="tx279"/>
            <p:cNvSpPr/>
            <p:nvPr/>
          </p:nvSpPr>
          <p:spPr>
            <a:xfrm>
              <a:off x="4750417" y="11402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0" name="tx280"/>
            <p:cNvSpPr/>
            <p:nvPr/>
          </p:nvSpPr>
          <p:spPr>
            <a:xfrm>
              <a:off x="4959866" y="11402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1" name="tx281"/>
            <p:cNvSpPr/>
            <p:nvPr/>
          </p:nvSpPr>
          <p:spPr>
            <a:xfrm>
              <a:off x="5169315" y="11754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82" name="tx282"/>
            <p:cNvSpPr/>
            <p:nvPr/>
          </p:nvSpPr>
          <p:spPr>
            <a:xfrm>
              <a:off x="5348619" y="125758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83" name="tx283"/>
            <p:cNvSpPr/>
            <p:nvPr/>
          </p:nvSpPr>
          <p:spPr>
            <a:xfrm>
              <a:off x="5558068" y="125758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84" name="rc284"/>
            <p:cNvSpPr/>
            <p:nvPr/>
          </p:nvSpPr>
          <p:spPr>
            <a:xfrm>
              <a:off x="4096957" y="2179176"/>
              <a:ext cx="1612758" cy="1019644"/>
            </a:xfrm>
            <a:prstGeom prst="rect">
              <a:avLst/>
            </a:prstGeom>
            <a:solidFill>
              <a:srgbClr val="EBEBEB">
                <a:alpha val="100000"/>
              </a:srgbClr>
            </a:solidFill>
          </p:spPr>
          <p:txBody>
            <a:bodyPr/>
            <a:lstStyle/>
            <a:p>
              <a:endParaRPr/>
            </a:p>
          </p:txBody>
        </p:sp>
        <p:sp>
          <p:nvSpPr>
            <p:cNvPr id="285" name="pl285"/>
            <p:cNvSpPr/>
            <p:nvPr/>
          </p:nvSpPr>
          <p:spPr>
            <a:xfrm>
              <a:off x="4096957" y="29940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096957" y="27007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96957" y="24073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96957" y="31407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96957" y="284740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096957" y="255406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096957" y="22607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170264"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301" name="pl301"/>
            <p:cNvSpPr/>
            <p:nvPr/>
          </p:nvSpPr>
          <p:spPr>
            <a:xfrm>
              <a:off x="4170264" y="2542329"/>
              <a:ext cx="1466144" cy="140802"/>
            </a:xfrm>
            <a:custGeom>
              <a:avLst/>
              <a:gdLst/>
              <a:ahLst/>
              <a:cxnLst/>
              <a:rect l="0" t="0" r="0" b="0"/>
              <a:pathLst>
                <a:path w="1466144" h="140802">
                  <a:moveTo>
                    <a:pt x="0" y="0"/>
                  </a:moveTo>
                  <a:lnTo>
                    <a:pt x="209449" y="11733"/>
                  </a:lnTo>
                  <a:lnTo>
                    <a:pt x="418898" y="70401"/>
                  </a:lnTo>
                  <a:lnTo>
                    <a:pt x="628347" y="140802"/>
                  </a:lnTo>
                  <a:lnTo>
                    <a:pt x="837796" y="105601"/>
                  </a:lnTo>
                  <a:lnTo>
                    <a:pt x="1047245" y="117335"/>
                  </a:lnTo>
                  <a:lnTo>
                    <a:pt x="1256695" y="140802"/>
                  </a:lnTo>
                  <a:lnTo>
                    <a:pt x="1466144" y="117335"/>
                  </a:lnTo>
                </a:path>
              </a:pathLst>
            </a:custGeom>
            <a:ln w="40651" cap="flat">
              <a:solidFill>
                <a:srgbClr val="BEBEBE">
                  <a:alpha val="69803"/>
                </a:srgbClr>
              </a:solidFill>
              <a:prstDash val="solid"/>
              <a:round/>
            </a:ln>
          </p:spPr>
          <p:txBody>
            <a:bodyPr/>
            <a:lstStyle/>
            <a:p>
              <a:endParaRPr/>
            </a:p>
          </p:txBody>
        </p:sp>
        <p:sp>
          <p:nvSpPr>
            <p:cNvPr id="302" name="pl302"/>
            <p:cNvSpPr/>
            <p:nvPr/>
          </p:nvSpPr>
          <p:spPr>
            <a:xfrm>
              <a:off x="4170264" y="2542329"/>
              <a:ext cx="1466144" cy="140802"/>
            </a:xfrm>
            <a:custGeom>
              <a:avLst/>
              <a:gdLst/>
              <a:ahLst/>
              <a:cxnLst/>
              <a:rect l="0" t="0" r="0" b="0"/>
              <a:pathLst>
                <a:path w="1466144" h="140802">
                  <a:moveTo>
                    <a:pt x="0" y="0"/>
                  </a:moveTo>
                  <a:lnTo>
                    <a:pt x="209449" y="11733"/>
                  </a:lnTo>
                  <a:lnTo>
                    <a:pt x="418898" y="70401"/>
                  </a:lnTo>
                  <a:lnTo>
                    <a:pt x="628347" y="140802"/>
                  </a:lnTo>
                  <a:lnTo>
                    <a:pt x="837796" y="105601"/>
                  </a:lnTo>
                  <a:lnTo>
                    <a:pt x="1047245" y="117335"/>
                  </a:lnTo>
                  <a:lnTo>
                    <a:pt x="1256695" y="140802"/>
                  </a:lnTo>
                  <a:lnTo>
                    <a:pt x="1466144" y="117335"/>
                  </a:lnTo>
                </a:path>
              </a:pathLst>
            </a:custGeom>
            <a:ln w="35231" cap="flat">
              <a:solidFill>
                <a:srgbClr val="BEBEBE">
                  <a:alpha val="69803"/>
                </a:srgbClr>
              </a:solidFill>
              <a:prstDash val="solid"/>
              <a:round/>
            </a:ln>
          </p:spPr>
          <p:txBody>
            <a:bodyPr/>
            <a:lstStyle/>
            <a:p>
              <a:endParaRPr/>
            </a:p>
          </p:txBody>
        </p:sp>
        <p:sp>
          <p:nvSpPr>
            <p:cNvPr id="303" name="pl303"/>
            <p:cNvSpPr/>
            <p:nvPr/>
          </p:nvSpPr>
          <p:spPr>
            <a:xfrm>
              <a:off x="4170264"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304" name="pl304"/>
            <p:cNvSpPr/>
            <p:nvPr/>
          </p:nvSpPr>
          <p:spPr>
            <a:xfrm>
              <a:off x="4170264" y="2542329"/>
              <a:ext cx="1466144" cy="140802"/>
            </a:xfrm>
            <a:custGeom>
              <a:avLst/>
              <a:gdLst/>
              <a:ahLst/>
              <a:cxnLst/>
              <a:rect l="0" t="0" r="0" b="0"/>
              <a:pathLst>
                <a:path w="1466144" h="140802">
                  <a:moveTo>
                    <a:pt x="0" y="0"/>
                  </a:moveTo>
                  <a:lnTo>
                    <a:pt x="209449" y="11733"/>
                  </a:lnTo>
                  <a:lnTo>
                    <a:pt x="418898" y="70401"/>
                  </a:lnTo>
                  <a:lnTo>
                    <a:pt x="628347" y="140802"/>
                  </a:lnTo>
                  <a:lnTo>
                    <a:pt x="837796" y="105601"/>
                  </a:lnTo>
                  <a:lnTo>
                    <a:pt x="1047245" y="117335"/>
                  </a:lnTo>
                  <a:lnTo>
                    <a:pt x="1256695" y="140802"/>
                  </a:lnTo>
                  <a:lnTo>
                    <a:pt x="1466144" y="117335"/>
                  </a:lnTo>
                </a:path>
              </a:pathLst>
            </a:custGeom>
            <a:ln w="40651" cap="flat">
              <a:solidFill>
                <a:srgbClr val="000000">
                  <a:alpha val="100000"/>
                </a:srgbClr>
              </a:solidFill>
              <a:prstDash val="solid"/>
              <a:round/>
            </a:ln>
          </p:spPr>
          <p:txBody>
            <a:bodyPr/>
            <a:lstStyle/>
            <a:p>
              <a:endParaRPr/>
            </a:p>
          </p:txBody>
        </p:sp>
        <p:sp>
          <p:nvSpPr>
            <p:cNvPr id="305" name="pl305"/>
            <p:cNvSpPr/>
            <p:nvPr/>
          </p:nvSpPr>
          <p:spPr>
            <a:xfrm>
              <a:off x="4170264" y="2542329"/>
              <a:ext cx="1466144" cy="140802"/>
            </a:xfrm>
            <a:custGeom>
              <a:avLst/>
              <a:gdLst/>
              <a:ahLst/>
              <a:cxnLst/>
              <a:rect l="0" t="0" r="0" b="0"/>
              <a:pathLst>
                <a:path w="1466144" h="140802">
                  <a:moveTo>
                    <a:pt x="0" y="0"/>
                  </a:moveTo>
                  <a:lnTo>
                    <a:pt x="209449" y="11733"/>
                  </a:lnTo>
                  <a:lnTo>
                    <a:pt x="418898" y="70401"/>
                  </a:lnTo>
                  <a:lnTo>
                    <a:pt x="628347" y="140802"/>
                  </a:lnTo>
                  <a:lnTo>
                    <a:pt x="837796" y="105601"/>
                  </a:lnTo>
                  <a:lnTo>
                    <a:pt x="1047245" y="117335"/>
                  </a:lnTo>
                  <a:lnTo>
                    <a:pt x="1256695" y="140802"/>
                  </a:lnTo>
                  <a:lnTo>
                    <a:pt x="1466144" y="117335"/>
                  </a:lnTo>
                </a:path>
              </a:pathLst>
            </a:custGeom>
            <a:ln w="35231" cap="flat">
              <a:solidFill>
                <a:srgbClr val="80BD41">
                  <a:alpha val="100000"/>
                </a:srgbClr>
              </a:solidFill>
              <a:prstDash val="solid"/>
              <a:round/>
            </a:ln>
          </p:spPr>
          <p:txBody>
            <a:bodyPr/>
            <a:lstStyle/>
            <a:p>
              <a:endParaRPr/>
            </a:p>
          </p:txBody>
        </p:sp>
        <p:sp>
          <p:nvSpPr>
            <p:cNvPr id="306" name="pl306"/>
            <p:cNvSpPr/>
            <p:nvPr/>
          </p:nvSpPr>
          <p:spPr>
            <a:xfrm>
              <a:off x="4096957" y="255406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07" name="tx307"/>
            <p:cNvSpPr/>
            <p:nvPr/>
          </p:nvSpPr>
          <p:spPr>
            <a:xfrm>
              <a:off x="4140119" y="236353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4349568"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4540967" y="243398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0" name="tx310"/>
            <p:cNvSpPr/>
            <p:nvPr/>
          </p:nvSpPr>
          <p:spPr>
            <a:xfrm>
              <a:off x="4720272" y="250433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11" name="tx311"/>
            <p:cNvSpPr/>
            <p:nvPr/>
          </p:nvSpPr>
          <p:spPr>
            <a:xfrm>
              <a:off x="4959866" y="246781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2" name="tx312"/>
            <p:cNvSpPr/>
            <p:nvPr/>
          </p:nvSpPr>
          <p:spPr>
            <a:xfrm>
              <a:off x="5169315" y="24795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3" name="tx313"/>
            <p:cNvSpPr/>
            <p:nvPr/>
          </p:nvSpPr>
          <p:spPr>
            <a:xfrm>
              <a:off x="5348619" y="250433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14" name="tx314"/>
            <p:cNvSpPr/>
            <p:nvPr/>
          </p:nvSpPr>
          <p:spPr>
            <a:xfrm>
              <a:off x="5588213" y="24795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5" name="rc315"/>
            <p:cNvSpPr/>
            <p:nvPr/>
          </p:nvSpPr>
          <p:spPr>
            <a:xfrm>
              <a:off x="4096957" y="3483272"/>
              <a:ext cx="1612758" cy="1019644"/>
            </a:xfrm>
            <a:prstGeom prst="rect">
              <a:avLst/>
            </a:prstGeom>
            <a:solidFill>
              <a:srgbClr val="EBEBEB">
                <a:alpha val="100000"/>
              </a:srgbClr>
            </a:solidFill>
          </p:spPr>
          <p:txBody>
            <a:bodyPr/>
            <a:lstStyle/>
            <a:p>
              <a:endParaRPr/>
            </a:p>
          </p:txBody>
        </p:sp>
        <p:sp>
          <p:nvSpPr>
            <p:cNvPr id="316" name="pl316"/>
            <p:cNvSpPr/>
            <p:nvPr/>
          </p:nvSpPr>
          <p:spPr>
            <a:xfrm>
              <a:off x="4096957" y="42981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096957" y="40048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096957" y="371149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096957" y="44448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096957" y="415149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096957" y="385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096957" y="35648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70264"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332" name="pl332"/>
            <p:cNvSpPr/>
            <p:nvPr/>
          </p:nvSpPr>
          <p:spPr>
            <a:xfrm>
              <a:off x="4170264" y="3799491"/>
              <a:ext cx="1466144" cy="164269"/>
            </a:xfrm>
            <a:custGeom>
              <a:avLst/>
              <a:gdLst/>
              <a:ahLst/>
              <a:cxnLst/>
              <a:rect l="0" t="0" r="0" b="0"/>
              <a:pathLst>
                <a:path w="1466144" h="164269">
                  <a:moveTo>
                    <a:pt x="0" y="0"/>
                  </a:moveTo>
                  <a:lnTo>
                    <a:pt x="209449" y="58667"/>
                  </a:lnTo>
                  <a:lnTo>
                    <a:pt x="418898" y="117335"/>
                  </a:lnTo>
                  <a:lnTo>
                    <a:pt x="628347" y="105601"/>
                  </a:lnTo>
                  <a:lnTo>
                    <a:pt x="837796" y="82134"/>
                  </a:lnTo>
                  <a:lnTo>
                    <a:pt x="1047245" y="105601"/>
                  </a:lnTo>
                  <a:lnTo>
                    <a:pt x="1256695" y="105601"/>
                  </a:lnTo>
                  <a:lnTo>
                    <a:pt x="1466144" y="164269"/>
                  </a:lnTo>
                </a:path>
              </a:pathLst>
            </a:custGeom>
            <a:ln w="40651" cap="flat">
              <a:solidFill>
                <a:srgbClr val="BEBEBE">
                  <a:alpha val="69803"/>
                </a:srgbClr>
              </a:solidFill>
              <a:prstDash val="solid"/>
              <a:round/>
            </a:ln>
          </p:spPr>
          <p:txBody>
            <a:bodyPr/>
            <a:lstStyle/>
            <a:p>
              <a:endParaRPr/>
            </a:p>
          </p:txBody>
        </p:sp>
        <p:sp>
          <p:nvSpPr>
            <p:cNvPr id="333" name="pl333"/>
            <p:cNvSpPr/>
            <p:nvPr/>
          </p:nvSpPr>
          <p:spPr>
            <a:xfrm>
              <a:off x="4170264" y="3799491"/>
              <a:ext cx="1466144" cy="164269"/>
            </a:xfrm>
            <a:custGeom>
              <a:avLst/>
              <a:gdLst/>
              <a:ahLst/>
              <a:cxnLst/>
              <a:rect l="0" t="0" r="0" b="0"/>
              <a:pathLst>
                <a:path w="1466144" h="164269">
                  <a:moveTo>
                    <a:pt x="0" y="0"/>
                  </a:moveTo>
                  <a:lnTo>
                    <a:pt x="209449" y="58667"/>
                  </a:lnTo>
                  <a:lnTo>
                    <a:pt x="418898" y="117335"/>
                  </a:lnTo>
                  <a:lnTo>
                    <a:pt x="628347" y="105601"/>
                  </a:lnTo>
                  <a:lnTo>
                    <a:pt x="837796" y="82134"/>
                  </a:lnTo>
                  <a:lnTo>
                    <a:pt x="1047245" y="105601"/>
                  </a:lnTo>
                  <a:lnTo>
                    <a:pt x="1256695" y="105601"/>
                  </a:lnTo>
                  <a:lnTo>
                    <a:pt x="1466144" y="164269"/>
                  </a:lnTo>
                </a:path>
              </a:pathLst>
            </a:custGeom>
            <a:ln w="35231" cap="flat">
              <a:solidFill>
                <a:srgbClr val="BEBEBE">
                  <a:alpha val="69803"/>
                </a:srgbClr>
              </a:solidFill>
              <a:prstDash val="solid"/>
              <a:round/>
            </a:ln>
          </p:spPr>
          <p:txBody>
            <a:bodyPr/>
            <a:lstStyle/>
            <a:p>
              <a:endParaRPr/>
            </a:p>
          </p:txBody>
        </p:sp>
        <p:sp>
          <p:nvSpPr>
            <p:cNvPr id="334" name="pl334"/>
            <p:cNvSpPr/>
            <p:nvPr/>
          </p:nvSpPr>
          <p:spPr>
            <a:xfrm>
              <a:off x="4170264"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335" name="pl335"/>
            <p:cNvSpPr/>
            <p:nvPr/>
          </p:nvSpPr>
          <p:spPr>
            <a:xfrm>
              <a:off x="4170264" y="3799491"/>
              <a:ext cx="1466144" cy="164269"/>
            </a:xfrm>
            <a:custGeom>
              <a:avLst/>
              <a:gdLst/>
              <a:ahLst/>
              <a:cxnLst/>
              <a:rect l="0" t="0" r="0" b="0"/>
              <a:pathLst>
                <a:path w="1466144" h="164269">
                  <a:moveTo>
                    <a:pt x="0" y="0"/>
                  </a:moveTo>
                  <a:lnTo>
                    <a:pt x="209449" y="58667"/>
                  </a:lnTo>
                  <a:lnTo>
                    <a:pt x="418898" y="117335"/>
                  </a:lnTo>
                  <a:lnTo>
                    <a:pt x="628347" y="105601"/>
                  </a:lnTo>
                  <a:lnTo>
                    <a:pt x="837796" y="82134"/>
                  </a:lnTo>
                  <a:lnTo>
                    <a:pt x="1047245" y="105601"/>
                  </a:lnTo>
                  <a:lnTo>
                    <a:pt x="1256695" y="105601"/>
                  </a:lnTo>
                  <a:lnTo>
                    <a:pt x="1466144" y="164269"/>
                  </a:lnTo>
                </a:path>
              </a:pathLst>
            </a:custGeom>
            <a:ln w="40651" cap="flat">
              <a:solidFill>
                <a:srgbClr val="000000">
                  <a:alpha val="100000"/>
                </a:srgbClr>
              </a:solidFill>
              <a:prstDash val="solid"/>
              <a:round/>
            </a:ln>
          </p:spPr>
          <p:txBody>
            <a:bodyPr/>
            <a:lstStyle/>
            <a:p>
              <a:endParaRPr/>
            </a:p>
          </p:txBody>
        </p:sp>
        <p:sp>
          <p:nvSpPr>
            <p:cNvPr id="336" name="pl336"/>
            <p:cNvSpPr/>
            <p:nvPr/>
          </p:nvSpPr>
          <p:spPr>
            <a:xfrm>
              <a:off x="4170264" y="3799491"/>
              <a:ext cx="1466144" cy="164269"/>
            </a:xfrm>
            <a:custGeom>
              <a:avLst/>
              <a:gdLst/>
              <a:ahLst/>
              <a:cxnLst/>
              <a:rect l="0" t="0" r="0" b="0"/>
              <a:pathLst>
                <a:path w="1466144" h="164269">
                  <a:moveTo>
                    <a:pt x="0" y="0"/>
                  </a:moveTo>
                  <a:lnTo>
                    <a:pt x="209449" y="58667"/>
                  </a:lnTo>
                  <a:lnTo>
                    <a:pt x="418898" y="117335"/>
                  </a:lnTo>
                  <a:lnTo>
                    <a:pt x="628347" y="105601"/>
                  </a:lnTo>
                  <a:lnTo>
                    <a:pt x="837796" y="82134"/>
                  </a:lnTo>
                  <a:lnTo>
                    <a:pt x="1047245" y="105601"/>
                  </a:lnTo>
                  <a:lnTo>
                    <a:pt x="1256695" y="105601"/>
                  </a:lnTo>
                  <a:lnTo>
                    <a:pt x="1466144" y="164269"/>
                  </a:lnTo>
                </a:path>
              </a:pathLst>
            </a:custGeom>
            <a:ln w="35231" cap="flat">
              <a:solidFill>
                <a:srgbClr val="80BD41">
                  <a:alpha val="100000"/>
                </a:srgbClr>
              </a:solidFill>
              <a:prstDash val="solid"/>
              <a:round/>
            </a:ln>
          </p:spPr>
          <p:txBody>
            <a:bodyPr/>
            <a:lstStyle/>
            <a:p>
              <a:endParaRPr/>
            </a:p>
          </p:txBody>
        </p:sp>
        <p:sp>
          <p:nvSpPr>
            <p:cNvPr id="337" name="pl337"/>
            <p:cNvSpPr/>
            <p:nvPr/>
          </p:nvSpPr>
          <p:spPr>
            <a:xfrm>
              <a:off x="4096957" y="385815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38" name="tx338"/>
            <p:cNvSpPr/>
            <p:nvPr/>
          </p:nvSpPr>
          <p:spPr>
            <a:xfrm>
              <a:off x="4140119" y="36207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9" name="tx339"/>
            <p:cNvSpPr/>
            <p:nvPr/>
          </p:nvSpPr>
          <p:spPr>
            <a:xfrm>
              <a:off x="4349568"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4540967" y="373808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1" name="tx341"/>
            <p:cNvSpPr/>
            <p:nvPr/>
          </p:nvSpPr>
          <p:spPr>
            <a:xfrm>
              <a:off x="4750417" y="372661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2" name="tx342"/>
            <p:cNvSpPr/>
            <p:nvPr/>
          </p:nvSpPr>
          <p:spPr>
            <a:xfrm>
              <a:off x="4959866" y="37028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3" name="tx343"/>
            <p:cNvSpPr/>
            <p:nvPr/>
          </p:nvSpPr>
          <p:spPr>
            <a:xfrm>
              <a:off x="5169315" y="372661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4" name="tx344"/>
            <p:cNvSpPr/>
            <p:nvPr/>
          </p:nvSpPr>
          <p:spPr>
            <a:xfrm>
              <a:off x="5378764" y="372661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5" name="tx345"/>
            <p:cNvSpPr/>
            <p:nvPr/>
          </p:nvSpPr>
          <p:spPr>
            <a:xfrm>
              <a:off x="5588213" y="3783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46" name="rc346"/>
            <p:cNvSpPr/>
            <p:nvPr/>
          </p:nvSpPr>
          <p:spPr>
            <a:xfrm>
              <a:off x="4096957" y="4787368"/>
              <a:ext cx="1612758" cy="1019644"/>
            </a:xfrm>
            <a:prstGeom prst="rect">
              <a:avLst/>
            </a:prstGeom>
            <a:solidFill>
              <a:srgbClr val="EBEBEB">
                <a:alpha val="100000"/>
              </a:srgbClr>
            </a:solidFill>
          </p:spPr>
          <p:txBody>
            <a:bodyPr/>
            <a:lstStyle/>
            <a:p>
              <a:endParaRPr/>
            </a:p>
          </p:txBody>
        </p:sp>
        <p:sp>
          <p:nvSpPr>
            <p:cNvPr id="347" name="pl347"/>
            <p:cNvSpPr/>
            <p:nvPr/>
          </p:nvSpPr>
          <p:spPr>
            <a:xfrm>
              <a:off x="4096957" y="560226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096957" y="53089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096957" y="501558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096957" y="57489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096957" y="545559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4096957" y="516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096957" y="4868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170264"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363" name="pl363"/>
            <p:cNvSpPr/>
            <p:nvPr/>
          </p:nvSpPr>
          <p:spPr>
            <a:xfrm>
              <a:off x="4170264" y="5162255"/>
              <a:ext cx="1466144" cy="598410"/>
            </a:xfrm>
            <a:custGeom>
              <a:avLst/>
              <a:gdLst/>
              <a:ahLst/>
              <a:cxnLst/>
              <a:rect l="0" t="0" r="0" b="0"/>
              <a:pathLst>
                <a:path w="1466144" h="598410">
                  <a:moveTo>
                    <a:pt x="0" y="0"/>
                  </a:moveTo>
                  <a:lnTo>
                    <a:pt x="209449" y="0"/>
                  </a:lnTo>
                  <a:lnTo>
                    <a:pt x="418898" y="11733"/>
                  </a:lnTo>
                  <a:lnTo>
                    <a:pt x="628347" y="70401"/>
                  </a:lnTo>
                  <a:lnTo>
                    <a:pt x="837796" y="70401"/>
                  </a:lnTo>
                  <a:lnTo>
                    <a:pt x="1047245" y="492808"/>
                  </a:lnTo>
                  <a:lnTo>
                    <a:pt x="1256695" y="598410"/>
                  </a:lnTo>
                  <a:lnTo>
                    <a:pt x="1466144" y="187736"/>
                  </a:lnTo>
                </a:path>
              </a:pathLst>
            </a:custGeom>
            <a:ln w="40651" cap="flat">
              <a:solidFill>
                <a:srgbClr val="BEBEBE">
                  <a:alpha val="69803"/>
                </a:srgbClr>
              </a:solidFill>
              <a:prstDash val="solid"/>
              <a:round/>
            </a:ln>
          </p:spPr>
          <p:txBody>
            <a:bodyPr/>
            <a:lstStyle/>
            <a:p>
              <a:endParaRPr/>
            </a:p>
          </p:txBody>
        </p:sp>
        <p:sp>
          <p:nvSpPr>
            <p:cNvPr id="364" name="pl364"/>
            <p:cNvSpPr/>
            <p:nvPr/>
          </p:nvSpPr>
          <p:spPr>
            <a:xfrm>
              <a:off x="4170264" y="5162255"/>
              <a:ext cx="1466144" cy="598410"/>
            </a:xfrm>
            <a:custGeom>
              <a:avLst/>
              <a:gdLst/>
              <a:ahLst/>
              <a:cxnLst/>
              <a:rect l="0" t="0" r="0" b="0"/>
              <a:pathLst>
                <a:path w="1466144" h="598410">
                  <a:moveTo>
                    <a:pt x="0" y="0"/>
                  </a:moveTo>
                  <a:lnTo>
                    <a:pt x="209449" y="0"/>
                  </a:lnTo>
                  <a:lnTo>
                    <a:pt x="418898" y="11733"/>
                  </a:lnTo>
                  <a:lnTo>
                    <a:pt x="628347" y="70401"/>
                  </a:lnTo>
                  <a:lnTo>
                    <a:pt x="837796" y="70401"/>
                  </a:lnTo>
                  <a:lnTo>
                    <a:pt x="1047245" y="492808"/>
                  </a:lnTo>
                  <a:lnTo>
                    <a:pt x="1256695" y="598410"/>
                  </a:lnTo>
                  <a:lnTo>
                    <a:pt x="1466144" y="187736"/>
                  </a:lnTo>
                </a:path>
              </a:pathLst>
            </a:custGeom>
            <a:ln w="35231" cap="flat">
              <a:solidFill>
                <a:srgbClr val="BEBEBE">
                  <a:alpha val="69803"/>
                </a:srgbClr>
              </a:solidFill>
              <a:prstDash val="solid"/>
              <a:round/>
            </a:ln>
          </p:spPr>
          <p:txBody>
            <a:bodyPr/>
            <a:lstStyle/>
            <a:p>
              <a:endParaRPr/>
            </a:p>
          </p:txBody>
        </p:sp>
        <p:sp>
          <p:nvSpPr>
            <p:cNvPr id="365" name="pl365"/>
            <p:cNvSpPr/>
            <p:nvPr/>
          </p:nvSpPr>
          <p:spPr>
            <a:xfrm>
              <a:off x="4170264"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366" name="pl366"/>
            <p:cNvSpPr/>
            <p:nvPr/>
          </p:nvSpPr>
          <p:spPr>
            <a:xfrm>
              <a:off x="4170264" y="5162255"/>
              <a:ext cx="1466144" cy="598410"/>
            </a:xfrm>
            <a:custGeom>
              <a:avLst/>
              <a:gdLst/>
              <a:ahLst/>
              <a:cxnLst/>
              <a:rect l="0" t="0" r="0" b="0"/>
              <a:pathLst>
                <a:path w="1466144" h="598410">
                  <a:moveTo>
                    <a:pt x="0" y="0"/>
                  </a:moveTo>
                  <a:lnTo>
                    <a:pt x="209449" y="0"/>
                  </a:lnTo>
                  <a:lnTo>
                    <a:pt x="418898" y="11733"/>
                  </a:lnTo>
                  <a:lnTo>
                    <a:pt x="628347" y="70401"/>
                  </a:lnTo>
                  <a:lnTo>
                    <a:pt x="837796" y="70401"/>
                  </a:lnTo>
                  <a:lnTo>
                    <a:pt x="1047245" y="492808"/>
                  </a:lnTo>
                  <a:lnTo>
                    <a:pt x="1256695" y="598410"/>
                  </a:lnTo>
                  <a:lnTo>
                    <a:pt x="1466144" y="187736"/>
                  </a:lnTo>
                </a:path>
              </a:pathLst>
            </a:custGeom>
            <a:ln w="40651" cap="flat">
              <a:solidFill>
                <a:srgbClr val="000000">
                  <a:alpha val="100000"/>
                </a:srgbClr>
              </a:solidFill>
              <a:prstDash val="solid"/>
              <a:round/>
            </a:ln>
          </p:spPr>
          <p:txBody>
            <a:bodyPr/>
            <a:lstStyle/>
            <a:p>
              <a:endParaRPr/>
            </a:p>
          </p:txBody>
        </p:sp>
        <p:sp>
          <p:nvSpPr>
            <p:cNvPr id="367" name="pl367"/>
            <p:cNvSpPr/>
            <p:nvPr/>
          </p:nvSpPr>
          <p:spPr>
            <a:xfrm>
              <a:off x="4170264" y="5162255"/>
              <a:ext cx="1466144" cy="598410"/>
            </a:xfrm>
            <a:custGeom>
              <a:avLst/>
              <a:gdLst/>
              <a:ahLst/>
              <a:cxnLst/>
              <a:rect l="0" t="0" r="0" b="0"/>
              <a:pathLst>
                <a:path w="1466144" h="598410">
                  <a:moveTo>
                    <a:pt x="0" y="0"/>
                  </a:moveTo>
                  <a:lnTo>
                    <a:pt x="209449" y="0"/>
                  </a:lnTo>
                  <a:lnTo>
                    <a:pt x="418898" y="11733"/>
                  </a:lnTo>
                  <a:lnTo>
                    <a:pt x="628347" y="70401"/>
                  </a:lnTo>
                  <a:lnTo>
                    <a:pt x="837796" y="70401"/>
                  </a:lnTo>
                  <a:lnTo>
                    <a:pt x="1047245" y="492808"/>
                  </a:lnTo>
                  <a:lnTo>
                    <a:pt x="1256695" y="598410"/>
                  </a:lnTo>
                  <a:lnTo>
                    <a:pt x="1466144" y="187736"/>
                  </a:lnTo>
                </a:path>
              </a:pathLst>
            </a:custGeom>
            <a:ln w="35231" cap="flat">
              <a:solidFill>
                <a:srgbClr val="80BD41">
                  <a:alpha val="100000"/>
                </a:srgbClr>
              </a:solidFill>
              <a:prstDash val="solid"/>
              <a:round/>
            </a:ln>
          </p:spPr>
          <p:txBody>
            <a:bodyPr/>
            <a:lstStyle/>
            <a:p>
              <a:endParaRPr/>
            </a:p>
          </p:txBody>
        </p:sp>
        <p:sp>
          <p:nvSpPr>
            <p:cNvPr id="368" name="pl368"/>
            <p:cNvSpPr/>
            <p:nvPr/>
          </p:nvSpPr>
          <p:spPr>
            <a:xfrm>
              <a:off x="4096957" y="516225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69" name="tx369"/>
            <p:cNvSpPr/>
            <p:nvPr/>
          </p:nvSpPr>
          <p:spPr>
            <a:xfrm>
              <a:off x="4140119"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0" name="tx370"/>
            <p:cNvSpPr/>
            <p:nvPr/>
          </p:nvSpPr>
          <p:spPr>
            <a:xfrm>
              <a:off x="4349568"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1" name="tx371"/>
            <p:cNvSpPr/>
            <p:nvPr/>
          </p:nvSpPr>
          <p:spPr>
            <a:xfrm>
              <a:off x="4540967" y="499519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2" name="tx372"/>
            <p:cNvSpPr/>
            <p:nvPr/>
          </p:nvSpPr>
          <p:spPr>
            <a:xfrm>
              <a:off x="4750417" y="50525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3" name="tx373"/>
            <p:cNvSpPr/>
            <p:nvPr/>
          </p:nvSpPr>
          <p:spPr>
            <a:xfrm>
              <a:off x="4959866" y="50525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4" name="tx374"/>
            <p:cNvSpPr/>
            <p:nvPr/>
          </p:nvSpPr>
          <p:spPr>
            <a:xfrm>
              <a:off x="5139170" y="547627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375" name="tx375"/>
            <p:cNvSpPr/>
            <p:nvPr/>
          </p:nvSpPr>
          <p:spPr>
            <a:xfrm>
              <a:off x="5348619" y="55805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76" name="tx376"/>
            <p:cNvSpPr/>
            <p:nvPr/>
          </p:nvSpPr>
          <p:spPr>
            <a:xfrm>
              <a:off x="5558068" y="516987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77" name="rc377"/>
            <p:cNvSpPr/>
            <p:nvPr/>
          </p:nvSpPr>
          <p:spPr>
            <a:xfrm>
              <a:off x="5779304" y="875080"/>
              <a:ext cx="1612758" cy="1019644"/>
            </a:xfrm>
            <a:prstGeom prst="rect">
              <a:avLst/>
            </a:prstGeom>
            <a:solidFill>
              <a:srgbClr val="EBEBEB">
                <a:alpha val="100000"/>
              </a:srgbClr>
            </a:solidFill>
          </p:spPr>
          <p:txBody>
            <a:bodyPr/>
            <a:lstStyle/>
            <a:p>
              <a:endParaRPr/>
            </a:p>
          </p:txBody>
        </p:sp>
        <p:sp>
          <p:nvSpPr>
            <p:cNvPr id="378" name="pl378"/>
            <p:cNvSpPr/>
            <p:nvPr/>
          </p:nvSpPr>
          <p:spPr>
            <a:xfrm>
              <a:off x="5779304" y="16899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79304" y="13966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79304" y="11032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79304" y="18366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779304" y="15433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3" name="pl383"/>
            <p:cNvSpPr/>
            <p:nvPr/>
          </p:nvSpPr>
          <p:spPr>
            <a:xfrm>
              <a:off x="5779304" y="124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79304" y="9566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852611"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394" name="pl394"/>
            <p:cNvSpPr/>
            <p:nvPr/>
          </p:nvSpPr>
          <p:spPr>
            <a:xfrm>
              <a:off x="5852611" y="1238233"/>
              <a:ext cx="1466144" cy="105601"/>
            </a:xfrm>
            <a:custGeom>
              <a:avLst/>
              <a:gdLst/>
              <a:ahLst/>
              <a:cxnLst/>
              <a:rect l="0" t="0" r="0" b="0"/>
              <a:pathLst>
                <a:path w="1466144" h="105601">
                  <a:moveTo>
                    <a:pt x="0" y="46934"/>
                  </a:moveTo>
                  <a:lnTo>
                    <a:pt x="209449" y="11733"/>
                  </a:lnTo>
                  <a:lnTo>
                    <a:pt x="418898" y="0"/>
                  </a:lnTo>
                  <a:lnTo>
                    <a:pt x="628347" y="23467"/>
                  </a:lnTo>
                  <a:lnTo>
                    <a:pt x="837796" y="58667"/>
                  </a:lnTo>
                  <a:lnTo>
                    <a:pt x="1047245" y="105601"/>
                  </a:lnTo>
                  <a:lnTo>
                    <a:pt x="1256695" y="105601"/>
                  </a:lnTo>
                  <a:lnTo>
                    <a:pt x="1466144" y="105601"/>
                  </a:lnTo>
                </a:path>
              </a:pathLst>
            </a:custGeom>
            <a:ln w="40651" cap="flat">
              <a:solidFill>
                <a:srgbClr val="BEBEBE">
                  <a:alpha val="69803"/>
                </a:srgbClr>
              </a:solidFill>
              <a:prstDash val="solid"/>
              <a:round/>
            </a:ln>
          </p:spPr>
          <p:txBody>
            <a:bodyPr/>
            <a:lstStyle/>
            <a:p>
              <a:endParaRPr/>
            </a:p>
          </p:txBody>
        </p:sp>
        <p:sp>
          <p:nvSpPr>
            <p:cNvPr id="395" name="pl395"/>
            <p:cNvSpPr/>
            <p:nvPr/>
          </p:nvSpPr>
          <p:spPr>
            <a:xfrm>
              <a:off x="5852611" y="1238233"/>
              <a:ext cx="1466144" cy="105601"/>
            </a:xfrm>
            <a:custGeom>
              <a:avLst/>
              <a:gdLst/>
              <a:ahLst/>
              <a:cxnLst/>
              <a:rect l="0" t="0" r="0" b="0"/>
              <a:pathLst>
                <a:path w="1466144" h="105601">
                  <a:moveTo>
                    <a:pt x="0" y="46934"/>
                  </a:moveTo>
                  <a:lnTo>
                    <a:pt x="209449" y="11733"/>
                  </a:lnTo>
                  <a:lnTo>
                    <a:pt x="418898" y="0"/>
                  </a:lnTo>
                  <a:lnTo>
                    <a:pt x="628347" y="23467"/>
                  </a:lnTo>
                  <a:lnTo>
                    <a:pt x="837796" y="58667"/>
                  </a:lnTo>
                  <a:lnTo>
                    <a:pt x="1047245" y="105601"/>
                  </a:lnTo>
                  <a:lnTo>
                    <a:pt x="1256695" y="105601"/>
                  </a:lnTo>
                  <a:lnTo>
                    <a:pt x="1466144" y="105601"/>
                  </a:lnTo>
                </a:path>
              </a:pathLst>
            </a:custGeom>
            <a:ln w="35231" cap="flat">
              <a:solidFill>
                <a:srgbClr val="BEBEBE">
                  <a:alpha val="69803"/>
                </a:srgbClr>
              </a:solidFill>
              <a:prstDash val="solid"/>
              <a:round/>
            </a:ln>
          </p:spPr>
          <p:txBody>
            <a:bodyPr/>
            <a:lstStyle/>
            <a:p>
              <a:endParaRPr/>
            </a:p>
          </p:txBody>
        </p:sp>
        <p:sp>
          <p:nvSpPr>
            <p:cNvPr id="396" name="pl396"/>
            <p:cNvSpPr/>
            <p:nvPr/>
          </p:nvSpPr>
          <p:spPr>
            <a:xfrm>
              <a:off x="5852611"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397" name="pl397"/>
            <p:cNvSpPr/>
            <p:nvPr/>
          </p:nvSpPr>
          <p:spPr>
            <a:xfrm>
              <a:off x="5852611" y="1238233"/>
              <a:ext cx="1466144" cy="105601"/>
            </a:xfrm>
            <a:custGeom>
              <a:avLst/>
              <a:gdLst/>
              <a:ahLst/>
              <a:cxnLst/>
              <a:rect l="0" t="0" r="0" b="0"/>
              <a:pathLst>
                <a:path w="1466144" h="105601">
                  <a:moveTo>
                    <a:pt x="0" y="46934"/>
                  </a:moveTo>
                  <a:lnTo>
                    <a:pt x="209449" y="11733"/>
                  </a:lnTo>
                  <a:lnTo>
                    <a:pt x="418898" y="0"/>
                  </a:lnTo>
                  <a:lnTo>
                    <a:pt x="628347" y="23467"/>
                  </a:lnTo>
                  <a:lnTo>
                    <a:pt x="837796" y="58667"/>
                  </a:lnTo>
                  <a:lnTo>
                    <a:pt x="1047245" y="105601"/>
                  </a:lnTo>
                  <a:lnTo>
                    <a:pt x="1256695" y="105601"/>
                  </a:lnTo>
                  <a:lnTo>
                    <a:pt x="1466144" y="105601"/>
                  </a:lnTo>
                </a:path>
              </a:pathLst>
            </a:custGeom>
            <a:ln w="40651" cap="flat">
              <a:solidFill>
                <a:srgbClr val="000000">
                  <a:alpha val="100000"/>
                </a:srgbClr>
              </a:solidFill>
              <a:prstDash val="solid"/>
              <a:round/>
            </a:ln>
          </p:spPr>
          <p:txBody>
            <a:bodyPr/>
            <a:lstStyle/>
            <a:p>
              <a:endParaRPr/>
            </a:p>
          </p:txBody>
        </p:sp>
        <p:sp>
          <p:nvSpPr>
            <p:cNvPr id="398" name="pl398"/>
            <p:cNvSpPr/>
            <p:nvPr/>
          </p:nvSpPr>
          <p:spPr>
            <a:xfrm>
              <a:off x="5852611" y="1238233"/>
              <a:ext cx="1466144" cy="105601"/>
            </a:xfrm>
            <a:custGeom>
              <a:avLst/>
              <a:gdLst/>
              <a:ahLst/>
              <a:cxnLst/>
              <a:rect l="0" t="0" r="0" b="0"/>
              <a:pathLst>
                <a:path w="1466144" h="105601">
                  <a:moveTo>
                    <a:pt x="0" y="46934"/>
                  </a:moveTo>
                  <a:lnTo>
                    <a:pt x="209449" y="11733"/>
                  </a:lnTo>
                  <a:lnTo>
                    <a:pt x="418898" y="0"/>
                  </a:lnTo>
                  <a:lnTo>
                    <a:pt x="628347" y="23467"/>
                  </a:lnTo>
                  <a:lnTo>
                    <a:pt x="837796" y="58667"/>
                  </a:lnTo>
                  <a:lnTo>
                    <a:pt x="1047245" y="105601"/>
                  </a:lnTo>
                  <a:lnTo>
                    <a:pt x="1256695" y="105601"/>
                  </a:lnTo>
                  <a:lnTo>
                    <a:pt x="1466144" y="105601"/>
                  </a:lnTo>
                </a:path>
              </a:pathLst>
            </a:custGeom>
            <a:ln w="35231" cap="flat">
              <a:solidFill>
                <a:srgbClr val="80BD41">
                  <a:alpha val="100000"/>
                </a:srgbClr>
              </a:solidFill>
              <a:prstDash val="solid"/>
              <a:round/>
            </a:ln>
          </p:spPr>
          <p:txBody>
            <a:bodyPr/>
            <a:lstStyle/>
            <a:p>
              <a:endParaRPr/>
            </a:p>
          </p:txBody>
        </p:sp>
        <p:sp>
          <p:nvSpPr>
            <p:cNvPr id="399" name="pl399"/>
            <p:cNvSpPr/>
            <p:nvPr/>
          </p:nvSpPr>
          <p:spPr>
            <a:xfrm>
              <a:off x="5779304" y="124996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0" name="tx400"/>
            <p:cNvSpPr/>
            <p:nvPr/>
          </p:nvSpPr>
          <p:spPr>
            <a:xfrm>
              <a:off x="5804417" y="110499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01" name="tx401"/>
            <p:cNvSpPr/>
            <p:nvPr/>
          </p:nvSpPr>
          <p:spPr>
            <a:xfrm>
              <a:off x="6031916" y="10698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6241365" y="10594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3" name="tx403"/>
            <p:cNvSpPr/>
            <p:nvPr/>
          </p:nvSpPr>
          <p:spPr>
            <a:xfrm>
              <a:off x="6432764" y="108290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4" name="tx404"/>
            <p:cNvSpPr/>
            <p:nvPr/>
          </p:nvSpPr>
          <p:spPr>
            <a:xfrm>
              <a:off x="6642213" y="111842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5" name="tx405"/>
            <p:cNvSpPr/>
            <p:nvPr/>
          </p:nvSpPr>
          <p:spPr>
            <a:xfrm>
              <a:off x="6851663" y="11637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6" name="tx406"/>
            <p:cNvSpPr/>
            <p:nvPr/>
          </p:nvSpPr>
          <p:spPr>
            <a:xfrm>
              <a:off x="7061112" y="11637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7" name="tx407"/>
            <p:cNvSpPr/>
            <p:nvPr/>
          </p:nvSpPr>
          <p:spPr>
            <a:xfrm>
              <a:off x="7270561" y="11637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8" name="rc408"/>
            <p:cNvSpPr/>
            <p:nvPr/>
          </p:nvSpPr>
          <p:spPr>
            <a:xfrm>
              <a:off x="5779304" y="2179176"/>
              <a:ext cx="1612758" cy="1019644"/>
            </a:xfrm>
            <a:prstGeom prst="rect">
              <a:avLst/>
            </a:prstGeom>
            <a:solidFill>
              <a:srgbClr val="EBEBEB">
                <a:alpha val="100000"/>
              </a:srgbClr>
            </a:solidFill>
          </p:spPr>
          <p:txBody>
            <a:bodyPr/>
            <a:lstStyle/>
            <a:p>
              <a:endParaRPr/>
            </a:p>
          </p:txBody>
        </p:sp>
        <p:sp>
          <p:nvSpPr>
            <p:cNvPr id="409" name="pl409"/>
            <p:cNvSpPr/>
            <p:nvPr/>
          </p:nvSpPr>
          <p:spPr>
            <a:xfrm>
              <a:off x="5779304" y="29940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79304" y="27007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79304" y="24073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79304" y="31407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3" name="pl413"/>
            <p:cNvSpPr/>
            <p:nvPr/>
          </p:nvSpPr>
          <p:spPr>
            <a:xfrm>
              <a:off x="5779304" y="284740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4" name="pl414"/>
            <p:cNvSpPr/>
            <p:nvPr/>
          </p:nvSpPr>
          <p:spPr>
            <a:xfrm>
              <a:off x="5779304" y="255406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22607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852611"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425" name="pl425"/>
            <p:cNvSpPr/>
            <p:nvPr/>
          </p:nvSpPr>
          <p:spPr>
            <a:xfrm>
              <a:off x="5852611" y="2518862"/>
              <a:ext cx="1466144" cy="152536"/>
            </a:xfrm>
            <a:custGeom>
              <a:avLst/>
              <a:gdLst/>
              <a:ahLst/>
              <a:cxnLst/>
              <a:rect l="0" t="0" r="0" b="0"/>
              <a:pathLst>
                <a:path w="1466144" h="152536">
                  <a:moveTo>
                    <a:pt x="0" y="58667"/>
                  </a:moveTo>
                  <a:lnTo>
                    <a:pt x="209449" y="35200"/>
                  </a:lnTo>
                  <a:lnTo>
                    <a:pt x="418898" y="0"/>
                  </a:lnTo>
                  <a:lnTo>
                    <a:pt x="628347" y="93868"/>
                  </a:lnTo>
                  <a:lnTo>
                    <a:pt x="837796" y="58667"/>
                  </a:lnTo>
                  <a:lnTo>
                    <a:pt x="1047245" y="0"/>
                  </a:lnTo>
                  <a:lnTo>
                    <a:pt x="1256695" y="35200"/>
                  </a:lnTo>
                  <a:lnTo>
                    <a:pt x="1466144" y="152536"/>
                  </a:lnTo>
                </a:path>
              </a:pathLst>
            </a:custGeom>
            <a:ln w="40651" cap="flat">
              <a:solidFill>
                <a:srgbClr val="BEBEBE">
                  <a:alpha val="69803"/>
                </a:srgbClr>
              </a:solidFill>
              <a:prstDash val="solid"/>
              <a:round/>
            </a:ln>
          </p:spPr>
          <p:txBody>
            <a:bodyPr/>
            <a:lstStyle/>
            <a:p>
              <a:endParaRPr/>
            </a:p>
          </p:txBody>
        </p:sp>
        <p:sp>
          <p:nvSpPr>
            <p:cNvPr id="426" name="pl426"/>
            <p:cNvSpPr/>
            <p:nvPr/>
          </p:nvSpPr>
          <p:spPr>
            <a:xfrm>
              <a:off x="5852611" y="2518862"/>
              <a:ext cx="1466144" cy="152536"/>
            </a:xfrm>
            <a:custGeom>
              <a:avLst/>
              <a:gdLst/>
              <a:ahLst/>
              <a:cxnLst/>
              <a:rect l="0" t="0" r="0" b="0"/>
              <a:pathLst>
                <a:path w="1466144" h="152536">
                  <a:moveTo>
                    <a:pt x="0" y="58667"/>
                  </a:moveTo>
                  <a:lnTo>
                    <a:pt x="209449" y="35200"/>
                  </a:lnTo>
                  <a:lnTo>
                    <a:pt x="418898" y="0"/>
                  </a:lnTo>
                  <a:lnTo>
                    <a:pt x="628347" y="93868"/>
                  </a:lnTo>
                  <a:lnTo>
                    <a:pt x="837796" y="58667"/>
                  </a:lnTo>
                  <a:lnTo>
                    <a:pt x="1047245" y="0"/>
                  </a:lnTo>
                  <a:lnTo>
                    <a:pt x="1256695" y="35200"/>
                  </a:lnTo>
                  <a:lnTo>
                    <a:pt x="1466144" y="152536"/>
                  </a:lnTo>
                </a:path>
              </a:pathLst>
            </a:custGeom>
            <a:ln w="35231" cap="flat">
              <a:solidFill>
                <a:srgbClr val="BEBEBE">
                  <a:alpha val="69803"/>
                </a:srgbClr>
              </a:solidFill>
              <a:prstDash val="solid"/>
              <a:round/>
            </a:ln>
          </p:spPr>
          <p:txBody>
            <a:bodyPr/>
            <a:lstStyle/>
            <a:p>
              <a:endParaRPr/>
            </a:p>
          </p:txBody>
        </p:sp>
        <p:sp>
          <p:nvSpPr>
            <p:cNvPr id="427" name="pl427"/>
            <p:cNvSpPr/>
            <p:nvPr/>
          </p:nvSpPr>
          <p:spPr>
            <a:xfrm>
              <a:off x="5852611"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428" name="pl428"/>
            <p:cNvSpPr/>
            <p:nvPr/>
          </p:nvSpPr>
          <p:spPr>
            <a:xfrm>
              <a:off x="5852611" y="2518862"/>
              <a:ext cx="1466144" cy="152536"/>
            </a:xfrm>
            <a:custGeom>
              <a:avLst/>
              <a:gdLst/>
              <a:ahLst/>
              <a:cxnLst/>
              <a:rect l="0" t="0" r="0" b="0"/>
              <a:pathLst>
                <a:path w="1466144" h="152536">
                  <a:moveTo>
                    <a:pt x="0" y="58667"/>
                  </a:moveTo>
                  <a:lnTo>
                    <a:pt x="209449" y="35200"/>
                  </a:lnTo>
                  <a:lnTo>
                    <a:pt x="418898" y="0"/>
                  </a:lnTo>
                  <a:lnTo>
                    <a:pt x="628347" y="93868"/>
                  </a:lnTo>
                  <a:lnTo>
                    <a:pt x="837796" y="58667"/>
                  </a:lnTo>
                  <a:lnTo>
                    <a:pt x="1047245" y="0"/>
                  </a:lnTo>
                  <a:lnTo>
                    <a:pt x="1256695" y="35200"/>
                  </a:lnTo>
                  <a:lnTo>
                    <a:pt x="1466144" y="152536"/>
                  </a:lnTo>
                </a:path>
              </a:pathLst>
            </a:custGeom>
            <a:ln w="40651" cap="flat">
              <a:solidFill>
                <a:srgbClr val="000000">
                  <a:alpha val="100000"/>
                </a:srgbClr>
              </a:solidFill>
              <a:prstDash val="solid"/>
              <a:round/>
            </a:ln>
          </p:spPr>
          <p:txBody>
            <a:bodyPr/>
            <a:lstStyle/>
            <a:p>
              <a:endParaRPr/>
            </a:p>
          </p:txBody>
        </p:sp>
        <p:sp>
          <p:nvSpPr>
            <p:cNvPr id="429" name="pl429"/>
            <p:cNvSpPr/>
            <p:nvPr/>
          </p:nvSpPr>
          <p:spPr>
            <a:xfrm>
              <a:off x="5852611" y="2518862"/>
              <a:ext cx="1466144" cy="152536"/>
            </a:xfrm>
            <a:custGeom>
              <a:avLst/>
              <a:gdLst/>
              <a:ahLst/>
              <a:cxnLst/>
              <a:rect l="0" t="0" r="0" b="0"/>
              <a:pathLst>
                <a:path w="1466144" h="152536">
                  <a:moveTo>
                    <a:pt x="0" y="58667"/>
                  </a:moveTo>
                  <a:lnTo>
                    <a:pt x="209449" y="35200"/>
                  </a:lnTo>
                  <a:lnTo>
                    <a:pt x="418898" y="0"/>
                  </a:lnTo>
                  <a:lnTo>
                    <a:pt x="628347" y="93868"/>
                  </a:lnTo>
                  <a:lnTo>
                    <a:pt x="837796" y="58667"/>
                  </a:lnTo>
                  <a:lnTo>
                    <a:pt x="1047245" y="0"/>
                  </a:lnTo>
                  <a:lnTo>
                    <a:pt x="1256695" y="35200"/>
                  </a:lnTo>
                  <a:lnTo>
                    <a:pt x="1466144" y="152536"/>
                  </a:lnTo>
                </a:path>
              </a:pathLst>
            </a:custGeom>
            <a:ln w="35231" cap="flat">
              <a:solidFill>
                <a:srgbClr val="80BD41">
                  <a:alpha val="100000"/>
                </a:srgbClr>
              </a:solidFill>
              <a:prstDash val="solid"/>
              <a:round/>
            </a:ln>
          </p:spPr>
          <p:txBody>
            <a:bodyPr/>
            <a:lstStyle/>
            <a:p>
              <a:endParaRPr/>
            </a:p>
          </p:txBody>
        </p:sp>
        <p:sp>
          <p:nvSpPr>
            <p:cNvPr id="430" name="pl430"/>
            <p:cNvSpPr/>
            <p:nvPr/>
          </p:nvSpPr>
          <p:spPr>
            <a:xfrm>
              <a:off x="5779304" y="255406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1" name="tx431"/>
            <p:cNvSpPr/>
            <p:nvPr/>
          </p:nvSpPr>
          <p:spPr>
            <a:xfrm>
              <a:off x="5804417" y="23987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2" name="tx432"/>
            <p:cNvSpPr/>
            <p:nvPr/>
          </p:nvSpPr>
          <p:spPr>
            <a:xfrm>
              <a:off x="6031916"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3" name="tx433"/>
            <p:cNvSpPr/>
            <p:nvPr/>
          </p:nvSpPr>
          <p:spPr>
            <a:xfrm>
              <a:off x="6241365" y="23386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4" name="tx434"/>
            <p:cNvSpPr/>
            <p:nvPr/>
          </p:nvSpPr>
          <p:spPr>
            <a:xfrm>
              <a:off x="6432764" y="243398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5" name="tx435"/>
            <p:cNvSpPr/>
            <p:nvPr/>
          </p:nvSpPr>
          <p:spPr>
            <a:xfrm>
              <a:off x="6642213" y="23987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6" name="tx436"/>
            <p:cNvSpPr/>
            <p:nvPr/>
          </p:nvSpPr>
          <p:spPr>
            <a:xfrm>
              <a:off x="6869712" y="23386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7" name="tx437"/>
            <p:cNvSpPr/>
            <p:nvPr/>
          </p:nvSpPr>
          <p:spPr>
            <a:xfrm>
              <a:off x="7079162"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8" name="tx438"/>
            <p:cNvSpPr/>
            <p:nvPr/>
          </p:nvSpPr>
          <p:spPr>
            <a:xfrm>
              <a:off x="7240416" y="249128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39" name="rc439"/>
            <p:cNvSpPr/>
            <p:nvPr/>
          </p:nvSpPr>
          <p:spPr>
            <a:xfrm>
              <a:off x="5779304" y="3483272"/>
              <a:ext cx="1612758" cy="1019644"/>
            </a:xfrm>
            <a:prstGeom prst="rect">
              <a:avLst/>
            </a:prstGeom>
            <a:solidFill>
              <a:srgbClr val="EBEBEB">
                <a:alpha val="100000"/>
              </a:srgbClr>
            </a:solidFill>
          </p:spPr>
          <p:txBody>
            <a:bodyPr/>
            <a:lstStyle/>
            <a:p>
              <a:endParaRPr/>
            </a:p>
          </p:txBody>
        </p:sp>
        <p:sp>
          <p:nvSpPr>
            <p:cNvPr id="440" name="pl440"/>
            <p:cNvSpPr/>
            <p:nvPr/>
          </p:nvSpPr>
          <p:spPr>
            <a:xfrm>
              <a:off x="5779304" y="42981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79304" y="40048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371149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44448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415149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385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79304" y="35648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52611"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52611" y="3834692"/>
              <a:ext cx="1466144" cy="586677"/>
            </a:xfrm>
            <a:custGeom>
              <a:avLst/>
              <a:gdLst/>
              <a:ahLst/>
              <a:cxnLst/>
              <a:rect l="0" t="0" r="0" b="0"/>
              <a:pathLst>
                <a:path w="1466144" h="586677">
                  <a:moveTo>
                    <a:pt x="0" y="0"/>
                  </a:moveTo>
                  <a:lnTo>
                    <a:pt x="209449" y="23467"/>
                  </a:lnTo>
                  <a:lnTo>
                    <a:pt x="418898" y="93868"/>
                  </a:lnTo>
                  <a:lnTo>
                    <a:pt x="628347" y="586677"/>
                  </a:lnTo>
                  <a:lnTo>
                    <a:pt x="837796" y="164269"/>
                  </a:lnTo>
                  <a:lnTo>
                    <a:pt x="1047245" y="187736"/>
                  </a:lnTo>
                  <a:lnTo>
                    <a:pt x="1256695" y="222937"/>
                  </a:lnTo>
                  <a:lnTo>
                    <a:pt x="1466144" y="222937"/>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52611" y="3834692"/>
              <a:ext cx="1466144" cy="586677"/>
            </a:xfrm>
            <a:custGeom>
              <a:avLst/>
              <a:gdLst/>
              <a:ahLst/>
              <a:cxnLst/>
              <a:rect l="0" t="0" r="0" b="0"/>
              <a:pathLst>
                <a:path w="1466144" h="586677">
                  <a:moveTo>
                    <a:pt x="0" y="0"/>
                  </a:moveTo>
                  <a:lnTo>
                    <a:pt x="209449" y="23467"/>
                  </a:lnTo>
                  <a:lnTo>
                    <a:pt x="418898" y="93868"/>
                  </a:lnTo>
                  <a:lnTo>
                    <a:pt x="628347" y="586677"/>
                  </a:lnTo>
                  <a:lnTo>
                    <a:pt x="837796" y="164269"/>
                  </a:lnTo>
                  <a:lnTo>
                    <a:pt x="1047245" y="187736"/>
                  </a:lnTo>
                  <a:lnTo>
                    <a:pt x="1256695" y="222937"/>
                  </a:lnTo>
                  <a:lnTo>
                    <a:pt x="1466144" y="222937"/>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52611"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52611" y="3834692"/>
              <a:ext cx="1466144" cy="586677"/>
            </a:xfrm>
            <a:custGeom>
              <a:avLst/>
              <a:gdLst/>
              <a:ahLst/>
              <a:cxnLst/>
              <a:rect l="0" t="0" r="0" b="0"/>
              <a:pathLst>
                <a:path w="1466144" h="586677">
                  <a:moveTo>
                    <a:pt x="0" y="0"/>
                  </a:moveTo>
                  <a:lnTo>
                    <a:pt x="209449" y="23467"/>
                  </a:lnTo>
                  <a:lnTo>
                    <a:pt x="418898" y="93868"/>
                  </a:lnTo>
                  <a:lnTo>
                    <a:pt x="628347" y="586677"/>
                  </a:lnTo>
                  <a:lnTo>
                    <a:pt x="837796" y="164269"/>
                  </a:lnTo>
                  <a:lnTo>
                    <a:pt x="1047245" y="187736"/>
                  </a:lnTo>
                  <a:lnTo>
                    <a:pt x="1256695" y="222937"/>
                  </a:lnTo>
                  <a:lnTo>
                    <a:pt x="1466144" y="222937"/>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52611" y="3834692"/>
              <a:ext cx="1466144" cy="586677"/>
            </a:xfrm>
            <a:custGeom>
              <a:avLst/>
              <a:gdLst/>
              <a:ahLst/>
              <a:cxnLst/>
              <a:rect l="0" t="0" r="0" b="0"/>
              <a:pathLst>
                <a:path w="1466144" h="586677">
                  <a:moveTo>
                    <a:pt x="0" y="0"/>
                  </a:moveTo>
                  <a:lnTo>
                    <a:pt x="209449" y="23467"/>
                  </a:lnTo>
                  <a:lnTo>
                    <a:pt x="418898" y="93868"/>
                  </a:lnTo>
                  <a:lnTo>
                    <a:pt x="628347" y="586677"/>
                  </a:lnTo>
                  <a:lnTo>
                    <a:pt x="837796" y="164269"/>
                  </a:lnTo>
                  <a:lnTo>
                    <a:pt x="1047245" y="187736"/>
                  </a:lnTo>
                  <a:lnTo>
                    <a:pt x="1256695" y="222937"/>
                  </a:lnTo>
                  <a:lnTo>
                    <a:pt x="1466144" y="222937"/>
                  </a:lnTo>
                </a:path>
              </a:pathLst>
            </a:custGeom>
            <a:ln w="35231" cap="flat">
              <a:solidFill>
                <a:srgbClr val="80BD41">
                  <a:alpha val="100000"/>
                </a:srgbClr>
              </a:solidFill>
              <a:prstDash val="solid"/>
              <a:round/>
            </a:ln>
          </p:spPr>
          <p:txBody>
            <a:bodyPr/>
            <a:lstStyle/>
            <a:p>
              <a:endParaRPr/>
            </a:p>
          </p:txBody>
        </p:sp>
        <p:sp>
          <p:nvSpPr>
            <p:cNvPr id="461" name="pl461"/>
            <p:cNvSpPr/>
            <p:nvPr/>
          </p:nvSpPr>
          <p:spPr>
            <a:xfrm>
              <a:off x="5779304" y="385815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2" name="tx462"/>
            <p:cNvSpPr/>
            <p:nvPr/>
          </p:nvSpPr>
          <p:spPr>
            <a:xfrm>
              <a:off x="5822467" y="365589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3" name="tx463"/>
            <p:cNvSpPr/>
            <p:nvPr/>
          </p:nvSpPr>
          <p:spPr>
            <a:xfrm>
              <a:off x="6031916"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4" name="tx464"/>
            <p:cNvSpPr/>
            <p:nvPr/>
          </p:nvSpPr>
          <p:spPr>
            <a:xfrm>
              <a:off x="6223315" y="37484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65" name="tx465"/>
            <p:cNvSpPr/>
            <p:nvPr/>
          </p:nvSpPr>
          <p:spPr>
            <a:xfrm>
              <a:off x="6402619" y="424125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466" name="tx466"/>
            <p:cNvSpPr/>
            <p:nvPr/>
          </p:nvSpPr>
          <p:spPr>
            <a:xfrm>
              <a:off x="6612069" y="382016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67" name="tx467"/>
            <p:cNvSpPr/>
            <p:nvPr/>
          </p:nvSpPr>
          <p:spPr>
            <a:xfrm>
              <a:off x="6821518" y="384363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68" name="tx468"/>
            <p:cNvSpPr/>
            <p:nvPr/>
          </p:nvSpPr>
          <p:spPr>
            <a:xfrm>
              <a:off x="7030967" y="387883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69" name="tx469"/>
            <p:cNvSpPr/>
            <p:nvPr/>
          </p:nvSpPr>
          <p:spPr>
            <a:xfrm>
              <a:off x="7240416" y="387883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70" name="rc470"/>
            <p:cNvSpPr/>
            <p:nvPr/>
          </p:nvSpPr>
          <p:spPr>
            <a:xfrm>
              <a:off x="5779304" y="4787368"/>
              <a:ext cx="1612758" cy="1019644"/>
            </a:xfrm>
            <a:prstGeom prst="rect">
              <a:avLst/>
            </a:prstGeom>
            <a:solidFill>
              <a:srgbClr val="EBEBEB">
                <a:alpha val="100000"/>
              </a:srgbClr>
            </a:solidFill>
          </p:spPr>
          <p:txBody>
            <a:bodyPr/>
            <a:lstStyle/>
            <a:p>
              <a:endParaRPr/>
            </a:p>
          </p:txBody>
        </p:sp>
        <p:sp>
          <p:nvSpPr>
            <p:cNvPr id="471" name="pl471"/>
            <p:cNvSpPr/>
            <p:nvPr/>
          </p:nvSpPr>
          <p:spPr>
            <a:xfrm>
              <a:off x="5779304" y="560226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79304" y="53089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79304" y="501558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79304" y="57489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779304" y="545559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5779304" y="516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79304" y="4868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5852611"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487" name="pl487"/>
            <p:cNvSpPr/>
            <p:nvPr/>
          </p:nvSpPr>
          <p:spPr>
            <a:xfrm>
              <a:off x="5852611" y="5162255"/>
              <a:ext cx="1466144" cy="340272"/>
            </a:xfrm>
            <a:custGeom>
              <a:avLst/>
              <a:gdLst/>
              <a:ahLst/>
              <a:cxnLst/>
              <a:rect l="0" t="0" r="0" b="0"/>
              <a:pathLst>
                <a:path w="1466144" h="340272">
                  <a:moveTo>
                    <a:pt x="0" y="11733"/>
                  </a:moveTo>
                  <a:lnTo>
                    <a:pt x="209449" y="0"/>
                  </a:lnTo>
                  <a:lnTo>
                    <a:pt x="418898" y="140802"/>
                  </a:lnTo>
                  <a:lnTo>
                    <a:pt x="628347" y="140802"/>
                  </a:lnTo>
                  <a:lnTo>
                    <a:pt x="837796" y="340272"/>
                  </a:lnTo>
                  <a:lnTo>
                    <a:pt x="1047245" y="234670"/>
                  </a:lnTo>
                  <a:lnTo>
                    <a:pt x="1256695" y="211203"/>
                  </a:lnTo>
                  <a:lnTo>
                    <a:pt x="1466144" y="328539"/>
                  </a:lnTo>
                </a:path>
              </a:pathLst>
            </a:custGeom>
            <a:ln w="40651" cap="flat">
              <a:solidFill>
                <a:srgbClr val="BEBEBE">
                  <a:alpha val="69803"/>
                </a:srgbClr>
              </a:solidFill>
              <a:prstDash val="solid"/>
              <a:round/>
            </a:ln>
          </p:spPr>
          <p:txBody>
            <a:bodyPr/>
            <a:lstStyle/>
            <a:p>
              <a:endParaRPr/>
            </a:p>
          </p:txBody>
        </p:sp>
        <p:sp>
          <p:nvSpPr>
            <p:cNvPr id="488" name="pl488"/>
            <p:cNvSpPr/>
            <p:nvPr/>
          </p:nvSpPr>
          <p:spPr>
            <a:xfrm>
              <a:off x="5852611" y="5162255"/>
              <a:ext cx="1466144" cy="340272"/>
            </a:xfrm>
            <a:custGeom>
              <a:avLst/>
              <a:gdLst/>
              <a:ahLst/>
              <a:cxnLst/>
              <a:rect l="0" t="0" r="0" b="0"/>
              <a:pathLst>
                <a:path w="1466144" h="340272">
                  <a:moveTo>
                    <a:pt x="0" y="11733"/>
                  </a:moveTo>
                  <a:lnTo>
                    <a:pt x="209449" y="0"/>
                  </a:lnTo>
                  <a:lnTo>
                    <a:pt x="418898" y="140802"/>
                  </a:lnTo>
                  <a:lnTo>
                    <a:pt x="628347" y="140802"/>
                  </a:lnTo>
                  <a:lnTo>
                    <a:pt x="837796" y="340272"/>
                  </a:lnTo>
                  <a:lnTo>
                    <a:pt x="1047245" y="234670"/>
                  </a:lnTo>
                  <a:lnTo>
                    <a:pt x="1256695" y="211203"/>
                  </a:lnTo>
                  <a:lnTo>
                    <a:pt x="1466144" y="328539"/>
                  </a:lnTo>
                </a:path>
              </a:pathLst>
            </a:custGeom>
            <a:ln w="35231" cap="flat">
              <a:solidFill>
                <a:srgbClr val="BEBEBE">
                  <a:alpha val="69803"/>
                </a:srgbClr>
              </a:solidFill>
              <a:prstDash val="solid"/>
              <a:round/>
            </a:ln>
          </p:spPr>
          <p:txBody>
            <a:bodyPr/>
            <a:lstStyle/>
            <a:p>
              <a:endParaRPr/>
            </a:p>
          </p:txBody>
        </p:sp>
        <p:sp>
          <p:nvSpPr>
            <p:cNvPr id="489" name="pl489"/>
            <p:cNvSpPr/>
            <p:nvPr/>
          </p:nvSpPr>
          <p:spPr>
            <a:xfrm>
              <a:off x="5852611"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490" name="pl490"/>
            <p:cNvSpPr/>
            <p:nvPr/>
          </p:nvSpPr>
          <p:spPr>
            <a:xfrm>
              <a:off x="5852611" y="5162255"/>
              <a:ext cx="1466144" cy="340272"/>
            </a:xfrm>
            <a:custGeom>
              <a:avLst/>
              <a:gdLst/>
              <a:ahLst/>
              <a:cxnLst/>
              <a:rect l="0" t="0" r="0" b="0"/>
              <a:pathLst>
                <a:path w="1466144" h="340272">
                  <a:moveTo>
                    <a:pt x="0" y="11733"/>
                  </a:moveTo>
                  <a:lnTo>
                    <a:pt x="209449" y="0"/>
                  </a:lnTo>
                  <a:lnTo>
                    <a:pt x="418898" y="140802"/>
                  </a:lnTo>
                  <a:lnTo>
                    <a:pt x="628347" y="140802"/>
                  </a:lnTo>
                  <a:lnTo>
                    <a:pt x="837796" y="340272"/>
                  </a:lnTo>
                  <a:lnTo>
                    <a:pt x="1047245" y="234670"/>
                  </a:lnTo>
                  <a:lnTo>
                    <a:pt x="1256695" y="211203"/>
                  </a:lnTo>
                  <a:lnTo>
                    <a:pt x="1466144" y="328539"/>
                  </a:lnTo>
                </a:path>
              </a:pathLst>
            </a:custGeom>
            <a:ln w="40651" cap="flat">
              <a:solidFill>
                <a:srgbClr val="000000">
                  <a:alpha val="100000"/>
                </a:srgbClr>
              </a:solidFill>
              <a:prstDash val="solid"/>
              <a:round/>
            </a:ln>
          </p:spPr>
          <p:txBody>
            <a:bodyPr/>
            <a:lstStyle/>
            <a:p>
              <a:endParaRPr/>
            </a:p>
          </p:txBody>
        </p:sp>
        <p:sp>
          <p:nvSpPr>
            <p:cNvPr id="491" name="pl491"/>
            <p:cNvSpPr/>
            <p:nvPr/>
          </p:nvSpPr>
          <p:spPr>
            <a:xfrm>
              <a:off x="5852611" y="5162255"/>
              <a:ext cx="1466144" cy="340272"/>
            </a:xfrm>
            <a:custGeom>
              <a:avLst/>
              <a:gdLst/>
              <a:ahLst/>
              <a:cxnLst/>
              <a:rect l="0" t="0" r="0" b="0"/>
              <a:pathLst>
                <a:path w="1466144" h="340272">
                  <a:moveTo>
                    <a:pt x="0" y="11733"/>
                  </a:moveTo>
                  <a:lnTo>
                    <a:pt x="209449" y="0"/>
                  </a:lnTo>
                  <a:lnTo>
                    <a:pt x="418898" y="140802"/>
                  </a:lnTo>
                  <a:lnTo>
                    <a:pt x="628347" y="140802"/>
                  </a:lnTo>
                  <a:lnTo>
                    <a:pt x="837796" y="340272"/>
                  </a:lnTo>
                  <a:lnTo>
                    <a:pt x="1047245" y="234670"/>
                  </a:lnTo>
                  <a:lnTo>
                    <a:pt x="1256695" y="211203"/>
                  </a:lnTo>
                  <a:lnTo>
                    <a:pt x="1466144" y="328539"/>
                  </a:lnTo>
                </a:path>
              </a:pathLst>
            </a:custGeom>
            <a:ln w="35231" cap="flat">
              <a:solidFill>
                <a:srgbClr val="80BD41">
                  <a:alpha val="100000"/>
                </a:srgbClr>
              </a:solidFill>
              <a:prstDash val="solid"/>
              <a:round/>
            </a:ln>
          </p:spPr>
          <p:txBody>
            <a:bodyPr/>
            <a:lstStyle/>
            <a:p>
              <a:endParaRPr/>
            </a:p>
          </p:txBody>
        </p:sp>
        <p:sp>
          <p:nvSpPr>
            <p:cNvPr id="492" name="pl492"/>
            <p:cNvSpPr/>
            <p:nvPr/>
          </p:nvSpPr>
          <p:spPr>
            <a:xfrm>
              <a:off x="5779304" y="516225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3" name="tx493"/>
            <p:cNvSpPr/>
            <p:nvPr/>
          </p:nvSpPr>
          <p:spPr>
            <a:xfrm>
              <a:off x="5804417" y="499519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4" name="tx494"/>
            <p:cNvSpPr/>
            <p:nvPr/>
          </p:nvSpPr>
          <p:spPr>
            <a:xfrm>
              <a:off x="6031916"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193170" y="512426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96" name="tx496"/>
            <p:cNvSpPr/>
            <p:nvPr/>
          </p:nvSpPr>
          <p:spPr>
            <a:xfrm>
              <a:off x="6402619" y="512426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97" name="tx497"/>
            <p:cNvSpPr/>
            <p:nvPr/>
          </p:nvSpPr>
          <p:spPr>
            <a:xfrm>
              <a:off x="6612069" y="532241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498" name="tx498"/>
            <p:cNvSpPr/>
            <p:nvPr/>
          </p:nvSpPr>
          <p:spPr>
            <a:xfrm>
              <a:off x="6821518" y="521680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99" name="tx499"/>
            <p:cNvSpPr/>
            <p:nvPr/>
          </p:nvSpPr>
          <p:spPr>
            <a:xfrm>
              <a:off x="7030967" y="519334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00" name="tx500"/>
            <p:cNvSpPr/>
            <p:nvPr/>
          </p:nvSpPr>
          <p:spPr>
            <a:xfrm>
              <a:off x="7240416" y="53106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501" name="rc501"/>
            <p:cNvSpPr/>
            <p:nvPr/>
          </p:nvSpPr>
          <p:spPr>
            <a:xfrm>
              <a:off x="7461652" y="875080"/>
              <a:ext cx="1612758" cy="1019644"/>
            </a:xfrm>
            <a:prstGeom prst="rect">
              <a:avLst/>
            </a:prstGeom>
            <a:solidFill>
              <a:srgbClr val="EBEBEB">
                <a:alpha val="100000"/>
              </a:srgbClr>
            </a:solidFill>
          </p:spPr>
          <p:txBody>
            <a:bodyPr/>
            <a:lstStyle/>
            <a:p>
              <a:endParaRPr/>
            </a:p>
          </p:txBody>
        </p:sp>
        <p:sp>
          <p:nvSpPr>
            <p:cNvPr id="502" name="pl502"/>
            <p:cNvSpPr/>
            <p:nvPr/>
          </p:nvSpPr>
          <p:spPr>
            <a:xfrm>
              <a:off x="7461652" y="16899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1652" y="13966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1652" y="11032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1652" y="18366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461652" y="15433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461652" y="124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1652" y="9566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7534959"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518" name="pl518"/>
            <p:cNvSpPr/>
            <p:nvPr/>
          </p:nvSpPr>
          <p:spPr>
            <a:xfrm>
              <a:off x="7534959" y="1226499"/>
              <a:ext cx="1466144" cy="176003"/>
            </a:xfrm>
            <a:custGeom>
              <a:avLst/>
              <a:gdLst/>
              <a:ahLst/>
              <a:cxnLst/>
              <a:rect l="0" t="0" r="0" b="0"/>
              <a:pathLst>
                <a:path w="1466144" h="176003">
                  <a:moveTo>
                    <a:pt x="0" y="0"/>
                  </a:moveTo>
                  <a:lnTo>
                    <a:pt x="209449" y="23467"/>
                  </a:lnTo>
                  <a:lnTo>
                    <a:pt x="418898" y="105601"/>
                  </a:lnTo>
                  <a:lnTo>
                    <a:pt x="628347" y="129068"/>
                  </a:lnTo>
                  <a:lnTo>
                    <a:pt x="837796" y="152536"/>
                  </a:lnTo>
                  <a:lnTo>
                    <a:pt x="1047245" y="164269"/>
                  </a:lnTo>
                  <a:lnTo>
                    <a:pt x="1256695" y="176003"/>
                  </a:lnTo>
                  <a:lnTo>
                    <a:pt x="1466144" y="140802"/>
                  </a:lnTo>
                </a:path>
              </a:pathLst>
            </a:custGeom>
            <a:ln w="40651" cap="flat">
              <a:solidFill>
                <a:srgbClr val="BEBEBE">
                  <a:alpha val="69803"/>
                </a:srgbClr>
              </a:solidFill>
              <a:prstDash val="solid"/>
              <a:round/>
            </a:ln>
          </p:spPr>
          <p:txBody>
            <a:bodyPr/>
            <a:lstStyle/>
            <a:p>
              <a:endParaRPr/>
            </a:p>
          </p:txBody>
        </p:sp>
        <p:sp>
          <p:nvSpPr>
            <p:cNvPr id="519" name="pl519"/>
            <p:cNvSpPr/>
            <p:nvPr/>
          </p:nvSpPr>
          <p:spPr>
            <a:xfrm>
              <a:off x="7534959" y="1226499"/>
              <a:ext cx="1466144" cy="176003"/>
            </a:xfrm>
            <a:custGeom>
              <a:avLst/>
              <a:gdLst/>
              <a:ahLst/>
              <a:cxnLst/>
              <a:rect l="0" t="0" r="0" b="0"/>
              <a:pathLst>
                <a:path w="1466144" h="176003">
                  <a:moveTo>
                    <a:pt x="0" y="0"/>
                  </a:moveTo>
                  <a:lnTo>
                    <a:pt x="209449" y="23467"/>
                  </a:lnTo>
                  <a:lnTo>
                    <a:pt x="418898" y="105601"/>
                  </a:lnTo>
                  <a:lnTo>
                    <a:pt x="628347" y="129068"/>
                  </a:lnTo>
                  <a:lnTo>
                    <a:pt x="837796" y="152536"/>
                  </a:lnTo>
                  <a:lnTo>
                    <a:pt x="1047245" y="164269"/>
                  </a:lnTo>
                  <a:lnTo>
                    <a:pt x="1256695" y="176003"/>
                  </a:lnTo>
                  <a:lnTo>
                    <a:pt x="1466144" y="140802"/>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7534959" y="1249966"/>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521" name="pl521"/>
            <p:cNvSpPr/>
            <p:nvPr/>
          </p:nvSpPr>
          <p:spPr>
            <a:xfrm>
              <a:off x="7534959" y="1226499"/>
              <a:ext cx="1466144" cy="176003"/>
            </a:xfrm>
            <a:custGeom>
              <a:avLst/>
              <a:gdLst/>
              <a:ahLst/>
              <a:cxnLst/>
              <a:rect l="0" t="0" r="0" b="0"/>
              <a:pathLst>
                <a:path w="1466144" h="176003">
                  <a:moveTo>
                    <a:pt x="0" y="0"/>
                  </a:moveTo>
                  <a:lnTo>
                    <a:pt x="209449" y="23467"/>
                  </a:lnTo>
                  <a:lnTo>
                    <a:pt x="418898" y="105601"/>
                  </a:lnTo>
                  <a:lnTo>
                    <a:pt x="628347" y="129068"/>
                  </a:lnTo>
                  <a:lnTo>
                    <a:pt x="837796" y="152536"/>
                  </a:lnTo>
                  <a:lnTo>
                    <a:pt x="1047245" y="164269"/>
                  </a:lnTo>
                  <a:lnTo>
                    <a:pt x="1256695" y="176003"/>
                  </a:lnTo>
                  <a:lnTo>
                    <a:pt x="1466144" y="140802"/>
                  </a:lnTo>
                </a:path>
              </a:pathLst>
            </a:custGeom>
            <a:ln w="40651" cap="flat">
              <a:solidFill>
                <a:srgbClr val="000000">
                  <a:alpha val="100000"/>
                </a:srgbClr>
              </a:solidFill>
              <a:prstDash val="solid"/>
              <a:round/>
            </a:ln>
          </p:spPr>
          <p:txBody>
            <a:bodyPr/>
            <a:lstStyle/>
            <a:p>
              <a:endParaRPr/>
            </a:p>
          </p:txBody>
        </p:sp>
        <p:sp>
          <p:nvSpPr>
            <p:cNvPr id="522" name="pl522"/>
            <p:cNvSpPr/>
            <p:nvPr/>
          </p:nvSpPr>
          <p:spPr>
            <a:xfrm>
              <a:off x="7534959" y="1226499"/>
              <a:ext cx="1466144" cy="176003"/>
            </a:xfrm>
            <a:custGeom>
              <a:avLst/>
              <a:gdLst/>
              <a:ahLst/>
              <a:cxnLst/>
              <a:rect l="0" t="0" r="0" b="0"/>
              <a:pathLst>
                <a:path w="1466144" h="176003">
                  <a:moveTo>
                    <a:pt x="0" y="0"/>
                  </a:moveTo>
                  <a:lnTo>
                    <a:pt x="209449" y="23467"/>
                  </a:lnTo>
                  <a:lnTo>
                    <a:pt x="418898" y="105601"/>
                  </a:lnTo>
                  <a:lnTo>
                    <a:pt x="628347" y="129068"/>
                  </a:lnTo>
                  <a:lnTo>
                    <a:pt x="837796" y="152536"/>
                  </a:lnTo>
                  <a:lnTo>
                    <a:pt x="1047245" y="164269"/>
                  </a:lnTo>
                  <a:lnTo>
                    <a:pt x="1256695" y="176003"/>
                  </a:lnTo>
                  <a:lnTo>
                    <a:pt x="1466144" y="140802"/>
                  </a:lnTo>
                </a:path>
              </a:pathLst>
            </a:custGeom>
            <a:ln w="35231" cap="flat">
              <a:solidFill>
                <a:srgbClr val="80BD41">
                  <a:alpha val="100000"/>
                </a:srgbClr>
              </a:solidFill>
              <a:prstDash val="solid"/>
              <a:round/>
            </a:ln>
          </p:spPr>
          <p:txBody>
            <a:bodyPr/>
            <a:lstStyle/>
            <a:p>
              <a:endParaRPr/>
            </a:p>
          </p:txBody>
        </p:sp>
        <p:sp>
          <p:nvSpPr>
            <p:cNvPr id="523" name="pl523"/>
            <p:cNvSpPr/>
            <p:nvPr/>
          </p:nvSpPr>
          <p:spPr>
            <a:xfrm>
              <a:off x="7461652" y="124996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24" name="tx524"/>
            <p:cNvSpPr/>
            <p:nvPr/>
          </p:nvSpPr>
          <p:spPr>
            <a:xfrm>
              <a:off x="7504814" y="104770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5" name="tx525"/>
            <p:cNvSpPr/>
            <p:nvPr/>
          </p:nvSpPr>
          <p:spPr>
            <a:xfrm>
              <a:off x="7714263" y="10698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6" name="tx526"/>
            <p:cNvSpPr/>
            <p:nvPr/>
          </p:nvSpPr>
          <p:spPr>
            <a:xfrm>
              <a:off x="7905663" y="115463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7" name="tx527"/>
            <p:cNvSpPr/>
            <p:nvPr/>
          </p:nvSpPr>
          <p:spPr>
            <a:xfrm>
              <a:off x="8115112" y="11754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28" name="tx528"/>
            <p:cNvSpPr/>
            <p:nvPr/>
          </p:nvSpPr>
          <p:spPr>
            <a:xfrm>
              <a:off x="8294416" y="120024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29" name="tx529"/>
            <p:cNvSpPr/>
            <p:nvPr/>
          </p:nvSpPr>
          <p:spPr>
            <a:xfrm>
              <a:off x="8503865" y="12119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30" name="tx530"/>
            <p:cNvSpPr/>
            <p:nvPr/>
          </p:nvSpPr>
          <p:spPr>
            <a:xfrm>
              <a:off x="8713315" y="1222332"/>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31" name="tx531"/>
            <p:cNvSpPr/>
            <p:nvPr/>
          </p:nvSpPr>
          <p:spPr>
            <a:xfrm>
              <a:off x="8922764" y="118718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32" name="rc532"/>
            <p:cNvSpPr/>
            <p:nvPr/>
          </p:nvSpPr>
          <p:spPr>
            <a:xfrm>
              <a:off x="7461652" y="2179176"/>
              <a:ext cx="1612758" cy="1019644"/>
            </a:xfrm>
            <a:prstGeom prst="rect">
              <a:avLst/>
            </a:prstGeom>
            <a:solidFill>
              <a:srgbClr val="EBEBEB">
                <a:alpha val="100000"/>
              </a:srgbClr>
            </a:solidFill>
          </p:spPr>
          <p:txBody>
            <a:bodyPr/>
            <a:lstStyle/>
            <a:p>
              <a:endParaRPr/>
            </a:p>
          </p:txBody>
        </p:sp>
        <p:sp>
          <p:nvSpPr>
            <p:cNvPr id="533" name="pl533"/>
            <p:cNvSpPr/>
            <p:nvPr/>
          </p:nvSpPr>
          <p:spPr>
            <a:xfrm>
              <a:off x="7461652" y="29940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1652" y="27007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1652" y="24073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1652" y="31407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7461652" y="284740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7461652" y="255406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1652" y="22607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7534959"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549" name="pl549"/>
            <p:cNvSpPr/>
            <p:nvPr/>
          </p:nvSpPr>
          <p:spPr>
            <a:xfrm>
              <a:off x="7534959" y="2507128"/>
              <a:ext cx="1466144" cy="222937"/>
            </a:xfrm>
            <a:custGeom>
              <a:avLst/>
              <a:gdLst/>
              <a:ahLst/>
              <a:cxnLst/>
              <a:rect l="0" t="0" r="0" b="0"/>
              <a:pathLst>
                <a:path w="1466144" h="222937">
                  <a:moveTo>
                    <a:pt x="0" y="0"/>
                  </a:moveTo>
                  <a:lnTo>
                    <a:pt x="209449" y="46934"/>
                  </a:lnTo>
                  <a:lnTo>
                    <a:pt x="418898" y="129068"/>
                  </a:lnTo>
                  <a:lnTo>
                    <a:pt x="628347" y="140802"/>
                  </a:lnTo>
                  <a:lnTo>
                    <a:pt x="837796" y="164269"/>
                  </a:lnTo>
                  <a:lnTo>
                    <a:pt x="1047245" y="211203"/>
                  </a:lnTo>
                  <a:lnTo>
                    <a:pt x="1256695" y="199470"/>
                  </a:lnTo>
                  <a:lnTo>
                    <a:pt x="1466144" y="222937"/>
                  </a:lnTo>
                </a:path>
              </a:pathLst>
            </a:custGeom>
            <a:ln w="40651" cap="flat">
              <a:solidFill>
                <a:srgbClr val="BEBEBE">
                  <a:alpha val="69803"/>
                </a:srgbClr>
              </a:solidFill>
              <a:prstDash val="solid"/>
              <a:round/>
            </a:ln>
          </p:spPr>
          <p:txBody>
            <a:bodyPr/>
            <a:lstStyle/>
            <a:p>
              <a:endParaRPr/>
            </a:p>
          </p:txBody>
        </p:sp>
        <p:sp>
          <p:nvSpPr>
            <p:cNvPr id="550" name="pl550"/>
            <p:cNvSpPr/>
            <p:nvPr/>
          </p:nvSpPr>
          <p:spPr>
            <a:xfrm>
              <a:off x="7534959" y="2507128"/>
              <a:ext cx="1466144" cy="222937"/>
            </a:xfrm>
            <a:custGeom>
              <a:avLst/>
              <a:gdLst/>
              <a:ahLst/>
              <a:cxnLst/>
              <a:rect l="0" t="0" r="0" b="0"/>
              <a:pathLst>
                <a:path w="1466144" h="222937">
                  <a:moveTo>
                    <a:pt x="0" y="0"/>
                  </a:moveTo>
                  <a:lnTo>
                    <a:pt x="209449" y="46934"/>
                  </a:lnTo>
                  <a:lnTo>
                    <a:pt x="418898" y="129068"/>
                  </a:lnTo>
                  <a:lnTo>
                    <a:pt x="628347" y="140802"/>
                  </a:lnTo>
                  <a:lnTo>
                    <a:pt x="837796" y="164269"/>
                  </a:lnTo>
                  <a:lnTo>
                    <a:pt x="1047245" y="211203"/>
                  </a:lnTo>
                  <a:lnTo>
                    <a:pt x="1256695" y="199470"/>
                  </a:lnTo>
                  <a:lnTo>
                    <a:pt x="1466144" y="222937"/>
                  </a:lnTo>
                </a:path>
              </a:pathLst>
            </a:custGeom>
            <a:ln w="35231" cap="flat">
              <a:solidFill>
                <a:srgbClr val="BEBEBE">
                  <a:alpha val="69803"/>
                </a:srgbClr>
              </a:solidFill>
              <a:prstDash val="solid"/>
              <a:round/>
            </a:ln>
          </p:spPr>
          <p:txBody>
            <a:bodyPr/>
            <a:lstStyle/>
            <a:p>
              <a:endParaRPr/>
            </a:p>
          </p:txBody>
        </p:sp>
        <p:sp>
          <p:nvSpPr>
            <p:cNvPr id="551" name="pl551"/>
            <p:cNvSpPr/>
            <p:nvPr/>
          </p:nvSpPr>
          <p:spPr>
            <a:xfrm>
              <a:off x="7534959" y="2554063"/>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552" name="pl552"/>
            <p:cNvSpPr/>
            <p:nvPr/>
          </p:nvSpPr>
          <p:spPr>
            <a:xfrm>
              <a:off x="7534959" y="2507128"/>
              <a:ext cx="1466144" cy="222937"/>
            </a:xfrm>
            <a:custGeom>
              <a:avLst/>
              <a:gdLst/>
              <a:ahLst/>
              <a:cxnLst/>
              <a:rect l="0" t="0" r="0" b="0"/>
              <a:pathLst>
                <a:path w="1466144" h="222937">
                  <a:moveTo>
                    <a:pt x="0" y="0"/>
                  </a:moveTo>
                  <a:lnTo>
                    <a:pt x="209449" y="46934"/>
                  </a:lnTo>
                  <a:lnTo>
                    <a:pt x="418898" y="129068"/>
                  </a:lnTo>
                  <a:lnTo>
                    <a:pt x="628347" y="140802"/>
                  </a:lnTo>
                  <a:lnTo>
                    <a:pt x="837796" y="164269"/>
                  </a:lnTo>
                  <a:lnTo>
                    <a:pt x="1047245" y="211203"/>
                  </a:lnTo>
                  <a:lnTo>
                    <a:pt x="1256695" y="199470"/>
                  </a:lnTo>
                  <a:lnTo>
                    <a:pt x="1466144" y="222937"/>
                  </a:lnTo>
                </a:path>
              </a:pathLst>
            </a:custGeom>
            <a:ln w="40651" cap="flat">
              <a:solidFill>
                <a:srgbClr val="000000">
                  <a:alpha val="100000"/>
                </a:srgbClr>
              </a:solidFill>
              <a:prstDash val="solid"/>
              <a:round/>
            </a:ln>
          </p:spPr>
          <p:txBody>
            <a:bodyPr/>
            <a:lstStyle/>
            <a:p>
              <a:endParaRPr/>
            </a:p>
          </p:txBody>
        </p:sp>
        <p:sp>
          <p:nvSpPr>
            <p:cNvPr id="553" name="pl553"/>
            <p:cNvSpPr/>
            <p:nvPr/>
          </p:nvSpPr>
          <p:spPr>
            <a:xfrm>
              <a:off x="7534959" y="2507128"/>
              <a:ext cx="1466144" cy="222937"/>
            </a:xfrm>
            <a:custGeom>
              <a:avLst/>
              <a:gdLst/>
              <a:ahLst/>
              <a:cxnLst/>
              <a:rect l="0" t="0" r="0" b="0"/>
              <a:pathLst>
                <a:path w="1466144" h="222937">
                  <a:moveTo>
                    <a:pt x="0" y="0"/>
                  </a:moveTo>
                  <a:lnTo>
                    <a:pt x="209449" y="46934"/>
                  </a:lnTo>
                  <a:lnTo>
                    <a:pt x="418898" y="129068"/>
                  </a:lnTo>
                  <a:lnTo>
                    <a:pt x="628347" y="140802"/>
                  </a:lnTo>
                  <a:lnTo>
                    <a:pt x="837796" y="164269"/>
                  </a:lnTo>
                  <a:lnTo>
                    <a:pt x="1047245" y="211203"/>
                  </a:lnTo>
                  <a:lnTo>
                    <a:pt x="1256695" y="199470"/>
                  </a:lnTo>
                  <a:lnTo>
                    <a:pt x="1466144" y="222937"/>
                  </a:lnTo>
                </a:path>
              </a:pathLst>
            </a:custGeom>
            <a:ln w="35231" cap="flat">
              <a:solidFill>
                <a:srgbClr val="80BD41">
                  <a:alpha val="100000"/>
                </a:srgbClr>
              </a:solidFill>
              <a:prstDash val="solid"/>
              <a:round/>
            </a:ln>
          </p:spPr>
          <p:txBody>
            <a:bodyPr/>
            <a:lstStyle/>
            <a:p>
              <a:endParaRPr/>
            </a:p>
          </p:txBody>
        </p:sp>
        <p:sp>
          <p:nvSpPr>
            <p:cNvPr id="554" name="pl554"/>
            <p:cNvSpPr/>
            <p:nvPr/>
          </p:nvSpPr>
          <p:spPr>
            <a:xfrm>
              <a:off x="7461652" y="255406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5" name="tx555"/>
            <p:cNvSpPr/>
            <p:nvPr/>
          </p:nvSpPr>
          <p:spPr>
            <a:xfrm>
              <a:off x="7504814" y="23286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56" name="tx556"/>
            <p:cNvSpPr/>
            <p:nvPr/>
          </p:nvSpPr>
          <p:spPr>
            <a:xfrm>
              <a:off x="7714263" y="23739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7" name="tx557"/>
            <p:cNvSpPr/>
            <p:nvPr/>
          </p:nvSpPr>
          <p:spPr>
            <a:xfrm>
              <a:off x="7905663" y="245872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58" name="tx558"/>
            <p:cNvSpPr/>
            <p:nvPr/>
          </p:nvSpPr>
          <p:spPr>
            <a:xfrm>
              <a:off x="8115112" y="246781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59" name="tx559"/>
            <p:cNvSpPr/>
            <p:nvPr/>
          </p:nvSpPr>
          <p:spPr>
            <a:xfrm>
              <a:off x="8294416" y="249128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60" name="tx560"/>
            <p:cNvSpPr/>
            <p:nvPr/>
          </p:nvSpPr>
          <p:spPr>
            <a:xfrm>
              <a:off x="8503865" y="253953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61" name="tx561"/>
            <p:cNvSpPr/>
            <p:nvPr/>
          </p:nvSpPr>
          <p:spPr>
            <a:xfrm>
              <a:off x="8713315" y="252642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62" name="tx562"/>
            <p:cNvSpPr/>
            <p:nvPr/>
          </p:nvSpPr>
          <p:spPr>
            <a:xfrm>
              <a:off x="8922764" y="25499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63" name="rc563"/>
            <p:cNvSpPr/>
            <p:nvPr/>
          </p:nvSpPr>
          <p:spPr>
            <a:xfrm>
              <a:off x="7461652" y="3483272"/>
              <a:ext cx="1612758" cy="1019644"/>
            </a:xfrm>
            <a:prstGeom prst="rect">
              <a:avLst/>
            </a:prstGeom>
            <a:solidFill>
              <a:srgbClr val="EBEBEB">
                <a:alpha val="100000"/>
              </a:srgbClr>
            </a:solidFill>
          </p:spPr>
          <p:txBody>
            <a:bodyPr/>
            <a:lstStyle/>
            <a:p>
              <a:endParaRPr/>
            </a:p>
          </p:txBody>
        </p:sp>
        <p:sp>
          <p:nvSpPr>
            <p:cNvPr id="564" name="pl564"/>
            <p:cNvSpPr/>
            <p:nvPr/>
          </p:nvSpPr>
          <p:spPr>
            <a:xfrm>
              <a:off x="7461652" y="42981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1652" y="40048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1652" y="371149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1652" y="44448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461652" y="415149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461652" y="385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1652" y="35648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7534959"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580" name="pl580"/>
            <p:cNvSpPr/>
            <p:nvPr/>
          </p:nvSpPr>
          <p:spPr>
            <a:xfrm>
              <a:off x="7534959" y="3858159"/>
              <a:ext cx="1466144" cy="117335"/>
            </a:xfrm>
            <a:custGeom>
              <a:avLst/>
              <a:gdLst/>
              <a:ahLst/>
              <a:cxnLst/>
              <a:rect l="0" t="0" r="0" b="0"/>
              <a:pathLst>
                <a:path w="1466144" h="117335">
                  <a:moveTo>
                    <a:pt x="0" y="0"/>
                  </a:moveTo>
                  <a:lnTo>
                    <a:pt x="209449" y="0"/>
                  </a:lnTo>
                  <a:lnTo>
                    <a:pt x="418898" y="0"/>
                  </a:lnTo>
                  <a:lnTo>
                    <a:pt x="628347" y="0"/>
                  </a:lnTo>
                  <a:lnTo>
                    <a:pt x="837796" y="58667"/>
                  </a:lnTo>
                  <a:lnTo>
                    <a:pt x="1047245" y="117335"/>
                  </a:lnTo>
                  <a:lnTo>
                    <a:pt x="1256695" y="117335"/>
                  </a:lnTo>
                  <a:lnTo>
                    <a:pt x="1466144" y="117335"/>
                  </a:lnTo>
                </a:path>
              </a:pathLst>
            </a:custGeom>
            <a:ln w="40651" cap="flat">
              <a:solidFill>
                <a:srgbClr val="BEBEBE">
                  <a:alpha val="69803"/>
                </a:srgbClr>
              </a:solidFill>
              <a:prstDash val="solid"/>
              <a:round/>
            </a:ln>
          </p:spPr>
          <p:txBody>
            <a:bodyPr/>
            <a:lstStyle/>
            <a:p>
              <a:endParaRPr/>
            </a:p>
          </p:txBody>
        </p:sp>
        <p:sp>
          <p:nvSpPr>
            <p:cNvPr id="581" name="pl581"/>
            <p:cNvSpPr/>
            <p:nvPr/>
          </p:nvSpPr>
          <p:spPr>
            <a:xfrm>
              <a:off x="7534959" y="3858159"/>
              <a:ext cx="1466144" cy="117335"/>
            </a:xfrm>
            <a:custGeom>
              <a:avLst/>
              <a:gdLst/>
              <a:ahLst/>
              <a:cxnLst/>
              <a:rect l="0" t="0" r="0" b="0"/>
              <a:pathLst>
                <a:path w="1466144" h="117335">
                  <a:moveTo>
                    <a:pt x="0" y="0"/>
                  </a:moveTo>
                  <a:lnTo>
                    <a:pt x="209449" y="0"/>
                  </a:lnTo>
                  <a:lnTo>
                    <a:pt x="418898" y="0"/>
                  </a:lnTo>
                  <a:lnTo>
                    <a:pt x="628347" y="0"/>
                  </a:lnTo>
                  <a:lnTo>
                    <a:pt x="837796" y="58667"/>
                  </a:lnTo>
                  <a:lnTo>
                    <a:pt x="1047245" y="117335"/>
                  </a:lnTo>
                  <a:lnTo>
                    <a:pt x="1256695" y="117335"/>
                  </a:lnTo>
                  <a:lnTo>
                    <a:pt x="1466144" y="117335"/>
                  </a:lnTo>
                </a:path>
              </a:pathLst>
            </a:custGeom>
            <a:ln w="35231" cap="flat">
              <a:solidFill>
                <a:srgbClr val="BEBEBE">
                  <a:alpha val="69803"/>
                </a:srgbClr>
              </a:solidFill>
              <a:prstDash val="solid"/>
              <a:round/>
            </a:ln>
          </p:spPr>
          <p:txBody>
            <a:bodyPr/>
            <a:lstStyle/>
            <a:p>
              <a:endParaRPr/>
            </a:p>
          </p:txBody>
        </p:sp>
        <p:sp>
          <p:nvSpPr>
            <p:cNvPr id="582" name="pl582"/>
            <p:cNvSpPr/>
            <p:nvPr/>
          </p:nvSpPr>
          <p:spPr>
            <a:xfrm>
              <a:off x="7534959" y="3858159"/>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583" name="pl583"/>
            <p:cNvSpPr/>
            <p:nvPr/>
          </p:nvSpPr>
          <p:spPr>
            <a:xfrm>
              <a:off x="7534959" y="3858159"/>
              <a:ext cx="1466144" cy="117335"/>
            </a:xfrm>
            <a:custGeom>
              <a:avLst/>
              <a:gdLst/>
              <a:ahLst/>
              <a:cxnLst/>
              <a:rect l="0" t="0" r="0" b="0"/>
              <a:pathLst>
                <a:path w="1466144" h="117335">
                  <a:moveTo>
                    <a:pt x="0" y="0"/>
                  </a:moveTo>
                  <a:lnTo>
                    <a:pt x="209449" y="0"/>
                  </a:lnTo>
                  <a:lnTo>
                    <a:pt x="418898" y="0"/>
                  </a:lnTo>
                  <a:lnTo>
                    <a:pt x="628347" y="0"/>
                  </a:lnTo>
                  <a:lnTo>
                    <a:pt x="837796" y="58667"/>
                  </a:lnTo>
                  <a:lnTo>
                    <a:pt x="1047245" y="117335"/>
                  </a:lnTo>
                  <a:lnTo>
                    <a:pt x="1256695" y="117335"/>
                  </a:lnTo>
                  <a:lnTo>
                    <a:pt x="1466144" y="117335"/>
                  </a:lnTo>
                </a:path>
              </a:pathLst>
            </a:custGeom>
            <a:ln w="40651" cap="flat">
              <a:solidFill>
                <a:srgbClr val="000000">
                  <a:alpha val="100000"/>
                </a:srgbClr>
              </a:solidFill>
              <a:prstDash val="solid"/>
              <a:round/>
            </a:ln>
          </p:spPr>
          <p:txBody>
            <a:bodyPr/>
            <a:lstStyle/>
            <a:p>
              <a:endParaRPr/>
            </a:p>
          </p:txBody>
        </p:sp>
        <p:sp>
          <p:nvSpPr>
            <p:cNvPr id="584" name="pl584"/>
            <p:cNvSpPr/>
            <p:nvPr/>
          </p:nvSpPr>
          <p:spPr>
            <a:xfrm>
              <a:off x="7534959" y="3858159"/>
              <a:ext cx="1466144" cy="117335"/>
            </a:xfrm>
            <a:custGeom>
              <a:avLst/>
              <a:gdLst/>
              <a:ahLst/>
              <a:cxnLst/>
              <a:rect l="0" t="0" r="0" b="0"/>
              <a:pathLst>
                <a:path w="1466144" h="117335">
                  <a:moveTo>
                    <a:pt x="0" y="0"/>
                  </a:moveTo>
                  <a:lnTo>
                    <a:pt x="209449" y="0"/>
                  </a:lnTo>
                  <a:lnTo>
                    <a:pt x="418898" y="0"/>
                  </a:lnTo>
                  <a:lnTo>
                    <a:pt x="628347" y="0"/>
                  </a:lnTo>
                  <a:lnTo>
                    <a:pt x="837796" y="58667"/>
                  </a:lnTo>
                  <a:lnTo>
                    <a:pt x="1047245" y="117335"/>
                  </a:lnTo>
                  <a:lnTo>
                    <a:pt x="1256695" y="117335"/>
                  </a:lnTo>
                  <a:lnTo>
                    <a:pt x="1466144" y="117335"/>
                  </a:lnTo>
                </a:path>
              </a:pathLst>
            </a:custGeom>
            <a:ln w="35231" cap="flat">
              <a:solidFill>
                <a:srgbClr val="80BD41">
                  <a:alpha val="100000"/>
                </a:srgbClr>
              </a:solidFill>
              <a:prstDash val="solid"/>
              <a:round/>
            </a:ln>
          </p:spPr>
          <p:txBody>
            <a:bodyPr/>
            <a:lstStyle/>
            <a:p>
              <a:endParaRPr/>
            </a:p>
          </p:txBody>
        </p:sp>
        <p:sp>
          <p:nvSpPr>
            <p:cNvPr id="585" name="pl585"/>
            <p:cNvSpPr/>
            <p:nvPr/>
          </p:nvSpPr>
          <p:spPr>
            <a:xfrm>
              <a:off x="7461652" y="385815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86" name="tx586"/>
            <p:cNvSpPr/>
            <p:nvPr/>
          </p:nvSpPr>
          <p:spPr>
            <a:xfrm>
              <a:off x="7504814"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7714263"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7923713"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9" name="tx589"/>
            <p:cNvSpPr/>
            <p:nvPr/>
          </p:nvSpPr>
          <p:spPr>
            <a:xfrm>
              <a:off x="8133162" y="3678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0" name="tx590"/>
            <p:cNvSpPr/>
            <p:nvPr/>
          </p:nvSpPr>
          <p:spPr>
            <a:xfrm>
              <a:off x="8324561" y="373808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91" name="tx591"/>
            <p:cNvSpPr/>
            <p:nvPr/>
          </p:nvSpPr>
          <p:spPr>
            <a:xfrm>
              <a:off x="8503865"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2" name="tx592"/>
            <p:cNvSpPr/>
            <p:nvPr/>
          </p:nvSpPr>
          <p:spPr>
            <a:xfrm>
              <a:off x="8713315"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3" name="tx593"/>
            <p:cNvSpPr/>
            <p:nvPr/>
          </p:nvSpPr>
          <p:spPr>
            <a:xfrm>
              <a:off x="8922764" y="37953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4" name="rc594"/>
            <p:cNvSpPr/>
            <p:nvPr/>
          </p:nvSpPr>
          <p:spPr>
            <a:xfrm>
              <a:off x="7461652" y="4787368"/>
              <a:ext cx="1612758" cy="1019644"/>
            </a:xfrm>
            <a:prstGeom prst="rect">
              <a:avLst/>
            </a:prstGeom>
            <a:solidFill>
              <a:srgbClr val="EBEBEB">
                <a:alpha val="100000"/>
              </a:srgbClr>
            </a:solidFill>
          </p:spPr>
          <p:txBody>
            <a:bodyPr/>
            <a:lstStyle/>
            <a:p>
              <a:endParaRPr/>
            </a:p>
          </p:txBody>
        </p:sp>
        <p:sp>
          <p:nvSpPr>
            <p:cNvPr id="595" name="pl595"/>
            <p:cNvSpPr/>
            <p:nvPr/>
          </p:nvSpPr>
          <p:spPr>
            <a:xfrm>
              <a:off x="7461652" y="560226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1652" y="53089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1652" y="501558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1652" y="57489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461652" y="545559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0" name="pl600"/>
            <p:cNvSpPr/>
            <p:nvPr/>
          </p:nvSpPr>
          <p:spPr>
            <a:xfrm>
              <a:off x="7461652" y="516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1652" y="4868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534959"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BEBEBE">
                  <a:alpha val="69803"/>
                </a:srgbClr>
              </a:solidFill>
              <a:prstDash val="solid"/>
              <a:round/>
            </a:ln>
          </p:spPr>
          <p:txBody>
            <a:bodyPr/>
            <a:lstStyle/>
            <a:p>
              <a:endParaRPr/>
            </a:p>
          </p:txBody>
        </p:sp>
        <p:sp>
          <p:nvSpPr>
            <p:cNvPr id="611" name="pl611"/>
            <p:cNvSpPr/>
            <p:nvPr/>
          </p:nvSpPr>
          <p:spPr>
            <a:xfrm>
              <a:off x="7534959" y="5103587"/>
              <a:ext cx="1466144" cy="246404"/>
            </a:xfrm>
            <a:custGeom>
              <a:avLst/>
              <a:gdLst/>
              <a:ahLst/>
              <a:cxnLst/>
              <a:rect l="0" t="0" r="0" b="0"/>
              <a:pathLst>
                <a:path w="1466144" h="246404">
                  <a:moveTo>
                    <a:pt x="0" y="117335"/>
                  </a:moveTo>
                  <a:lnTo>
                    <a:pt x="209449" y="58667"/>
                  </a:lnTo>
                  <a:lnTo>
                    <a:pt x="418898" y="70401"/>
                  </a:lnTo>
                  <a:lnTo>
                    <a:pt x="628347" y="35200"/>
                  </a:lnTo>
                  <a:lnTo>
                    <a:pt x="837796" y="0"/>
                  </a:lnTo>
                  <a:lnTo>
                    <a:pt x="1047245" y="152536"/>
                  </a:lnTo>
                  <a:lnTo>
                    <a:pt x="1256695" y="199470"/>
                  </a:lnTo>
                  <a:lnTo>
                    <a:pt x="1466144" y="246404"/>
                  </a:lnTo>
                </a:path>
              </a:pathLst>
            </a:custGeom>
            <a:ln w="40651" cap="flat">
              <a:solidFill>
                <a:srgbClr val="BEBEBE">
                  <a:alpha val="69803"/>
                </a:srgbClr>
              </a:solidFill>
              <a:prstDash val="solid"/>
              <a:round/>
            </a:ln>
          </p:spPr>
          <p:txBody>
            <a:bodyPr/>
            <a:lstStyle/>
            <a:p>
              <a:endParaRPr/>
            </a:p>
          </p:txBody>
        </p:sp>
        <p:sp>
          <p:nvSpPr>
            <p:cNvPr id="612" name="pl612"/>
            <p:cNvSpPr/>
            <p:nvPr/>
          </p:nvSpPr>
          <p:spPr>
            <a:xfrm>
              <a:off x="7534959" y="5103587"/>
              <a:ext cx="1466144" cy="246404"/>
            </a:xfrm>
            <a:custGeom>
              <a:avLst/>
              <a:gdLst/>
              <a:ahLst/>
              <a:cxnLst/>
              <a:rect l="0" t="0" r="0" b="0"/>
              <a:pathLst>
                <a:path w="1466144" h="246404">
                  <a:moveTo>
                    <a:pt x="0" y="117335"/>
                  </a:moveTo>
                  <a:lnTo>
                    <a:pt x="209449" y="58667"/>
                  </a:lnTo>
                  <a:lnTo>
                    <a:pt x="418898" y="70401"/>
                  </a:lnTo>
                  <a:lnTo>
                    <a:pt x="628347" y="35200"/>
                  </a:lnTo>
                  <a:lnTo>
                    <a:pt x="837796" y="0"/>
                  </a:lnTo>
                  <a:lnTo>
                    <a:pt x="1047245" y="152536"/>
                  </a:lnTo>
                  <a:lnTo>
                    <a:pt x="1256695" y="199470"/>
                  </a:lnTo>
                  <a:lnTo>
                    <a:pt x="1466144" y="246404"/>
                  </a:lnTo>
                </a:path>
              </a:pathLst>
            </a:custGeom>
            <a:ln w="35231" cap="flat">
              <a:solidFill>
                <a:srgbClr val="BEBEBE">
                  <a:alpha val="69803"/>
                </a:srgbClr>
              </a:solidFill>
              <a:prstDash val="solid"/>
              <a:round/>
            </a:ln>
          </p:spPr>
          <p:txBody>
            <a:bodyPr/>
            <a:lstStyle/>
            <a:p>
              <a:endParaRPr/>
            </a:p>
          </p:txBody>
        </p:sp>
        <p:sp>
          <p:nvSpPr>
            <p:cNvPr id="613" name="pl613"/>
            <p:cNvSpPr/>
            <p:nvPr/>
          </p:nvSpPr>
          <p:spPr>
            <a:xfrm>
              <a:off x="7534959" y="5162255"/>
              <a:ext cx="1466144" cy="58667"/>
            </a:xfrm>
            <a:custGeom>
              <a:avLst/>
              <a:gdLst/>
              <a:ahLst/>
              <a:cxnLst/>
              <a:rect l="0" t="0" r="0" b="0"/>
              <a:pathLst>
                <a:path w="1466144" h="58667">
                  <a:moveTo>
                    <a:pt x="0" y="11733"/>
                  </a:moveTo>
                  <a:lnTo>
                    <a:pt x="209449" y="0"/>
                  </a:lnTo>
                  <a:lnTo>
                    <a:pt x="418898" y="35200"/>
                  </a:lnTo>
                  <a:lnTo>
                    <a:pt x="628347" y="58667"/>
                  </a:lnTo>
                  <a:lnTo>
                    <a:pt x="837796" y="23467"/>
                  </a:lnTo>
                  <a:lnTo>
                    <a:pt x="1047245" y="23467"/>
                  </a:lnTo>
                  <a:lnTo>
                    <a:pt x="1256695" y="23467"/>
                  </a:lnTo>
                  <a:lnTo>
                    <a:pt x="1466144" y="11733"/>
                  </a:lnTo>
                </a:path>
              </a:pathLst>
            </a:custGeom>
            <a:ln w="20325" cap="flat">
              <a:solidFill>
                <a:srgbClr val="6B6B6B">
                  <a:alpha val="100000"/>
                </a:srgbClr>
              </a:solidFill>
              <a:prstDash val="solid"/>
              <a:round/>
            </a:ln>
          </p:spPr>
          <p:txBody>
            <a:bodyPr/>
            <a:lstStyle/>
            <a:p>
              <a:endParaRPr/>
            </a:p>
          </p:txBody>
        </p:sp>
        <p:sp>
          <p:nvSpPr>
            <p:cNvPr id="614" name="pl614"/>
            <p:cNvSpPr/>
            <p:nvPr/>
          </p:nvSpPr>
          <p:spPr>
            <a:xfrm>
              <a:off x="7534959" y="5103587"/>
              <a:ext cx="1466144" cy="246404"/>
            </a:xfrm>
            <a:custGeom>
              <a:avLst/>
              <a:gdLst/>
              <a:ahLst/>
              <a:cxnLst/>
              <a:rect l="0" t="0" r="0" b="0"/>
              <a:pathLst>
                <a:path w="1466144" h="246404">
                  <a:moveTo>
                    <a:pt x="0" y="117335"/>
                  </a:moveTo>
                  <a:lnTo>
                    <a:pt x="209449" y="58667"/>
                  </a:lnTo>
                  <a:lnTo>
                    <a:pt x="418898" y="70401"/>
                  </a:lnTo>
                  <a:lnTo>
                    <a:pt x="628347" y="35200"/>
                  </a:lnTo>
                  <a:lnTo>
                    <a:pt x="837796" y="0"/>
                  </a:lnTo>
                  <a:lnTo>
                    <a:pt x="1047245" y="152536"/>
                  </a:lnTo>
                  <a:lnTo>
                    <a:pt x="1256695" y="199470"/>
                  </a:lnTo>
                  <a:lnTo>
                    <a:pt x="1466144" y="246404"/>
                  </a:lnTo>
                </a:path>
              </a:pathLst>
            </a:custGeom>
            <a:ln w="40651" cap="flat">
              <a:solidFill>
                <a:srgbClr val="000000">
                  <a:alpha val="100000"/>
                </a:srgbClr>
              </a:solidFill>
              <a:prstDash val="solid"/>
              <a:round/>
            </a:ln>
          </p:spPr>
          <p:txBody>
            <a:bodyPr/>
            <a:lstStyle/>
            <a:p>
              <a:endParaRPr/>
            </a:p>
          </p:txBody>
        </p:sp>
        <p:sp>
          <p:nvSpPr>
            <p:cNvPr id="615" name="pl615"/>
            <p:cNvSpPr/>
            <p:nvPr/>
          </p:nvSpPr>
          <p:spPr>
            <a:xfrm>
              <a:off x="7534959" y="5103587"/>
              <a:ext cx="1466144" cy="246404"/>
            </a:xfrm>
            <a:custGeom>
              <a:avLst/>
              <a:gdLst/>
              <a:ahLst/>
              <a:cxnLst/>
              <a:rect l="0" t="0" r="0" b="0"/>
              <a:pathLst>
                <a:path w="1466144" h="246404">
                  <a:moveTo>
                    <a:pt x="0" y="117335"/>
                  </a:moveTo>
                  <a:lnTo>
                    <a:pt x="209449" y="58667"/>
                  </a:lnTo>
                  <a:lnTo>
                    <a:pt x="418898" y="70401"/>
                  </a:lnTo>
                  <a:lnTo>
                    <a:pt x="628347" y="35200"/>
                  </a:lnTo>
                  <a:lnTo>
                    <a:pt x="837796" y="0"/>
                  </a:lnTo>
                  <a:lnTo>
                    <a:pt x="1047245" y="152536"/>
                  </a:lnTo>
                  <a:lnTo>
                    <a:pt x="1256695" y="199470"/>
                  </a:lnTo>
                  <a:lnTo>
                    <a:pt x="1466144" y="246404"/>
                  </a:lnTo>
                </a:path>
              </a:pathLst>
            </a:custGeom>
            <a:ln w="35231" cap="flat">
              <a:solidFill>
                <a:srgbClr val="80BD41">
                  <a:alpha val="100000"/>
                </a:srgbClr>
              </a:solidFill>
              <a:prstDash val="solid"/>
              <a:round/>
            </a:ln>
          </p:spPr>
          <p:txBody>
            <a:bodyPr/>
            <a:lstStyle/>
            <a:p>
              <a:endParaRPr/>
            </a:p>
          </p:txBody>
        </p:sp>
        <p:sp>
          <p:nvSpPr>
            <p:cNvPr id="616" name="pl616"/>
            <p:cNvSpPr/>
            <p:nvPr/>
          </p:nvSpPr>
          <p:spPr>
            <a:xfrm>
              <a:off x="7461652" y="516225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7" name="tx617"/>
            <p:cNvSpPr/>
            <p:nvPr/>
          </p:nvSpPr>
          <p:spPr>
            <a:xfrm>
              <a:off x="7486764" y="504218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8" name="tx618"/>
            <p:cNvSpPr/>
            <p:nvPr/>
          </p:nvSpPr>
          <p:spPr>
            <a:xfrm>
              <a:off x="7714263" y="4982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9" name="tx619"/>
            <p:cNvSpPr/>
            <p:nvPr/>
          </p:nvSpPr>
          <p:spPr>
            <a:xfrm>
              <a:off x="7905663" y="499519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20" name="tx620"/>
            <p:cNvSpPr/>
            <p:nvPr/>
          </p:nvSpPr>
          <p:spPr>
            <a:xfrm>
              <a:off x="8133162" y="49599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1" name="tx621"/>
            <p:cNvSpPr/>
            <p:nvPr/>
          </p:nvSpPr>
          <p:spPr>
            <a:xfrm>
              <a:off x="8342611" y="492484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22" name="tx622"/>
            <p:cNvSpPr/>
            <p:nvPr/>
          </p:nvSpPr>
          <p:spPr>
            <a:xfrm>
              <a:off x="8534010" y="507600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23" name="tx623"/>
            <p:cNvSpPr/>
            <p:nvPr/>
          </p:nvSpPr>
          <p:spPr>
            <a:xfrm>
              <a:off x="8713315" y="512426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24" name="tx624"/>
            <p:cNvSpPr/>
            <p:nvPr/>
          </p:nvSpPr>
          <p:spPr>
            <a:xfrm>
              <a:off x="8922764" y="516987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25" name="tx625"/>
            <p:cNvSpPr/>
            <p:nvPr/>
          </p:nvSpPr>
          <p:spPr>
            <a:xfrm>
              <a:off x="1234247" y="4637209"/>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26" name="tx626"/>
            <p:cNvSpPr/>
            <p:nvPr/>
          </p:nvSpPr>
          <p:spPr>
            <a:xfrm>
              <a:off x="3019078" y="4637209"/>
              <a:ext cx="40382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 Lucia</a:t>
              </a:r>
            </a:p>
          </p:txBody>
        </p:sp>
        <p:sp>
          <p:nvSpPr>
            <p:cNvPr id="627" name="tx627"/>
            <p:cNvSpPr/>
            <p:nvPr/>
          </p:nvSpPr>
          <p:spPr>
            <a:xfrm>
              <a:off x="4741753"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28" name="tx628"/>
            <p:cNvSpPr/>
            <p:nvPr/>
          </p:nvSpPr>
          <p:spPr>
            <a:xfrm>
              <a:off x="6321590" y="4638627"/>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Venezuela</a:t>
              </a:r>
            </a:p>
          </p:txBody>
        </p:sp>
        <p:sp>
          <p:nvSpPr>
            <p:cNvPr id="629" name="tx629"/>
            <p:cNvSpPr/>
            <p:nvPr/>
          </p:nvSpPr>
          <p:spPr>
            <a:xfrm>
              <a:off x="8090978"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30" name="tx630"/>
            <p:cNvSpPr/>
            <p:nvPr/>
          </p:nvSpPr>
          <p:spPr>
            <a:xfrm>
              <a:off x="1262242" y="3312321"/>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631" name="tx631"/>
            <p:cNvSpPr/>
            <p:nvPr/>
          </p:nvSpPr>
          <p:spPr>
            <a:xfrm>
              <a:off x="3003444" y="3334531"/>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32" name="tx632"/>
            <p:cNvSpPr/>
            <p:nvPr/>
          </p:nvSpPr>
          <p:spPr>
            <a:xfrm>
              <a:off x="4692121" y="333453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633" name="tx633"/>
            <p:cNvSpPr/>
            <p:nvPr/>
          </p:nvSpPr>
          <p:spPr>
            <a:xfrm>
              <a:off x="6352805" y="3312321"/>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4" name="tx634"/>
            <p:cNvSpPr/>
            <p:nvPr/>
          </p:nvSpPr>
          <p:spPr>
            <a:xfrm>
              <a:off x="7684074" y="3312267"/>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635" name="tx635"/>
            <p:cNvSpPr/>
            <p:nvPr/>
          </p:nvSpPr>
          <p:spPr>
            <a:xfrm>
              <a:off x="1330564" y="203043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636" name="tx636"/>
            <p:cNvSpPr/>
            <p:nvPr/>
          </p:nvSpPr>
          <p:spPr>
            <a:xfrm>
              <a:off x="3053212"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37" name="tx637"/>
            <p:cNvSpPr/>
            <p:nvPr/>
          </p:nvSpPr>
          <p:spPr>
            <a:xfrm>
              <a:off x="4707674" y="20290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638" name="tx638"/>
            <p:cNvSpPr/>
            <p:nvPr/>
          </p:nvSpPr>
          <p:spPr>
            <a:xfrm>
              <a:off x="6312341" y="20290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Guatemala</a:t>
              </a:r>
            </a:p>
          </p:txBody>
        </p:sp>
        <p:sp>
          <p:nvSpPr>
            <p:cNvPr id="639" name="tx639"/>
            <p:cNvSpPr/>
            <p:nvPr/>
          </p:nvSpPr>
          <p:spPr>
            <a:xfrm>
              <a:off x="7976025" y="2030435"/>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40" name="tx640"/>
            <p:cNvSpPr/>
            <p:nvPr/>
          </p:nvSpPr>
          <p:spPr>
            <a:xfrm>
              <a:off x="1274602"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41" name="tx641"/>
            <p:cNvSpPr/>
            <p:nvPr/>
          </p:nvSpPr>
          <p:spPr>
            <a:xfrm>
              <a:off x="3068792" y="726339"/>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Belize</a:t>
              </a:r>
            </a:p>
          </p:txBody>
        </p:sp>
        <p:sp>
          <p:nvSpPr>
            <p:cNvPr id="642" name="tx642"/>
            <p:cNvSpPr/>
            <p:nvPr/>
          </p:nvSpPr>
          <p:spPr>
            <a:xfrm>
              <a:off x="4738724" y="726339"/>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643" name="tx643"/>
            <p:cNvSpPr/>
            <p:nvPr/>
          </p:nvSpPr>
          <p:spPr>
            <a:xfrm>
              <a:off x="6393078"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44" name="tx644"/>
            <p:cNvSpPr/>
            <p:nvPr/>
          </p:nvSpPr>
          <p:spPr>
            <a:xfrm>
              <a:off x="7956080"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45" name="pl64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08103" y="179495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08103" y="150161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7" name="tx727"/>
            <p:cNvSpPr/>
            <p:nvPr/>
          </p:nvSpPr>
          <p:spPr>
            <a:xfrm>
              <a:off x="607475" y="1208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45320" y="91493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pl729"/>
            <p:cNvSpPr/>
            <p:nvPr/>
          </p:nvSpPr>
          <p:spPr>
            <a:xfrm>
              <a:off x="697467" y="18366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697467" y="15433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97467" y="12499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97467" y="9566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08103" y="3099048"/>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4" name="tx734"/>
            <p:cNvSpPr/>
            <p:nvPr/>
          </p:nvSpPr>
          <p:spPr>
            <a:xfrm>
              <a:off x="508103" y="2805709"/>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607475" y="251237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6" name="tx736"/>
            <p:cNvSpPr/>
            <p:nvPr/>
          </p:nvSpPr>
          <p:spPr>
            <a:xfrm>
              <a:off x="545320" y="221903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7" name="pl737"/>
            <p:cNvSpPr/>
            <p:nvPr/>
          </p:nvSpPr>
          <p:spPr>
            <a:xfrm>
              <a:off x="697467" y="31407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97467" y="284740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pl739"/>
            <p:cNvSpPr/>
            <p:nvPr/>
          </p:nvSpPr>
          <p:spPr>
            <a:xfrm>
              <a:off x="697467" y="25540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0" name="pl740"/>
            <p:cNvSpPr/>
            <p:nvPr/>
          </p:nvSpPr>
          <p:spPr>
            <a:xfrm>
              <a:off x="697467" y="22607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tx741"/>
            <p:cNvSpPr/>
            <p:nvPr/>
          </p:nvSpPr>
          <p:spPr>
            <a:xfrm>
              <a:off x="508103" y="440314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tx742"/>
            <p:cNvSpPr/>
            <p:nvPr/>
          </p:nvSpPr>
          <p:spPr>
            <a:xfrm>
              <a:off x="508103" y="410980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3" name="tx743"/>
            <p:cNvSpPr/>
            <p:nvPr/>
          </p:nvSpPr>
          <p:spPr>
            <a:xfrm>
              <a:off x="607475" y="381646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4" name="tx744"/>
            <p:cNvSpPr/>
            <p:nvPr/>
          </p:nvSpPr>
          <p:spPr>
            <a:xfrm>
              <a:off x="545320" y="35231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5" name="pl745"/>
            <p:cNvSpPr/>
            <p:nvPr/>
          </p:nvSpPr>
          <p:spPr>
            <a:xfrm>
              <a:off x="697467" y="444483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697467" y="41514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697467" y="38581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697467" y="35648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a:off x="508103" y="570724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0" name="tx750"/>
            <p:cNvSpPr/>
            <p:nvPr/>
          </p:nvSpPr>
          <p:spPr>
            <a:xfrm>
              <a:off x="508103" y="541390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1" name="tx751"/>
            <p:cNvSpPr/>
            <p:nvPr/>
          </p:nvSpPr>
          <p:spPr>
            <a:xfrm>
              <a:off x="607475" y="51205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2" name="tx752"/>
            <p:cNvSpPr/>
            <p:nvPr/>
          </p:nvSpPr>
          <p:spPr>
            <a:xfrm>
              <a:off x="545320" y="48272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3" name="pl753"/>
            <p:cNvSpPr/>
            <p:nvPr/>
          </p:nvSpPr>
          <p:spPr>
            <a:xfrm>
              <a:off x="697467" y="57489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697467" y="545559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697467" y="51622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697467" y="48689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58" name="tx758"/>
            <p:cNvSpPr/>
            <p:nvPr/>
          </p:nvSpPr>
          <p:spPr>
            <a:xfrm>
              <a:off x="732261" y="398022"/>
              <a:ext cx="568453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52800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751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0702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9654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8605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7556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6508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545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4410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3362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42313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76768"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6" name="pl16"/>
            <p:cNvSpPr/>
            <p:nvPr/>
          </p:nvSpPr>
          <p:spPr>
            <a:xfrm>
              <a:off x="1968304" y="1882273"/>
              <a:ext cx="322172" cy="0"/>
            </a:xfrm>
            <a:custGeom>
              <a:avLst/>
              <a:gdLst/>
              <a:ahLst/>
              <a:cxnLst/>
              <a:rect l="0" t="0" r="0" b="0"/>
              <a:pathLst>
                <a:path w="322172">
                  <a:moveTo>
                    <a:pt x="0" y="0"/>
                  </a:moveTo>
                  <a:lnTo>
                    <a:pt x="322172" y="0"/>
                  </a:lnTo>
                </a:path>
              </a:pathLst>
            </a:custGeom>
            <a:ln w="32521" cap="flat">
              <a:solidFill>
                <a:srgbClr val="BFBFBF">
                  <a:alpha val="100000"/>
                </a:srgbClr>
              </a:solidFill>
              <a:prstDash val="solid"/>
              <a:round/>
            </a:ln>
          </p:spPr>
          <p:txBody>
            <a:bodyPr/>
            <a:lstStyle/>
            <a:p>
              <a:endParaRPr/>
            </a:p>
          </p:txBody>
        </p:sp>
        <p:sp>
          <p:nvSpPr>
            <p:cNvPr id="17" name="pl17"/>
            <p:cNvSpPr/>
            <p:nvPr/>
          </p:nvSpPr>
          <p:spPr>
            <a:xfrm>
              <a:off x="2025158" y="2378973"/>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8" name="pl18"/>
            <p:cNvSpPr/>
            <p:nvPr/>
          </p:nvSpPr>
          <p:spPr>
            <a:xfrm>
              <a:off x="2252574" y="2875673"/>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9" name="pt19"/>
            <p:cNvSpPr/>
            <p:nvPr/>
          </p:nvSpPr>
          <p:spPr>
            <a:xfrm>
              <a:off x="2241699"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919526"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2127991" y="23301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976380" y="23301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2355407" y="28268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2203796" y="2826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2241699"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2127991"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7" name="tx27"/>
            <p:cNvSpPr/>
            <p:nvPr/>
          </p:nvSpPr>
          <p:spPr>
            <a:xfrm>
              <a:off x="546953" y="1825630"/>
              <a:ext cx="688572"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Myanmar: -17%</a:t>
              </a:r>
            </a:p>
          </p:txBody>
        </p:sp>
        <p:sp>
          <p:nvSpPr>
            <p:cNvPr id="28" name="tx28"/>
            <p:cNvSpPr/>
            <p:nvPr/>
          </p:nvSpPr>
          <p:spPr>
            <a:xfrm>
              <a:off x="546953" y="2323473"/>
              <a:ext cx="699577"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Philippines: -8%</a:t>
              </a:r>
            </a:p>
          </p:txBody>
        </p:sp>
        <p:sp>
          <p:nvSpPr>
            <p:cNvPr id="29" name="tx29"/>
            <p:cNvSpPr/>
            <p:nvPr/>
          </p:nvSpPr>
          <p:spPr>
            <a:xfrm>
              <a:off x="546953" y="2836990"/>
              <a:ext cx="94901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Solomon Islands: -8%</a:t>
              </a:r>
            </a:p>
          </p:txBody>
        </p:sp>
        <p:sp>
          <p:nvSpPr>
            <p:cNvPr id="30" name="tx30"/>
            <p:cNvSpPr/>
            <p:nvPr/>
          </p:nvSpPr>
          <p:spPr>
            <a:xfrm>
              <a:off x="546953" y="3333690"/>
              <a:ext cx="67242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Cambodia: -6%</a:t>
              </a:r>
            </a:p>
          </p:txBody>
        </p:sp>
        <p:sp>
          <p:nvSpPr>
            <p:cNvPr id="31" name="rc31"/>
            <p:cNvSpPr/>
            <p:nvPr/>
          </p:nvSpPr>
          <p:spPr>
            <a:xfrm>
              <a:off x="508103" y="1807768"/>
              <a:ext cx="2089385" cy="1639109"/>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52800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1751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90702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109654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128605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47556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66508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18545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204410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223362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242313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195720" y="5295934"/>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44" name="pl44"/>
            <p:cNvSpPr/>
            <p:nvPr/>
          </p:nvSpPr>
          <p:spPr>
            <a:xfrm>
              <a:off x="2100963" y="3805834"/>
              <a:ext cx="303221" cy="0"/>
            </a:xfrm>
            <a:custGeom>
              <a:avLst/>
              <a:gdLst/>
              <a:ahLst/>
              <a:cxnLst/>
              <a:rect l="0" t="0" r="0" b="0"/>
              <a:pathLst>
                <a:path w="303221">
                  <a:moveTo>
                    <a:pt x="0" y="0"/>
                  </a:moveTo>
                  <a:lnTo>
                    <a:pt x="303221" y="0"/>
                  </a:lnTo>
                </a:path>
              </a:pathLst>
            </a:custGeom>
            <a:ln w="32521" cap="flat">
              <a:solidFill>
                <a:srgbClr val="BFBFBF">
                  <a:alpha val="100000"/>
                </a:srgbClr>
              </a:solidFill>
              <a:prstDash val="solid"/>
              <a:round/>
            </a:ln>
          </p:spPr>
          <p:txBody>
            <a:bodyPr/>
            <a:lstStyle/>
            <a:p>
              <a:endParaRPr/>
            </a:p>
          </p:txBody>
        </p:sp>
        <p:sp>
          <p:nvSpPr>
            <p:cNvPr id="45" name="pl45"/>
            <p:cNvSpPr/>
            <p:nvPr/>
          </p:nvSpPr>
          <p:spPr>
            <a:xfrm>
              <a:off x="1456617" y="4550884"/>
              <a:ext cx="303221" cy="0"/>
            </a:xfrm>
            <a:custGeom>
              <a:avLst/>
              <a:gdLst/>
              <a:ahLst/>
              <a:cxnLst/>
              <a:rect l="0" t="0" r="0" b="0"/>
              <a:pathLst>
                <a:path w="303221">
                  <a:moveTo>
                    <a:pt x="0" y="0"/>
                  </a:moveTo>
                  <a:lnTo>
                    <a:pt x="303221" y="0"/>
                  </a:lnTo>
                </a:path>
              </a:pathLst>
            </a:custGeom>
            <a:ln w="32521" cap="flat">
              <a:solidFill>
                <a:srgbClr val="BFBFBF">
                  <a:alpha val="100000"/>
                </a:srgbClr>
              </a:solidFill>
              <a:prstDash val="solid"/>
              <a:round/>
            </a:ln>
          </p:spPr>
          <p:txBody>
            <a:bodyPr/>
            <a:lstStyle/>
            <a:p>
              <a:endParaRPr/>
            </a:p>
          </p:txBody>
        </p:sp>
        <p:sp>
          <p:nvSpPr>
            <p:cNvPr id="46" name="pt46"/>
            <p:cNvSpPr/>
            <p:nvPr/>
          </p:nvSpPr>
          <p:spPr>
            <a:xfrm>
              <a:off x="2355407"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47" name="pt47"/>
            <p:cNvSpPr/>
            <p:nvPr/>
          </p:nvSpPr>
          <p:spPr>
            <a:xfrm>
              <a:off x="2052186"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48" name="pt48"/>
            <p:cNvSpPr/>
            <p:nvPr/>
          </p:nvSpPr>
          <p:spPr>
            <a:xfrm>
              <a:off x="1711062"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49" name="pt49"/>
            <p:cNvSpPr/>
            <p:nvPr/>
          </p:nvSpPr>
          <p:spPr>
            <a:xfrm>
              <a:off x="1407840"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0" name="pt50"/>
            <p:cNvSpPr/>
            <p:nvPr/>
          </p:nvSpPr>
          <p:spPr>
            <a:xfrm>
              <a:off x="2298553"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1" name="pt51"/>
            <p:cNvSpPr/>
            <p:nvPr/>
          </p:nvSpPr>
          <p:spPr>
            <a:xfrm>
              <a:off x="2146942"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2" name="tx52"/>
            <p:cNvSpPr/>
            <p:nvPr/>
          </p:nvSpPr>
          <p:spPr>
            <a:xfrm>
              <a:off x="546953" y="3767151"/>
              <a:ext cx="564092"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Sudan: -16%</a:t>
              </a:r>
            </a:p>
          </p:txBody>
        </p:sp>
        <p:sp>
          <p:nvSpPr>
            <p:cNvPr id="53" name="tx53"/>
            <p:cNvSpPr/>
            <p:nvPr/>
          </p:nvSpPr>
          <p:spPr>
            <a:xfrm>
              <a:off x="546953" y="4512201"/>
              <a:ext cx="59110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Yemen: -16%</a:t>
              </a:r>
            </a:p>
          </p:txBody>
        </p:sp>
        <p:sp>
          <p:nvSpPr>
            <p:cNvPr id="54" name="tx54"/>
            <p:cNvSpPr/>
            <p:nvPr/>
          </p:nvSpPr>
          <p:spPr>
            <a:xfrm>
              <a:off x="546953" y="5257251"/>
              <a:ext cx="60753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Lebanon: -8%</a:t>
              </a:r>
            </a:p>
          </p:txBody>
        </p:sp>
        <p:sp>
          <p:nvSpPr>
            <p:cNvPr id="55" name="rc55"/>
            <p:cNvSpPr/>
            <p:nvPr/>
          </p:nvSpPr>
          <p:spPr>
            <a:xfrm>
              <a:off x="508103" y="3731329"/>
              <a:ext cx="2089385" cy="1639109"/>
            </a:xfrm>
            <a:prstGeom prst="rect">
              <a:avLst/>
            </a:prstGeom>
            <a:ln w="13550" cap="rnd">
              <a:solidFill>
                <a:srgbClr val="999999">
                  <a:alpha val="100000"/>
                </a:srgbClr>
              </a:solidFill>
              <a:prstDash val="solid"/>
              <a:round/>
            </a:ln>
          </p:spPr>
          <p:txBody>
            <a:bodyPr/>
            <a:lstStyle/>
            <a:p>
              <a:endParaRPr/>
            </a:p>
          </p:txBody>
        </p:sp>
        <p:sp>
          <p:nvSpPr>
            <p:cNvPr id="56" name="pl56"/>
            <p:cNvSpPr/>
            <p:nvPr/>
          </p:nvSpPr>
          <p:spPr>
            <a:xfrm>
              <a:off x="268697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87648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6600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325551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34450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363454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382405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401357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420308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43925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458211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3918813" y="2478313"/>
              <a:ext cx="227416" cy="0"/>
            </a:xfrm>
            <a:custGeom>
              <a:avLst/>
              <a:gdLst/>
              <a:ahLst/>
              <a:cxnLst/>
              <a:rect l="0" t="0" r="0" b="0"/>
              <a:pathLst>
                <a:path w="227416">
                  <a:moveTo>
                    <a:pt x="0" y="0"/>
                  </a:moveTo>
                  <a:lnTo>
                    <a:pt x="227416" y="0"/>
                  </a:lnTo>
                </a:path>
              </a:pathLst>
            </a:custGeom>
            <a:ln w="32521" cap="flat">
              <a:solidFill>
                <a:srgbClr val="BFBFBF">
                  <a:alpha val="100000"/>
                </a:srgbClr>
              </a:solidFill>
              <a:prstDash val="solid"/>
              <a:round/>
            </a:ln>
          </p:spPr>
          <p:txBody>
            <a:bodyPr/>
            <a:lstStyle/>
            <a:p>
              <a:endParaRPr/>
            </a:p>
          </p:txBody>
        </p:sp>
        <p:sp>
          <p:nvSpPr>
            <p:cNvPr id="68" name="pl68"/>
            <p:cNvSpPr/>
            <p:nvPr/>
          </p:nvSpPr>
          <p:spPr>
            <a:xfrm>
              <a:off x="4259937"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69" name="pl69"/>
            <p:cNvSpPr/>
            <p:nvPr/>
          </p:nvSpPr>
          <p:spPr>
            <a:xfrm>
              <a:off x="3937764" y="1882273"/>
              <a:ext cx="284270" cy="0"/>
            </a:xfrm>
            <a:custGeom>
              <a:avLst/>
              <a:gdLst/>
              <a:ahLst/>
              <a:cxnLst/>
              <a:rect l="0" t="0" r="0" b="0"/>
              <a:pathLst>
                <a:path w="284270">
                  <a:moveTo>
                    <a:pt x="0" y="0"/>
                  </a:moveTo>
                  <a:lnTo>
                    <a:pt x="284270" y="0"/>
                  </a:lnTo>
                </a:path>
              </a:pathLst>
            </a:custGeom>
            <a:ln w="32521" cap="flat">
              <a:solidFill>
                <a:srgbClr val="BFBFBF">
                  <a:alpha val="100000"/>
                </a:srgbClr>
              </a:solidFill>
              <a:prstDash val="solid"/>
              <a:round/>
            </a:ln>
          </p:spPr>
          <p:txBody>
            <a:bodyPr/>
            <a:lstStyle/>
            <a:p>
              <a:endParaRPr/>
            </a:p>
          </p:txBody>
        </p:sp>
        <p:sp>
          <p:nvSpPr>
            <p:cNvPr id="70" name="pl70"/>
            <p:cNvSpPr/>
            <p:nvPr/>
          </p:nvSpPr>
          <p:spPr>
            <a:xfrm>
              <a:off x="4297840" y="2180293"/>
              <a:ext cx="265318" cy="0"/>
            </a:xfrm>
            <a:custGeom>
              <a:avLst/>
              <a:gdLst/>
              <a:ahLst/>
              <a:cxnLst/>
              <a:rect l="0" t="0" r="0" b="0"/>
              <a:pathLst>
                <a:path w="265318">
                  <a:moveTo>
                    <a:pt x="0" y="0"/>
                  </a:moveTo>
                  <a:lnTo>
                    <a:pt x="265318" y="0"/>
                  </a:lnTo>
                </a:path>
              </a:pathLst>
            </a:custGeom>
            <a:ln w="32521" cap="flat">
              <a:solidFill>
                <a:srgbClr val="BFBFBF">
                  <a:alpha val="100000"/>
                </a:srgbClr>
              </a:solidFill>
              <a:prstDash val="solid"/>
              <a:round/>
            </a:ln>
          </p:spPr>
          <p:txBody>
            <a:bodyPr/>
            <a:lstStyle/>
            <a:p>
              <a:endParaRPr/>
            </a:p>
          </p:txBody>
        </p:sp>
        <p:sp>
          <p:nvSpPr>
            <p:cNvPr id="71" name="pl71"/>
            <p:cNvSpPr/>
            <p:nvPr/>
          </p:nvSpPr>
          <p:spPr>
            <a:xfrm>
              <a:off x="4240986" y="2776333"/>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72" name="pl72"/>
            <p:cNvSpPr/>
            <p:nvPr/>
          </p:nvSpPr>
          <p:spPr>
            <a:xfrm>
              <a:off x="4373645" y="3074353"/>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73" name="pt73"/>
            <p:cNvSpPr/>
            <p:nvPr/>
          </p:nvSpPr>
          <p:spPr>
            <a:xfrm>
              <a:off x="4173257"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3888987"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4514381" y="213151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4249063" y="213151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4097452" y="242953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3870036" y="242953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4362771" y="272755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4192209" y="27275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4457527" y="30255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4324868" y="30255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4324868"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4211160"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5" name="tx85"/>
            <p:cNvSpPr/>
            <p:nvPr/>
          </p:nvSpPr>
          <p:spPr>
            <a:xfrm>
              <a:off x="2705927" y="1843590"/>
              <a:ext cx="79180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Kazakhstan: -15%</a:t>
              </a:r>
            </a:p>
          </p:txBody>
        </p:sp>
        <p:sp>
          <p:nvSpPr>
            <p:cNvPr id="86" name="tx86"/>
            <p:cNvSpPr/>
            <p:nvPr/>
          </p:nvSpPr>
          <p:spPr>
            <a:xfrm>
              <a:off x="2705927" y="2123650"/>
              <a:ext cx="764556"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Kyrgyzstan: -14%</a:t>
              </a:r>
            </a:p>
          </p:txBody>
        </p:sp>
        <p:sp>
          <p:nvSpPr>
            <p:cNvPr id="87" name="tx87"/>
            <p:cNvSpPr/>
            <p:nvPr/>
          </p:nvSpPr>
          <p:spPr>
            <a:xfrm>
              <a:off x="2705927" y="2421670"/>
              <a:ext cx="742976"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Azerbaijan: -12%</a:t>
              </a:r>
            </a:p>
          </p:txBody>
        </p:sp>
        <p:sp>
          <p:nvSpPr>
            <p:cNvPr id="88" name="tx88"/>
            <p:cNvSpPr/>
            <p:nvPr/>
          </p:nvSpPr>
          <p:spPr>
            <a:xfrm>
              <a:off x="2705927" y="2737650"/>
              <a:ext cx="59648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Moldova: -9%</a:t>
              </a:r>
            </a:p>
          </p:txBody>
        </p:sp>
        <p:sp>
          <p:nvSpPr>
            <p:cNvPr id="89" name="tx89"/>
            <p:cNvSpPr/>
            <p:nvPr/>
          </p:nvSpPr>
          <p:spPr>
            <a:xfrm>
              <a:off x="2705927" y="3035670"/>
              <a:ext cx="97069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North Macedonia: -7%</a:t>
              </a:r>
            </a:p>
          </p:txBody>
        </p:sp>
        <p:sp>
          <p:nvSpPr>
            <p:cNvPr id="90" name="tx90"/>
            <p:cNvSpPr/>
            <p:nvPr/>
          </p:nvSpPr>
          <p:spPr>
            <a:xfrm>
              <a:off x="2705927" y="3315730"/>
              <a:ext cx="1290776"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Bosnia and Herzegovina: -6%</a:t>
              </a:r>
            </a:p>
          </p:txBody>
        </p:sp>
        <p:sp>
          <p:nvSpPr>
            <p:cNvPr id="91" name="rc91"/>
            <p:cNvSpPr/>
            <p:nvPr/>
          </p:nvSpPr>
          <p:spPr>
            <a:xfrm>
              <a:off x="2667077" y="1807768"/>
              <a:ext cx="2089385" cy="1639109"/>
            </a:xfrm>
            <a:prstGeom prst="rect">
              <a:avLst/>
            </a:prstGeom>
            <a:ln w="13550" cap="rnd">
              <a:solidFill>
                <a:srgbClr val="999999">
                  <a:alpha val="100000"/>
                </a:srgbClr>
              </a:solidFill>
              <a:prstDash val="solid"/>
              <a:round/>
            </a:ln>
          </p:spPr>
          <p:txBody>
            <a:bodyPr/>
            <a:lstStyle/>
            <a:p>
              <a:endParaRPr/>
            </a:p>
          </p:txBody>
        </p:sp>
        <p:sp>
          <p:nvSpPr>
            <p:cNvPr id="92" name="pl92"/>
            <p:cNvSpPr/>
            <p:nvPr/>
          </p:nvSpPr>
          <p:spPr>
            <a:xfrm>
              <a:off x="268697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287648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06600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25551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34450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63454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82405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401357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420308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43925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458211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4316791" y="4550884"/>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04" name="pl104"/>
            <p:cNvSpPr/>
            <p:nvPr/>
          </p:nvSpPr>
          <p:spPr>
            <a:xfrm>
              <a:off x="4411548" y="5295934"/>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05" name="pl105"/>
            <p:cNvSpPr/>
            <p:nvPr/>
          </p:nvSpPr>
          <p:spPr>
            <a:xfrm>
              <a:off x="4392596" y="3805834"/>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06" name="pt106"/>
            <p:cNvSpPr/>
            <p:nvPr/>
          </p:nvSpPr>
          <p:spPr>
            <a:xfrm>
              <a:off x="4495430"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7" name="pt107"/>
            <p:cNvSpPr/>
            <p:nvPr/>
          </p:nvSpPr>
          <p:spPr>
            <a:xfrm>
              <a:off x="4343819"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8" name="pt108"/>
            <p:cNvSpPr/>
            <p:nvPr/>
          </p:nvSpPr>
          <p:spPr>
            <a:xfrm>
              <a:off x="4400673"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9" name="pt109"/>
            <p:cNvSpPr/>
            <p:nvPr/>
          </p:nvSpPr>
          <p:spPr>
            <a:xfrm>
              <a:off x="4268014"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0" name="pt110"/>
            <p:cNvSpPr/>
            <p:nvPr/>
          </p:nvSpPr>
          <p:spPr>
            <a:xfrm>
              <a:off x="4495430"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11" name="pt111"/>
            <p:cNvSpPr/>
            <p:nvPr/>
          </p:nvSpPr>
          <p:spPr>
            <a:xfrm>
              <a:off x="4362771"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2" name="tx112"/>
            <p:cNvSpPr/>
            <p:nvPr/>
          </p:nvSpPr>
          <p:spPr>
            <a:xfrm>
              <a:off x="2705927" y="3767151"/>
              <a:ext cx="60196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Slovenia: -8%</a:t>
              </a:r>
            </a:p>
          </p:txBody>
        </p:sp>
        <p:sp>
          <p:nvSpPr>
            <p:cNvPr id="113" name="tx113"/>
            <p:cNvSpPr/>
            <p:nvPr/>
          </p:nvSpPr>
          <p:spPr>
            <a:xfrm>
              <a:off x="2705927" y="4512201"/>
              <a:ext cx="55313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Estonia: -7%</a:t>
              </a:r>
            </a:p>
          </p:txBody>
        </p:sp>
        <p:sp>
          <p:nvSpPr>
            <p:cNvPr id="114" name="tx114"/>
            <p:cNvSpPr/>
            <p:nvPr/>
          </p:nvSpPr>
          <p:spPr>
            <a:xfrm>
              <a:off x="2705927" y="5240435"/>
              <a:ext cx="493539"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Japan: -7%</a:t>
              </a:r>
            </a:p>
          </p:txBody>
        </p:sp>
        <p:sp>
          <p:nvSpPr>
            <p:cNvPr id="115" name="rc115"/>
            <p:cNvSpPr/>
            <p:nvPr/>
          </p:nvSpPr>
          <p:spPr>
            <a:xfrm>
              <a:off x="2667077" y="3731329"/>
              <a:ext cx="2089385" cy="1639109"/>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484595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0354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22497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541449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60400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579351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9830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17254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636205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655157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674108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532619" y="2627323"/>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28" name="pl128"/>
            <p:cNvSpPr/>
            <p:nvPr/>
          </p:nvSpPr>
          <p:spPr>
            <a:xfrm>
              <a:off x="6437863" y="2254798"/>
              <a:ext cx="227416" cy="0"/>
            </a:xfrm>
            <a:custGeom>
              <a:avLst/>
              <a:gdLst/>
              <a:ahLst/>
              <a:cxnLst/>
              <a:rect l="0" t="0" r="0" b="0"/>
              <a:pathLst>
                <a:path w="227416">
                  <a:moveTo>
                    <a:pt x="0" y="0"/>
                  </a:moveTo>
                  <a:lnTo>
                    <a:pt x="227416" y="0"/>
                  </a:lnTo>
                </a:path>
              </a:pathLst>
            </a:custGeom>
            <a:ln w="32521" cap="flat">
              <a:solidFill>
                <a:srgbClr val="BFBFBF">
                  <a:alpha val="100000"/>
                </a:srgbClr>
              </a:solidFill>
              <a:prstDash val="solid"/>
              <a:round/>
            </a:ln>
          </p:spPr>
          <p:txBody>
            <a:bodyPr/>
            <a:lstStyle/>
            <a:p>
              <a:endParaRPr/>
            </a:p>
          </p:txBody>
        </p:sp>
        <p:sp>
          <p:nvSpPr>
            <p:cNvPr id="129" name="pl129"/>
            <p:cNvSpPr/>
            <p:nvPr/>
          </p:nvSpPr>
          <p:spPr>
            <a:xfrm>
              <a:off x="6475765"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30" name="pl130"/>
            <p:cNvSpPr/>
            <p:nvPr/>
          </p:nvSpPr>
          <p:spPr>
            <a:xfrm>
              <a:off x="6115690" y="1882273"/>
              <a:ext cx="379026" cy="0"/>
            </a:xfrm>
            <a:custGeom>
              <a:avLst/>
              <a:gdLst/>
              <a:ahLst/>
              <a:cxnLst/>
              <a:rect l="0" t="0" r="0" b="0"/>
              <a:pathLst>
                <a:path w="379026">
                  <a:moveTo>
                    <a:pt x="0" y="0"/>
                  </a:moveTo>
                  <a:lnTo>
                    <a:pt x="379026" y="0"/>
                  </a:lnTo>
                </a:path>
              </a:pathLst>
            </a:custGeom>
            <a:ln w="32521" cap="flat">
              <a:solidFill>
                <a:srgbClr val="BFBFBF">
                  <a:alpha val="100000"/>
                </a:srgbClr>
              </a:solidFill>
              <a:prstDash val="solid"/>
              <a:round/>
            </a:ln>
          </p:spPr>
          <p:txBody>
            <a:bodyPr/>
            <a:lstStyle/>
            <a:p>
              <a:endParaRPr/>
            </a:p>
          </p:txBody>
        </p:sp>
        <p:sp>
          <p:nvSpPr>
            <p:cNvPr id="131" name="pl131"/>
            <p:cNvSpPr/>
            <p:nvPr/>
          </p:nvSpPr>
          <p:spPr>
            <a:xfrm>
              <a:off x="6494717" y="2999848"/>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32" name="pt132"/>
            <p:cNvSpPr/>
            <p:nvPr/>
          </p:nvSpPr>
          <p:spPr>
            <a:xfrm>
              <a:off x="6445939"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6066913"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6616501" y="22060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6389085" y="22060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6635453"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6483842"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6597550" y="295107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6445939" y="29510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6540696"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6426988"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2" name="tx142"/>
            <p:cNvSpPr/>
            <p:nvPr/>
          </p:nvSpPr>
          <p:spPr>
            <a:xfrm>
              <a:off x="4864901" y="1843590"/>
              <a:ext cx="81343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South Africa: -20%</a:t>
              </a:r>
            </a:p>
          </p:txBody>
        </p:sp>
        <p:sp>
          <p:nvSpPr>
            <p:cNvPr id="143" name="tx143"/>
            <p:cNvSpPr/>
            <p:nvPr/>
          </p:nvSpPr>
          <p:spPr>
            <a:xfrm>
              <a:off x="4864901" y="2216115"/>
              <a:ext cx="64526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Eswatini: -12%</a:t>
              </a:r>
            </a:p>
          </p:txBody>
        </p:sp>
        <p:sp>
          <p:nvSpPr>
            <p:cNvPr id="144" name="tx144"/>
            <p:cNvSpPr/>
            <p:nvPr/>
          </p:nvSpPr>
          <p:spPr>
            <a:xfrm>
              <a:off x="4864901" y="2588640"/>
              <a:ext cx="563997"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Burundi: -8%</a:t>
              </a:r>
            </a:p>
          </p:txBody>
        </p:sp>
        <p:sp>
          <p:nvSpPr>
            <p:cNvPr id="145" name="tx145"/>
            <p:cNvSpPr/>
            <p:nvPr/>
          </p:nvSpPr>
          <p:spPr>
            <a:xfrm>
              <a:off x="4864901" y="2961165"/>
              <a:ext cx="62907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Tanzania: -8%</a:t>
              </a:r>
            </a:p>
          </p:txBody>
        </p:sp>
        <p:sp>
          <p:nvSpPr>
            <p:cNvPr id="146" name="tx146"/>
            <p:cNvSpPr/>
            <p:nvPr/>
          </p:nvSpPr>
          <p:spPr>
            <a:xfrm>
              <a:off x="4864901" y="3333690"/>
              <a:ext cx="585577"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Namibia: -6%</a:t>
              </a:r>
            </a:p>
          </p:txBody>
        </p:sp>
        <p:sp>
          <p:nvSpPr>
            <p:cNvPr id="147" name="rc147"/>
            <p:cNvSpPr/>
            <p:nvPr/>
          </p:nvSpPr>
          <p:spPr>
            <a:xfrm>
              <a:off x="4826051" y="1807768"/>
              <a:ext cx="2089385" cy="1639109"/>
            </a:xfrm>
            <a:prstGeom prst="rect">
              <a:avLst/>
            </a:prstGeom>
            <a:ln w="13550" cap="rnd">
              <a:solidFill>
                <a:srgbClr val="999999">
                  <a:alpha val="100000"/>
                </a:srgbClr>
              </a:solidFill>
              <a:prstDash val="solid"/>
              <a:round/>
            </a:ln>
          </p:spPr>
          <p:txBody>
            <a:bodyPr/>
            <a:lstStyle/>
            <a:p>
              <a:endParaRPr/>
            </a:p>
          </p:txBody>
        </p:sp>
        <p:sp>
          <p:nvSpPr>
            <p:cNvPr id="148" name="pl148"/>
            <p:cNvSpPr/>
            <p:nvPr/>
          </p:nvSpPr>
          <p:spPr>
            <a:xfrm>
              <a:off x="484595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0354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22497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541449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560400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579351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59830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17254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36205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55157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74108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608425" y="4550884"/>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60" name="pt160"/>
            <p:cNvSpPr/>
            <p:nvPr/>
          </p:nvSpPr>
          <p:spPr>
            <a:xfrm>
              <a:off x="6673355"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6559647"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2" name="tx162"/>
            <p:cNvSpPr/>
            <p:nvPr/>
          </p:nvSpPr>
          <p:spPr>
            <a:xfrm>
              <a:off x="4864901" y="4494241"/>
              <a:ext cx="74307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Bangladesh: -6%</a:t>
              </a:r>
            </a:p>
          </p:txBody>
        </p:sp>
        <p:sp>
          <p:nvSpPr>
            <p:cNvPr id="163" name="rc163"/>
            <p:cNvSpPr/>
            <p:nvPr/>
          </p:nvSpPr>
          <p:spPr>
            <a:xfrm>
              <a:off x="4826051" y="3731329"/>
              <a:ext cx="2089385" cy="1639109"/>
            </a:xfrm>
            <a:prstGeom prst="rect">
              <a:avLst/>
            </a:prstGeom>
            <a:ln w="13550" cap="rnd">
              <a:solidFill>
                <a:srgbClr val="999999">
                  <a:alpha val="100000"/>
                </a:srgbClr>
              </a:solidFill>
              <a:prstDash val="solid"/>
              <a:round/>
            </a:ln>
          </p:spPr>
          <p:txBody>
            <a:bodyPr/>
            <a:lstStyle/>
            <a:p>
              <a:endParaRPr/>
            </a:p>
          </p:txBody>
        </p:sp>
        <p:sp>
          <p:nvSpPr>
            <p:cNvPr id="164" name="pl164"/>
            <p:cNvSpPr/>
            <p:nvPr/>
          </p:nvSpPr>
          <p:spPr>
            <a:xfrm>
              <a:off x="700492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19443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38395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5734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76297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795249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814200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833151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852103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871054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90005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521031" y="2946630"/>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76" name="pl176"/>
            <p:cNvSpPr/>
            <p:nvPr/>
          </p:nvSpPr>
          <p:spPr>
            <a:xfrm>
              <a:off x="8691593" y="2308016"/>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177" name="pl177"/>
            <p:cNvSpPr/>
            <p:nvPr/>
          </p:nvSpPr>
          <p:spPr>
            <a:xfrm>
              <a:off x="8236761" y="2095144"/>
              <a:ext cx="303221" cy="0"/>
            </a:xfrm>
            <a:custGeom>
              <a:avLst/>
              <a:gdLst/>
              <a:ahLst/>
              <a:cxnLst/>
              <a:rect l="0" t="0" r="0" b="0"/>
              <a:pathLst>
                <a:path w="303221">
                  <a:moveTo>
                    <a:pt x="0" y="0"/>
                  </a:moveTo>
                  <a:lnTo>
                    <a:pt x="303221" y="0"/>
                  </a:lnTo>
                </a:path>
              </a:pathLst>
            </a:custGeom>
            <a:ln w="32521" cap="flat">
              <a:solidFill>
                <a:srgbClr val="BFBFBF">
                  <a:alpha val="100000"/>
                </a:srgbClr>
              </a:solidFill>
              <a:prstDash val="solid"/>
              <a:round/>
            </a:ln>
          </p:spPr>
          <p:txBody>
            <a:bodyPr/>
            <a:lstStyle/>
            <a:p>
              <a:endParaRPr/>
            </a:p>
          </p:txBody>
        </p:sp>
        <p:sp>
          <p:nvSpPr>
            <p:cNvPr id="178" name="pl178"/>
            <p:cNvSpPr/>
            <p:nvPr/>
          </p:nvSpPr>
          <p:spPr>
            <a:xfrm>
              <a:off x="8634739" y="2520887"/>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179" name="pl179"/>
            <p:cNvSpPr/>
            <p:nvPr/>
          </p:nvSpPr>
          <p:spPr>
            <a:xfrm>
              <a:off x="8483129" y="3159501"/>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80" name="pl180"/>
            <p:cNvSpPr/>
            <p:nvPr/>
          </p:nvSpPr>
          <p:spPr>
            <a:xfrm>
              <a:off x="8558934"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81" name="pl181"/>
            <p:cNvSpPr/>
            <p:nvPr/>
          </p:nvSpPr>
          <p:spPr>
            <a:xfrm>
              <a:off x="8710545" y="2733758"/>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182" name="pl182"/>
            <p:cNvSpPr/>
            <p:nvPr/>
          </p:nvSpPr>
          <p:spPr>
            <a:xfrm>
              <a:off x="8085151" y="1882273"/>
              <a:ext cx="530637" cy="0"/>
            </a:xfrm>
            <a:custGeom>
              <a:avLst/>
              <a:gdLst/>
              <a:ahLst/>
              <a:cxnLst/>
              <a:rect l="0" t="0" r="0" b="0"/>
              <a:pathLst>
                <a:path w="530637">
                  <a:moveTo>
                    <a:pt x="0" y="0"/>
                  </a:moveTo>
                  <a:lnTo>
                    <a:pt x="530637" y="0"/>
                  </a:lnTo>
                </a:path>
              </a:pathLst>
            </a:custGeom>
            <a:ln w="32521" cap="flat">
              <a:solidFill>
                <a:srgbClr val="BFBFBF">
                  <a:alpha val="100000"/>
                </a:srgbClr>
              </a:solidFill>
              <a:prstDash val="solid"/>
              <a:round/>
            </a:ln>
          </p:spPr>
          <p:txBody>
            <a:bodyPr/>
            <a:lstStyle/>
            <a:p>
              <a:endParaRPr/>
            </a:p>
          </p:txBody>
        </p:sp>
        <p:sp>
          <p:nvSpPr>
            <p:cNvPr id="183" name="pt183"/>
            <p:cNvSpPr/>
            <p:nvPr/>
          </p:nvSpPr>
          <p:spPr>
            <a:xfrm>
              <a:off x="8567011"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8036373"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8491206" y="20463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8187984" y="20463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8832330" y="225923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8642816" y="225923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8775476" y="247211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8585962" y="247211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8832330" y="268498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8661768" y="26849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8604914" y="289785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8472254" y="289785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8567011" y="31107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8434352" y="31107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8623865"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8510157"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99" name="tx199"/>
            <p:cNvSpPr/>
            <p:nvPr/>
          </p:nvSpPr>
          <p:spPr>
            <a:xfrm>
              <a:off x="7023876" y="1843590"/>
              <a:ext cx="74307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Venezuela: -28%</a:t>
              </a:r>
            </a:p>
          </p:txBody>
        </p:sp>
        <p:sp>
          <p:nvSpPr>
            <p:cNvPr id="200" name="tx200"/>
            <p:cNvSpPr/>
            <p:nvPr/>
          </p:nvSpPr>
          <p:spPr>
            <a:xfrm>
              <a:off x="7023876" y="2056461"/>
              <a:ext cx="56938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Bolivia: -16%</a:t>
              </a:r>
            </a:p>
          </p:txBody>
        </p:sp>
        <p:sp>
          <p:nvSpPr>
            <p:cNvPr id="201" name="tx201"/>
            <p:cNvSpPr/>
            <p:nvPr/>
          </p:nvSpPr>
          <p:spPr>
            <a:xfrm>
              <a:off x="7023876" y="2269333"/>
              <a:ext cx="54770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Belize: -10%</a:t>
              </a:r>
            </a:p>
          </p:txBody>
        </p:sp>
        <p:sp>
          <p:nvSpPr>
            <p:cNvPr id="202" name="tx202"/>
            <p:cNvSpPr/>
            <p:nvPr/>
          </p:nvSpPr>
          <p:spPr>
            <a:xfrm>
              <a:off x="7023876" y="2482204"/>
              <a:ext cx="75922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Guatemala: -10%</a:t>
              </a:r>
            </a:p>
          </p:txBody>
        </p:sp>
        <p:sp>
          <p:nvSpPr>
            <p:cNvPr id="203" name="tx203"/>
            <p:cNvSpPr/>
            <p:nvPr/>
          </p:nvSpPr>
          <p:spPr>
            <a:xfrm>
              <a:off x="7023876" y="2695076"/>
              <a:ext cx="58024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St Lucia: -9%</a:t>
              </a:r>
            </a:p>
          </p:txBody>
        </p:sp>
        <p:sp>
          <p:nvSpPr>
            <p:cNvPr id="204" name="tx204"/>
            <p:cNvSpPr/>
            <p:nvPr/>
          </p:nvSpPr>
          <p:spPr>
            <a:xfrm>
              <a:off x="7023876" y="2889987"/>
              <a:ext cx="645364"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Argentina: -7%</a:t>
              </a:r>
            </a:p>
          </p:txBody>
        </p:sp>
        <p:sp>
          <p:nvSpPr>
            <p:cNvPr id="205" name="tx205"/>
            <p:cNvSpPr/>
            <p:nvPr/>
          </p:nvSpPr>
          <p:spPr>
            <a:xfrm>
              <a:off x="7023876" y="3120818"/>
              <a:ext cx="42289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Haiti: -7%</a:t>
              </a:r>
            </a:p>
          </p:txBody>
        </p:sp>
        <p:sp>
          <p:nvSpPr>
            <p:cNvPr id="206" name="tx206"/>
            <p:cNvSpPr/>
            <p:nvPr/>
          </p:nvSpPr>
          <p:spPr>
            <a:xfrm>
              <a:off x="7023876" y="3315730"/>
              <a:ext cx="645364"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Paraguay: -6%</a:t>
              </a:r>
            </a:p>
          </p:txBody>
        </p:sp>
        <p:sp>
          <p:nvSpPr>
            <p:cNvPr id="207" name="rc207"/>
            <p:cNvSpPr/>
            <p:nvPr/>
          </p:nvSpPr>
          <p:spPr>
            <a:xfrm>
              <a:off x="6985025" y="1807768"/>
              <a:ext cx="2089385" cy="1639109"/>
            </a:xfrm>
            <a:prstGeom prst="rect">
              <a:avLst/>
            </a:prstGeom>
            <a:ln w="13550" cap="rnd">
              <a:solidFill>
                <a:srgbClr val="999999">
                  <a:alpha val="100000"/>
                </a:srgbClr>
              </a:solidFill>
              <a:prstDash val="solid"/>
              <a:round/>
            </a:ln>
          </p:spPr>
          <p:txBody>
            <a:bodyPr/>
            <a:lstStyle/>
            <a:p>
              <a:endParaRPr/>
            </a:p>
          </p:txBody>
        </p:sp>
        <p:sp>
          <p:nvSpPr>
            <p:cNvPr id="208" name="pl208"/>
            <p:cNvSpPr/>
            <p:nvPr/>
          </p:nvSpPr>
          <p:spPr>
            <a:xfrm>
              <a:off x="700492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19443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738395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75734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776297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795249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14200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833151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852103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871054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890005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8596837" y="4302534"/>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220" name="pl220"/>
            <p:cNvSpPr/>
            <p:nvPr/>
          </p:nvSpPr>
          <p:spPr>
            <a:xfrm>
              <a:off x="8236761" y="3805834"/>
              <a:ext cx="227416" cy="0"/>
            </a:xfrm>
            <a:custGeom>
              <a:avLst/>
              <a:gdLst/>
              <a:ahLst/>
              <a:cxnLst/>
              <a:rect l="0" t="0" r="0" b="0"/>
              <a:pathLst>
                <a:path w="227416">
                  <a:moveTo>
                    <a:pt x="0" y="0"/>
                  </a:moveTo>
                  <a:lnTo>
                    <a:pt x="227416" y="0"/>
                  </a:lnTo>
                </a:path>
              </a:pathLst>
            </a:custGeom>
            <a:ln w="32521" cap="flat">
              <a:solidFill>
                <a:srgbClr val="BFBFBF">
                  <a:alpha val="100000"/>
                </a:srgbClr>
              </a:solidFill>
              <a:prstDash val="solid"/>
              <a:round/>
            </a:ln>
          </p:spPr>
          <p:txBody>
            <a:bodyPr/>
            <a:lstStyle/>
            <a:p>
              <a:endParaRPr/>
            </a:p>
          </p:txBody>
        </p:sp>
        <p:sp>
          <p:nvSpPr>
            <p:cNvPr id="221" name="pl221"/>
            <p:cNvSpPr/>
            <p:nvPr/>
          </p:nvSpPr>
          <p:spPr>
            <a:xfrm>
              <a:off x="8596837" y="5295934"/>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222" name="pl222"/>
            <p:cNvSpPr/>
            <p:nvPr/>
          </p:nvSpPr>
          <p:spPr>
            <a:xfrm>
              <a:off x="8653691" y="4799234"/>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223" name="pt223"/>
            <p:cNvSpPr/>
            <p:nvPr/>
          </p:nvSpPr>
          <p:spPr>
            <a:xfrm>
              <a:off x="8415400"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8187984"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8737573" y="42537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8548060" y="42537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8794427" y="47504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8604914" y="47504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8718622"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8548060"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31" name="tx231"/>
            <p:cNvSpPr/>
            <p:nvPr/>
          </p:nvSpPr>
          <p:spPr>
            <a:xfrm>
              <a:off x="7023876" y="3767151"/>
              <a:ext cx="57490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Gabon: -12%</a:t>
              </a:r>
            </a:p>
          </p:txBody>
        </p:sp>
        <p:sp>
          <p:nvSpPr>
            <p:cNvPr id="232" name="tx232"/>
            <p:cNvSpPr/>
            <p:nvPr/>
          </p:nvSpPr>
          <p:spPr>
            <a:xfrm>
              <a:off x="7023876" y="4263851"/>
              <a:ext cx="82663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Cote d'Ivoire: -10%</a:t>
              </a:r>
            </a:p>
          </p:txBody>
        </p:sp>
        <p:sp>
          <p:nvSpPr>
            <p:cNvPr id="233" name="tx233"/>
            <p:cNvSpPr/>
            <p:nvPr/>
          </p:nvSpPr>
          <p:spPr>
            <a:xfrm>
              <a:off x="7023876" y="4743735"/>
              <a:ext cx="1301542"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Sao Tome and Principe: -10%</a:t>
              </a:r>
            </a:p>
          </p:txBody>
        </p:sp>
        <p:sp>
          <p:nvSpPr>
            <p:cNvPr id="234" name="tx234"/>
            <p:cNvSpPr/>
            <p:nvPr/>
          </p:nvSpPr>
          <p:spPr>
            <a:xfrm>
              <a:off x="7023876" y="5257251"/>
              <a:ext cx="569332"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Gambia: -9%</a:t>
              </a:r>
            </a:p>
          </p:txBody>
        </p:sp>
        <p:sp>
          <p:nvSpPr>
            <p:cNvPr id="235" name="rc235"/>
            <p:cNvSpPr/>
            <p:nvPr/>
          </p:nvSpPr>
          <p:spPr>
            <a:xfrm>
              <a:off x="6985025" y="3731329"/>
              <a:ext cx="2089385" cy="1639109"/>
            </a:xfrm>
            <a:prstGeom prst="rect">
              <a:avLst/>
            </a:prstGeom>
            <a:ln w="13550" cap="rnd">
              <a:solidFill>
                <a:srgbClr val="999999">
                  <a:alpha val="100000"/>
                </a:srgbClr>
              </a:solidFill>
              <a:prstDash val="solid"/>
              <a:round/>
            </a:ln>
          </p:spPr>
          <p:txBody>
            <a:bodyPr/>
            <a:lstStyle/>
            <a:p>
              <a:endParaRPr/>
            </a:p>
          </p:txBody>
        </p:sp>
        <p:sp>
          <p:nvSpPr>
            <p:cNvPr id="236" name="rc236"/>
            <p:cNvSpPr/>
            <p:nvPr/>
          </p:nvSpPr>
          <p:spPr>
            <a:xfrm>
              <a:off x="508103"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37" name="tx237"/>
            <p:cNvSpPr/>
            <p:nvPr/>
          </p:nvSpPr>
          <p:spPr>
            <a:xfrm>
              <a:off x="1100926" y="3559014"/>
              <a:ext cx="9037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(n=3, 15%)</a:t>
              </a:r>
            </a:p>
          </p:txBody>
        </p:sp>
        <p:sp>
          <p:nvSpPr>
            <p:cNvPr id="238" name="rc238"/>
            <p:cNvSpPr/>
            <p:nvPr/>
          </p:nvSpPr>
          <p:spPr>
            <a:xfrm>
              <a:off x="2667077"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39" name="tx239"/>
            <p:cNvSpPr/>
            <p:nvPr/>
          </p:nvSpPr>
          <p:spPr>
            <a:xfrm>
              <a:off x="3045603" y="3559014"/>
              <a:ext cx="13323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(n=3, 7%)</a:t>
              </a:r>
            </a:p>
          </p:txBody>
        </p:sp>
        <p:sp>
          <p:nvSpPr>
            <p:cNvPr id="240" name="rc240"/>
            <p:cNvSpPr/>
            <p:nvPr/>
          </p:nvSpPr>
          <p:spPr>
            <a:xfrm>
              <a:off x="4826051"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1" name="tx241"/>
            <p:cNvSpPr/>
            <p:nvPr/>
          </p:nvSpPr>
          <p:spPr>
            <a:xfrm>
              <a:off x="5421958" y="3558959"/>
              <a:ext cx="89757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(n=1, 12%)</a:t>
              </a:r>
            </a:p>
          </p:txBody>
        </p:sp>
        <p:sp>
          <p:nvSpPr>
            <p:cNvPr id="242" name="rc242"/>
            <p:cNvSpPr/>
            <p:nvPr/>
          </p:nvSpPr>
          <p:spPr>
            <a:xfrm>
              <a:off x="6985025"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3" name="tx243"/>
            <p:cNvSpPr/>
            <p:nvPr/>
          </p:nvSpPr>
          <p:spPr>
            <a:xfrm>
              <a:off x="7568571" y="3559014"/>
              <a:ext cx="9222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(n=4, 17%)</a:t>
              </a:r>
            </a:p>
          </p:txBody>
        </p:sp>
        <p:sp>
          <p:nvSpPr>
            <p:cNvPr id="244" name="rc244"/>
            <p:cNvSpPr/>
            <p:nvPr/>
          </p:nvSpPr>
          <p:spPr>
            <a:xfrm>
              <a:off x="508103"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5" name="tx245"/>
            <p:cNvSpPr/>
            <p:nvPr/>
          </p:nvSpPr>
          <p:spPr>
            <a:xfrm>
              <a:off x="1110203"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(n=4, 15%)</a:t>
              </a:r>
            </a:p>
          </p:txBody>
        </p:sp>
        <p:sp>
          <p:nvSpPr>
            <p:cNvPr id="246" name="rc246"/>
            <p:cNvSpPr/>
            <p:nvPr/>
          </p:nvSpPr>
          <p:spPr>
            <a:xfrm>
              <a:off x="2667077"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7" name="tx247"/>
            <p:cNvSpPr/>
            <p:nvPr/>
          </p:nvSpPr>
          <p:spPr>
            <a:xfrm>
              <a:off x="3266094" y="1635452"/>
              <a:ext cx="89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(n=6, 29%)</a:t>
              </a:r>
            </a:p>
          </p:txBody>
        </p:sp>
        <p:sp>
          <p:nvSpPr>
            <p:cNvPr id="248" name="rc248"/>
            <p:cNvSpPr/>
            <p:nvPr/>
          </p:nvSpPr>
          <p:spPr>
            <a:xfrm>
              <a:off x="4826051"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9" name="tx249"/>
            <p:cNvSpPr/>
            <p:nvPr/>
          </p:nvSpPr>
          <p:spPr>
            <a:xfrm>
              <a:off x="5428151"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(n=5, 24%)</a:t>
              </a:r>
            </a:p>
          </p:txBody>
        </p:sp>
        <p:sp>
          <p:nvSpPr>
            <p:cNvPr id="250" name="rc250"/>
            <p:cNvSpPr/>
            <p:nvPr/>
          </p:nvSpPr>
          <p:spPr>
            <a:xfrm>
              <a:off x="6985025"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1" name="tx251"/>
            <p:cNvSpPr/>
            <p:nvPr/>
          </p:nvSpPr>
          <p:spPr>
            <a:xfrm>
              <a:off x="7590236" y="1635452"/>
              <a:ext cx="8789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(n=8, 24%)</a:t>
              </a:r>
            </a:p>
          </p:txBody>
        </p:sp>
        <p:sp>
          <p:nvSpPr>
            <p:cNvPr id="252" name="pl252"/>
            <p:cNvSpPr/>
            <p:nvPr/>
          </p:nvSpPr>
          <p:spPr>
            <a:xfrm>
              <a:off x="508103"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253" name="pl253"/>
            <p:cNvSpPr/>
            <p:nvPr/>
          </p:nvSpPr>
          <p:spPr>
            <a:xfrm>
              <a:off x="52800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4" name="pl254"/>
            <p:cNvSpPr/>
            <p:nvPr/>
          </p:nvSpPr>
          <p:spPr>
            <a:xfrm>
              <a:off x="71751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5" name="pl255"/>
            <p:cNvSpPr/>
            <p:nvPr/>
          </p:nvSpPr>
          <p:spPr>
            <a:xfrm>
              <a:off x="90702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6" name="pl256"/>
            <p:cNvSpPr/>
            <p:nvPr/>
          </p:nvSpPr>
          <p:spPr>
            <a:xfrm>
              <a:off x="109654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7" name="pl257"/>
            <p:cNvSpPr/>
            <p:nvPr/>
          </p:nvSpPr>
          <p:spPr>
            <a:xfrm>
              <a:off x="128605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8" name="pl258"/>
            <p:cNvSpPr/>
            <p:nvPr/>
          </p:nvSpPr>
          <p:spPr>
            <a:xfrm>
              <a:off x="147556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9" name="pl259"/>
            <p:cNvSpPr/>
            <p:nvPr/>
          </p:nvSpPr>
          <p:spPr>
            <a:xfrm>
              <a:off x="166508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0" name="pl260"/>
            <p:cNvSpPr/>
            <p:nvPr/>
          </p:nvSpPr>
          <p:spPr>
            <a:xfrm>
              <a:off x="18545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1" name="pl261"/>
            <p:cNvSpPr/>
            <p:nvPr/>
          </p:nvSpPr>
          <p:spPr>
            <a:xfrm>
              <a:off x="204410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2" name="pl262"/>
            <p:cNvSpPr/>
            <p:nvPr/>
          </p:nvSpPr>
          <p:spPr>
            <a:xfrm>
              <a:off x="223362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3" name="pl263"/>
            <p:cNvSpPr/>
            <p:nvPr/>
          </p:nvSpPr>
          <p:spPr>
            <a:xfrm>
              <a:off x="242313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4" name="tx264"/>
            <p:cNvSpPr/>
            <p:nvPr/>
          </p:nvSpPr>
          <p:spPr>
            <a:xfrm rot="-5400000">
              <a:off x="496078"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65" name="tx265"/>
            <p:cNvSpPr/>
            <p:nvPr/>
          </p:nvSpPr>
          <p:spPr>
            <a:xfrm rot="-5400000">
              <a:off x="65451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66" name="tx266"/>
            <p:cNvSpPr/>
            <p:nvPr/>
          </p:nvSpPr>
          <p:spPr>
            <a:xfrm rot="-5400000">
              <a:off x="84402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rot="-5400000">
              <a:off x="1033513"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68" name="tx268"/>
            <p:cNvSpPr/>
            <p:nvPr/>
          </p:nvSpPr>
          <p:spPr>
            <a:xfrm rot="-5400000">
              <a:off x="122305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69" name="tx269"/>
            <p:cNvSpPr/>
            <p:nvPr/>
          </p:nvSpPr>
          <p:spPr>
            <a:xfrm rot="-5400000">
              <a:off x="141256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70" name="tx270"/>
            <p:cNvSpPr/>
            <p:nvPr/>
          </p:nvSpPr>
          <p:spPr>
            <a:xfrm rot="-5400000">
              <a:off x="160208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71" name="tx271"/>
            <p:cNvSpPr/>
            <p:nvPr/>
          </p:nvSpPr>
          <p:spPr>
            <a:xfrm rot="-5400000">
              <a:off x="179159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72" name="tx272"/>
            <p:cNvSpPr/>
            <p:nvPr/>
          </p:nvSpPr>
          <p:spPr>
            <a:xfrm rot="-5400000">
              <a:off x="198110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73" name="tx273"/>
            <p:cNvSpPr/>
            <p:nvPr/>
          </p:nvSpPr>
          <p:spPr>
            <a:xfrm rot="-5400000">
              <a:off x="217062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74" name="tx274"/>
            <p:cNvSpPr/>
            <p:nvPr/>
          </p:nvSpPr>
          <p:spPr>
            <a:xfrm rot="-5400000">
              <a:off x="2329056"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75" name="pl275"/>
            <p:cNvSpPr/>
            <p:nvPr/>
          </p:nvSpPr>
          <p:spPr>
            <a:xfrm>
              <a:off x="2667077"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276" name="pl276"/>
            <p:cNvSpPr/>
            <p:nvPr/>
          </p:nvSpPr>
          <p:spPr>
            <a:xfrm>
              <a:off x="268697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7" name="pl277"/>
            <p:cNvSpPr/>
            <p:nvPr/>
          </p:nvSpPr>
          <p:spPr>
            <a:xfrm>
              <a:off x="287648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8" name="pl278"/>
            <p:cNvSpPr/>
            <p:nvPr/>
          </p:nvSpPr>
          <p:spPr>
            <a:xfrm>
              <a:off x="306600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9" name="pl279"/>
            <p:cNvSpPr/>
            <p:nvPr/>
          </p:nvSpPr>
          <p:spPr>
            <a:xfrm>
              <a:off x="325551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0" name="pl280"/>
            <p:cNvSpPr/>
            <p:nvPr/>
          </p:nvSpPr>
          <p:spPr>
            <a:xfrm>
              <a:off x="34450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1" name="pl281"/>
            <p:cNvSpPr/>
            <p:nvPr/>
          </p:nvSpPr>
          <p:spPr>
            <a:xfrm>
              <a:off x="363454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2" name="pl282"/>
            <p:cNvSpPr/>
            <p:nvPr/>
          </p:nvSpPr>
          <p:spPr>
            <a:xfrm>
              <a:off x="382405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3" name="pl283"/>
            <p:cNvSpPr/>
            <p:nvPr/>
          </p:nvSpPr>
          <p:spPr>
            <a:xfrm>
              <a:off x="401357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4" name="pl284"/>
            <p:cNvSpPr/>
            <p:nvPr/>
          </p:nvSpPr>
          <p:spPr>
            <a:xfrm>
              <a:off x="420308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5" name="pl285"/>
            <p:cNvSpPr/>
            <p:nvPr/>
          </p:nvSpPr>
          <p:spPr>
            <a:xfrm>
              <a:off x="43925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6" name="pl286"/>
            <p:cNvSpPr/>
            <p:nvPr/>
          </p:nvSpPr>
          <p:spPr>
            <a:xfrm>
              <a:off x="458211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7" name="tx287"/>
            <p:cNvSpPr/>
            <p:nvPr/>
          </p:nvSpPr>
          <p:spPr>
            <a:xfrm rot="-5400000">
              <a:off x="2655052"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8" name="tx288"/>
            <p:cNvSpPr/>
            <p:nvPr/>
          </p:nvSpPr>
          <p:spPr>
            <a:xfrm rot="-5400000">
              <a:off x="281348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89" name="tx289"/>
            <p:cNvSpPr/>
            <p:nvPr/>
          </p:nvSpPr>
          <p:spPr>
            <a:xfrm rot="-5400000">
              <a:off x="300300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90" name="tx290"/>
            <p:cNvSpPr/>
            <p:nvPr/>
          </p:nvSpPr>
          <p:spPr>
            <a:xfrm rot="-5400000">
              <a:off x="3192487"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91" name="tx291"/>
            <p:cNvSpPr/>
            <p:nvPr/>
          </p:nvSpPr>
          <p:spPr>
            <a:xfrm rot="-5400000">
              <a:off x="338202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92" name="tx292"/>
            <p:cNvSpPr/>
            <p:nvPr/>
          </p:nvSpPr>
          <p:spPr>
            <a:xfrm rot="-5400000">
              <a:off x="357154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3" name="tx293"/>
            <p:cNvSpPr/>
            <p:nvPr/>
          </p:nvSpPr>
          <p:spPr>
            <a:xfrm rot="-5400000">
              <a:off x="376105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94" name="tx294"/>
            <p:cNvSpPr/>
            <p:nvPr/>
          </p:nvSpPr>
          <p:spPr>
            <a:xfrm rot="-5400000">
              <a:off x="395056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95" name="tx295"/>
            <p:cNvSpPr/>
            <p:nvPr/>
          </p:nvSpPr>
          <p:spPr>
            <a:xfrm rot="-5400000">
              <a:off x="414008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96" name="tx296"/>
            <p:cNvSpPr/>
            <p:nvPr/>
          </p:nvSpPr>
          <p:spPr>
            <a:xfrm rot="-5400000">
              <a:off x="432959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97" name="tx297"/>
            <p:cNvSpPr/>
            <p:nvPr/>
          </p:nvSpPr>
          <p:spPr>
            <a:xfrm rot="-5400000">
              <a:off x="4488031"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8" name="pl298"/>
            <p:cNvSpPr/>
            <p:nvPr/>
          </p:nvSpPr>
          <p:spPr>
            <a:xfrm>
              <a:off x="4826051"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299" name="pl299"/>
            <p:cNvSpPr/>
            <p:nvPr/>
          </p:nvSpPr>
          <p:spPr>
            <a:xfrm>
              <a:off x="484595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0" name="pl300"/>
            <p:cNvSpPr/>
            <p:nvPr/>
          </p:nvSpPr>
          <p:spPr>
            <a:xfrm>
              <a:off x="50354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1" name="pl301"/>
            <p:cNvSpPr/>
            <p:nvPr/>
          </p:nvSpPr>
          <p:spPr>
            <a:xfrm>
              <a:off x="522497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2" name="pl302"/>
            <p:cNvSpPr/>
            <p:nvPr/>
          </p:nvSpPr>
          <p:spPr>
            <a:xfrm>
              <a:off x="541449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3" name="pl303"/>
            <p:cNvSpPr/>
            <p:nvPr/>
          </p:nvSpPr>
          <p:spPr>
            <a:xfrm>
              <a:off x="560400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4" name="pl304"/>
            <p:cNvSpPr/>
            <p:nvPr/>
          </p:nvSpPr>
          <p:spPr>
            <a:xfrm>
              <a:off x="579351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5" name="pl305"/>
            <p:cNvSpPr/>
            <p:nvPr/>
          </p:nvSpPr>
          <p:spPr>
            <a:xfrm>
              <a:off x="59830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6" name="pl306"/>
            <p:cNvSpPr/>
            <p:nvPr/>
          </p:nvSpPr>
          <p:spPr>
            <a:xfrm>
              <a:off x="617254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7" name="pl307"/>
            <p:cNvSpPr/>
            <p:nvPr/>
          </p:nvSpPr>
          <p:spPr>
            <a:xfrm>
              <a:off x="636205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8" name="pl308"/>
            <p:cNvSpPr/>
            <p:nvPr/>
          </p:nvSpPr>
          <p:spPr>
            <a:xfrm>
              <a:off x="655157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9" name="pl309"/>
            <p:cNvSpPr/>
            <p:nvPr/>
          </p:nvSpPr>
          <p:spPr>
            <a:xfrm>
              <a:off x="674108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0" name="tx310"/>
            <p:cNvSpPr/>
            <p:nvPr/>
          </p:nvSpPr>
          <p:spPr>
            <a:xfrm rot="-5400000">
              <a:off x="4814026"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11" name="tx311"/>
            <p:cNvSpPr/>
            <p:nvPr/>
          </p:nvSpPr>
          <p:spPr>
            <a:xfrm rot="-5400000">
              <a:off x="497246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12" name="tx312"/>
            <p:cNvSpPr/>
            <p:nvPr/>
          </p:nvSpPr>
          <p:spPr>
            <a:xfrm rot="-5400000">
              <a:off x="516197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13" name="tx313"/>
            <p:cNvSpPr/>
            <p:nvPr/>
          </p:nvSpPr>
          <p:spPr>
            <a:xfrm rot="-5400000">
              <a:off x="5351462"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14" name="tx314"/>
            <p:cNvSpPr/>
            <p:nvPr/>
          </p:nvSpPr>
          <p:spPr>
            <a:xfrm rot="-5400000">
              <a:off x="554100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15" name="tx315"/>
            <p:cNvSpPr/>
            <p:nvPr/>
          </p:nvSpPr>
          <p:spPr>
            <a:xfrm rot="-5400000">
              <a:off x="573051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16" name="tx316"/>
            <p:cNvSpPr/>
            <p:nvPr/>
          </p:nvSpPr>
          <p:spPr>
            <a:xfrm rot="-5400000">
              <a:off x="592002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17" name="tx317"/>
            <p:cNvSpPr/>
            <p:nvPr/>
          </p:nvSpPr>
          <p:spPr>
            <a:xfrm rot="-5400000">
              <a:off x="610954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18" name="tx318"/>
            <p:cNvSpPr/>
            <p:nvPr/>
          </p:nvSpPr>
          <p:spPr>
            <a:xfrm rot="-5400000">
              <a:off x="629905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19" name="tx319"/>
            <p:cNvSpPr/>
            <p:nvPr/>
          </p:nvSpPr>
          <p:spPr>
            <a:xfrm rot="-5400000">
              <a:off x="648856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20" name="tx320"/>
            <p:cNvSpPr/>
            <p:nvPr/>
          </p:nvSpPr>
          <p:spPr>
            <a:xfrm rot="-5400000">
              <a:off x="6647005"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21" name="pl321"/>
            <p:cNvSpPr/>
            <p:nvPr/>
          </p:nvSpPr>
          <p:spPr>
            <a:xfrm>
              <a:off x="6985025"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700492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719443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738395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75734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776297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795249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814200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pl329"/>
            <p:cNvSpPr/>
            <p:nvPr/>
          </p:nvSpPr>
          <p:spPr>
            <a:xfrm>
              <a:off x="833151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0" name="pl330"/>
            <p:cNvSpPr/>
            <p:nvPr/>
          </p:nvSpPr>
          <p:spPr>
            <a:xfrm>
              <a:off x="852103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871054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890005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tx333"/>
            <p:cNvSpPr/>
            <p:nvPr/>
          </p:nvSpPr>
          <p:spPr>
            <a:xfrm rot="-5400000">
              <a:off x="6973001"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4" name="tx334"/>
            <p:cNvSpPr/>
            <p:nvPr/>
          </p:nvSpPr>
          <p:spPr>
            <a:xfrm rot="-5400000">
              <a:off x="713143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35" name="tx335"/>
            <p:cNvSpPr/>
            <p:nvPr/>
          </p:nvSpPr>
          <p:spPr>
            <a:xfrm rot="-5400000">
              <a:off x="732095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36" name="tx336"/>
            <p:cNvSpPr/>
            <p:nvPr/>
          </p:nvSpPr>
          <p:spPr>
            <a:xfrm rot="-5400000">
              <a:off x="7510436"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37" name="tx337"/>
            <p:cNvSpPr/>
            <p:nvPr/>
          </p:nvSpPr>
          <p:spPr>
            <a:xfrm rot="-5400000">
              <a:off x="769997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38" name="tx338"/>
            <p:cNvSpPr/>
            <p:nvPr/>
          </p:nvSpPr>
          <p:spPr>
            <a:xfrm rot="-5400000">
              <a:off x="788949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9" name="tx339"/>
            <p:cNvSpPr/>
            <p:nvPr/>
          </p:nvSpPr>
          <p:spPr>
            <a:xfrm rot="-5400000">
              <a:off x="807900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40" name="tx340"/>
            <p:cNvSpPr/>
            <p:nvPr/>
          </p:nvSpPr>
          <p:spPr>
            <a:xfrm rot="-5400000">
              <a:off x="826851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41" name="tx341"/>
            <p:cNvSpPr/>
            <p:nvPr/>
          </p:nvSpPr>
          <p:spPr>
            <a:xfrm rot="-5400000">
              <a:off x="845803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42" name="tx342"/>
            <p:cNvSpPr/>
            <p:nvPr/>
          </p:nvSpPr>
          <p:spPr>
            <a:xfrm rot="-5400000">
              <a:off x="864754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43" name="tx343"/>
            <p:cNvSpPr/>
            <p:nvPr/>
          </p:nvSpPr>
          <p:spPr>
            <a:xfrm rot="-5400000">
              <a:off x="8805979"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4" name="pt344"/>
            <p:cNvSpPr/>
            <p:nvPr/>
          </p:nvSpPr>
          <p:spPr>
            <a:xfrm>
              <a:off x="4314540" y="60726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4921797" y="60726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46" name="tx346"/>
            <p:cNvSpPr/>
            <p:nvPr/>
          </p:nvSpPr>
          <p:spPr>
            <a:xfrm>
              <a:off x="4542634"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7" name="tx347"/>
            <p:cNvSpPr/>
            <p:nvPr/>
          </p:nvSpPr>
          <p:spPr>
            <a:xfrm>
              <a:off x="5149891"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8" name="tx348"/>
            <p:cNvSpPr/>
            <p:nvPr/>
          </p:nvSpPr>
          <p:spPr>
            <a:xfrm>
              <a:off x="508103" y="1330710"/>
              <a:ext cx="683542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DTP1 coverage decline of &gt;5 percentage points compared to 2019, by region</a:t>
              </a:r>
            </a:p>
          </p:txBody>
        </p:sp>
        <p:sp>
          <p:nvSpPr>
            <p:cNvPr id="349" name="tx349"/>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0" name="tx350"/>
            <p:cNvSpPr/>
            <p:nvPr/>
          </p:nvSpPr>
          <p:spPr>
            <a:xfrm>
              <a:off x="3641499" y="6466154"/>
              <a:ext cx="5432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Notes: Chart titles display the number and percentage of countries with coverage decline &gt;5pp in each region.</a:t>
              </a:r>
            </a:p>
          </p:txBody>
        </p:sp>
        <p:sp>
          <p:nvSpPr>
            <p:cNvPr id="351" name="tx351"/>
            <p:cNvSpPr/>
            <p:nvPr/>
          </p:nvSpPr>
          <p:spPr>
            <a:xfrm>
              <a:off x="906872" y="6586800"/>
              <a:ext cx="816753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countries in each region: EAPR (N=27), ECAR (N=21), ESAR (N=21), LACR (N=33), MENA (N=20), Non-programme (N=41), ROSA (N=8), and WCAR (N=24).</a:t>
              </a:r>
            </a:p>
          </p:txBody>
        </p:sp>
      </p:grpSp>
      <p:sp>
        <p:nvSpPr>
          <p:cNvPr id="35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35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34 countries saw large declines in DTP1 coverage, with South Africa and Venezuela among those with the largest declines.</a:t>
            </a:r>
          </a:p>
        </p:txBody>
      </p:sp>
      <p:grpSp>
        <p:nvGrpSpPr>
          <p:cNvPr id="354" name="Group 353"/>
          <p:cNvGrpSpPr/>
          <p:nvPr/>
        </p:nvGrpSpPr>
        <p:grpSpPr>
          <a:xfrm>
            <a:off x="292608" y="1005840"/>
            <a:ext cx="8595360" cy="28575"/>
            <a:chOff x="292608" y="1005840"/>
            <a:chExt cx="8595360" cy="28575"/>
          </a:xfrm>
        </p:grpSpPr>
        <p:sp>
          <p:nvSpPr>
            <p:cNvPr id="3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5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53485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8964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4443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9922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5401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879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6358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31837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5731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2795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8274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2473" y="2627323"/>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6" name="pt16"/>
            <p:cNvSpPr/>
            <p:nvPr/>
          </p:nvSpPr>
          <p:spPr>
            <a:xfrm>
              <a:off x="2753696"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2906569"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8" name="tx18"/>
            <p:cNvSpPr/>
            <p:nvPr/>
          </p:nvSpPr>
          <p:spPr>
            <a:xfrm>
              <a:off x="560335" y="2588640"/>
              <a:ext cx="58838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Ukraine: +6%</a:t>
              </a:r>
            </a:p>
          </p:txBody>
        </p:sp>
        <p:sp>
          <p:nvSpPr>
            <p:cNvPr id="19" name="rc19"/>
            <p:cNvSpPr/>
            <p:nvPr/>
          </p:nvSpPr>
          <p:spPr>
            <a:xfrm>
              <a:off x="508103" y="1807768"/>
              <a:ext cx="2809043" cy="1639109"/>
            </a:xfrm>
            <a:prstGeom prst="rect">
              <a:avLst/>
            </a:prstGeom>
            <a:ln w="13550" cap="rnd">
              <a:solidFill>
                <a:srgbClr val="999999">
                  <a:alpha val="100000"/>
                </a:srgbClr>
              </a:solidFill>
              <a:prstDash val="solid"/>
              <a:round/>
            </a:ln>
          </p:spPr>
          <p:txBody>
            <a:bodyPr/>
            <a:lstStyle/>
            <a:p>
              <a:endParaRPr/>
            </a:p>
          </p:txBody>
        </p:sp>
        <p:sp>
          <p:nvSpPr>
            <p:cNvPr id="20" name="pl20"/>
            <p:cNvSpPr/>
            <p:nvPr/>
          </p:nvSpPr>
          <p:spPr>
            <a:xfrm>
              <a:off x="53485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964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4443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29922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5401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80879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6358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31837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5731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82795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08274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827952" y="3805834"/>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32" name="pl32"/>
            <p:cNvSpPr/>
            <p:nvPr/>
          </p:nvSpPr>
          <p:spPr>
            <a:xfrm>
              <a:off x="2420291" y="5295934"/>
              <a:ext cx="586013" cy="0"/>
            </a:xfrm>
            <a:custGeom>
              <a:avLst/>
              <a:gdLst/>
              <a:ahLst/>
              <a:cxnLst/>
              <a:rect l="0" t="0" r="0" b="0"/>
              <a:pathLst>
                <a:path w="586013">
                  <a:moveTo>
                    <a:pt x="0" y="0"/>
                  </a:moveTo>
                  <a:lnTo>
                    <a:pt x="586013" y="0"/>
                  </a:lnTo>
                </a:path>
              </a:pathLst>
            </a:custGeom>
            <a:ln w="32521" cap="flat">
              <a:solidFill>
                <a:srgbClr val="BFBFBF">
                  <a:alpha val="100000"/>
                </a:srgbClr>
              </a:solidFill>
              <a:prstDash val="solid"/>
              <a:round/>
            </a:ln>
          </p:spPr>
          <p:txBody>
            <a:bodyPr/>
            <a:lstStyle/>
            <a:p>
              <a:endParaRPr/>
            </a:p>
          </p:txBody>
        </p:sp>
        <p:sp>
          <p:nvSpPr>
            <p:cNvPr id="33" name="pt33"/>
            <p:cNvSpPr/>
            <p:nvPr/>
          </p:nvSpPr>
          <p:spPr>
            <a:xfrm>
              <a:off x="2779175"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2983006"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2371513"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2957527"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7" name="tx37"/>
            <p:cNvSpPr/>
            <p:nvPr/>
          </p:nvSpPr>
          <p:spPr>
            <a:xfrm>
              <a:off x="560335" y="3767151"/>
              <a:ext cx="55051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Jordan: +8%</a:t>
              </a:r>
            </a:p>
          </p:txBody>
        </p:sp>
        <p:sp>
          <p:nvSpPr>
            <p:cNvPr id="38" name="tx38"/>
            <p:cNvSpPr/>
            <p:nvPr/>
          </p:nvSpPr>
          <p:spPr>
            <a:xfrm>
              <a:off x="560335" y="5239291"/>
              <a:ext cx="53970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Libya: +23%</a:t>
              </a:r>
            </a:p>
          </p:txBody>
        </p:sp>
        <p:sp>
          <p:nvSpPr>
            <p:cNvPr id="39" name="rc39"/>
            <p:cNvSpPr/>
            <p:nvPr/>
          </p:nvSpPr>
          <p:spPr>
            <a:xfrm>
              <a:off x="508103" y="3731329"/>
              <a:ext cx="2809043" cy="1639109"/>
            </a:xfrm>
            <a:prstGeom prst="rect">
              <a:avLst/>
            </a:prstGeom>
            <a:ln w="13550" cap="rnd">
              <a:solidFill>
                <a:srgbClr val="999999">
                  <a:alpha val="100000"/>
                </a:srgbClr>
              </a:solidFill>
              <a:prstDash val="solid"/>
              <a:round/>
            </a:ln>
          </p:spPr>
          <p:txBody>
            <a:bodyPr/>
            <a:lstStyle/>
            <a:p>
              <a:endParaRPr/>
            </a:p>
          </p:txBody>
        </p:sp>
        <p:sp>
          <p:nvSpPr>
            <p:cNvPr id="40" name="pl40"/>
            <p:cNvSpPr/>
            <p:nvPr/>
          </p:nvSpPr>
          <p:spPr>
            <a:xfrm>
              <a:off x="341348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66827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392306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17785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443264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46874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494221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19700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54517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570658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596137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5324402" y="2627323"/>
              <a:ext cx="229309" cy="0"/>
            </a:xfrm>
            <a:custGeom>
              <a:avLst/>
              <a:gdLst/>
              <a:ahLst/>
              <a:cxnLst/>
              <a:rect l="0" t="0" r="0" b="0"/>
              <a:pathLst>
                <a:path w="229309">
                  <a:moveTo>
                    <a:pt x="0" y="0"/>
                  </a:moveTo>
                  <a:lnTo>
                    <a:pt x="229309" y="0"/>
                  </a:lnTo>
                </a:path>
              </a:pathLst>
            </a:custGeom>
            <a:ln w="32521" cap="flat">
              <a:solidFill>
                <a:srgbClr val="BFBFBF">
                  <a:alpha val="100000"/>
                </a:srgbClr>
              </a:solidFill>
              <a:prstDash val="solid"/>
              <a:round/>
            </a:ln>
          </p:spPr>
          <p:txBody>
            <a:bodyPr/>
            <a:lstStyle/>
            <a:p>
              <a:endParaRPr/>
            </a:p>
          </p:txBody>
        </p:sp>
        <p:sp>
          <p:nvSpPr>
            <p:cNvPr id="52" name="pl52"/>
            <p:cNvSpPr/>
            <p:nvPr/>
          </p:nvSpPr>
          <p:spPr>
            <a:xfrm>
              <a:off x="5044134" y="3372373"/>
              <a:ext cx="331225" cy="0"/>
            </a:xfrm>
            <a:custGeom>
              <a:avLst/>
              <a:gdLst/>
              <a:ahLst/>
              <a:cxnLst/>
              <a:rect l="0" t="0" r="0" b="0"/>
              <a:pathLst>
                <a:path w="331225">
                  <a:moveTo>
                    <a:pt x="0" y="0"/>
                  </a:moveTo>
                  <a:lnTo>
                    <a:pt x="331225" y="0"/>
                  </a:lnTo>
                </a:path>
              </a:pathLst>
            </a:custGeom>
            <a:ln w="32521" cap="flat">
              <a:solidFill>
                <a:srgbClr val="BFBFBF">
                  <a:alpha val="100000"/>
                </a:srgbClr>
              </a:solidFill>
              <a:prstDash val="solid"/>
              <a:round/>
            </a:ln>
          </p:spPr>
          <p:txBody>
            <a:bodyPr/>
            <a:lstStyle/>
            <a:p>
              <a:endParaRPr/>
            </a:p>
          </p:txBody>
        </p:sp>
        <p:sp>
          <p:nvSpPr>
            <p:cNvPr id="53" name="pl53"/>
            <p:cNvSpPr/>
            <p:nvPr/>
          </p:nvSpPr>
          <p:spPr>
            <a:xfrm>
              <a:off x="5146050" y="1882273"/>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54" name="pt54"/>
            <p:cNvSpPr/>
            <p:nvPr/>
          </p:nvSpPr>
          <p:spPr>
            <a:xfrm>
              <a:off x="5097272"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5" name="pt55"/>
            <p:cNvSpPr/>
            <p:nvPr/>
          </p:nvSpPr>
          <p:spPr>
            <a:xfrm>
              <a:off x="5301103"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6" name="pt56"/>
            <p:cNvSpPr/>
            <p:nvPr/>
          </p:nvSpPr>
          <p:spPr>
            <a:xfrm>
              <a:off x="5275624"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7" name="pt57"/>
            <p:cNvSpPr/>
            <p:nvPr/>
          </p:nvSpPr>
          <p:spPr>
            <a:xfrm>
              <a:off x="5504934"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8" name="pt58"/>
            <p:cNvSpPr/>
            <p:nvPr/>
          </p:nvSpPr>
          <p:spPr>
            <a:xfrm>
              <a:off x="4995357"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9" name="pt59"/>
            <p:cNvSpPr/>
            <p:nvPr/>
          </p:nvSpPr>
          <p:spPr>
            <a:xfrm>
              <a:off x="5326582"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60" name="tx60"/>
            <p:cNvSpPr/>
            <p:nvPr/>
          </p:nvSpPr>
          <p:spPr>
            <a:xfrm>
              <a:off x="3438967" y="1843590"/>
              <a:ext cx="81638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South Sudan: +8%</a:t>
              </a:r>
            </a:p>
          </p:txBody>
        </p:sp>
        <p:sp>
          <p:nvSpPr>
            <p:cNvPr id="61" name="tx61"/>
            <p:cNvSpPr/>
            <p:nvPr/>
          </p:nvSpPr>
          <p:spPr>
            <a:xfrm>
              <a:off x="3438967" y="2571823"/>
              <a:ext cx="604776"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Ethiopia: +9%</a:t>
              </a:r>
            </a:p>
          </p:txBody>
        </p:sp>
        <p:sp>
          <p:nvSpPr>
            <p:cNvPr id="62" name="tx62"/>
            <p:cNvSpPr/>
            <p:nvPr/>
          </p:nvSpPr>
          <p:spPr>
            <a:xfrm>
              <a:off x="3438967" y="3333690"/>
              <a:ext cx="65894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Somalia: +13%</a:t>
              </a:r>
            </a:p>
          </p:txBody>
        </p:sp>
        <p:sp>
          <p:nvSpPr>
            <p:cNvPr id="63" name="rc63"/>
            <p:cNvSpPr/>
            <p:nvPr/>
          </p:nvSpPr>
          <p:spPr>
            <a:xfrm>
              <a:off x="3386735" y="1807768"/>
              <a:ext cx="2809043" cy="1639109"/>
            </a:xfrm>
            <a:prstGeom prst="rect">
              <a:avLst/>
            </a:prstGeom>
            <a:ln w="13550" cap="rnd">
              <a:solidFill>
                <a:srgbClr val="999999">
                  <a:alpha val="100000"/>
                </a:srgbClr>
              </a:solidFill>
              <a:prstDash val="solid"/>
              <a:round/>
            </a:ln>
          </p:spPr>
          <p:txBody>
            <a:bodyPr/>
            <a:lstStyle/>
            <a:p>
              <a:endParaRPr/>
            </a:p>
          </p:txBody>
        </p:sp>
        <p:sp>
          <p:nvSpPr>
            <p:cNvPr id="64" name="pl64"/>
            <p:cNvSpPr/>
            <p:nvPr/>
          </p:nvSpPr>
          <p:spPr>
            <a:xfrm>
              <a:off x="341348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366827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392306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417785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443264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46874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494221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9700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4517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70658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96137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47965" y="5083063"/>
              <a:ext cx="356703" cy="0"/>
            </a:xfrm>
            <a:custGeom>
              <a:avLst/>
              <a:gdLst/>
              <a:ahLst/>
              <a:cxnLst/>
              <a:rect l="0" t="0" r="0" b="0"/>
              <a:pathLst>
                <a:path w="356703">
                  <a:moveTo>
                    <a:pt x="0" y="0"/>
                  </a:moveTo>
                  <a:lnTo>
                    <a:pt x="356703" y="0"/>
                  </a:lnTo>
                </a:path>
              </a:pathLst>
            </a:custGeom>
            <a:ln w="32521" cap="flat">
              <a:solidFill>
                <a:srgbClr val="BFBFBF">
                  <a:alpha val="100000"/>
                </a:srgbClr>
              </a:solidFill>
              <a:prstDash val="solid"/>
              <a:round/>
            </a:ln>
          </p:spPr>
          <p:txBody>
            <a:bodyPr/>
            <a:lstStyle/>
            <a:p>
              <a:endParaRPr/>
            </a:p>
          </p:txBody>
        </p:sp>
        <p:sp>
          <p:nvSpPr>
            <p:cNvPr id="76" name="pl76"/>
            <p:cNvSpPr/>
            <p:nvPr/>
          </p:nvSpPr>
          <p:spPr>
            <a:xfrm>
              <a:off x="4687430" y="4444448"/>
              <a:ext cx="229309" cy="0"/>
            </a:xfrm>
            <a:custGeom>
              <a:avLst/>
              <a:gdLst/>
              <a:ahLst/>
              <a:cxnLst/>
              <a:rect l="0" t="0" r="0" b="0"/>
              <a:pathLst>
                <a:path w="229309">
                  <a:moveTo>
                    <a:pt x="0" y="0"/>
                  </a:moveTo>
                  <a:lnTo>
                    <a:pt x="229309" y="0"/>
                  </a:lnTo>
                </a:path>
              </a:pathLst>
            </a:custGeom>
            <a:ln w="32521" cap="flat">
              <a:solidFill>
                <a:srgbClr val="BFBFBF">
                  <a:alpha val="100000"/>
                </a:srgbClr>
              </a:solidFill>
              <a:prstDash val="solid"/>
              <a:round/>
            </a:ln>
          </p:spPr>
          <p:txBody>
            <a:bodyPr/>
            <a:lstStyle/>
            <a:p>
              <a:endParaRPr/>
            </a:p>
          </p:txBody>
        </p:sp>
        <p:sp>
          <p:nvSpPr>
            <p:cNvPr id="77" name="pl77"/>
            <p:cNvSpPr/>
            <p:nvPr/>
          </p:nvSpPr>
          <p:spPr>
            <a:xfrm>
              <a:off x="5171529" y="5295934"/>
              <a:ext cx="433140" cy="0"/>
            </a:xfrm>
            <a:custGeom>
              <a:avLst/>
              <a:gdLst/>
              <a:ahLst/>
              <a:cxnLst/>
              <a:rect l="0" t="0" r="0" b="0"/>
              <a:pathLst>
                <a:path w="433140">
                  <a:moveTo>
                    <a:pt x="0" y="0"/>
                  </a:moveTo>
                  <a:lnTo>
                    <a:pt x="433140" y="0"/>
                  </a:lnTo>
                </a:path>
              </a:pathLst>
            </a:custGeom>
            <a:ln w="32521" cap="flat">
              <a:solidFill>
                <a:srgbClr val="BFBFBF">
                  <a:alpha val="100000"/>
                </a:srgbClr>
              </a:solidFill>
              <a:prstDash val="solid"/>
              <a:round/>
            </a:ln>
          </p:spPr>
          <p:txBody>
            <a:bodyPr/>
            <a:lstStyle/>
            <a:p>
              <a:endParaRPr/>
            </a:p>
          </p:txBody>
        </p:sp>
        <p:sp>
          <p:nvSpPr>
            <p:cNvPr id="78" name="pl78"/>
            <p:cNvSpPr/>
            <p:nvPr/>
          </p:nvSpPr>
          <p:spPr>
            <a:xfrm>
              <a:off x="5502754" y="4657320"/>
              <a:ext cx="280267" cy="0"/>
            </a:xfrm>
            <a:custGeom>
              <a:avLst/>
              <a:gdLst/>
              <a:ahLst/>
              <a:cxnLst/>
              <a:rect l="0" t="0" r="0" b="0"/>
              <a:pathLst>
                <a:path w="280267">
                  <a:moveTo>
                    <a:pt x="0" y="0"/>
                  </a:moveTo>
                  <a:lnTo>
                    <a:pt x="280267" y="0"/>
                  </a:lnTo>
                </a:path>
              </a:pathLst>
            </a:custGeom>
            <a:ln w="32521" cap="flat">
              <a:solidFill>
                <a:srgbClr val="BFBFBF">
                  <a:alpha val="100000"/>
                </a:srgbClr>
              </a:solidFill>
              <a:prstDash val="solid"/>
              <a:round/>
            </a:ln>
          </p:spPr>
          <p:txBody>
            <a:bodyPr/>
            <a:lstStyle/>
            <a:p>
              <a:endParaRPr/>
            </a:p>
          </p:txBody>
        </p:sp>
        <p:sp>
          <p:nvSpPr>
            <p:cNvPr id="79" name="pl79"/>
            <p:cNvSpPr/>
            <p:nvPr/>
          </p:nvSpPr>
          <p:spPr>
            <a:xfrm>
              <a:off x="5375359" y="3805834"/>
              <a:ext cx="178351" cy="0"/>
            </a:xfrm>
            <a:custGeom>
              <a:avLst/>
              <a:gdLst/>
              <a:ahLst/>
              <a:cxnLst/>
              <a:rect l="0" t="0" r="0" b="0"/>
              <a:pathLst>
                <a:path w="178351">
                  <a:moveTo>
                    <a:pt x="0" y="0"/>
                  </a:moveTo>
                  <a:lnTo>
                    <a:pt x="178351" y="0"/>
                  </a:lnTo>
                </a:path>
              </a:pathLst>
            </a:custGeom>
            <a:ln w="32521" cap="flat">
              <a:solidFill>
                <a:srgbClr val="BFBFBF">
                  <a:alpha val="100000"/>
                </a:srgbClr>
              </a:solidFill>
              <a:prstDash val="solid"/>
              <a:round/>
            </a:ln>
          </p:spPr>
          <p:txBody>
            <a:bodyPr/>
            <a:lstStyle/>
            <a:p>
              <a:endParaRPr/>
            </a:p>
          </p:txBody>
        </p:sp>
        <p:sp>
          <p:nvSpPr>
            <p:cNvPr id="80" name="pl80"/>
            <p:cNvSpPr/>
            <p:nvPr/>
          </p:nvSpPr>
          <p:spPr>
            <a:xfrm>
              <a:off x="5120571" y="4870191"/>
              <a:ext cx="280267" cy="0"/>
            </a:xfrm>
            <a:custGeom>
              <a:avLst/>
              <a:gdLst/>
              <a:ahLst/>
              <a:cxnLst/>
              <a:rect l="0" t="0" r="0" b="0"/>
              <a:pathLst>
                <a:path w="280267">
                  <a:moveTo>
                    <a:pt x="0" y="0"/>
                  </a:moveTo>
                  <a:lnTo>
                    <a:pt x="280267" y="0"/>
                  </a:lnTo>
                </a:path>
              </a:pathLst>
            </a:custGeom>
            <a:ln w="32521" cap="flat">
              <a:solidFill>
                <a:srgbClr val="BFBFBF">
                  <a:alpha val="100000"/>
                </a:srgbClr>
              </a:solidFill>
              <a:prstDash val="solid"/>
              <a:round/>
            </a:ln>
          </p:spPr>
          <p:txBody>
            <a:bodyPr/>
            <a:lstStyle/>
            <a:p>
              <a:endParaRPr/>
            </a:p>
          </p:txBody>
        </p:sp>
        <p:sp>
          <p:nvSpPr>
            <p:cNvPr id="81" name="pl81"/>
            <p:cNvSpPr/>
            <p:nvPr/>
          </p:nvSpPr>
          <p:spPr>
            <a:xfrm>
              <a:off x="5502754" y="4231577"/>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82" name="pl82"/>
            <p:cNvSpPr/>
            <p:nvPr/>
          </p:nvSpPr>
          <p:spPr>
            <a:xfrm>
              <a:off x="5655627" y="4018706"/>
              <a:ext cx="178351" cy="0"/>
            </a:xfrm>
            <a:custGeom>
              <a:avLst/>
              <a:gdLst/>
              <a:ahLst/>
              <a:cxnLst/>
              <a:rect l="0" t="0" r="0" b="0"/>
              <a:pathLst>
                <a:path w="178351">
                  <a:moveTo>
                    <a:pt x="0" y="0"/>
                  </a:moveTo>
                  <a:lnTo>
                    <a:pt x="178351" y="0"/>
                  </a:lnTo>
                </a:path>
              </a:pathLst>
            </a:custGeom>
            <a:ln w="32521" cap="flat">
              <a:solidFill>
                <a:srgbClr val="BFBFBF">
                  <a:alpha val="100000"/>
                </a:srgbClr>
              </a:solidFill>
              <a:prstDash val="solid"/>
              <a:round/>
            </a:ln>
          </p:spPr>
          <p:txBody>
            <a:bodyPr/>
            <a:lstStyle/>
            <a:p>
              <a:endParaRPr/>
            </a:p>
          </p:txBody>
        </p:sp>
        <p:sp>
          <p:nvSpPr>
            <p:cNvPr id="83" name="pt83"/>
            <p:cNvSpPr/>
            <p:nvPr/>
          </p:nvSpPr>
          <p:spPr>
            <a:xfrm>
              <a:off x="5326582"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5504934"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5606849" y="396992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5785201" y="396992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5453976" y="418280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5657807" y="41828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4638653" y="439567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4867963" y="43956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5453976" y="460854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5734244" y="460854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5071794" y="482141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5352061" y="482141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5199188" y="503428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5555892" y="50342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5122751"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5555892"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9" name="tx99"/>
            <p:cNvSpPr/>
            <p:nvPr/>
          </p:nvSpPr>
          <p:spPr>
            <a:xfrm>
              <a:off x="3438967" y="3750335"/>
              <a:ext cx="1033240"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Equatorial Guinea: +7%</a:t>
              </a:r>
            </a:p>
          </p:txBody>
        </p:sp>
        <p:sp>
          <p:nvSpPr>
            <p:cNvPr id="100" name="tx100"/>
            <p:cNvSpPr/>
            <p:nvPr/>
          </p:nvSpPr>
          <p:spPr>
            <a:xfrm>
              <a:off x="3438967" y="3980023"/>
              <a:ext cx="70772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Mauritania: +7%</a:t>
              </a:r>
            </a:p>
          </p:txBody>
        </p:sp>
        <p:sp>
          <p:nvSpPr>
            <p:cNvPr id="101" name="tx101"/>
            <p:cNvSpPr/>
            <p:nvPr/>
          </p:nvSpPr>
          <p:spPr>
            <a:xfrm>
              <a:off x="3438967" y="4192894"/>
              <a:ext cx="43108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Mali: +8%</a:t>
              </a:r>
            </a:p>
          </p:txBody>
        </p:sp>
        <p:sp>
          <p:nvSpPr>
            <p:cNvPr id="102" name="tx102"/>
            <p:cNvSpPr/>
            <p:nvPr/>
          </p:nvSpPr>
          <p:spPr>
            <a:xfrm>
              <a:off x="3438967" y="4405766"/>
              <a:ext cx="45819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CAR: +9%</a:t>
              </a:r>
            </a:p>
          </p:txBody>
        </p:sp>
        <p:sp>
          <p:nvSpPr>
            <p:cNvPr id="103" name="tx103"/>
            <p:cNvSpPr/>
            <p:nvPr/>
          </p:nvSpPr>
          <p:spPr>
            <a:xfrm>
              <a:off x="3438967" y="4600677"/>
              <a:ext cx="593962"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Congo: +11%</a:t>
              </a:r>
            </a:p>
          </p:txBody>
        </p:sp>
        <p:sp>
          <p:nvSpPr>
            <p:cNvPr id="104" name="tx104"/>
            <p:cNvSpPr/>
            <p:nvPr/>
          </p:nvSpPr>
          <p:spPr>
            <a:xfrm>
              <a:off x="3438967" y="4831508"/>
              <a:ext cx="62106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Guinea: +11%</a:t>
              </a:r>
            </a:p>
          </p:txBody>
        </p:sp>
        <p:sp>
          <p:nvSpPr>
            <p:cNvPr id="105" name="tx105"/>
            <p:cNvSpPr/>
            <p:nvPr/>
          </p:nvSpPr>
          <p:spPr>
            <a:xfrm>
              <a:off x="3438967" y="5044380"/>
              <a:ext cx="76198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Cameroon: +14%</a:t>
              </a:r>
            </a:p>
          </p:txBody>
        </p:sp>
        <p:sp>
          <p:nvSpPr>
            <p:cNvPr id="106" name="tx106"/>
            <p:cNvSpPr/>
            <p:nvPr/>
          </p:nvSpPr>
          <p:spPr>
            <a:xfrm>
              <a:off x="3438967" y="5257251"/>
              <a:ext cx="53970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Chad: +17%</a:t>
              </a:r>
            </a:p>
          </p:txBody>
        </p:sp>
        <p:sp>
          <p:nvSpPr>
            <p:cNvPr id="107" name="rc107"/>
            <p:cNvSpPr/>
            <p:nvPr/>
          </p:nvSpPr>
          <p:spPr>
            <a:xfrm>
              <a:off x="3386735" y="3731329"/>
              <a:ext cx="2809043" cy="1639109"/>
            </a:xfrm>
            <a:prstGeom prst="rect">
              <a:avLst/>
            </a:prstGeom>
            <a:ln w="13550" cap="rnd">
              <a:solidFill>
                <a:srgbClr val="999999">
                  <a:alpha val="100000"/>
                </a:srgbClr>
              </a:solidFill>
              <a:prstDash val="solid"/>
              <a:round/>
            </a:ln>
          </p:spPr>
          <p:txBody>
            <a:bodyPr/>
            <a:lstStyle/>
            <a:p>
              <a:endParaRPr/>
            </a:p>
          </p:txBody>
        </p:sp>
        <p:sp>
          <p:nvSpPr>
            <p:cNvPr id="108" name="pl108"/>
            <p:cNvSpPr/>
            <p:nvPr/>
          </p:nvSpPr>
          <p:spPr>
            <a:xfrm>
              <a:off x="629212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654690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680169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705648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31127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56606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82085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807564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833042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858521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884000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8610695" y="2627323"/>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120" name="pl120"/>
            <p:cNvSpPr/>
            <p:nvPr/>
          </p:nvSpPr>
          <p:spPr>
            <a:xfrm>
              <a:off x="8304949" y="3372373"/>
              <a:ext cx="484098" cy="0"/>
            </a:xfrm>
            <a:custGeom>
              <a:avLst/>
              <a:gdLst/>
              <a:ahLst/>
              <a:cxnLst/>
              <a:rect l="0" t="0" r="0" b="0"/>
              <a:pathLst>
                <a:path w="484098">
                  <a:moveTo>
                    <a:pt x="0" y="0"/>
                  </a:moveTo>
                  <a:lnTo>
                    <a:pt x="484098" y="0"/>
                  </a:lnTo>
                </a:path>
              </a:pathLst>
            </a:custGeom>
            <a:ln w="32521" cap="flat">
              <a:solidFill>
                <a:srgbClr val="BFBFBF">
                  <a:alpha val="100000"/>
                </a:srgbClr>
              </a:solidFill>
              <a:prstDash val="solid"/>
              <a:round/>
            </a:ln>
          </p:spPr>
          <p:txBody>
            <a:bodyPr/>
            <a:lstStyle/>
            <a:p>
              <a:endParaRPr/>
            </a:p>
          </p:txBody>
        </p:sp>
        <p:sp>
          <p:nvSpPr>
            <p:cNvPr id="121" name="pl121"/>
            <p:cNvSpPr/>
            <p:nvPr/>
          </p:nvSpPr>
          <p:spPr>
            <a:xfrm>
              <a:off x="8661653" y="1882273"/>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22" name="pt122"/>
            <p:cNvSpPr/>
            <p:nvPr/>
          </p:nvSpPr>
          <p:spPr>
            <a:xfrm>
              <a:off x="8612876"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8765749"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8561918"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8765749"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8256172"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8740270"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28" name="tx128"/>
            <p:cNvSpPr/>
            <p:nvPr/>
          </p:nvSpPr>
          <p:spPr>
            <a:xfrm>
              <a:off x="6317599" y="1825630"/>
              <a:ext cx="1152575"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Trinidad and Tobago: +6%</a:t>
              </a:r>
            </a:p>
          </p:txBody>
        </p:sp>
        <p:sp>
          <p:nvSpPr>
            <p:cNvPr id="129" name="tx129"/>
            <p:cNvSpPr/>
            <p:nvPr/>
          </p:nvSpPr>
          <p:spPr>
            <a:xfrm>
              <a:off x="6317599" y="2588640"/>
              <a:ext cx="664372"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Bahamas: +8%</a:t>
              </a:r>
            </a:p>
          </p:txBody>
        </p:sp>
        <p:sp>
          <p:nvSpPr>
            <p:cNvPr id="130" name="tx130"/>
            <p:cNvSpPr/>
            <p:nvPr/>
          </p:nvSpPr>
          <p:spPr>
            <a:xfrm>
              <a:off x="6317599" y="3333690"/>
              <a:ext cx="55042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Brazil: +19%</a:t>
              </a:r>
            </a:p>
          </p:txBody>
        </p:sp>
        <p:sp>
          <p:nvSpPr>
            <p:cNvPr id="131" name="rc131"/>
            <p:cNvSpPr/>
            <p:nvPr/>
          </p:nvSpPr>
          <p:spPr>
            <a:xfrm>
              <a:off x="6265367" y="1807768"/>
              <a:ext cx="2809043" cy="1639109"/>
            </a:xfrm>
            <a:prstGeom prst="rect">
              <a:avLst/>
            </a:prstGeom>
            <a:ln w="13550" cap="rnd">
              <a:solidFill>
                <a:srgbClr val="999999">
                  <a:alpha val="100000"/>
                </a:srgbClr>
              </a:solidFill>
              <a:prstDash val="solid"/>
              <a:round/>
            </a:ln>
          </p:spPr>
          <p:txBody>
            <a:bodyPr/>
            <a:lstStyle/>
            <a:p>
              <a:endParaRPr/>
            </a:p>
          </p:txBody>
        </p:sp>
        <p:sp>
          <p:nvSpPr>
            <p:cNvPr id="132" name="rc132"/>
            <p:cNvSpPr/>
            <p:nvPr/>
          </p:nvSpPr>
          <p:spPr>
            <a:xfrm>
              <a:off x="508103" y="3516467"/>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3" name="tx133"/>
            <p:cNvSpPr/>
            <p:nvPr/>
          </p:nvSpPr>
          <p:spPr>
            <a:xfrm>
              <a:off x="1460755" y="3559014"/>
              <a:ext cx="9037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(n=2, 10%)</a:t>
              </a:r>
            </a:p>
          </p:txBody>
        </p:sp>
        <p:sp>
          <p:nvSpPr>
            <p:cNvPr id="134" name="rc134"/>
            <p:cNvSpPr/>
            <p:nvPr/>
          </p:nvSpPr>
          <p:spPr>
            <a:xfrm>
              <a:off x="3386735" y="3516467"/>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5" name="tx135"/>
            <p:cNvSpPr/>
            <p:nvPr/>
          </p:nvSpPr>
          <p:spPr>
            <a:xfrm>
              <a:off x="4330110" y="3559014"/>
              <a:ext cx="9222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(n=8, 33%)</a:t>
              </a:r>
            </a:p>
          </p:txBody>
        </p:sp>
        <p:sp>
          <p:nvSpPr>
            <p:cNvPr id="136" name="rc136"/>
            <p:cNvSpPr/>
            <p:nvPr/>
          </p:nvSpPr>
          <p:spPr>
            <a:xfrm>
              <a:off x="508103"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7" name="tx137"/>
            <p:cNvSpPr/>
            <p:nvPr/>
          </p:nvSpPr>
          <p:spPr>
            <a:xfrm>
              <a:off x="1498027" y="1635452"/>
              <a:ext cx="829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(n=1, 5%)</a:t>
              </a:r>
            </a:p>
          </p:txBody>
        </p:sp>
        <p:sp>
          <p:nvSpPr>
            <p:cNvPr id="138" name="rc138"/>
            <p:cNvSpPr/>
            <p:nvPr/>
          </p:nvSpPr>
          <p:spPr>
            <a:xfrm>
              <a:off x="3386735"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39" name="tx139"/>
            <p:cNvSpPr/>
            <p:nvPr/>
          </p:nvSpPr>
          <p:spPr>
            <a:xfrm>
              <a:off x="4348664"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(n=3, 14%)</a:t>
              </a:r>
            </a:p>
          </p:txBody>
        </p:sp>
        <p:sp>
          <p:nvSpPr>
            <p:cNvPr id="140" name="rc140"/>
            <p:cNvSpPr/>
            <p:nvPr/>
          </p:nvSpPr>
          <p:spPr>
            <a:xfrm>
              <a:off x="6265367"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41" name="tx141"/>
            <p:cNvSpPr/>
            <p:nvPr/>
          </p:nvSpPr>
          <p:spPr>
            <a:xfrm>
              <a:off x="7261485" y="1635452"/>
              <a:ext cx="81680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(n=3, 9%)</a:t>
              </a:r>
            </a:p>
          </p:txBody>
        </p:sp>
        <p:sp>
          <p:nvSpPr>
            <p:cNvPr id="142" name="pl142"/>
            <p:cNvSpPr/>
            <p:nvPr/>
          </p:nvSpPr>
          <p:spPr>
            <a:xfrm>
              <a:off x="508103" y="5370439"/>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143" name="pl143"/>
            <p:cNvSpPr/>
            <p:nvPr/>
          </p:nvSpPr>
          <p:spPr>
            <a:xfrm>
              <a:off x="53485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4" name="pl144"/>
            <p:cNvSpPr/>
            <p:nvPr/>
          </p:nvSpPr>
          <p:spPr>
            <a:xfrm>
              <a:off x="78964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5" name="pl145"/>
            <p:cNvSpPr/>
            <p:nvPr/>
          </p:nvSpPr>
          <p:spPr>
            <a:xfrm>
              <a:off x="104443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6" name="pl146"/>
            <p:cNvSpPr/>
            <p:nvPr/>
          </p:nvSpPr>
          <p:spPr>
            <a:xfrm>
              <a:off x="129922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7" name="pl147"/>
            <p:cNvSpPr/>
            <p:nvPr/>
          </p:nvSpPr>
          <p:spPr>
            <a:xfrm>
              <a:off x="155401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8" name="pl148"/>
            <p:cNvSpPr/>
            <p:nvPr/>
          </p:nvSpPr>
          <p:spPr>
            <a:xfrm>
              <a:off x="180879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49" name="pl149"/>
            <p:cNvSpPr/>
            <p:nvPr/>
          </p:nvSpPr>
          <p:spPr>
            <a:xfrm>
              <a:off x="206358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0" name="pl150"/>
            <p:cNvSpPr/>
            <p:nvPr/>
          </p:nvSpPr>
          <p:spPr>
            <a:xfrm>
              <a:off x="231837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1" name="pl151"/>
            <p:cNvSpPr/>
            <p:nvPr/>
          </p:nvSpPr>
          <p:spPr>
            <a:xfrm>
              <a:off x="25731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2" name="pl152"/>
            <p:cNvSpPr/>
            <p:nvPr/>
          </p:nvSpPr>
          <p:spPr>
            <a:xfrm>
              <a:off x="282795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3" name="pl153"/>
            <p:cNvSpPr/>
            <p:nvPr/>
          </p:nvSpPr>
          <p:spPr>
            <a:xfrm>
              <a:off x="308274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54" name="tx154"/>
            <p:cNvSpPr/>
            <p:nvPr/>
          </p:nvSpPr>
          <p:spPr>
            <a:xfrm rot="-5400000">
              <a:off x="502932"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55" name="tx155"/>
            <p:cNvSpPr/>
            <p:nvPr/>
          </p:nvSpPr>
          <p:spPr>
            <a:xfrm rot="-5400000">
              <a:off x="72664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56" name="tx156"/>
            <p:cNvSpPr/>
            <p:nvPr/>
          </p:nvSpPr>
          <p:spPr>
            <a:xfrm rot="-5400000">
              <a:off x="98143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57" name="tx157"/>
            <p:cNvSpPr/>
            <p:nvPr/>
          </p:nvSpPr>
          <p:spPr>
            <a:xfrm rot="-5400000">
              <a:off x="1236192"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58" name="tx158"/>
            <p:cNvSpPr/>
            <p:nvPr/>
          </p:nvSpPr>
          <p:spPr>
            <a:xfrm rot="-5400000">
              <a:off x="149100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rot="-5400000">
              <a:off x="174579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60" name="tx160"/>
            <p:cNvSpPr/>
            <p:nvPr/>
          </p:nvSpPr>
          <p:spPr>
            <a:xfrm rot="-5400000">
              <a:off x="200058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61" name="tx161"/>
            <p:cNvSpPr/>
            <p:nvPr/>
          </p:nvSpPr>
          <p:spPr>
            <a:xfrm rot="-5400000">
              <a:off x="225537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162" name="tx162"/>
            <p:cNvSpPr/>
            <p:nvPr/>
          </p:nvSpPr>
          <p:spPr>
            <a:xfrm rot="-5400000">
              <a:off x="251016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63" name="tx163"/>
            <p:cNvSpPr/>
            <p:nvPr/>
          </p:nvSpPr>
          <p:spPr>
            <a:xfrm rot="-5400000">
              <a:off x="276495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164" name="tx164"/>
            <p:cNvSpPr/>
            <p:nvPr/>
          </p:nvSpPr>
          <p:spPr>
            <a:xfrm rot="-5400000">
              <a:off x="2988661"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65" name="pl165"/>
            <p:cNvSpPr/>
            <p:nvPr/>
          </p:nvSpPr>
          <p:spPr>
            <a:xfrm>
              <a:off x="3386735" y="5370439"/>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166" name="pl166"/>
            <p:cNvSpPr/>
            <p:nvPr/>
          </p:nvSpPr>
          <p:spPr>
            <a:xfrm>
              <a:off x="341348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7" name="pl167"/>
            <p:cNvSpPr/>
            <p:nvPr/>
          </p:nvSpPr>
          <p:spPr>
            <a:xfrm>
              <a:off x="366827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8" name="pl168"/>
            <p:cNvSpPr/>
            <p:nvPr/>
          </p:nvSpPr>
          <p:spPr>
            <a:xfrm>
              <a:off x="392306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69" name="pl169"/>
            <p:cNvSpPr/>
            <p:nvPr/>
          </p:nvSpPr>
          <p:spPr>
            <a:xfrm>
              <a:off x="417785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0" name="pl170"/>
            <p:cNvSpPr/>
            <p:nvPr/>
          </p:nvSpPr>
          <p:spPr>
            <a:xfrm>
              <a:off x="443264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1" name="pl171"/>
            <p:cNvSpPr/>
            <p:nvPr/>
          </p:nvSpPr>
          <p:spPr>
            <a:xfrm>
              <a:off x="46874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2" name="pl172"/>
            <p:cNvSpPr/>
            <p:nvPr/>
          </p:nvSpPr>
          <p:spPr>
            <a:xfrm>
              <a:off x="494221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3" name="pl173"/>
            <p:cNvSpPr/>
            <p:nvPr/>
          </p:nvSpPr>
          <p:spPr>
            <a:xfrm>
              <a:off x="519700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4" name="pl174"/>
            <p:cNvSpPr/>
            <p:nvPr/>
          </p:nvSpPr>
          <p:spPr>
            <a:xfrm>
              <a:off x="54517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5" name="pl175"/>
            <p:cNvSpPr/>
            <p:nvPr/>
          </p:nvSpPr>
          <p:spPr>
            <a:xfrm>
              <a:off x="570658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6" name="pl176"/>
            <p:cNvSpPr/>
            <p:nvPr/>
          </p:nvSpPr>
          <p:spPr>
            <a:xfrm>
              <a:off x="596137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7" name="tx177"/>
            <p:cNvSpPr/>
            <p:nvPr/>
          </p:nvSpPr>
          <p:spPr>
            <a:xfrm rot="-5400000">
              <a:off x="3381564"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8" name="tx178"/>
            <p:cNvSpPr/>
            <p:nvPr/>
          </p:nvSpPr>
          <p:spPr>
            <a:xfrm rot="-5400000">
              <a:off x="360527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79" name="tx179"/>
            <p:cNvSpPr/>
            <p:nvPr/>
          </p:nvSpPr>
          <p:spPr>
            <a:xfrm rot="-5400000">
              <a:off x="386006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rot="-5400000">
              <a:off x="4114825"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81" name="tx181"/>
            <p:cNvSpPr/>
            <p:nvPr/>
          </p:nvSpPr>
          <p:spPr>
            <a:xfrm rot="-5400000">
              <a:off x="436964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2" name="tx182"/>
            <p:cNvSpPr/>
            <p:nvPr/>
          </p:nvSpPr>
          <p:spPr>
            <a:xfrm rot="-5400000">
              <a:off x="462442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83" name="tx183"/>
            <p:cNvSpPr/>
            <p:nvPr/>
          </p:nvSpPr>
          <p:spPr>
            <a:xfrm rot="-5400000">
              <a:off x="487921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4" name="tx184"/>
            <p:cNvSpPr/>
            <p:nvPr/>
          </p:nvSpPr>
          <p:spPr>
            <a:xfrm rot="-5400000">
              <a:off x="513400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185" name="tx185"/>
            <p:cNvSpPr/>
            <p:nvPr/>
          </p:nvSpPr>
          <p:spPr>
            <a:xfrm rot="-5400000">
              <a:off x="538879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86" name="tx186"/>
            <p:cNvSpPr/>
            <p:nvPr/>
          </p:nvSpPr>
          <p:spPr>
            <a:xfrm rot="-5400000">
              <a:off x="564358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187" name="tx187"/>
            <p:cNvSpPr/>
            <p:nvPr/>
          </p:nvSpPr>
          <p:spPr>
            <a:xfrm rot="-5400000">
              <a:off x="5867294"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88" name="pl188"/>
            <p:cNvSpPr/>
            <p:nvPr/>
          </p:nvSpPr>
          <p:spPr>
            <a:xfrm>
              <a:off x="6265367" y="3446878"/>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6292120"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6546909"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pl191"/>
            <p:cNvSpPr/>
            <p:nvPr/>
          </p:nvSpPr>
          <p:spPr>
            <a:xfrm>
              <a:off x="6801697"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7056486"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7311274"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7566063"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7820851"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8075640"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8330428"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8585217"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8840005" y="3446878"/>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tx200"/>
            <p:cNvSpPr/>
            <p:nvPr/>
          </p:nvSpPr>
          <p:spPr>
            <a:xfrm rot="-5400000">
              <a:off x="6260196" y="358110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1" name="tx201"/>
            <p:cNvSpPr/>
            <p:nvPr/>
          </p:nvSpPr>
          <p:spPr>
            <a:xfrm rot="-5400000">
              <a:off x="6483907"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02" name="tx202"/>
            <p:cNvSpPr/>
            <p:nvPr/>
          </p:nvSpPr>
          <p:spPr>
            <a:xfrm rot="-5400000">
              <a:off x="6738696"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3" name="tx203"/>
            <p:cNvSpPr/>
            <p:nvPr/>
          </p:nvSpPr>
          <p:spPr>
            <a:xfrm rot="-5400000">
              <a:off x="6993457" y="3581074"/>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04" name="tx204"/>
            <p:cNvSpPr/>
            <p:nvPr/>
          </p:nvSpPr>
          <p:spPr>
            <a:xfrm rot="-5400000">
              <a:off x="7248273"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rot="-5400000">
              <a:off x="7503061"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06" name="tx206"/>
            <p:cNvSpPr/>
            <p:nvPr/>
          </p:nvSpPr>
          <p:spPr>
            <a:xfrm rot="-5400000">
              <a:off x="7757850"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7" name="tx207"/>
            <p:cNvSpPr/>
            <p:nvPr/>
          </p:nvSpPr>
          <p:spPr>
            <a:xfrm rot="-5400000">
              <a:off x="8012638"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08" name="tx208"/>
            <p:cNvSpPr/>
            <p:nvPr/>
          </p:nvSpPr>
          <p:spPr>
            <a:xfrm rot="-5400000">
              <a:off x="8267427"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rot="-5400000">
              <a:off x="8522215" y="35811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10" name="tx210"/>
            <p:cNvSpPr/>
            <p:nvPr/>
          </p:nvSpPr>
          <p:spPr>
            <a:xfrm rot="-5400000">
              <a:off x="8745926" y="358110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1" name="pt211"/>
            <p:cNvSpPr/>
            <p:nvPr/>
          </p:nvSpPr>
          <p:spPr>
            <a:xfrm>
              <a:off x="4314540" y="60726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4921797" y="60726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3" name="tx213"/>
            <p:cNvSpPr/>
            <p:nvPr/>
          </p:nvSpPr>
          <p:spPr>
            <a:xfrm>
              <a:off x="4542634"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14" name="tx214"/>
            <p:cNvSpPr/>
            <p:nvPr/>
          </p:nvSpPr>
          <p:spPr>
            <a:xfrm>
              <a:off x="5149891"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15" name="tx215"/>
            <p:cNvSpPr/>
            <p:nvPr/>
          </p:nvSpPr>
          <p:spPr>
            <a:xfrm>
              <a:off x="508103" y="1330710"/>
              <a:ext cx="693782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DTP1 coverage increase of &gt;5 percentage points compared to 2019, by region</a:t>
              </a:r>
            </a:p>
          </p:txBody>
        </p:sp>
        <p:sp>
          <p:nvSpPr>
            <p:cNvPr id="216" name="tx216"/>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7" name="tx217"/>
            <p:cNvSpPr/>
            <p:nvPr/>
          </p:nvSpPr>
          <p:spPr>
            <a:xfrm>
              <a:off x="3573232" y="6466154"/>
              <a:ext cx="55011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Notes: Chart titles display the number and percentage of countries with coverage increase &gt;5pp in each region.</a:t>
              </a:r>
            </a:p>
          </p:txBody>
        </p:sp>
        <p:sp>
          <p:nvSpPr>
            <p:cNvPr id="218" name="tx218"/>
            <p:cNvSpPr/>
            <p:nvPr/>
          </p:nvSpPr>
          <p:spPr>
            <a:xfrm>
              <a:off x="2850830" y="6586855"/>
              <a:ext cx="62235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countries in each region: EAPR (N=27), ECAR (N=21), ESAR (N=21), LACR (N=33), MENA (N=20), and WCAR (N=24).</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22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17 countries saw large gains in DTP1 coverage, with Ukraine, Trinidad and Tobago, Equatorial Guinea, and Mauritania among those with the largest improvements.</a:t>
            </a:r>
          </a:p>
        </p:txBody>
      </p:sp>
      <p:grpSp>
        <p:nvGrpSpPr>
          <p:cNvPr id="221" name="Group 220"/>
          <p:cNvGrpSpPr/>
          <p:nvPr/>
        </p:nvGrpSpPr>
        <p:grpSpPr>
          <a:xfrm>
            <a:off x="292608" y="1005840"/>
            <a:ext cx="8595360" cy="28575"/>
            <a:chOff x="292608" y="1005840"/>
            <a:chExt cx="8595360" cy="28575"/>
          </a:xfrm>
        </p:grpSpPr>
        <p:sp>
          <p:nvSpPr>
            <p:cNvPr id="2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402890"/>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511756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4832236"/>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54690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4261582"/>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3976254"/>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369092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3405600"/>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312027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7675" y="2834946"/>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07675" y="2549618"/>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7675" y="226429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7675" y="1978964"/>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9459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068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677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286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7895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504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833" y="1978964"/>
              <a:ext cx="230451" cy="0"/>
            </a:xfrm>
            <a:custGeom>
              <a:avLst/>
              <a:gdLst/>
              <a:ahLst/>
              <a:cxnLst/>
              <a:rect l="0" t="0" r="0" b="0"/>
              <a:pathLst>
                <a:path w="230451">
                  <a:moveTo>
                    <a:pt x="0" y="0"/>
                  </a:moveTo>
                  <a:lnTo>
                    <a:pt x="230451"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3259522" y="2264291"/>
              <a:ext cx="230451" cy="0"/>
            </a:xfrm>
            <a:custGeom>
              <a:avLst/>
              <a:gdLst/>
              <a:ahLst/>
              <a:cxnLst/>
              <a:rect l="0" t="0" r="0" b="0"/>
              <a:pathLst>
                <a:path w="230451">
                  <a:moveTo>
                    <a:pt x="0" y="0"/>
                  </a:moveTo>
                  <a:lnTo>
                    <a:pt x="230451"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489974" y="2549618"/>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4020014" y="2834946"/>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858698" y="3120273"/>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4043059" y="3405600"/>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3789562" y="3690927"/>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881743" y="3976254"/>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4089149" y="4261582"/>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3789562" y="4546909"/>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3674336" y="4832236"/>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3904788" y="5117563"/>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3835652" y="5402890"/>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36" name="pt36"/>
            <p:cNvSpPr/>
            <p:nvPr/>
          </p:nvSpPr>
          <p:spPr>
            <a:xfrm>
              <a:off x="4038559"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3854198"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4015514"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3900288"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3946378"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3831152"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4038559"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877243"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692881"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485474"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94637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378506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153785"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3923333"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422292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401551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3923333"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785062"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485474"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3255022"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3808107"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669836"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4222921"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4038559"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4222921"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4084649"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997907" y="3075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3" name="pt63"/>
            <p:cNvSpPr/>
            <p:nvPr/>
          </p:nvSpPr>
          <p:spPr>
            <a:xfrm>
              <a:off x="3813546" y="3075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3974862" y="5072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5" name="pt65"/>
            <p:cNvSpPr/>
            <p:nvPr/>
          </p:nvSpPr>
          <p:spPr>
            <a:xfrm>
              <a:off x="3859636" y="5072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3905726" y="53577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7" name="pt67"/>
            <p:cNvSpPr/>
            <p:nvPr/>
          </p:nvSpPr>
          <p:spPr>
            <a:xfrm>
              <a:off x="3790500" y="53577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pt68"/>
            <p:cNvSpPr/>
            <p:nvPr/>
          </p:nvSpPr>
          <p:spPr>
            <a:xfrm>
              <a:off x="3997907" y="39311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9" name="pt69"/>
            <p:cNvSpPr/>
            <p:nvPr/>
          </p:nvSpPr>
          <p:spPr>
            <a:xfrm>
              <a:off x="3836591" y="39311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0" name="pt70"/>
            <p:cNvSpPr/>
            <p:nvPr/>
          </p:nvSpPr>
          <p:spPr>
            <a:xfrm>
              <a:off x="3652229" y="25044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1" name="pt71"/>
            <p:cNvSpPr/>
            <p:nvPr/>
          </p:nvSpPr>
          <p:spPr>
            <a:xfrm>
              <a:off x="3444823" y="25044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3905726"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3" name="pt73"/>
            <p:cNvSpPr/>
            <p:nvPr/>
          </p:nvSpPr>
          <p:spPr>
            <a:xfrm>
              <a:off x="374441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4113133" y="19338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5" name="pt75"/>
            <p:cNvSpPr/>
            <p:nvPr/>
          </p:nvSpPr>
          <p:spPr>
            <a:xfrm>
              <a:off x="3882681" y="19338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4182269"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3974862"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3882681"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9" name="pt79"/>
            <p:cNvSpPr/>
            <p:nvPr/>
          </p:nvSpPr>
          <p:spPr>
            <a:xfrm>
              <a:off x="3744410"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3444823" y="22191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1" name="pt81"/>
            <p:cNvSpPr/>
            <p:nvPr/>
          </p:nvSpPr>
          <p:spPr>
            <a:xfrm>
              <a:off x="3214371" y="22191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3767455" y="478708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3629184" y="478708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4182269" y="33604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3997907" y="33604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4182269" y="42164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4043998" y="42164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tx88"/>
            <p:cNvSpPr/>
            <p:nvPr/>
          </p:nvSpPr>
          <p:spPr>
            <a:xfrm>
              <a:off x="4499754" y="3077292"/>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tx89"/>
            <p:cNvSpPr/>
            <p:nvPr/>
          </p:nvSpPr>
          <p:spPr>
            <a:xfrm>
              <a:off x="4499754" y="5074582"/>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0" name="tx90"/>
            <p:cNvSpPr/>
            <p:nvPr/>
          </p:nvSpPr>
          <p:spPr>
            <a:xfrm>
              <a:off x="4499754" y="5359909"/>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1" name="tx91"/>
            <p:cNvSpPr/>
            <p:nvPr/>
          </p:nvSpPr>
          <p:spPr>
            <a:xfrm>
              <a:off x="4499754" y="3933274"/>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2" name="tx92"/>
            <p:cNvSpPr/>
            <p:nvPr/>
          </p:nvSpPr>
          <p:spPr>
            <a:xfrm>
              <a:off x="4499754" y="2506638"/>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3" name="tx93"/>
            <p:cNvSpPr/>
            <p:nvPr/>
          </p:nvSpPr>
          <p:spPr>
            <a:xfrm>
              <a:off x="4499754" y="3647946"/>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4" name="tx94"/>
            <p:cNvSpPr/>
            <p:nvPr/>
          </p:nvSpPr>
          <p:spPr>
            <a:xfrm>
              <a:off x="4469610" y="1935983"/>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5" name="tx95"/>
            <p:cNvSpPr/>
            <p:nvPr/>
          </p:nvSpPr>
          <p:spPr>
            <a:xfrm>
              <a:off x="4499754" y="2791965"/>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6" name="tx96"/>
            <p:cNvSpPr/>
            <p:nvPr/>
          </p:nvSpPr>
          <p:spPr>
            <a:xfrm>
              <a:off x="4499754" y="4503928"/>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7" name="tx97"/>
            <p:cNvSpPr/>
            <p:nvPr/>
          </p:nvSpPr>
          <p:spPr>
            <a:xfrm>
              <a:off x="4469610" y="2221310"/>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8" name="tx98"/>
            <p:cNvSpPr/>
            <p:nvPr/>
          </p:nvSpPr>
          <p:spPr>
            <a:xfrm>
              <a:off x="4499754" y="4789255"/>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9" name="tx99"/>
            <p:cNvSpPr/>
            <p:nvPr/>
          </p:nvSpPr>
          <p:spPr>
            <a:xfrm>
              <a:off x="4499754" y="3362619"/>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00" name="tx100"/>
            <p:cNvSpPr/>
            <p:nvPr/>
          </p:nvSpPr>
          <p:spPr>
            <a:xfrm>
              <a:off x="4499754" y="4218601"/>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01" name="rc101"/>
            <p:cNvSpPr/>
            <p:nvPr/>
          </p:nvSpPr>
          <p:spPr>
            <a:xfrm>
              <a:off x="1807675" y="1807768"/>
              <a:ext cx="3041965"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6032445" y="5388858"/>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032445" y="508014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032445" y="477142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032445" y="4462714"/>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6032445" y="415399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6032445" y="384528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6032445" y="3536570"/>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6032445" y="322785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6032445" y="291914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032445" y="2610426"/>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6032445" y="230171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6032445" y="199299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61707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66316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0925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5534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801433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84752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276885" y="1992997"/>
              <a:ext cx="806581" cy="0"/>
            </a:xfrm>
            <a:custGeom>
              <a:avLst/>
              <a:gdLst/>
              <a:ahLst/>
              <a:cxnLst/>
              <a:rect l="0" t="0" r="0" b="0"/>
              <a:pathLst>
                <a:path w="806581">
                  <a:moveTo>
                    <a:pt x="0" y="0"/>
                  </a:moveTo>
                  <a:lnTo>
                    <a:pt x="806581" y="0"/>
                  </a:lnTo>
                </a:path>
              </a:pathLst>
            </a:custGeom>
            <a:ln w="81303" cap="flat">
              <a:solidFill>
                <a:srgbClr val="E8E8E8">
                  <a:alpha val="100000"/>
                </a:srgbClr>
              </a:solidFill>
              <a:prstDash val="solid"/>
              <a:round/>
            </a:ln>
          </p:spPr>
          <p:txBody>
            <a:bodyPr/>
            <a:lstStyle/>
            <a:p>
              <a:endParaRPr/>
            </a:p>
          </p:txBody>
        </p:sp>
        <p:sp>
          <p:nvSpPr>
            <p:cNvPr id="121" name="pl121"/>
            <p:cNvSpPr/>
            <p:nvPr/>
          </p:nvSpPr>
          <p:spPr>
            <a:xfrm>
              <a:off x="7899105" y="2301711"/>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122" name="pl122"/>
            <p:cNvSpPr/>
            <p:nvPr/>
          </p:nvSpPr>
          <p:spPr>
            <a:xfrm>
              <a:off x="8198693" y="2610426"/>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123" name="pl123"/>
            <p:cNvSpPr/>
            <p:nvPr/>
          </p:nvSpPr>
          <p:spPr>
            <a:xfrm>
              <a:off x="8244783" y="2919141"/>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124" name="pl124"/>
            <p:cNvSpPr/>
            <p:nvPr/>
          </p:nvSpPr>
          <p:spPr>
            <a:xfrm>
              <a:off x="8244783" y="3227855"/>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125" name="pl125"/>
            <p:cNvSpPr/>
            <p:nvPr/>
          </p:nvSpPr>
          <p:spPr>
            <a:xfrm>
              <a:off x="7369066" y="3536570"/>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126" name="pl126"/>
            <p:cNvSpPr/>
            <p:nvPr/>
          </p:nvSpPr>
          <p:spPr>
            <a:xfrm>
              <a:off x="8244783" y="3845285"/>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7991286" y="4153999"/>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8290874" y="4462714"/>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8083467" y="4771429"/>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221738" y="5080143"/>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131" name="pl131"/>
            <p:cNvSpPr/>
            <p:nvPr/>
          </p:nvSpPr>
          <p:spPr>
            <a:xfrm>
              <a:off x="7991286" y="5388858"/>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132" name="pt132"/>
            <p:cNvSpPr/>
            <p:nvPr/>
          </p:nvSpPr>
          <p:spPr>
            <a:xfrm>
              <a:off x="8194193"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8401600"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8240283"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424645"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986786"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102012"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986786"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148103"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240283"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42464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217238"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332464"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078967"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217238"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286374"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447690"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240283"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401600"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27238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078967"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364566"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525882"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894605"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102012"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153541"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7" name="pt157"/>
            <p:cNvSpPr/>
            <p:nvPr/>
          </p:nvSpPr>
          <p:spPr>
            <a:xfrm>
              <a:off x="8360948"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8199632"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8383993"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7946134"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1" name="pt161"/>
            <p:cNvSpPr/>
            <p:nvPr/>
          </p:nvSpPr>
          <p:spPr>
            <a:xfrm>
              <a:off x="8061360"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7946134"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107451"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199632"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38399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176586"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291812"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038315"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176586"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245722"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407038"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199632"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360948"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7231733"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038315"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7323914"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7485230"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7853954"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061360"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tx180"/>
            <p:cNvSpPr/>
            <p:nvPr/>
          </p:nvSpPr>
          <p:spPr>
            <a:xfrm>
              <a:off x="8710920" y="2567445"/>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81" name="tx181"/>
            <p:cNvSpPr/>
            <p:nvPr/>
          </p:nvSpPr>
          <p:spPr>
            <a:xfrm>
              <a:off x="8710920" y="3184874"/>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82" name="tx182"/>
            <p:cNvSpPr/>
            <p:nvPr/>
          </p:nvSpPr>
          <p:spPr>
            <a:xfrm>
              <a:off x="8710920" y="5345877"/>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3" name="tx183"/>
            <p:cNvSpPr/>
            <p:nvPr/>
          </p:nvSpPr>
          <p:spPr>
            <a:xfrm>
              <a:off x="8710920" y="4111018"/>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4" name="tx184"/>
            <p:cNvSpPr/>
            <p:nvPr/>
          </p:nvSpPr>
          <p:spPr>
            <a:xfrm>
              <a:off x="8710920" y="2876160"/>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85" name="tx185"/>
            <p:cNvSpPr/>
            <p:nvPr/>
          </p:nvSpPr>
          <p:spPr>
            <a:xfrm>
              <a:off x="8710920" y="5037162"/>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6" name="tx186"/>
            <p:cNvSpPr/>
            <p:nvPr/>
          </p:nvSpPr>
          <p:spPr>
            <a:xfrm>
              <a:off x="8710920" y="4728448"/>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7" name="tx187"/>
            <p:cNvSpPr/>
            <p:nvPr/>
          </p:nvSpPr>
          <p:spPr>
            <a:xfrm>
              <a:off x="8710920" y="4419733"/>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8" name="tx188"/>
            <p:cNvSpPr/>
            <p:nvPr/>
          </p:nvSpPr>
          <p:spPr>
            <a:xfrm>
              <a:off x="8710920" y="3802304"/>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9" name="tx189"/>
            <p:cNvSpPr/>
            <p:nvPr/>
          </p:nvSpPr>
          <p:spPr>
            <a:xfrm>
              <a:off x="8680775" y="1950016"/>
              <a:ext cx="28027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90" name="tx190"/>
            <p:cNvSpPr/>
            <p:nvPr/>
          </p:nvSpPr>
          <p:spPr>
            <a:xfrm>
              <a:off x="8710920" y="3493589"/>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1" name="tx191"/>
            <p:cNvSpPr/>
            <p:nvPr/>
          </p:nvSpPr>
          <p:spPr>
            <a:xfrm>
              <a:off x="8710920" y="2258730"/>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92" name="rc192"/>
            <p:cNvSpPr/>
            <p:nvPr/>
          </p:nvSpPr>
          <p:spPr>
            <a:xfrm>
              <a:off x="6032445" y="1807768"/>
              <a:ext cx="3041965"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807675" y="1592905"/>
              <a:ext cx="304196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3089504"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6032445" y="1592905"/>
              <a:ext cx="304196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7339103"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pl197"/>
            <p:cNvSpPr/>
            <p:nvPr/>
          </p:nvSpPr>
          <p:spPr>
            <a:xfrm>
              <a:off x="1807675" y="5574087"/>
              <a:ext cx="3041965" cy="0"/>
            </a:xfrm>
            <a:custGeom>
              <a:avLst/>
              <a:gdLst/>
              <a:ahLst/>
              <a:cxnLst/>
              <a:rect l="0" t="0" r="0" b="0"/>
              <a:pathLst>
                <a:path w="3041965">
                  <a:moveTo>
                    <a:pt x="0" y="0"/>
                  </a:moveTo>
                  <a:lnTo>
                    <a:pt x="3041965"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19459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24068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28677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33286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37895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42504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tx204"/>
            <p:cNvSpPr/>
            <p:nvPr/>
          </p:nvSpPr>
          <p:spPr>
            <a:xfrm>
              <a:off x="191486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23446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28055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32665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37274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415723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0" name="pl210"/>
            <p:cNvSpPr/>
            <p:nvPr/>
          </p:nvSpPr>
          <p:spPr>
            <a:xfrm>
              <a:off x="6032445" y="5574087"/>
              <a:ext cx="3041965" cy="0"/>
            </a:xfrm>
            <a:custGeom>
              <a:avLst/>
              <a:gdLst/>
              <a:ahLst/>
              <a:cxnLst/>
              <a:rect l="0" t="0" r="0" b="0"/>
              <a:pathLst>
                <a:path w="3041965">
                  <a:moveTo>
                    <a:pt x="0" y="0"/>
                  </a:moveTo>
                  <a:lnTo>
                    <a:pt x="3041965" y="0"/>
                  </a:lnTo>
                </a:path>
              </a:pathLst>
            </a:custGeom>
            <a:ln w="8130" cap="flat">
              <a:solidFill>
                <a:srgbClr val="000000">
                  <a:alpha val="100000"/>
                </a:srgbClr>
              </a:solidFill>
              <a:prstDash val="solid"/>
              <a:round/>
            </a:ln>
          </p:spPr>
          <p:txBody>
            <a:bodyPr/>
            <a:lstStyle/>
            <a:p>
              <a:endParaRPr/>
            </a:p>
          </p:txBody>
        </p:sp>
        <p:sp>
          <p:nvSpPr>
            <p:cNvPr id="211" name="pl211"/>
            <p:cNvSpPr/>
            <p:nvPr/>
          </p:nvSpPr>
          <p:spPr>
            <a:xfrm>
              <a:off x="61707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2" name="pl212"/>
            <p:cNvSpPr/>
            <p:nvPr/>
          </p:nvSpPr>
          <p:spPr>
            <a:xfrm>
              <a:off x="66316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70925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75534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801433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84752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tx217"/>
            <p:cNvSpPr/>
            <p:nvPr/>
          </p:nvSpPr>
          <p:spPr>
            <a:xfrm>
              <a:off x="61396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8" name="tx218"/>
            <p:cNvSpPr/>
            <p:nvPr/>
          </p:nvSpPr>
          <p:spPr>
            <a:xfrm>
              <a:off x="65694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9" name="tx219"/>
            <p:cNvSpPr/>
            <p:nvPr/>
          </p:nvSpPr>
          <p:spPr>
            <a:xfrm>
              <a:off x="70303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0" name="tx220"/>
            <p:cNvSpPr/>
            <p:nvPr/>
          </p:nvSpPr>
          <p:spPr>
            <a:xfrm>
              <a:off x="74912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1" name="tx221"/>
            <p:cNvSpPr/>
            <p:nvPr/>
          </p:nvSpPr>
          <p:spPr>
            <a:xfrm>
              <a:off x="795217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2" name="tx222"/>
            <p:cNvSpPr/>
            <p:nvPr/>
          </p:nvSpPr>
          <p:spPr>
            <a:xfrm>
              <a:off x="83820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3" name="tx223"/>
            <p:cNvSpPr/>
            <p:nvPr/>
          </p:nvSpPr>
          <p:spPr>
            <a:xfrm>
              <a:off x="5546734" y="5326648"/>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24" name="tx224"/>
            <p:cNvSpPr/>
            <p:nvPr/>
          </p:nvSpPr>
          <p:spPr>
            <a:xfrm>
              <a:off x="5478521" y="5037415"/>
              <a:ext cx="47208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Colombia</a:t>
              </a:r>
            </a:p>
          </p:txBody>
        </p:sp>
        <p:sp>
          <p:nvSpPr>
            <p:cNvPr id="225" name="tx225"/>
            <p:cNvSpPr/>
            <p:nvPr/>
          </p:nvSpPr>
          <p:spPr>
            <a:xfrm>
              <a:off x="5596611" y="4730119"/>
              <a:ext cx="353997"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Mexico</a:t>
              </a:r>
            </a:p>
          </p:txBody>
        </p:sp>
        <p:sp>
          <p:nvSpPr>
            <p:cNvPr id="226" name="tx226"/>
            <p:cNvSpPr/>
            <p:nvPr/>
          </p:nvSpPr>
          <p:spPr>
            <a:xfrm>
              <a:off x="4919230" y="4399194"/>
              <a:ext cx="103137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Trinidad and Tobago</a:t>
              </a:r>
            </a:p>
          </p:txBody>
        </p:sp>
        <p:sp>
          <p:nvSpPr>
            <p:cNvPr id="227" name="tx227"/>
            <p:cNvSpPr/>
            <p:nvPr/>
          </p:nvSpPr>
          <p:spPr>
            <a:xfrm>
              <a:off x="5540677" y="4112690"/>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28" name="tx228"/>
            <p:cNvSpPr/>
            <p:nvPr/>
          </p:nvSpPr>
          <p:spPr>
            <a:xfrm>
              <a:off x="5683433" y="378176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229" name="tx229"/>
            <p:cNvSpPr/>
            <p:nvPr/>
          </p:nvSpPr>
          <p:spPr>
            <a:xfrm>
              <a:off x="5714647" y="3493841"/>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230" name="tx230"/>
            <p:cNvSpPr/>
            <p:nvPr/>
          </p:nvSpPr>
          <p:spPr>
            <a:xfrm>
              <a:off x="5397757" y="3186491"/>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31" name="tx231"/>
            <p:cNvSpPr/>
            <p:nvPr/>
          </p:nvSpPr>
          <p:spPr>
            <a:xfrm>
              <a:off x="5671154" y="2877831"/>
              <a:ext cx="2794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Brazil</a:t>
              </a:r>
            </a:p>
          </p:txBody>
        </p:sp>
        <p:sp>
          <p:nvSpPr>
            <p:cNvPr id="232" name="tx232"/>
            <p:cNvSpPr/>
            <p:nvPr/>
          </p:nvSpPr>
          <p:spPr>
            <a:xfrm>
              <a:off x="5534237" y="2569116"/>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33" name="tx233"/>
            <p:cNvSpPr/>
            <p:nvPr/>
          </p:nvSpPr>
          <p:spPr>
            <a:xfrm>
              <a:off x="5055929" y="2238137"/>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34" name="tx234"/>
            <p:cNvSpPr/>
            <p:nvPr/>
          </p:nvSpPr>
          <p:spPr>
            <a:xfrm>
              <a:off x="5627444" y="1950268"/>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35" name="tx235"/>
            <p:cNvSpPr/>
            <p:nvPr/>
          </p:nvSpPr>
          <p:spPr>
            <a:xfrm>
              <a:off x="1303411" y="536158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236" name="tx236"/>
            <p:cNvSpPr/>
            <p:nvPr/>
          </p:nvSpPr>
          <p:spPr>
            <a:xfrm>
              <a:off x="1173042" y="5054043"/>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237" name="tx237"/>
            <p:cNvSpPr/>
            <p:nvPr/>
          </p:nvSpPr>
          <p:spPr>
            <a:xfrm>
              <a:off x="1471214" y="4767352"/>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238" name="tx238"/>
            <p:cNvSpPr/>
            <p:nvPr/>
          </p:nvSpPr>
          <p:spPr>
            <a:xfrm>
              <a:off x="1247531" y="4504180"/>
              <a:ext cx="47830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Suriname</a:t>
              </a:r>
            </a:p>
          </p:txBody>
        </p:sp>
        <p:sp>
          <p:nvSpPr>
            <p:cNvPr id="239" name="tx239"/>
            <p:cNvSpPr/>
            <p:nvPr/>
          </p:nvSpPr>
          <p:spPr>
            <a:xfrm>
              <a:off x="1135498" y="4198062"/>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240" name="tx240"/>
            <p:cNvSpPr/>
            <p:nvPr/>
          </p:nvSpPr>
          <p:spPr>
            <a:xfrm>
              <a:off x="1309686" y="393494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241" name="tx241"/>
            <p:cNvSpPr/>
            <p:nvPr/>
          </p:nvSpPr>
          <p:spPr>
            <a:xfrm>
              <a:off x="1309577" y="3649617"/>
              <a:ext cx="41626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Ecuador</a:t>
              </a:r>
            </a:p>
          </p:txBody>
        </p:sp>
        <p:sp>
          <p:nvSpPr>
            <p:cNvPr id="242" name="tx242"/>
            <p:cNvSpPr/>
            <p:nvPr/>
          </p:nvSpPr>
          <p:spPr>
            <a:xfrm>
              <a:off x="1421337" y="3343390"/>
              <a:ext cx="304502"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Japan</a:t>
              </a:r>
            </a:p>
          </p:txBody>
        </p:sp>
        <p:sp>
          <p:nvSpPr>
            <p:cNvPr id="243" name="tx243"/>
            <p:cNvSpPr/>
            <p:nvPr/>
          </p:nvSpPr>
          <p:spPr>
            <a:xfrm>
              <a:off x="508103" y="3056753"/>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44" name="tx244"/>
            <p:cNvSpPr/>
            <p:nvPr/>
          </p:nvSpPr>
          <p:spPr>
            <a:xfrm>
              <a:off x="1322019" y="2792217"/>
              <a:ext cx="40382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 Lucia</a:t>
              </a:r>
            </a:p>
          </p:txBody>
        </p:sp>
        <p:sp>
          <p:nvSpPr>
            <p:cNvPr id="245" name="tx245"/>
            <p:cNvSpPr/>
            <p:nvPr/>
          </p:nvSpPr>
          <p:spPr>
            <a:xfrm>
              <a:off x="1117053" y="2506890"/>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46" name="tx246"/>
            <p:cNvSpPr/>
            <p:nvPr/>
          </p:nvSpPr>
          <p:spPr>
            <a:xfrm>
              <a:off x="1197653" y="2222982"/>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Venezuela</a:t>
              </a:r>
            </a:p>
          </p:txBody>
        </p:sp>
        <p:sp>
          <p:nvSpPr>
            <p:cNvPr id="247" name="tx247"/>
            <p:cNvSpPr/>
            <p:nvPr/>
          </p:nvSpPr>
          <p:spPr>
            <a:xfrm>
              <a:off x="1179154" y="193623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Guatemala</a:t>
              </a:r>
            </a:p>
          </p:txBody>
        </p:sp>
        <p:sp>
          <p:nvSpPr>
            <p:cNvPr id="248" name="tx248"/>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49" name="pt249"/>
            <p:cNvSpPr/>
            <p:nvPr/>
          </p:nvSpPr>
          <p:spPr>
            <a:xfrm>
              <a:off x="546493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50" name="pt250"/>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51" name="tx251"/>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52" name="tx252"/>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53" name="tx253"/>
            <p:cNvSpPr/>
            <p:nvPr/>
          </p:nvSpPr>
          <p:spPr>
            <a:xfrm>
              <a:off x="1807675" y="1330710"/>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South Africa and St Lucia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by at least 5 percentage points in 12 countries and decreased by the same amount in 13 countries.</a:t>
            </a:r>
          </a:p>
        </p:txBody>
      </p:sp>
      <p:grpSp>
        <p:nvGrpSpPr>
          <p:cNvPr id="258" name="Group 257"/>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6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57399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228154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2989095"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3696645"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4404196"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66415" y="5349906"/>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66415" y="4987754"/>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66415" y="4625602"/>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66415" y="4263450"/>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66415" y="3901298"/>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66415" y="3539146"/>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66415" y="3176994"/>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066415" y="2814842"/>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66415" y="2452690"/>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66415" y="2090538"/>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220219"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927769"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635320"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342870"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50420"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20219" y="1927570"/>
              <a:ext cx="3076079" cy="32593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1220219" y="2289722"/>
              <a:ext cx="1115743" cy="32593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1220219" y="2651874"/>
              <a:ext cx="984396"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1220219" y="3014026"/>
              <a:ext cx="960506" cy="32593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1220219" y="3376177"/>
              <a:ext cx="929223" cy="32593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1220219" y="3738329"/>
              <a:ext cx="920283" cy="32593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1220219" y="4100481"/>
              <a:ext cx="679702"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1220219" y="4462633"/>
              <a:ext cx="657806" cy="32593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1220219" y="4824785"/>
              <a:ext cx="642302"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1220219" y="5186937"/>
              <a:ext cx="539020" cy="32593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3958898" y="2051421"/>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2.2m</a:t>
              </a:r>
            </a:p>
          </p:txBody>
        </p:sp>
        <p:sp>
          <p:nvSpPr>
            <p:cNvPr id="36" name="tx36"/>
            <p:cNvSpPr/>
            <p:nvPr/>
          </p:nvSpPr>
          <p:spPr>
            <a:xfrm>
              <a:off x="2414333" y="239822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37" name="tx37"/>
            <p:cNvSpPr/>
            <p:nvPr/>
          </p:nvSpPr>
          <p:spPr>
            <a:xfrm>
              <a:off x="2282987" y="276037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696,000</a:t>
              </a:r>
            </a:p>
          </p:txBody>
        </p:sp>
        <p:sp>
          <p:nvSpPr>
            <p:cNvPr id="38" name="tx38"/>
            <p:cNvSpPr/>
            <p:nvPr/>
          </p:nvSpPr>
          <p:spPr>
            <a:xfrm>
              <a:off x="2259097" y="312252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679,000</a:t>
              </a:r>
            </a:p>
          </p:txBody>
        </p:sp>
        <p:sp>
          <p:nvSpPr>
            <p:cNvPr id="39" name="tx39"/>
            <p:cNvSpPr/>
            <p:nvPr/>
          </p:nvSpPr>
          <p:spPr>
            <a:xfrm>
              <a:off x="2227813" y="3484679"/>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657,000</a:t>
              </a:r>
            </a:p>
          </p:txBody>
        </p:sp>
        <p:sp>
          <p:nvSpPr>
            <p:cNvPr id="40" name="tx40"/>
            <p:cNvSpPr/>
            <p:nvPr/>
          </p:nvSpPr>
          <p:spPr>
            <a:xfrm>
              <a:off x="2218874" y="384683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650,000</a:t>
              </a:r>
            </a:p>
          </p:txBody>
        </p:sp>
        <p:sp>
          <p:nvSpPr>
            <p:cNvPr id="41" name="tx41"/>
            <p:cNvSpPr/>
            <p:nvPr/>
          </p:nvSpPr>
          <p:spPr>
            <a:xfrm>
              <a:off x="1978293" y="420898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480,000</a:t>
              </a:r>
            </a:p>
          </p:txBody>
        </p:sp>
        <p:sp>
          <p:nvSpPr>
            <p:cNvPr id="42" name="tx42"/>
            <p:cNvSpPr/>
            <p:nvPr/>
          </p:nvSpPr>
          <p:spPr>
            <a:xfrm>
              <a:off x="1956397" y="457113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465,000</a:t>
              </a:r>
            </a:p>
          </p:txBody>
        </p:sp>
        <p:sp>
          <p:nvSpPr>
            <p:cNvPr id="43" name="tx43"/>
            <p:cNvSpPr/>
            <p:nvPr/>
          </p:nvSpPr>
          <p:spPr>
            <a:xfrm>
              <a:off x="1940893" y="493328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454,000</a:t>
              </a:r>
            </a:p>
          </p:txBody>
        </p:sp>
        <p:sp>
          <p:nvSpPr>
            <p:cNvPr id="44" name="tx44"/>
            <p:cNvSpPr/>
            <p:nvPr/>
          </p:nvSpPr>
          <p:spPr>
            <a:xfrm>
              <a:off x="1837610" y="529543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381,000</a:t>
              </a:r>
            </a:p>
          </p:txBody>
        </p:sp>
        <p:sp>
          <p:nvSpPr>
            <p:cNvPr id="45" name="tx45"/>
            <p:cNvSpPr/>
            <p:nvPr/>
          </p:nvSpPr>
          <p:spPr>
            <a:xfrm>
              <a:off x="463266" y="5275935"/>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46" name="tx46"/>
            <p:cNvSpPr/>
            <p:nvPr/>
          </p:nvSpPr>
          <p:spPr>
            <a:xfrm>
              <a:off x="655790" y="4912474"/>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Angola</a:t>
              </a:r>
            </a:p>
          </p:txBody>
        </p:sp>
        <p:sp>
          <p:nvSpPr>
            <p:cNvPr id="47" name="tx47"/>
            <p:cNvSpPr/>
            <p:nvPr/>
          </p:nvSpPr>
          <p:spPr>
            <a:xfrm>
              <a:off x="575135" y="4572532"/>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48" name="tx48"/>
            <p:cNvSpPr/>
            <p:nvPr/>
          </p:nvSpPr>
          <p:spPr>
            <a:xfrm>
              <a:off x="413498" y="4186806"/>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Afghanistan</a:t>
              </a:r>
            </a:p>
          </p:txBody>
        </p:sp>
        <p:sp>
          <p:nvSpPr>
            <p:cNvPr id="49" name="tx49"/>
            <p:cNvSpPr/>
            <p:nvPr/>
          </p:nvSpPr>
          <p:spPr>
            <a:xfrm>
              <a:off x="599910" y="3827328"/>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50" name="tx50"/>
            <p:cNvSpPr/>
            <p:nvPr/>
          </p:nvSpPr>
          <p:spPr>
            <a:xfrm>
              <a:off x="519091" y="3486076"/>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51" name="tx51"/>
            <p:cNvSpPr/>
            <p:nvPr/>
          </p:nvSpPr>
          <p:spPr>
            <a:xfrm>
              <a:off x="761438" y="312392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52" name="tx52"/>
            <p:cNvSpPr/>
            <p:nvPr/>
          </p:nvSpPr>
          <p:spPr>
            <a:xfrm>
              <a:off x="649678" y="2761772"/>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Yemen</a:t>
              </a:r>
            </a:p>
          </p:txBody>
        </p:sp>
        <p:sp>
          <p:nvSpPr>
            <p:cNvPr id="53" name="tx53"/>
            <p:cNvSpPr/>
            <p:nvPr/>
          </p:nvSpPr>
          <p:spPr>
            <a:xfrm>
              <a:off x="761656" y="239820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54" name="tx54"/>
            <p:cNvSpPr/>
            <p:nvPr/>
          </p:nvSpPr>
          <p:spPr>
            <a:xfrm>
              <a:off x="649732" y="2015258"/>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55" name="tx55"/>
            <p:cNvSpPr/>
            <p:nvPr/>
          </p:nvSpPr>
          <p:spPr>
            <a:xfrm>
              <a:off x="1189141" y="56281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6" name="tx56"/>
            <p:cNvSpPr/>
            <p:nvPr/>
          </p:nvSpPr>
          <p:spPr>
            <a:xfrm>
              <a:off x="1725777" y="5613674"/>
              <a:ext cx="403984"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500,000</a:t>
              </a:r>
            </a:p>
          </p:txBody>
        </p:sp>
        <p:sp>
          <p:nvSpPr>
            <p:cNvPr id="57" name="tx57"/>
            <p:cNvSpPr/>
            <p:nvPr/>
          </p:nvSpPr>
          <p:spPr>
            <a:xfrm>
              <a:off x="2386724"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1,000,000</a:t>
              </a:r>
            </a:p>
          </p:txBody>
        </p:sp>
        <p:sp>
          <p:nvSpPr>
            <p:cNvPr id="58" name="tx58"/>
            <p:cNvSpPr/>
            <p:nvPr/>
          </p:nvSpPr>
          <p:spPr>
            <a:xfrm>
              <a:off x="3094275"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1,500,000</a:t>
              </a:r>
            </a:p>
          </p:txBody>
        </p:sp>
        <p:sp>
          <p:nvSpPr>
            <p:cNvPr id="59" name="tx59"/>
            <p:cNvSpPr/>
            <p:nvPr/>
          </p:nvSpPr>
          <p:spPr>
            <a:xfrm>
              <a:off x="3801825"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2,000,000</a:t>
              </a:r>
            </a:p>
          </p:txBody>
        </p:sp>
        <p:sp>
          <p:nvSpPr>
            <p:cNvPr id="60" name="tx60"/>
            <p:cNvSpPr/>
            <p:nvPr/>
          </p:nvSpPr>
          <p:spPr>
            <a:xfrm>
              <a:off x="1066415" y="1628562"/>
              <a:ext cx="142309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Top 10 zero-dose (#)</a:t>
              </a:r>
            </a:p>
          </p:txBody>
        </p:sp>
        <p:sp>
          <p:nvSpPr>
            <p:cNvPr id="61" name="pl61"/>
            <p:cNvSpPr/>
            <p:nvPr/>
          </p:nvSpPr>
          <p:spPr>
            <a:xfrm>
              <a:off x="602395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682959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763523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8440873"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621134" y="5349906"/>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621134" y="4987754"/>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621134" y="4625602"/>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621134" y="4263450"/>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621134" y="3901298"/>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621134" y="3539146"/>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621134" y="3176994"/>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621134" y="2814842"/>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621134" y="2452690"/>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621134" y="2090538"/>
              <a:ext cx="3383687" cy="0"/>
            </a:xfrm>
            <a:custGeom>
              <a:avLst/>
              <a:gdLst/>
              <a:ahLst/>
              <a:cxnLst/>
              <a:rect l="0" t="0" r="0" b="0"/>
              <a:pathLst>
                <a:path w="3383687">
                  <a:moveTo>
                    <a:pt x="0" y="0"/>
                  </a:moveTo>
                  <a:lnTo>
                    <a:pt x="3383687"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621134"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426774"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232414"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038054"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43693"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80" name="rc80"/>
            <p:cNvSpPr/>
            <p:nvPr/>
          </p:nvSpPr>
          <p:spPr>
            <a:xfrm>
              <a:off x="5621134" y="1927570"/>
              <a:ext cx="1643505"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1" name="rc81"/>
            <p:cNvSpPr/>
            <p:nvPr/>
          </p:nvSpPr>
          <p:spPr>
            <a:xfrm>
              <a:off x="5621134" y="2289722"/>
              <a:ext cx="1643505"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2" name="rc82"/>
            <p:cNvSpPr/>
            <p:nvPr/>
          </p:nvSpPr>
          <p:spPr>
            <a:xfrm>
              <a:off x="5621134" y="2651874"/>
              <a:ext cx="1385700"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3" name="rc83"/>
            <p:cNvSpPr/>
            <p:nvPr/>
          </p:nvSpPr>
          <p:spPr>
            <a:xfrm>
              <a:off x="5621134" y="3014026"/>
              <a:ext cx="1321249"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4" name="rc84"/>
            <p:cNvSpPr/>
            <p:nvPr/>
          </p:nvSpPr>
          <p:spPr>
            <a:xfrm>
              <a:off x="5621134" y="3376177"/>
              <a:ext cx="1127895"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85" name="rc85"/>
            <p:cNvSpPr/>
            <p:nvPr/>
          </p:nvSpPr>
          <p:spPr>
            <a:xfrm>
              <a:off x="5621134" y="3738329"/>
              <a:ext cx="1127895"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86" name="rc86"/>
            <p:cNvSpPr/>
            <p:nvPr/>
          </p:nvSpPr>
          <p:spPr>
            <a:xfrm>
              <a:off x="5621134" y="4100481"/>
              <a:ext cx="1127895"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87" name="rc87"/>
            <p:cNvSpPr/>
            <p:nvPr/>
          </p:nvSpPr>
          <p:spPr>
            <a:xfrm>
              <a:off x="5621134" y="4462633"/>
              <a:ext cx="1095670"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88" name="rc88"/>
            <p:cNvSpPr/>
            <p:nvPr/>
          </p:nvSpPr>
          <p:spPr>
            <a:xfrm>
              <a:off x="5621134" y="4824785"/>
              <a:ext cx="1063444"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89" name="rc89"/>
            <p:cNvSpPr/>
            <p:nvPr/>
          </p:nvSpPr>
          <p:spPr>
            <a:xfrm>
              <a:off x="5621134" y="5186937"/>
              <a:ext cx="1063444"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90" name="tx90"/>
            <p:cNvSpPr/>
            <p:nvPr/>
          </p:nvSpPr>
          <p:spPr>
            <a:xfrm>
              <a:off x="7348113" y="2027602"/>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 (n=696,000)</a:t>
              </a:r>
            </a:p>
          </p:txBody>
        </p:sp>
        <p:sp>
          <p:nvSpPr>
            <p:cNvPr id="91" name="tx91"/>
            <p:cNvSpPr/>
            <p:nvPr/>
          </p:nvSpPr>
          <p:spPr>
            <a:xfrm>
              <a:off x="7348113" y="2389754"/>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 (n=128,000)</a:t>
              </a:r>
            </a:p>
          </p:txBody>
        </p:sp>
        <p:sp>
          <p:nvSpPr>
            <p:cNvPr id="92" name="tx92"/>
            <p:cNvSpPr/>
            <p:nvPr/>
          </p:nvSpPr>
          <p:spPr>
            <a:xfrm>
              <a:off x="7090308" y="2751906"/>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 (n=185,000)</a:t>
              </a:r>
            </a:p>
          </p:txBody>
        </p:sp>
        <p:sp>
          <p:nvSpPr>
            <p:cNvPr id="93" name="tx93"/>
            <p:cNvSpPr/>
            <p:nvPr/>
          </p:nvSpPr>
          <p:spPr>
            <a:xfrm>
              <a:off x="7019828" y="3114058"/>
              <a:ext cx="77444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 (n=97,000)</a:t>
              </a:r>
            </a:p>
          </p:txBody>
        </p:sp>
        <p:sp>
          <p:nvSpPr>
            <p:cNvPr id="94" name="tx94"/>
            <p:cNvSpPr/>
            <p:nvPr/>
          </p:nvSpPr>
          <p:spPr>
            <a:xfrm>
              <a:off x="6826475" y="3476210"/>
              <a:ext cx="77444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 (n=89,000)</a:t>
              </a:r>
            </a:p>
          </p:txBody>
        </p:sp>
        <p:sp>
          <p:nvSpPr>
            <p:cNvPr id="95" name="tx95"/>
            <p:cNvSpPr/>
            <p:nvPr/>
          </p:nvSpPr>
          <p:spPr>
            <a:xfrm>
              <a:off x="6826475" y="3838362"/>
              <a:ext cx="77444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 (n=42,000)</a:t>
              </a:r>
            </a:p>
          </p:txBody>
        </p:sp>
        <p:sp>
          <p:nvSpPr>
            <p:cNvPr id="96" name="tx96"/>
            <p:cNvSpPr/>
            <p:nvPr/>
          </p:nvSpPr>
          <p:spPr>
            <a:xfrm>
              <a:off x="6826475" y="4200513"/>
              <a:ext cx="77444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 (n=24,000)</a:t>
              </a:r>
            </a:p>
          </p:txBody>
        </p:sp>
        <p:sp>
          <p:nvSpPr>
            <p:cNvPr id="97" name="tx97"/>
            <p:cNvSpPr/>
            <p:nvPr/>
          </p:nvSpPr>
          <p:spPr>
            <a:xfrm>
              <a:off x="6800278" y="4562665"/>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 (n=134,000)</a:t>
              </a:r>
            </a:p>
          </p:txBody>
        </p:sp>
        <p:sp>
          <p:nvSpPr>
            <p:cNvPr id="98" name="tx98"/>
            <p:cNvSpPr/>
            <p:nvPr/>
          </p:nvSpPr>
          <p:spPr>
            <a:xfrm>
              <a:off x="6768052" y="4924817"/>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 (n=480,000)</a:t>
              </a:r>
            </a:p>
          </p:txBody>
        </p:sp>
        <p:sp>
          <p:nvSpPr>
            <p:cNvPr id="99" name="tx99"/>
            <p:cNvSpPr/>
            <p:nvPr/>
          </p:nvSpPr>
          <p:spPr>
            <a:xfrm>
              <a:off x="6768052" y="5286969"/>
              <a:ext cx="834739"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 (n=454,000)</a:t>
              </a:r>
            </a:p>
          </p:txBody>
        </p:sp>
        <p:sp>
          <p:nvSpPr>
            <p:cNvPr id="100" name="tx100"/>
            <p:cNvSpPr/>
            <p:nvPr/>
          </p:nvSpPr>
          <p:spPr>
            <a:xfrm>
              <a:off x="5210509" y="5274626"/>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Angola</a:t>
              </a:r>
            </a:p>
          </p:txBody>
        </p:sp>
        <p:sp>
          <p:nvSpPr>
            <p:cNvPr id="101" name="tx101"/>
            <p:cNvSpPr/>
            <p:nvPr/>
          </p:nvSpPr>
          <p:spPr>
            <a:xfrm>
              <a:off x="4968217" y="4911110"/>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Afghanistan</a:t>
              </a:r>
            </a:p>
          </p:txBody>
        </p:sp>
        <p:sp>
          <p:nvSpPr>
            <p:cNvPr id="102" name="tx102"/>
            <p:cNvSpPr/>
            <p:nvPr/>
          </p:nvSpPr>
          <p:spPr>
            <a:xfrm>
              <a:off x="4974492" y="457253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103" name="tx103"/>
            <p:cNvSpPr/>
            <p:nvPr/>
          </p:nvSpPr>
          <p:spPr>
            <a:xfrm>
              <a:off x="5222951" y="420896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04" name="tx104"/>
            <p:cNvSpPr/>
            <p:nvPr/>
          </p:nvSpPr>
          <p:spPr>
            <a:xfrm>
              <a:off x="5030427" y="382601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105" name="tx105"/>
            <p:cNvSpPr/>
            <p:nvPr/>
          </p:nvSpPr>
          <p:spPr>
            <a:xfrm>
              <a:off x="5229281" y="3486076"/>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Bolivia</a:t>
              </a:r>
            </a:p>
          </p:txBody>
        </p:sp>
        <p:sp>
          <p:nvSpPr>
            <p:cNvPr id="106" name="tx106"/>
            <p:cNvSpPr/>
            <p:nvPr/>
          </p:nvSpPr>
          <p:spPr>
            <a:xfrm>
              <a:off x="5322542" y="3122505"/>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107" name="tx107"/>
            <p:cNvSpPr/>
            <p:nvPr/>
          </p:nvSpPr>
          <p:spPr>
            <a:xfrm>
              <a:off x="5030318" y="2761772"/>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Venezuela</a:t>
              </a:r>
            </a:p>
          </p:txBody>
        </p:sp>
        <p:sp>
          <p:nvSpPr>
            <p:cNvPr id="108" name="tx108"/>
            <p:cNvSpPr/>
            <p:nvPr/>
          </p:nvSpPr>
          <p:spPr>
            <a:xfrm>
              <a:off x="4589280" y="2378720"/>
              <a:ext cx="32316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a:t>
              </a:r>
            </a:p>
          </p:txBody>
        </p:sp>
        <p:sp>
          <p:nvSpPr>
            <p:cNvPr id="109" name="tx109"/>
            <p:cNvSpPr/>
            <p:nvPr/>
          </p:nvSpPr>
          <p:spPr>
            <a:xfrm>
              <a:off x="4943496" y="2399620"/>
              <a:ext cx="22357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New</a:t>
              </a:r>
            </a:p>
          </p:txBody>
        </p:sp>
        <p:sp>
          <p:nvSpPr>
            <p:cNvPr id="110" name="tx110"/>
            <p:cNvSpPr/>
            <p:nvPr/>
          </p:nvSpPr>
          <p:spPr>
            <a:xfrm>
              <a:off x="5198121" y="239820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111" name="tx111"/>
            <p:cNvSpPr/>
            <p:nvPr/>
          </p:nvSpPr>
          <p:spPr>
            <a:xfrm>
              <a:off x="5204397" y="2037468"/>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Yemen</a:t>
              </a:r>
            </a:p>
          </p:txBody>
        </p:sp>
        <p:sp>
          <p:nvSpPr>
            <p:cNvPr id="112" name="tx112"/>
            <p:cNvSpPr/>
            <p:nvPr/>
          </p:nvSpPr>
          <p:spPr>
            <a:xfrm>
              <a:off x="5590056" y="56281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6364618" y="56281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14" name="tx114"/>
            <p:cNvSpPr/>
            <p:nvPr/>
          </p:nvSpPr>
          <p:spPr>
            <a:xfrm>
              <a:off x="7170258" y="56281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15" name="tx115"/>
            <p:cNvSpPr/>
            <p:nvPr/>
          </p:nvSpPr>
          <p:spPr>
            <a:xfrm>
              <a:off x="7975898" y="56294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16" name="tx116"/>
            <p:cNvSpPr/>
            <p:nvPr/>
          </p:nvSpPr>
          <p:spPr>
            <a:xfrm>
              <a:off x="8750460" y="56281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7" name="tx117"/>
            <p:cNvSpPr/>
            <p:nvPr/>
          </p:nvSpPr>
          <p:spPr>
            <a:xfrm>
              <a:off x="5621134" y="1628562"/>
              <a:ext cx="22617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Top 10 zero-dose prevalence (%)</a:t>
              </a:r>
            </a:p>
          </p:txBody>
        </p:sp>
        <p:sp>
          <p:nvSpPr>
            <p:cNvPr id="118" name="tx11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739" y="6397874"/>
              <a:ext cx="21370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blue appear in both lists.</a:t>
              </a:r>
            </a:p>
          </p:txBody>
        </p:sp>
        <p:sp>
          <p:nvSpPr>
            <p:cNvPr id="120" name="tx120"/>
            <p:cNvSpPr/>
            <p:nvPr/>
          </p:nvSpPr>
          <p:spPr>
            <a:xfrm>
              <a:off x="804923" y="6517265"/>
              <a:ext cx="81998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972" y="597073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22" name="rc122"/>
            <p:cNvSpPr/>
            <p:nvPr/>
          </p:nvSpPr>
          <p:spPr>
            <a:xfrm>
              <a:off x="3873271" y="5951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23" name="rc123"/>
            <p:cNvSpPr/>
            <p:nvPr/>
          </p:nvSpPr>
          <p:spPr>
            <a:xfrm>
              <a:off x="4421482" y="5951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24" name="rc124"/>
            <p:cNvSpPr/>
            <p:nvPr/>
          </p:nvSpPr>
          <p:spPr>
            <a:xfrm>
              <a:off x="5065955" y="5951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5" name="rc125"/>
            <p:cNvSpPr/>
            <p:nvPr/>
          </p:nvSpPr>
          <p:spPr>
            <a:xfrm>
              <a:off x="5710429" y="5951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6" name="rc126"/>
            <p:cNvSpPr/>
            <p:nvPr/>
          </p:nvSpPr>
          <p:spPr>
            <a:xfrm>
              <a:off x="6354902" y="5951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27" name="rc127"/>
            <p:cNvSpPr/>
            <p:nvPr/>
          </p:nvSpPr>
          <p:spPr>
            <a:xfrm>
              <a:off x="6999375" y="5951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8" name="tx128"/>
            <p:cNvSpPr/>
            <p:nvPr/>
          </p:nvSpPr>
          <p:spPr>
            <a:xfrm>
              <a:off x="4153316" y="601015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29" name="tx129"/>
            <p:cNvSpPr/>
            <p:nvPr/>
          </p:nvSpPr>
          <p:spPr>
            <a:xfrm>
              <a:off x="4701527"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30" name="tx130"/>
            <p:cNvSpPr/>
            <p:nvPr/>
          </p:nvSpPr>
          <p:spPr>
            <a:xfrm>
              <a:off x="5346000"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31" name="tx131"/>
            <p:cNvSpPr/>
            <p:nvPr/>
          </p:nvSpPr>
          <p:spPr>
            <a:xfrm>
              <a:off x="5990474"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32" name="tx132"/>
            <p:cNvSpPr/>
            <p:nvPr/>
          </p:nvSpPr>
          <p:spPr>
            <a:xfrm>
              <a:off x="6634947"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33" name="tx133"/>
            <p:cNvSpPr/>
            <p:nvPr/>
          </p:nvSpPr>
          <p:spPr>
            <a:xfrm>
              <a:off x="7279421" y="601015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34" name="tx134"/>
            <p:cNvSpPr/>
            <p:nvPr/>
          </p:nvSpPr>
          <p:spPr>
            <a:xfrm>
              <a:off x="413498" y="1330710"/>
              <a:ext cx="606663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Three countries face the double burden of having the largest absolute numbers and highest prevalence of zero-dose children.</a:t>
            </a:r>
          </a:p>
        </p:txBody>
      </p:sp>
      <p:grpSp>
        <p:nvGrpSpPr>
          <p:cNvPr id="137" name="Group 136"/>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293083" y="2331816"/>
              <a:ext cx="1370824" cy="1393636"/>
            </a:xfrm>
            <a:custGeom>
              <a:avLst/>
              <a:gdLst/>
              <a:ahLst/>
              <a:cxnLst/>
              <a:rect l="0" t="0" r="0" b="0"/>
              <a:pathLst>
                <a:path w="1370824" h="1393636">
                  <a:moveTo>
                    <a:pt x="355398" y="1393636"/>
                  </a:moveTo>
                  <a:lnTo>
                    <a:pt x="403752" y="1363517"/>
                  </a:lnTo>
                  <a:lnTo>
                    <a:pt x="452106" y="1333398"/>
                  </a:lnTo>
                  <a:lnTo>
                    <a:pt x="500459" y="1303279"/>
                  </a:lnTo>
                  <a:lnTo>
                    <a:pt x="548813" y="1273160"/>
                  </a:lnTo>
                  <a:lnTo>
                    <a:pt x="597167" y="1243041"/>
                  </a:lnTo>
                  <a:lnTo>
                    <a:pt x="645520" y="1212922"/>
                  </a:lnTo>
                  <a:lnTo>
                    <a:pt x="693874" y="1182803"/>
                  </a:lnTo>
                  <a:lnTo>
                    <a:pt x="742227" y="1152684"/>
                  </a:lnTo>
                  <a:lnTo>
                    <a:pt x="790581" y="1122565"/>
                  </a:lnTo>
                  <a:lnTo>
                    <a:pt x="838935" y="1092446"/>
                  </a:lnTo>
                  <a:lnTo>
                    <a:pt x="887288" y="1062327"/>
                  </a:lnTo>
                  <a:lnTo>
                    <a:pt x="935642" y="1032208"/>
                  </a:lnTo>
                  <a:lnTo>
                    <a:pt x="983995" y="1002089"/>
                  </a:lnTo>
                  <a:lnTo>
                    <a:pt x="1032349" y="971970"/>
                  </a:lnTo>
                  <a:lnTo>
                    <a:pt x="1080703" y="941851"/>
                  </a:lnTo>
                  <a:lnTo>
                    <a:pt x="1129056" y="911732"/>
                  </a:lnTo>
                  <a:lnTo>
                    <a:pt x="1177410" y="881613"/>
                  </a:lnTo>
                  <a:lnTo>
                    <a:pt x="1225763" y="851494"/>
                  </a:lnTo>
                  <a:lnTo>
                    <a:pt x="1274117" y="821375"/>
                  </a:lnTo>
                  <a:lnTo>
                    <a:pt x="1322471" y="791256"/>
                  </a:lnTo>
                  <a:lnTo>
                    <a:pt x="1370824" y="761137"/>
                  </a:lnTo>
                  <a:lnTo>
                    <a:pt x="1340145" y="713750"/>
                  </a:lnTo>
                  <a:lnTo>
                    <a:pt x="1307829" y="667464"/>
                  </a:lnTo>
                  <a:lnTo>
                    <a:pt x="1273914" y="622337"/>
                  </a:lnTo>
                  <a:lnTo>
                    <a:pt x="1238444" y="578421"/>
                  </a:lnTo>
                  <a:lnTo>
                    <a:pt x="1201460" y="535773"/>
                  </a:lnTo>
                  <a:lnTo>
                    <a:pt x="1163008" y="494443"/>
                  </a:lnTo>
                  <a:lnTo>
                    <a:pt x="1123135" y="454482"/>
                  </a:lnTo>
                  <a:lnTo>
                    <a:pt x="1081890" y="415939"/>
                  </a:lnTo>
                  <a:lnTo>
                    <a:pt x="1039323" y="378861"/>
                  </a:lnTo>
                  <a:lnTo>
                    <a:pt x="995487" y="343293"/>
                  </a:lnTo>
                  <a:lnTo>
                    <a:pt x="950434" y="309279"/>
                  </a:lnTo>
                  <a:lnTo>
                    <a:pt x="904220" y="276860"/>
                  </a:lnTo>
                  <a:lnTo>
                    <a:pt x="856901" y="246077"/>
                  </a:lnTo>
                  <a:lnTo>
                    <a:pt x="808535" y="216965"/>
                  </a:lnTo>
                  <a:lnTo>
                    <a:pt x="759182" y="189562"/>
                  </a:lnTo>
                  <a:lnTo>
                    <a:pt x="708900" y="163901"/>
                  </a:lnTo>
                  <a:lnTo>
                    <a:pt x="657753" y="140012"/>
                  </a:lnTo>
                  <a:lnTo>
                    <a:pt x="605802" y="117925"/>
                  </a:lnTo>
                  <a:lnTo>
                    <a:pt x="553111" y="97668"/>
                  </a:lnTo>
                  <a:lnTo>
                    <a:pt x="499744" y="79265"/>
                  </a:lnTo>
                  <a:lnTo>
                    <a:pt x="445767" y="62737"/>
                  </a:lnTo>
                  <a:lnTo>
                    <a:pt x="391245" y="48107"/>
                  </a:lnTo>
                  <a:lnTo>
                    <a:pt x="336245" y="35390"/>
                  </a:lnTo>
                  <a:lnTo>
                    <a:pt x="280834" y="24604"/>
                  </a:lnTo>
                  <a:lnTo>
                    <a:pt x="225080" y="15761"/>
                  </a:lnTo>
                  <a:lnTo>
                    <a:pt x="169051" y="8872"/>
                  </a:lnTo>
                  <a:lnTo>
                    <a:pt x="112815" y="3945"/>
                  </a:lnTo>
                  <a:lnTo>
                    <a:pt x="56442" y="986"/>
                  </a:lnTo>
                  <a:lnTo>
                    <a:pt x="0" y="0"/>
                  </a:lnTo>
                  <a:lnTo>
                    <a:pt x="0" y="56966"/>
                  </a:lnTo>
                  <a:lnTo>
                    <a:pt x="0" y="113933"/>
                  </a:lnTo>
                  <a:lnTo>
                    <a:pt x="0" y="170900"/>
                  </a:lnTo>
                  <a:lnTo>
                    <a:pt x="0" y="227867"/>
                  </a:lnTo>
                  <a:lnTo>
                    <a:pt x="0" y="284834"/>
                  </a:lnTo>
                  <a:lnTo>
                    <a:pt x="0" y="341801"/>
                  </a:lnTo>
                  <a:lnTo>
                    <a:pt x="0" y="398768"/>
                  </a:lnTo>
                  <a:lnTo>
                    <a:pt x="0" y="455735"/>
                  </a:lnTo>
                  <a:lnTo>
                    <a:pt x="0" y="512701"/>
                  </a:lnTo>
                  <a:lnTo>
                    <a:pt x="0" y="569668"/>
                  </a:lnTo>
                  <a:lnTo>
                    <a:pt x="0" y="626635"/>
                  </a:lnTo>
                  <a:lnTo>
                    <a:pt x="0" y="683602"/>
                  </a:lnTo>
                  <a:lnTo>
                    <a:pt x="0" y="740569"/>
                  </a:lnTo>
                  <a:lnTo>
                    <a:pt x="0" y="797536"/>
                  </a:lnTo>
                  <a:lnTo>
                    <a:pt x="0" y="854503"/>
                  </a:lnTo>
                  <a:lnTo>
                    <a:pt x="0" y="911470"/>
                  </a:lnTo>
                  <a:lnTo>
                    <a:pt x="0" y="968436"/>
                  </a:lnTo>
                  <a:lnTo>
                    <a:pt x="0" y="1025403"/>
                  </a:lnTo>
                  <a:lnTo>
                    <a:pt x="0" y="1082370"/>
                  </a:lnTo>
                  <a:lnTo>
                    <a:pt x="0" y="1139337"/>
                  </a:lnTo>
                  <a:lnTo>
                    <a:pt x="0" y="1196304"/>
                  </a:lnTo>
                  <a:lnTo>
                    <a:pt x="60423" y="1200687"/>
                  </a:lnTo>
                  <a:lnTo>
                    <a:pt x="119582" y="1213744"/>
                  </a:lnTo>
                  <a:lnTo>
                    <a:pt x="176238" y="1235201"/>
                  </a:lnTo>
                  <a:lnTo>
                    <a:pt x="229204" y="1264610"/>
                  </a:lnTo>
                  <a:lnTo>
                    <a:pt x="277371" y="1301354"/>
                  </a:lnTo>
                  <a:lnTo>
                    <a:pt x="319732" y="1344665"/>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648482" y="3092953"/>
              <a:ext cx="1230734" cy="775047"/>
            </a:xfrm>
            <a:custGeom>
              <a:avLst/>
              <a:gdLst/>
              <a:ahLst/>
              <a:cxnLst/>
              <a:rect l="0" t="0" r="0" b="0"/>
              <a:pathLst>
                <a:path w="1230734" h="775047">
                  <a:moveTo>
                    <a:pt x="55820" y="775047"/>
                  </a:moveTo>
                  <a:lnTo>
                    <a:pt x="111769" y="764323"/>
                  </a:lnTo>
                  <a:lnTo>
                    <a:pt x="167717" y="753598"/>
                  </a:lnTo>
                  <a:lnTo>
                    <a:pt x="223665" y="742874"/>
                  </a:lnTo>
                  <a:lnTo>
                    <a:pt x="279613" y="732149"/>
                  </a:lnTo>
                  <a:lnTo>
                    <a:pt x="335562" y="721425"/>
                  </a:lnTo>
                  <a:lnTo>
                    <a:pt x="391510" y="710700"/>
                  </a:lnTo>
                  <a:lnTo>
                    <a:pt x="447458" y="699975"/>
                  </a:lnTo>
                  <a:lnTo>
                    <a:pt x="503406" y="689251"/>
                  </a:lnTo>
                  <a:lnTo>
                    <a:pt x="559355" y="678526"/>
                  </a:lnTo>
                  <a:lnTo>
                    <a:pt x="615303" y="667802"/>
                  </a:lnTo>
                  <a:lnTo>
                    <a:pt x="671251" y="657077"/>
                  </a:lnTo>
                  <a:lnTo>
                    <a:pt x="727199" y="646352"/>
                  </a:lnTo>
                  <a:lnTo>
                    <a:pt x="783148" y="635628"/>
                  </a:lnTo>
                  <a:lnTo>
                    <a:pt x="839096" y="624903"/>
                  </a:lnTo>
                  <a:lnTo>
                    <a:pt x="895044" y="614179"/>
                  </a:lnTo>
                  <a:lnTo>
                    <a:pt x="950993" y="603454"/>
                  </a:lnTo>
                  <a:lnTo>
                    <a:pt x="1006941" y="592730"/>
                  </a:lnTo>
                  <a:lnTo>
                    <a:pt x="1062889" y="582005"/>
                  </a:lnTo>
                  <a:lnTo>
                    <a:pt x="1118837" y="571280"/>
                  </a:lnTo>
                  <a:lnTo>
                    <a:pt x="1174786" y="560556"/>
                  </a:lnTo>
                  <a:lnTo>
                    <a:pt x="1230734" y="549831"/>
                  </a:lnTo>
                  <a:lnTo>
                    <a:pt x="1218485" y="491729"/>
                  </a:lnTo>
                  <a:lnTo>
                    <a:pt x="1204108" y="434117"/>
                  </a:lnTo>
                  <a:lnTo>
                    <a:pt x="1187624" y="377072"/>
                  </a:lnTo>
                  <a:lnTo>
                    <a:pt x="1169053" y="320671"/>
                  </a:lnTo>
                  <a:lnTo>
                    <a:pt x="1148422" y="264992"/>
                  </a:lnTo>
                  <a:lnTo>
                    <a:pt x="1125758" y="210108"/>
                  </a:lnTo>
                  <a:lnTo>
                    <a:pt x="1101091" y="156094"/>
                  </a:lnTo>
                  <a:lnTo>
                    <a:pt x="1074456" y="103024"/>
                  </a:lnTo>
                  <a:lnTo>
                    <a:pt x="1045888" y="50969"/>
                  </a:lnTo>
                  <a:lnTo>
                    <a:pt x="1015425" y="0"/>
                  </a:lnTo>
                  <a:lnTo>
                    <a:pt x="967072" y="30119"/>
                  </a:lnTo>
                  <a:lnTo>
                    <a:pt x="918718" y="60238"/>
                  </a:lnTo>
                  <a:lnTo>
                    <a:pt x="870364" y="90357"/>
                  </a:lnTo>
                  <a:lnTo>
                    <a:pt x="822011" y="120476"/>
                  </a:lnTo>
                  <a:lnTo>
                    <a:pt x="773657" y="150595"/>
                  </a:lnTo>
                  <a:lnTo>
                    <a:pt x="725304" y="180714"/>
                  </a:lnTo>
                  <a:lnTo>
                    <a:pt x="676950" y="210833"/>
                  </a:lnTo>
                  <a:lnTo>
                    <a:pt x="628596" y="240952"/>
                  </a:lnTo>
                  <a:lnTo>
                    <a:pt x="580243" y="271071"/>
                  </a:lnTo>
                  <a:lnTo>
                    <a:pt x="531889" y="301190"/>
                  </a:lnTo>
                  <a:lnTo>
                    <a:pt x="483536" y="331309"/>
                  </a:lnTo>
                  <a:lnTo>
                    <a:pt x="435182" y="361428"/>
                  </a:lnTo>
                  <a:lnTo>
                    <a:pt x="386828" y="391547"/>
                  </a:lnTo>
                  <a:lnTo>
                    <a:pt x="338475" y="421666"/>
                  </a:lnTo>
                  <a:lnTo>
                    <a:pt x="290121" y="451785"/>
                  </a:lnTo>
                  <a:lnTo>
                    <a:pt x="241768" y="481904"/>
                  </a:lnTo>
                  <a:lnTo>
                    <a:pt x="193414" y="512023"/>
                  </a:lnTo>
                  <a:lnTo>
                    <a:pt x="145060" y="542142"/>
                  </a:lnTo>
                  <a:lnTo>
                    <a:pt x="96707" y="572261"/>
                  </a:lnTo>
                  <a:lnTo>
                    <a:pt x="48353" y="602380"/>
                  </a:lnTo>
                  <a:lnTo>
                    <a:pt x="0" y="632499"/>
                  </a:lnTo>
                  <a:lnTo>
                    <a:pt x="34480" y="701200"/>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704303" y="3642785"/>
              <a:ext cx="1203723" cy="521431"/>
            </a:xfrm>
            <a:custGeom>
              <a:avLst/>
              <a:gdLst/>
              <a:ahLst/>
              <a:cxnLst/>
              <a:rect l="0" t="0" r="0" b="0"/>
              <a:pathLst>
                <a:path w="1203723" h="521431">
                  <a:moveTo>
                    <a:pt x="3676" y="360402"/>
                  </a:moveTo>
                  <a:lnTo>
                    <a:pt x="60124" y="368070"/>
                  </a:lnTo>
                  <a:lnTo>
                    <a:pt x="116573" y="375738"/>
                  </a:lnTo>
                  <a:lnTo>
                    <a:pt x="173021" y="383406"/>
                  </a:lnTo>
                  <a:lnTo>
                    <a:pt x="229469" y="391074"/>
                  </a:lnTo>
                  <a:lnTo>
                    <a:pt x="285918" y="398742"/>
                  </a:lnTo>
                  <a:lnTo>
                    <a:pt x="342366" y="406410"/>
                  </a:lnTo>
                  <a:lnTo>
                    <a:pt x="398815" y="414078"/>
                  </a:lnTo>
                  <a:lnTo>
                    <a:pt x="455263" y="421746"/>
                  </a:lnTo>
                  <a:lnTo>
                    <a:pt x="511712" y="429414"/>
                  </a:lnTo>
                  <a:lnTo>
                    <a:pt x="568160" y="437082"/>
                  </a:lnTo>
                  <a:lnTo>
                    <a:pt x="624609" y="444751"/>
                  </a:lnTo>
                  <a:lnTo>
                    <a:pt x="681057" y="452419"/>
                  </a:lnTo>
                  <a:lnTo>
                    <a:pt x="737505" y="460087"/>
                  </a:lnTo>
                  <a:lnTo>
                    <a:pt x="793954" y="467755"/>
                  </a:lnTo>
                  <a:lnTo>
                    <a:pt x="850402" y="475423"/>
                  </a:lnTo>
                  <a:lnTo>
                    <a:pt x="906851" y="483091"/>
                  </a:lnTo>
                  <a:lnTo>
                    <a:pt x="963299" y="490759"/>
                  </a:lnTo>
                  <a:lnTo>
                    <a:pt x="1019748" y="498427"/>
                  </a:lnTo>
                  <a:lnTo>
                    <a:pt x="1076196" y="506095"/>
                  </a:lnTo>
                  <a:lnTo>
                    <a:pt x="1132644" y="513763"/>
                  </a:lnTo>
                  <a:lnTo>
                    <a:pt x="1189093" y="521431"/>
                  </a:lnTo>
                  <a:lnTo>
                    <a:pt x="1195888" y="463619"/>
                  </a:lnTo>
                  <a:lnTo>
                    <a:pt x="1200594" y="405600"/>
                  </a:lnTo>
                  <a:lnTo>
                    <a:pt x="1203207" y="347448"/>
                  </a:lnTo>
                  <a:lnTo>
                    <a:pt x="1203723" y="289241"/>
                  </a:lnTo>
                  <a:lnTo>
                    <a:pt x="1202141" y="231052"/>
                  </a:lnTo>
                  <a:lnTo>
                    <a:pt x="1198462" y="172958"/>
                  </a:lnTo>
                  <a:lnTo>
                    <a:pt x="1192693" y="115035"/>
                  </a:lnTo>
                  <a:lnTo>
                    <a:pt x="1184840" y="57357"/>
                  </a:lnTo>
                  <a:lnTo>
                    <a:pt x="1174913" y="0"/>
                  </a:lnTo>
                  <a:lnTo>
                    <a:pt x="1118965" y="10724"/>
                  </a:lnTo>
                  <a:lnTo>
                    <a:pt x="1063017" y="21449"/>
                  </a:lnTo>
                  <a:lnTo>
                    <a:pt x="1007068" y="32173"/>
                  </a:lnTo>
                  <a:lnTo>
                    <a:pt x="951120" y="42898"/>
                  </a:lnTo>
                  <a:lnTo>
                    <a:pt x="895172" y="53622"/>
                  </a:lnTo>
                  <a:lnTo>
                    <a:pt x="839224" y="64347"/>
                  </a:lnTo>
                  <a:lnTo>
                    <a:pt x="783275" y="75072"/>
                  </a:lnTo>
                  <a:lnTo>
                    <a:pt x="727327" y="85796"/>
                  </a:lnTo>
                  <a:lnTo>
                    <a:pt x="671379" y="96521"/>
                  </a:lnTo>
                  <a:lnTo>
                    <a:pt x="615430" y="107245"/>
                  </a:lnTo>
                  <a:lnTo>
                    <a:pt x="559482" y="117970"/>
                  </a:lnTo>
                  <a:lnTo>
                    <a:pt x="503534" y="128694"/>
                  </a:lnTo>
                  <a:lnTo>
                    <a:pt x="447586" y="139419"/>
                  </a:lnTo>
                  <a:lnTo>
                    <a:pt x="391637" y="150144"/>
                  </a:lnTo>
                  <a:lnTo>
                    <a:pt x="335689" y="160868"/>
                  </a:lnTo>
                  <a:lnTo>
                    <a:pt x="279741" y="171593"/>
                  </a:lnTo>
                  <a:lnTo>
                    <a:pt x="223793" y="182317"/>
                  </a:lnTo>
                  <a:lnTo>
                    <a:pt x="167844" y="193042"/>
                  </a:lnTo>
                  <a:lnTo>
                    <a:pt x="111896" y="203767"/>
                  </a:lnTo>
                  <a:lnTo>
                    <a:pt x="55948" y="214491"/>
                  </a:lnTo>
                  <a:lnTo>
                    <a:pt x="0" y="225216"/>
                  </a:lnTo>
                  <a:lnTo>
                    <a:pt x="7332" y="292659"/>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669824" y="4003187"/>
              <a:ext cx="1223572" cy="648364"/>
            </a:xfrm>
            <a:custGeom>
              <a:avLst/>
              <a:gdLst/>
              <a:ahLst/>
              <a:cxnLst/>
              <a:rect l="0" t="0" r="0" b="0"/>
              <a:pathLst>
                <a:path w="1223572" h="648364">
                  <a:moveTo>
                    <a:pt x="0" y="126346"/>
                  </a:moveTo>
                  <a:lnTo>
                    <a:pt x="51257" y="151204"/>
                  </a:lnTo>
                  <a:lnTo>
                    <a:pt x="102514" y="176062"/>
                  </a:lnTo>
                  <a:lnTo>
                    <a:pt x="153771" y="200920"/>
                  </a:lnTo>
                  <a:lnTo>
                    <a:pt x="205028" y="225778"/>
                  </a:lnTo>
                  <a:lnTo>
                    <a:pt x="256286" y="250636"/>
                  </a:lnTo>
                  <a:lnTo>
                    <a:pt x="307543" y="275494"/>
                  </a:lnTo>
                  <a:lnTo>
                    <a:pt x="358800" y="300352"/>
                  </a:lnTo>
                  <a:lnTo>
                    <a:pt x="410057" y="325210"/>
                  </a:lnTo>
                  <a:lnTo>
                    <a:pt x="461315" y="350068"/>
                  </a:lnTo>
                  <a:lnTo>
                    <a:pt x="512572" y="374926"/>
                  </a:lnTo>
                  <a:lnTo>
                    <a:pt x="563829" y="399784"/>
                  </a:lnTo>
                  <a:lnTo>
                    <a:pt x="615086" y="424642"/>
                  </a:lnTo>
                  <a:lnTo>
                    <a:pt x="666343" y="449500"/>
                  </a:lnTo>
                  <a:lnTo>
                    <a:pt x="717601" y="474358"/>
                  </a:lnTo>
                  <a:lnTo>
                    <a:pt x="768858" y="499216"/>
                  </a:lnTo>
                  <a:lnTo>
                    <a:pt x="820115" y="524074"/>
                  </a:lnTo>
                  <a:lnTo>
                    <a:pt x="871372" y="548932"/>
                  </a:lnTo>
                  <a:lnTo>
                    <a:pt x="922630" y="573790"/>
                  </a:lnTo>
                  <a:lnTo>
                    <a:pt x="973887" y="598648"/>
                  </a:lnTo>
                  <a:lnTo>
                    <a:pt x="1025144" y="623506"/>
                  </a:lnTo>
                  <a:lnTo>
                    <a:pt x="1076401" y="648364"/>
                  </a:lnTo>
                  <a:lnTo>
                    <a:pt x="1100283" y="596832"/>
                  </a:lnTo>
                  <a:lnTo>
                    <a:pt x="1122338" y="544491"/>
                  </a:lnTo>
                  <a:lnTo>
                    <a:pt x="1142539" y="491407"/>
                  </a:lnTo>
                  <a:lnTo>
                    <a:pt x="1160860" y="437646"/>
                  </a:lnTo>
                  <a:lnTo>
                    <a:pt x="1177280" y="383274"/>
                  </a:lnTo>
                  <a:lnTo>
                    <a:pt x="1191778" y="328358"/>
                  </a:lnTo>
                  <a:lnTo>
                    <a:pt x="1204336" y="272966"/>
                  </a:lnTo>
                  <a:lnTo>
                    <a:pt x="1214938" y="217167"/>
                  </a:lnTo>
                  <a:lnTo>
                    <a:pt x="1223572" y="161029"/>
                  </a:lnTo>
                  <a:lnTo>
                    <a:pt x="1167124" y="153361"/>
                  </a:lnTo>
                  <a:lnTo>
                    <a:pt x="1110675" y="145693"/>
                  </a:lnTo>
                  <a:lnTo>
                    <a:pt x="1054227" y="138025"/>
                  </a:lnTo>
                  <a:lnTo>
                    <a:pt x="997778" y="130357"/>
                  </a:lnTo>
                  <a:lnTo>
                    <a:pt x="941330" y="122689"/>
                  </a:lnTo>
                  <a:lnTo>
                    <a:pt x="884881" y="115021"/>
                  </a:lnTo>
                  <a:lnTo>
                    <a:pt x="828433" y="107353"/>
                  </a:lnTo>
                  <a:lnTo>
                    <a:pt x="771985" y="99684"/>
                  </a:lnTo>
                  <a:lnTo>
                    <a:pt x="715536" y="92016"/>
                  </a:lnTo>
                  <a:lnTo>
                    <a:pt x="659088" y="84348"/>
                  </a:lnTo>
                  <a:lnTo>
                    <a:pt x="602639" y="76680"/>
                  </a:lnTo>
                  <a:lnTo>
                    <a:pt x="546191" y="69012"/>
                  </a:lnTo>
                  <a:lnTo>
                    <a:pt x="489742" y="61344"/>
                  </a:lnTo>
                  <a:lnTo>
                    <a:pt x="433294" y="53676"/>
                  </a:lnTo>
                  <a:lnTo>
                    <a:pt x="376845" y="46008"/>
                  </a:lnTo>
                  <a:lnTo>
                    <a:pt x="320397" y="38340"/>
                  </a:lnTo>
                  <a:lnTo>
                    <a:pt x="263949" y="30672"/>
                  </a:lnTo>
                  <a:lnTo>
                    <a:pt x="207500" y="23004"/>
                  </a:lnTo>
                  <a:lnTo>
                    <a:pt x="151052" y="15336"/>
                  </a:lnTo>
                  <a:lnTo>
                    <a:pt x="94603" y="7668"/>
                  </a:lnTo>
                  <a:lnTo>
                    <a:pt x="38155" y="0"/>
                  </a:lnTo>
                  <a:lnTo>
                    <a:pt x="24087" y="64685"/>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597219" y="4129533"/>
              <a:ext cx="1149006" cy="927298"/>
            </a:xfrm>
            <a:custGeom>
              <a:avLst/>
              <a:gdLst/>
              <a:ahLst/>
              <a:cxnLst/>
              <a:rect l="0" t="0" r="0" b="0"/>
              <a:pathLst>
                <a:path w="1149006" h="927298">
                  <a:moveTo>
                    <a:pt x="0" y="105072"/>
                  </a:moveTo>
                  <a:lnTo>
                    <a:pt x="41378" y="144226"/>
                  </a:lnTo>
                  <a:lnTo>
                    <a:pt x="82757" y="183379"/>
                  </a:lnTo>
                  <a:lnTo>
                    <a:pt x="124136" y="222533"/>
                  </a:lnTo>
                  <a:lnTo>
                    <a:pt x="165515" y="261686"/>
                  </a:lnTo>
                  <a:lnTo>
                    <a:pt x="206894" y="300840"/>
                  </a:lnTo>
                  <a:lnTo>
                    <a:pt x="248273" y="339994"/>
                  </a:lnTo>
                  <a:lnTo>
                    <a:pt x="289652" y="379147"/>
                  </a:lnTo>
                  <a:lnTo>
                    <a:pt x="331031" y="418301"/>
                  </a:lnTo>
                  <a:lnTo>
                    <a:pt x="372410" y="457454"/>
                  </a:lnTo>
                  <a:lnTo>
                    <a:pt x="413789" y="496608"/>
                  </a:lnTo>
                  <a:lnTo>
                    <a:pt x="455168" y="535762"/>
                  </a:lnTo>
                  <a:lnTo>
                    <a:pt x="496547" y="574915"/>
                  </a:lnTo>
                  <a:lnTo>
                    <a:pt x="537926" y="614069"/>
                  </a:lnTo>
                  <a:lnTo>
                    <a:pt x="579305" y="653223"/>
                  </a:lnTo>
                  <a:lnTo>
                    <a:pt x="620684" y="692376"/>
                  </a:lnTo>
                  <a:lnTo>
                    <a:pt x="662063" y="731530"/>
                  </a:lnTo>
                  <a:lnTo>
                    <a:pt x="703442" y="770683"/>
                  </a:lnTo>
                  <a:lnTo>
                    <a:pt x="744821" y="809837"/>
                  </a:lnTo>
                  <a:lnTo>
                    <a:pt x="786200" y="848991"/>
                  </a:lnTo>
                  <a:lnTo>
                    <a:pt x="827579" y="888144"/>
                  </a:lnTo>
                  <a:lnTo>
                    <a:pt x="868958" y="927298"/>
                  </a:lnTo>
                  <a:lnTo>
                    <a:pt x="906040" y="886749"/>
                  </a:lnTo>
                  <a:lnTo>
                    <a:pt x="941720" y="844962"/>
                  </a:lnTo>
                  <a:lnTo>
                    <a:pt x="975959" y="801985"/>
                  </a:lnTo>
                  <a:lnTo>
                    <a:pt x="1008715" y="757868"/>
                  </a:lnTo>
                  <a:lnTo>
                    <a:pt x="1039952" y="712663"/>
                  </a:lnTo>
                  <a:lnTo>
                    <a:pt x="1069633" y="666421"/>
                  </a:lnTo>
                  <a:lnTo>
                    <a:pt x="1097724" y="619197"/>
                  </a:lnTo>
                  <a:lnTo>
                    <a:pt x="1124192" y="571044"/>
                  </a:lnTo>
                  <a:lnTo>
                    <a:pt x="1149006" y="522018"/>
                  </a:lnTo>
                  <a:lnTo>
                    <a:pt x="1097749" y="497160"/>
                  </a:lnTo>
                  <a:lnTo>
                    <a:pt x="1046492" y="472302"/>
                  </a:lnTo>
                  <a:lnTo>
                    <a:pt x="995235" y="447444"/>
                  </a:lnTo>
                  <a:lnTo>
                    <a:pt x="943978" y="422586"/>
                  </a:lnTo>
                  <a:lnTo>
                    <a:pt x="892720" y="397728"/>
                  </a:lnTo>
                  <a:lnTo>
                    <a:pt x="841463" y="372870"/>
                  </a:lnTo>
                  <a:lnTo>
                    <a:pt x="790206" y="348012"/>
                  </a:lnTo>
                  <a:lnTo>
                    <a:pt x="738949" y="323154"/>
                  </a:lnTo>
                  <a:lnTo>
                    <a:pt x="687691" y="298296"/>
                  </a:lnTo>
                  <a:lnTo>
                    <a:pt x="636434" y="273438"/>
                  </a:lnTo>
                  <a:lnTo>
                    <a:pt x="585177" y="248580"/>
                  </a:lnTo>
                  <a:lnTo>
                    <a:pt x="533920" y="223722"/>
                  </a:lnTo>
                  <a:lnTo>
                    <a:pt x="482662" y="198864"/>
                  </a:lnTo>
                  <a:lnTo>
                    <a:pt x="431405" y="174006"/>
                  </a:lnTo>
                  <a:lnTo>
                    <a:pt x="380148" y="149148"/>
                  </a:lnTo>
                  <a:lnTo>
                    <a:pt x="328891" y="124290"/>
                  </a:lnTo>
                  <a:lnTo>
                    <a:pt x="277634" y="99432"/>
                  </a:lnTo>
                  <a:lnTo>
                    <a:pt x="226376" y="74574"/>
                  </a:lnTo>
                  <a:lnTo>
                    <a:pt x="175119" y="49716"/>
                  </a:lnTo>
                  <a:lnTo>
                    <a:pt x="123862" y="24858"/>
                  </a:lnTo>
                  <a:lnTo>
                    <a:pt x="72605" y="0"/>
                  </a:lnTo>
                  <a:lnTo>
                    <a:pt x="40332" y="55320"/>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497394" y="4234606"/>
              <a:ext cx="968783" cy="1121912"/>
            </a:xfrm>
            <a:custGeom>
              <a:avLst/>
              <a:gdLst/>
              <a:ahLst/>
              <a:cxnLst/>
              <a:rect l="0" t="0" r="0" b="0"/>
              <a:pathLst>
                <a:path w="968783" h="1121912">
                  <a:moveTo>
                    <a:pt x="0" y="77696"/>
                  </a:moveTo>
                  <a:lnTo>
                    <a:pt x="27797" y="127421"/>
                  </a:lnTo>
                  <a:lnTo>
                    <a:pt x="55594" y="177145"/>
                  </a:lnTo>
                  <a:lnTo>
                    <a:pt x="83392" y="226870"/>
                  </a:lnTo>
                  <a:lnTo>
                    <a:pt x="111189" y="276594"/>
                  </a:lnTo>
                  <a:lnTo>
                    <a:pt x="138986" y="326319"/>
                  </a:lnTo>
                  <a:lnTo>
                    <a:pt x="166784" y="376044"/>
                  </a:lnTo>
                  <a:lnTo>
                    <a:pt x="194581" y="425768"/>
                  </a:lnTo>
                  <a:lnTo>
                    <a:pt x="222378" y="475493"/>
                  </a:lnTo>
                  <a:lnTo>
                    <a:pt x="250176" y="525217"/>
                  </a:lnTo>
                  <a:lnTo>
                    <a:pt x="277973" y="574942"/>
                  </a:lnTo>
                  <a:lnTo>
                    <a:pt x="305770" y="624666"/>
                  </a:lnTo>
                  <a:lnTo>
                    <a:pt x="333568" y="674391"/>
                  </a:lnTo>
                  <a:lnTo>
                    <a:pt x="361365" y="724116"/>
                  </a:lnTo>
                  <a:lnTo>
                    <a:pt x="389162" y="773840"/>
                  </a:lnTo>
                  <a:lnTo>
                    <a:pt x="416960" y="823565"/>
                  </a:lnTo>
                  <a:lnTo>
                    <a:pt x="444757" y="873289"/>
                  </a:lnTo>
                  <a:lnTo>
                    <a:pt x="472554" y="923014"/>
                  </a:lnTo>
                  <a:lnTo>
                    <a:pt x="500352" y="972738"/>
                  </a:lnTo>
                  <a:lnTo>
                    <a:pt x="528149" y="1022463"/>
                  </a:lnTo>
                  <a:lnTo>
                    <a:pt x="555946" y="1072188"/>
                  </a:lnTo>
                  <a:lnTo>
                    <a:pt x="583744" y="1121912"/>
                  </a:lnTo>
                  <a:lnTo>
                    <a:pt x="636606" y="1091032"/>
                  </a:lnTo>
                  <a:lnTo>
                    <a:pt x="688259" y="1058170"/>
                  </a:lnTo>
                  <a:lnTo>
                    <a:pt x="738630" y="1023374"/>
                  </a:lnTo>
                  <a:lnTo>
                    <a:pt x="787646" y="986693"/>
                  </a:lnTo>
                  <a:lnTo>
                    <a:pt x="835237" y="948182"/>
                  </a:lnTo>
                  <a:lnTo>
                    <a:pt x="881334" y="907894"/>
                  </a:lnTo>
                  <a:lnTo>
                    <a:pt x="925870" y="865889"/>
                  </a:lnTo>
                  <a:lnTo>
                    <a:pt x="968783" y="822225"/>
                  </a:lnTo>
                  <a:lnTo>
                    <a:pt x="927404" y="783072"/>
                  </a:lnTo>
                  <a:lnTo>
                    <a:pt x="886025" y="743918"/>
                  </a:lnTo>
                  <a:lnTo>
                    <a:pt x="844646" y="704764"/>
                  </a:lnTo>
                  <a:lnTo>
                    <a:pt x="803267" y="665611"/>
                  </a:lnTo>
                  <a:lnTo>
                    <a:pt x="761888" y="626457"/>
                  </a:lnTo>
                  <a:lnTo>
                    <a:pt x="720509" y="587304"/>
                  </a:lnTo>
                  <a:lnTo>
                    <a:pt x="679130" y="548150"/>
                  </a:lnTo>
                  <a:lnTo>
                    <a:pt x="637751" y="508996"/>
                  </a:lnTo>
                  <a:lnTo>
                    <a:pt x="596372" y="469843"/>
                  </a:lnTo>
                  <a:lnTo>
                    <a:pt x="554993" y="430689"/>
                  </a:lnTo>
                  <a:lnTo>
                    <a:pt x="513614" y="391536"/>
                  </a:lnTo>
                  <a:lnTo>
                    <a:pt x="472235" y="352382"/>
                  </a:lnTo>
                  <a:lnTo>
                    <a:pt x="430856" y="313228"/>
                  </a:lnTo>
                  <a:lnTo>
                    <a:pt x="389477" y="274075"/>
                  </a:lnTo>
                  <a:lnTo>
                    <a:pt x="348098" y="234921"/>
                  </a:lnTo>
                  <a:lnTo>
                    <a:pt x="306719" y="195768"/>
                  </a:lnTo>
                  <a:lnTo>
                    <a:pt x="265340" y="156614"/>
                  </a:lnTo>
                  <a:lnTo>
                    <a:pt x="223962" y="117460"/>
                  </a:lnTo>
                  <a:lnTo>
                    <a:pt x="182583" y="78307"/>
                  </a:lnTo>
                  <a:lnTo>
                    <a:pt x="141204" y="39153"/>
                  </a:lnTo>
                  <a:lnTo>
                    <a:pt x="99825" y="0"/>
                  </a:lnTo>
                  <a:lnTo>
                    <a:pt x="52863" y="42639"/>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411108" y="4312302"/>
              <a:ext cx="670029" cy="1184046"/>
            </a:xfrm>
            <a:custGeom>
              <a:avLst/>
              <a:gdLst/>
              <a:ahLst/>
              <a:cxnLst/>
              <a:rect l="0" t="0" r="0" b="0"/>
              <a:pathLst>
                <a:path w="670029" h="1184046">
                  <a:moveTo>
                    <a:pt x="0" y="36252"/>
                  </a:moveTo>
                  <a:lnTo>
                    <a:pt x="16057" y="90909"/>
                  </a:lnTo>
                  <a:lnTo>
                    <a:pt x="32115" y="145566"/>
                  </a:lnTo>
                  <a:lnTo>
                    <a:pt x="48173" y="200222"/>
                  </a:lnTo>
                  <a:lnTo>
                    <a:pt x="64231" y="254879"/>
                  </a:lnTo>
                  <a:lnTo>
                    <a:pt x="80288" y="309536"/>
                  </a:lnTo>
                  <a:lnTo>
                    <a:pt x="96346" y="364193"/>
                  </a:lnTo>
                  <a:lnTo>
                    <a:pt x="112404" y="418850"/>
                  </a:lnTo>
                  <a:lnTo>
                    <a:pt x="128462" y="473507"/>
                  </a:lnTo>
                  <a:lnTo>
                    <a:pt x="144520" y="528164"/>
                  </a:lnTo>
                  <a:lnTo>
                    <a:pt x="160577" y="582821"/>
                  </a:lnTo>
                  <a:lnTo>
                    <a:pt x="176635" y="637477"/>
                  </a:lnTo>
                  <a:lnTo>
                    <a:pt x="192693" y="692134"/>
                  </a:lnTo>
                  <a:lnTo>
                    <a:pt x="208751" y="746791"/>
                  </a:lnTo>
                  <a:lnTo>
                    <a:pt x="224808" y="801448"/>
                  </a:lnTo>
                  <a:lnTo>
                    <a:pt x="240866" y="856105"/>
                  </a:lnTo>
                  <a:lnTo>
                    <a:pt x="256924" y="910762"/>
                  </a:lnTo>
                  <a:lnTo>
                    <a:pt x="272982" y="965419"/>
                  </a:lnTo>
                  <a:lnTo>
                    <a:pt x="289040" y="1020075"/>
                  </a:lnTo>
                  <a:lnTo>
                    <a:pt x="305097" y="1074732"/>
                  </a:lnTo>
                  <a:lnTo>
                    <a:pt x="321155" y="1129389"/>
                  </a:lnTo>
                  <a:lnTo>
                    <a:pt x="337213" y="1184046"/>
                  </a:lnTo>
                  <a:lnTo>
                    <a:pt x="394730" y="1165975"/>
                  </a:lnTo>
                  <a:lnTo>
                    <a:pt x="451532" y="1145770"/>
                  </a:lnTo>
                  <a:lnTo>
                    <a:pt x="507540" y="1123459"/>
                  </a:lnTo>
                  <a:lnTo>
                    <a:pt x="562677" y="1099073"/>
                  </a:lnTo>
                  <a:lnTo>
                    <a:pt x="616865" y="1072646"/>
                  </a:lnTo>
                  <a:lnTo>
                    <a:pt x="670029" y="1044216"/>
                  </a:lnTo>
                  <a:lnTo>
                    <a:pt x="642232" y="994491"/>
                  </a:lnTo>
                  <a:lnTo>
                    <a:pt x="614435" y="944766"/>
                  </a:lnTo>
                  <a:lnTo>
                    <a:pt x="586637" y="895042"/>
                  </a:lnTo>
                  <a:lnTo>
                    <a:pt x="558840" y="845317"/>
                  </a:lnTo>
                  <a:lnTo>
                    <a:pt x="531043" y="795593"/>
                  </a:lnTo>
                  <a:lnTo>
                    <a:pt x="503245" y="745868"/>
                  </a:lnTo>
                  <a:lnTo>
                    <a:pt x="475448" y="696144"/>
                  </a:lnTo>
                  <a:lnTo>
                    <a:pt x="447651" y="646419"/>
                  </a:lnTo>
                  <a:lnTo>
                    <a:pt x="419853" y="596694"/>
                  </a:lnTo>
                  <a:lnTo>
                    <a:pt x="392056" y="546970"/>
                  </a:lnTo>
                  <a:lnTo>
                    <a:pt x="364259" y="497245"/>
                  </a:lnTo>
                  <a:lnTo>
                    <a:pt x="336461" y="447521"/>
                  </a:lnTo>
                  <a:lnTo>
                    <a:pt x="308664" y="397796"/>
                  </a:lnTo>
                  <a:lnTo>
                    <a:pt x="280867" y="348072"/>
                  </a:lnTo>
                  <a:lnTo>
                    <a:pt x="253069" y="298347"/>
                  </a:lnTo>
                  <a:lnTo>
                    <a:pt x="225272" y="248622"/>
                  </a:lnTo>
                  <a:lnTo>
                    <a:pt x="197475" y="198898"/>
                  </a:lnTo>
                  <a:lnTo>
                    <a:pt x="169677" y="149173"/>
                  </a:lnTo>
                  <a:lnTo>
                    <a:pt x="141880" y="99449"/>
                  </a:lnTo>
                  <a:lnTo>
                    <a:pt x="114083" y="49724"/>
                  </a:lnTo>
                  <a:lnTo>
                    <a:pt x="86285" y="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321940" y="4348555"/>
              <a:ext cx="426381" cy="1209443"/>
            </a:xfrm>
            <a:custGeom>
              <a:avLst/>
              <a:gdLst/>
              <a:ahLst/>
              <a:cxnLst/>
              <a:rect l="0" t="0" r="0" b="0"/>
              <a:pathLst>
                <a:path w="426381" h="1209443">
                  <a:moveTo>
                    <a:pt x="0" y="15983"/>
                  </a:moveTo>
                  <a:lnTo>
                    <a:pt x="3926" y="72814"/>
                  </a:lnTo>
                  <a:lnTo>
                    <a:pt x="7852" y="129645"/>
                  </a:lnTo>
                  <a:lnTo>
                    <a:pt x="11778" y="186477"/>
                  </a:lnTo>
                  <a:lnTo>
                    <a:pt x="15704" y="243308"/>
                  </a:lnTo>
                  <a:lnTo>
                    <a:pt x="19630" y="300140"/>
                  </a:lnTo>
                  <a:lnTo>
                    <a:pt x="23556" y="356971"/>
                  </a:lnTo>
                  <a:lnTo>
                    <a:pt x="27482" y="413803"/>
                  </a:lnTo>
                  <a:lnTo>
                    <a:pt x="31408" y="470634"/>
                  </a:lnTo>
                  <a:lnTo>
                    <a:pt x="35334" y="527465"/>
                  </a:lnTo>
                  <a:lnTo>
                    <a:pt x="39260" y="584297"/>
                  </a:lnTo>
                  <a:lnTo>
                    <a:pt x="43186" y="641128"/>
                  </a:lnTo>
                  <a:lnTo>
                    <a:pt x="47112" y="697960"/>
                  </a:lnTo>
                  <a:lnTo>
                    <a:pt x="51039" y="754791"/>
                  </a:lnTo>
                  <a:lnTo>
                    <a:pt x="54965" y="811623"/>
                  </a:lnTo>
                  <a:lnTo>
                    <a:pt x="58891" y="868454"/>
                  </a:lnTo>
                  <a:lnTo>
                    <a:pt x="62817" y="925285"/>
                  </a:lnTo>
                  <a:lnTo>
                    <a:pt x="66743" y="982117"/>
                  </a:lnTo>
                  <a:lnTo>
                    <a:pt x="70669" y="1038948"/>
                  </a:lnTo>
                  <a:lnTo>
                    <a:pt x="74595" y="1095780"/>
                  </a:lnTo>
                  <a:lnTo>
                    <a:pt x="78521" y="1152611"/>
                  </a:lnTo>
                  <a:lnTo>
                    <a:pt x="82447" y="1209443"/>
                  </a:lnTo>
                  <a:lnTo>
                    <a:pt x="140573" y="1204371"/>
                  </a:lnTo>
                  <a:lnTo>
                    <a:pt x="198478" y="1197202"/>
                  </a:lnTo>
                  <a:lnTo>
                    <a:pt x="256086" y="1187947"/>
                  </a:lnTo>
                  <a:lnTo>
                    <a:pt x="313322" y="1176617"/>
                  </a:lnTo>
                  <a:lnTo>
                    <a:pt x="370112" y="1163227"/>
                  </a:lnTo>
                  <a:lnTo>
                    <a:pt x="426381" y="1147794"/>
                  </a:lnTo>
                  <a:lnTo>
                    <a:pt x="410323" y="1093137"/>
                  </a:lnTo>
                  <a:lnTo>
                    <a:pt x="394265" y="1038480"/>
                  </a:lnTo>
                  <a:lnTo>
                    <a:pt x="378207" y="983823"/>
                  </a:lnTo>
                  <a:lnTo>
                    <a:pt x="362150" y="929166"/>
                  </a:lnTo>
                  <a:lnTo>
                    <a:pt x="346092" y="874509"/>
                  </a:lnTo>
                  <a:lnTo>
                    <a:pt x="330034" y="819853"/>
                  </a:lnTo>
                  <a:lnTo>
                    <a:pt x="313976" y="765196"/>
                  </a:lnTo>
                  <a:lnTo>
                    <a:pt x="297919" y="710539"/>
                  </a:lnTo>
                  <a:lnTo>
                    <a:pt x="281861" y="655882"/>
                  </a:lnTo>
                  <a:lnTo>
                    <a:pt x="265803" y="601225"/>
                  </a:lnTo>
                  <a:lnTo>
                    <a:pt x="249745" y="546568"/>
                  </a:lnTo>
                  <a:lnTo>
                    <a:pt x="233687" y="491911"/>
                  </a:lnTo>
                  <a:lnTo>
                    <a:pt x="217630" y="437254"/>
                  </a:lnTo>
                  <a:lnTo>
                    <a:pt x="201572" y="382598"/>
                  </a:lnTo>
                  <a:lnTo>
                    <a:pt x="185514" y="327941"/>
                  </a:lnTo>
                  <a:lnTo>
                    <a:pt x="169456" y="273284"/>
                  </a:lnTo>
                  <a:lnTo>
                    <a:pt x="153399" y="218627"/>
                  </a:lnTo>
                  <a:lnTo>
                    <a:pt x="137341" y="163970"/>
                  </a:lnTo>
                  <a:lnTo>
                    <a:pt x="121283" y="109313"/>
                  </a:lnTo>
                  <a:lnTo>
                    <a:pt x="105225" y="54656"/>
                  </a:lnTo>
                  <a:lnTo>
                    <a:pt x="89167" y="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063409" y="4361278"/>
              <a:ext cx="340979" cy="1200558"/>
            </a:xfrm>
            <a:custGeom>
              <a:avLst/>
              <a:gdLst/>
              <a:ahLst/>
              <a:cxnLst/>
              <a:rect l="0" t="0" r="0" b="0"/>
              <a:pathLst>
                <a:path w="340979" h="1200558">
                  <a:moveTo>
                    <a:pt x="170129" y="0"/>
                  </a:moveTo>
                  <a:lnTo>
                    <a:pt x="162027" y="56387"/>
                  </a:lnTo>
                  <a:lnTo>
                    <a:pt x="153926" y="112775"/>
                  </a:lnTo>
                  <a:lnTo>
                    <a:pt x="145825" y="169163"/>
                  </a:lnTo>
                  <a:lnTo>
                    <a:pt x="137723" y="225551"/>
                  </a:lnTo>
                  <a:lnTo>
                    <a:pt x="129622" y="281939"/>
                  </a:lnTo>
                  <a:lnTo>
                    <a:pt x="121520" y="338327"/>
                  </a:lnTo>
                  <a:lnTo>
                    <a:pt x="113419" y="394715"/>
                  </a:lnTo>
                  <a:lnTo>
                    <a:pt x="105318" y="451103"/>
                  </a:lnTo>
                  <a:lnTo>
                    <a:pt x="97216" y="507490"/>
                  </a:lnTo>
                  <a:lnTo>
                    <a:pt x="89115" y="563878"/>
                  </a:lnTo>
                  <a:lnTo>
                    <a:pt x="81013" y="620266"/>
                  </a:lnTo>
                  <a:lnTo>
                    <a:pt x="72912" y="676654"/>
                  </a:lnTo>
                  <a:lnTo>
                    <a:pt x="64811" y="733042"/>
                  </a:lnTo>
                  <a:lnTo>
                    <a:pt x="56709" y="789430"/>
                  </a:lnTo>
                  <a:lnTo>
                    <a:pt x="48608" y="845818"/>
                  </a:lnTo>
                  <a:lnTo>
                    <a:pt x="40506" y="902206"/>
                  </a:lnTo>
                  <a:lnTo>
                    <a:pt x="32405" y="958593"/>
                  </a:lnTo>
                  <a:lnTo>
                    <a:pt x="24304" y="1014981"/>
                  </a:lnTo>
                  <a:lnTo>
                    <a:pt x="16202" y="1071369"/>
                  </a:lnTo>
                  <a:lnTo>
                    <a:pt x="8101" y="1127757"/>
                  </a:lnTo>
                  <a:lnTo>
                    <a:pt x="0" y="1184145"/>
                  </a:lnTo>
                  <a:lnTo>
                    <a:pt x="56526" y="1191251"/>
                  </a:lnTo>
                  <a:lnTo>
                    <a:pt x="113269" y="1196359"/>
                  </a:lnTo>
                  <a:lnTo>
                    <a:pt x="170156" y="1199463"/>
                  </a:lnTo>
                  <a:lnTo>
                    <a:pt x="227117" y="1200558"/>
                  </a:lnTo>
                  <a:lnTo>
                    <a:pt x="284082" y="1199643"/>
                  </a:lnTo>
                  <a:lnTo>
                    <a:pt x="340979" y="1196720"/>
                  </a:lnTo>
                  <a:lnTo>
                    <a:pt x="337052" y="1139888"/>
                  </a:lnTo>
                  <a:lnTo>
                    <a:pt x="333126" y="1083057"/>
                  </a:lnTo>
                  <a:lnTo>
                    <a:pt x="329200" y="1026225"/>
                  </a:lnTo>
                  <a:lnTo>
                    <a:pt x="325274" y="969394"/>
                  </a:lnTo>
                  <a:lnTo>
                    <a:pt x="321348" y="912562"/>
                  </a:lnTo>
                  <a:lnTo>
                    <a:pt x="317422" y="855731"/>
                  </a:lnTo>
                  <a:lnTo>
                    <a:pt x="313496" y="798900"/>
                  </a:lnTo>
                  <a:lnTo>
                    <a:pt x="309570" y="742068"/>
                  </a:lnTo>
                  <a:lnTo>
                    <a:pt x="305644" y="685237"/>
                  </a:lnTo>
                  <a:lnTo>
                    <a:pt x="301718" y="628405"/>
                  </a:lnTo>
                  <a:lnTo>
                    <a:pt x="297792" y="571574"/>
                  </a:lnTo>
                  <a:lnTo>
                    <a:pt x="293866" y="514742"/>
                  </a:lnTo>
                  <a:lnTo>
                    <a:pt x="289939" y="457911"/>
                  </a:lnTo>
                  <a:lnTo>
                    <a:pt x="286013" y="401080"/>
                  </a:lnTo>
                  <a:lnTo>
                    <a:pt x="282087" y="344248"/>
                  </a:lnTo>
                  <a:lnTo>
                    <a:pt x="278161" y="287417"/>
                  </a:lnTo>
                  <a:lnTo>
                    <a:pt x="274235" y="230585"/>
                  </a:lnTo>
                  <a:lnTo>
                    <a:pt x="270309" y="173754"/>
                  </a:lnTo>
                  <a:lnTo>
                    <a:pt x="266383" y="116922"/>
                  </a:lnTo>
                  <a:lnTo>
                    <a:pt x="262457" y="60091"/>
                  </a:lnTo>
                  <a:lnTo>
                    <a:pt x="258531" y="3260"/>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784550" y="4344234"/>
              <a:ext cx="448987" cy="1201188"/>
            </a:xfrm>
            <a:custGeom>
              <a:avLst/>
              <a:gdLst/>
              <a:ahLst/>
              <a:cxnLst/>
              <a:rect l="0" t="0" r="0" b="0"/>
              <a:pathLst>
                <a:path w="448987" h="1201188">
                  <a:moveTo>
                    <a:pt x="376691" y="0"/>
                  </a:moveTo>
                  <a:lnTo>
                    <a:pt x="358753" y="54069"/>
                  </a:lnTo>
                  <a:lnTo>
                    <a:pt x="340815" y="108138"/>
                  </a:lnTo>
                  <a:lnTo>
                    <a:pt x="322878" y="162207"/>
                  </a:lnTo>
                  <a:lnTo>
                    <a:pt x="304940" y="216276"/>
                  </a:lnTo>
                  <a:lnTo>
                    <a:pt x="287002" y="270345"/>
                  </a:lnTo>
                  <a:lnTo>
                    <a:pt x="269065" y="324414"/>
                  </a:lnTo>
                  <a:lnTo>
                    <a:pt x="251127" y="378483"/>
                  </a:lnTo>
                  <a:lnTo>
                    <a:pt x="233189" y="432552"/>
                  </a:lnTo>
                  <a:lnTo>
                    <a:pt x="215252" y="486621"/>
                  </a:lnTo>
                  <a:lnTo>
                    <a:pt x="197314" y="540690"/>
                  </a:lnTo>
                  <a:lnTo>
                    <a:pt x="179376" y="594759"/>
                  </a:lnTo>
                  <a:lnTo>
                    <a:pt x="161439" y="648828"/>
                  </a:lnTo>
                  <a:lnTo>
                    <a:pt x="143501" y="702898"/>
                  </a:lnTo>
                  <a:lnTo>
                    <a:pt x="125563" y="756967"/>
                  </a:lnTo>
                  <a:lnTo>
                    <a:pt x="107626" y="811036"/>
                  </a:lnTo>
                  <a:lnTo>
                    <a:pt x="89688" y="865105"/>
                  </a:lnTo>
                  <a:lnTo>
                    <a:pt x="71750" y="919174"/>
                  </a:lnTo>
                  <a:lnTo>
                    <a:pt x="53813" y="973243"/>
                  </a:lnTo>
                  <a:lnTo>
                    <a:pt x="35875" y="1027312"/>
                  </a:lnTo>
                  <a:lnTo>
                    <a:pt x="17937" y="1081381"/>
                  </a:lnTo>
                  <a:lnTo>
                    <a:pt x="0" y="1135450"/>
                  </a:lnTo>
                  <a:lnTo>
                    <a:pt x="54766" y="1152546"/>
                  </a:lnTo>
                  <a:lnTo>
                    <a:pt x="110106" y="1167685"/>
                  </a:lnTo>
                  <a:lnTo>
                    <a:pt x="165948" y="1180849"/>
                  </a:lnTo>
                  <a:lnTo>
                    <a:pt x="222222" y="1192022"/>
                  </a:lnTo>
                  <a:lnTo>
                    <a:pt x="278858" y="1201188"/>
                  </a:lnTo>
                  <a:lnTo>
                    <a:pt x="286959" y="1144800"/>
                  </a:lnTo>
                  <a:lnTo>
                    <a:pt x="295061" y="1088412"/>
                  </a:lnTo>
                  <a:lnTo>
                    <a:pt x="303162" y="1032024"/>
                  </a:lnTo>
                  <a:lnTo>
                    <a:pt x="311264" y="975637"/>
                  </a:lnTo>
                  <a:lnTo>
                    <a:pt x="319365" y="919249"/>
                  </a:lnTo>
                  <a:lnTo>
                    <a:pt x="327466" y="862861"/>
                  </a:lnTo>
                  <a:lnTo>
                    <a:pt x="335568" y="806473"/>
                  </a:lnTo>
                  <a:lnTo>
                    <a:pt x="343669" y="750085"/>
                  </a:lnTo>
                  <a:lnTo>
                    <a:pt x="351771" y="693697"/>
                  </a:lnTo>
                  <a:lnTo>
                    <a:pt x="359872" y="637309"/>
                  </a:lnTo>
                  <a:lnTo>
                    <a:pt x="367973" y="580921"/>
                  </a:lnTo>
                  <a:lnTo>
                    <a:pt x="376075" y="524534"/>
                  </a:lnTo>
                  <a:lnTo>
                    <a:pt x="384176" y="468146"/>
                  </a:lnTo>
                  <a:lnTo>
                    <a:pt x="392278" y="411758"/>
                  </a:lnTo>
                  <a:lnTo>
                    <a:pt x="400379" y="355370"/>
                  </a:lnTo>
                  <a:lnTo>
                    <a:pt x="408480" y="298982"/>
                  </a:lnTo>
                  <a:lnTo>
                    <a:pt x="416582" y="242594"/>
                  </a:lnTo>
                  <a:lnTo>
                    <a:pt x="424683" y="186206"/>
                  </a:lnTo>
                  <a:lnTo>
                    <a:pt x="432785" y="129818"/>
                  </a:lnTo>
                  <a:lnTo>
                    <a:pt x="440886" y="73431"/>
                  </a:lnTo>
                  <a:lnTo>
                    <a:pt x="448987" y="17043"/>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522151" y="4314749"/>
              <a:ext cx="639089" cy="1164936"/>
            </a:xfrm>
            <a:custGeom>
              <a:avLst/>
              <a:gdLst/>
              <a:ahLst/>
              <a:cxnLst/>
              <a:rect l="0" t="0" r="0" b="0"/>
              <a:pathLst>
                <a:path w="639089" h="1164936">
                  <a:moveTo>
                    <a:pt x="571060" y="0"/>
                  </a:moveTo>
                  <a:lnTo>
                    <a:pt x="543867" y="50057"/>
                  </a:lnTo>
                  <a:lnTo>
                    <a:pt x="516673" y="100114"/>
                  </a:lnTo>
                  <a:lnTo>
                    <a:pt x="489480" y="150172"/>
                  </a:lnTo>
                  <a:lnTo>
                    <a:pt x="462287" y="200229"/>
                  </a:lnTo>
                  <a:lnTo>
                    <a:pt x="435093" y="250287"/>
                  </a:lnTo>
                  <a:lnTo>
                    <a:pt x="407900" y="300344"/>
                  </a:lnTo>
                  <a:lnTo>
                    <a:pt x="380707" y="350402"/>
                  </a:lnTo>
                  <a:lnTo>
                    <a:pt x="353513" y="400459"/>
                  </a:lnTo>
                  <a:lnTo>
                    <a:pt x="326320" y="450516"/>
                  </a:lnTo>
                  <a:lnTo>
                    <a:pt x="299126" y="500574"/>
                  </a:lnTo>
                  <a:lnTo>
                    <a:pt x="271933" y="550631"/>
                  </a:lnTo>
                  <a:lnTo>
                    <a:pt x="244740" y="600689"/>
                  </a:lnTo>
                  <a:lnTo>
                    <a:pt x="217546" y="650746"/>
                  </a:lnTo>
                  <a:lnTo>
                    <a:pt x="190353" y="700804"/>
                  </a:lnTo>
                  <a:lnTo>
                    <a:pt x="163160" y="750861"/>
                  </a:lnTo>
                  <a:lnTo>
                    <a:pt x="135966" y="800918"/>
                  </a:lnTo>
                  <a:lnTo>
                    <a:pt x="108773" y="850976"/>
                  </a:lnTo>
                  <a:lnTo>
                    <a:pt x="81580" y="901033"/>
                  </a:lnTo>
                  <a:lnTo>
                    <a:pt x="54386" y="951091"/>
                  </a:lnTo>
                  <a:lnTo>
                    <a:pt x="27193" y="1001148"/>
                  </a:lnTo>
                  <a:lnTo>
                    <a:pt x="0" y="1051206"/>
                  </a:lnTo>
                  <a:lnTo>
                    <a:pt x="50799" y="1077647"/>
                  </a:lnTo>
                  <a:lnTo>
                    <a:pt x="102505" y="1102270"/>
                  </a:lnTo>
                  <a:lnTo>
                    <a:pt x="155050" y="1125045"/>
                  </a:lnTo>
                  <a:lnTo>
                    <a:pt x="208371" y="1145942"/>
                  </a:lnTo>
                  <a:lnTo>
                    <a:pt x="262398" y="1164936"/>
                  </a:lnTo>
                  <a:lnTo>
                    <a:pt x="280336" y="1110867"/>
                  </a:lnTo>
                  <a:lnTo>
                    <a:pt x="298274" y="1056798"/>
                  </a:lnTo>
                  <a:lnTo>
                    <a:pt x="316211" y="1002728"/>
                  </a:lnTo>
                  <a:lnTo>
                    <a:pt x="334149" y="948659"/>
                  </a:lnTo>
                  <a:lnTo>
                    <a:pt x="352087" y="894590"/>
                  </a:lnTo>
                  <a:lnTo>
                    <a:pt x="370024" y="840521"/>
                  </a:lnTo>
                  <a:lnTo>
                    <a:pt x="387962" y="786452"/>
                  </a:lnTo>
                  <a:lnTo>
                    <a:pt x="405900" y="732383"/>
                  </a:lnTo>
                  <a:lnTo>
                    <a:pt x="423837" y="678314"/>
                  </a:lnTo>
                  <a:lnTo>
                    <a:pt x="441775" y="624245"/>
                  </a:lnTo>
                  <a:lnTo>
                    <a:pt x="459713" y="570176"/>
                  </a:lnTo>
                  <a:lnTo>
                    <a:pt x="477650" y="516107"/>
                  </a:lnTo>
                  <a:lnTo>
                    <a:pt x="495588" y="462038"/>
                  </a:lnTo>
                  <a:lnTo>
                    <a:pt x="513526" y="407969"/>
                  </a:lnTo>
                  <a:lnTo>
                    <a:pt x="531463" y="353900"/>
                  </a:lnTo>
                  <a:lnTo>
                    <a:pt x="549401" y="299830"/>
                  </a:lnTo>
                  <a:lnTo>
                    <a:pt x="567339" y="245761"/>
                  </a:lnTo>
                  <a:lnTo>
                    <a:pt x="585276" y="191692"/>
                  </a:lnTo>
                  <a:lnTo>
                    <a:pt x="603214" y="137623"/>
                  </a:lnTo>
                  <a:lnTo>
                    <a:pt x="621152" y="83554"/>
                  </a:lnTo>
                  <a:lnTo>
                    <a:pt x="639089" y="29485"/>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327626" y="4282480"/>
              <a:ext cx="765586" cy="1083474"/>
            </a:xfrm>
            <a:custGeom>
              <a:avLst/>
              <a:gdLst/>
              <a:ahLst/>
              <a:cxnLst/>
              <a:rect l="0" t="0" r="0" b="0"/>
              <a:pathLst>
                <a:path w="765586" h="1083474">
                  <a:moveTo>
                    <a:pt x="715153" y="0"/>
                  </a:moveTo>
                  <a:lnTo>
                    <a:pt x="681098" y="45667"/>
                  </a:lnTo>
                  <a:lnTo>
                    <a:pt x="647043" y="91334"/>
                  </a:lnTo>
                  <a:lnTo>
                    <a:pt x="612988" y="137001"/>
                  </a:lnTo>
                  <a:lnTo>
                    <a:pt x="578934" y="182668"/>
                  </a:lnTo>
                  <a:lnTo>
                    <a:pt x="544879" y="228335"/>
                  </a:lnTo>
                  <a:lnTo>
                    <a:pt x="510824" y="274002"/>
                  </a:lnTo>
                  <a:lnTo>
                    <a:pt x="476769" y="319669"/>
                  </a:lnTo>
                  <a:lnTo>
                    <a:pt x="442714" y="365336"/>
                  </a:lnTo>
                  <a:lnTo>
                    <a:pt x="408659" y="411004"/>
                  </a:lnTo>
                  <a:lnTo>
                    <a:pt x="374604" y="456671"/>
                  </a:lnTo>
                  <a:lnTo>
                    <a:pt x="340549" y="502338"/>
                  </a:lnTo>
                  <a:lnTo>
                    <a:pt x="306494" y="548005"/>
                  </a:lnTo>
                  <a:lnTo>
                    <a:pt x="272439" y="593672"/>
                  </a:lnTo>
                  <a:lnTo>
                    <a:pt x="238384" y="639339"/>
                  </a:lnTo>
                  <a:lnTo>
                    <a:pt x="204329" y="685006"/>
                  </a:lnTo>
                  <a:lnTo>
                    <a:pt x="170274" y="730673"/>
                  </a:lnTo>
                  <a:lnTo>
                    <a:pt x="136219" y="776341"/>
                  </a:lnTo>
                  <a:lnTo>
                    <a:pt x="102164" y="822008"/>
                  </a:lnTo>
                  <a:lnTo>
                    <a:pt x="68109" y="867675"/>
                  </a:lnTo>
                  <a:lnTo>
                    <a:pt x="34054" y="913342"/>
                  </a:lnTo>
                  <a:lnTo>
                    <a:pt x="0" y="959009"/>
                  </a:lnTo>
                  <a:lnTo>
                    <a:pt x="46929" y="992716"/>
                  </a:lnTo>
                  <a:lnTo>
                    <a:pt x="95035" y="1024723"/>
                  </a:lnTo>
                  <a:lnTo>
                    <a:pt x="144254" y="1054989"/>
                  </a:lnTo>
                  <a:lnTo>
                    <a:pt x="194525" y="1083474"/>
                  </a:lnTo>
                  <a:lnTo>
                    <a:pt x="221719" y="1033417"/>
                  </a:lnTo>
                  <a:lnTo>
                    <a:pt x="248912" y="983359"/>
                  </a:lnTo>
                  <a:lnTo>
                    <a:pt x="276105" y="933302"/>
                  </a:lnTo>
                  <a:lnTo>
                    <a:pt x="303299" y="883245"/>
                  </a:lnTo>
                  <a:lnTo>
                    <a:pt x="330492" y="833187"/>
                  </a:lnTo>
                  <a:lnTo>
                    <a:pt x="357685" y="783130"/>
                  </a:lnTo>
                  <a:lnTo>
                    <a:pt x="384879" y="733072"/>
                  </a:lnTo>
                  <a:lnTo>
                    <a:pt x="412072" y="683015"/>
                  </a:lnTo>
                  <a:lnTo>
                    <a:pt x="439266" y="632957"/>
                  </a:lnTo>
                  <a:lnTo>
                    <a:pt x="466459" y="582900"/>
                  </a:lnTo>
                  <a:lnTo>
                    <a:pt x="493652" y="532843"/>
                  </a:lnTo>
                  <a:lnTo>
                    <a:pt x="520846" y="482785"/>
                  </a:lnTo>
                  <a:lnTo>
                    <a:pt x="548039" y="432728"/>
                  </a:lnTo>
                  <a:lnTo>
                    <a:pt x="575232" y="382670"/>
                  </a:lnTo>
                  <a:lnTo>
                    <a:pt x="602426" y="332613"/>
                  </a:lnTo>
                  <a:lnTo>
                    <a:pt x="629619" y="282555"/>
                  </a:lnTo>
                  <a:lnTo>
                    <a:pt x="656812" y="232498"/>
                  </a:lnTo>
                  <a:lnTo>
                    <a:pt x="684006" y="182441"/>
                  </a:lnTo>
                  <a:lnTo>
                    <a:pt x="711199" y="132383"/>
                  </a:lnTo>
                  <a:lnTo>
                    <a:pt x="738393" y="82326"/>
                  </a:lnTo>
                  <a:lnTo>
                    <a:pt x="765586" y="32268"/>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71168" y="4248010"/>
              <a:ext cx="871611" cy="993479"/>
            </a:xfrm>
            <a:custGeom>
              <a:avLst/>
              <a:gdLst/>
              <a:ahLst/>
              <a:cxnLst/>
              <a:rect l="0" t="0" r="0" b="0"/>
              <a:pathLst>
                <a:path w="871611" h="993479">
                  <a:moveTo>
                    <a:pt x="831048" y="0"/>
                  </a:moveTo>
                  <a:lnTo>
                    <a:pt x="791474" y="40977"/>
                  </a:lnTo>
                  <a:lnTo>
                    <a:pt x="751901" y="81954"/>
                  </a:lnTo>
                  <a:lnTo>
                    <a:pt x="712327" y="122932"/>
                  </a:lnTo>
                  <a:lnTo>
                    <a:pt x="672753" y="163909"/>
                  </a:lnTo>
                  <a:lnTo>
                    <a:pt x="633179" y="204886"/>
                  </a:lnTo>
                  <a:lnTo>
                    <a:pt x="593606" y="245864"/>
                  </a:lnTo>
                  <a:lnTo>
                    <a:pt x="554032" y="286841"/>
                  </a:lnTo>
                  <a:lnTo>
                    <a:pt x="514458" y="327818"/>
                  </a:lnTo>
                  <a:lnTo>
                    <a:pt x="474884" y="368796"/>
                  </a:lnTo>
                  <a:lnTo>
                    <a:pt x="435311" y="409773"/>
                  </a:lnTo>
                  <a:lnTo>
                    <a:pt x="395737" y="450751"/>
                  </a:lnTo>
                  <a:lnTo>
                    <a:pt x="356163" y="491728"/>
                  </a:lnTo>
                  <a:lnTo>
                    <a:pt x="316589" y="532705"/>
                  </a:lnTo>
                  <a:lnTo>
                    <a:pt x="277016" y="573683"/>
                  </a:lnTo>
                  <a:lnTo>
                    <a:pt x="237442" y="614660"/>
                  </a:lnTo>
                  <a:lnTo>
                    <a:pt x="197868" y="655637"/>
                  </a:lnTo>
                  <a:lnTo>
                    <a:pt x="158294" y="696615"/>
                  </a:lnTo>
                  <a:lnTo>
                    <a:pt x="118721" y="737592"/>
                  </a:lnTo>
                  <a:lnTo>
                    <a:pt x="79147" y="778569"/>
                  </a:lnTo>
                  <a:lnTo>
                    <a:pt x="39573" y="819547"/>
                  </a:lnTo>
                  <a:lnTo>
                    <a:pt x="0" y="860524"/>
                  </a:lnTo>
                  <a:lnTo>
                    <a:pt x="50257" y="907041"/>
                  </a:lnTo>
                  <a:lnTo>
                    <a:pt x="102440" y="951386"/>
                  </a:lnTo>
                  <a:lnTo>
                    <a:pt x="156457" y="993479"/>
                  </a:lnTo>
                  <a:lnTo>
                    <a:pt x="190512" y="947812"/>
                  </a:lnTo>
                  <a:lnTo>
                    <a:pt x="224567" y="902145"/>
                  </a:lnTo>
                  <a:lnTo>
                    <a:pt x="258622" y="856477"/>
                  </a:lnTo>
                  <a:lnTo>
                    <a:pt x="292677" y="810810"/>
                  </a:lnTo>
                  <a:lnTo>
                    <a:pt x="326732" y="765143"/>
                  </a:lnTo>
                  <a:lnTo>
                    <a:pt x="360787" y="719476"/>
                  </a:lnTo>
                  <a:lnTo>
                    <a:pt x="394842" y="673809"/>
                  </a:lnTo>
                  <a:lnTo>
                    <a:pt x="428897" y="628142"/>
                  </a:lnTo>
                  <a:lnTo>
                    <a:pt x="462952" y="582475"/>
                  </a:lnTo>
                  <a:lnTo>
                    <a:pt x="497007" y="536808"/>
                  </a:lnTo>
                  <a:lnTo>
                    <a:pt x="531062" y="491140"/>
                  </a:lnTo>
                  <a:lnTo>
                    <a:pt x="565117" y="445473"/>
                  </a:lnTo>
                  <a:lnTo>
                    <a:pt x="599172" y="399806"/>
                  </a:lnTo>
                  <a:lnTo>
                    <a:pt x="633227" y="354139"/>
                  </a:lnTo>
                  <a:lnTo>
                    <a:pt x="667281" y="308472"/>
                  </a:lnTo>
                  <a:lnTo>
                    <a:pt x="701336" y="262805"/>
                  </a:lnTo>
                  <a:lnTo>
                    <a:pt x="735391" y="217138"/>
                  </a:lnTo>
                  <a:lnTo>
                    <a:pt x="769446" y="171471"/>
                  </a:lnTo>
                  <a:lnTo>
                    <a:pt x="803501" y="125803"/>
                  </a:lnTo>
                  <a:lnTo>
                    <a:pt x="837556" y="80136"/>
                  </a:lnTo>
                  <a:lnTo>
                    <a:pt x="871611" y="34469"/>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38931" y="4210630"/>
              <a:ext cx="963285" cy="897904"/>
            </a:xfrm>
            <a:custGeom>
              <a:avLst/>
              <a:gdLst/>
              <a:ahLst/>
              <a:cxnLst/>
              <a:rect l="0" t="0" r="0" b="0"/>
              <a:pathLst>
                <a:path w="963285" h="897904">
                  <a:moveTo>
                    <a:pt x="929001" y="0"/>
                  </a:moveTo>
                  <a:lnTo>
                    <a:pt x="884763" y="35891"/>
                  </a:lnTo>
                  <a:lnTo>
                    <a:pt x="840525" y="71783"/>
                  </a:lnTo>
                  <a:lnTo>
                    <a:pt x="796287" y="107674"/>
                  </a:lnTo>
                  <a:lnTo>
                    <a:pt x="752048" y="143566"/>
                  </a:lnTo>
                  <a:lnTo>
                    <a:pt x="707810" y="179458"/>
                  </a:lnTo>
                  <a:lnTo>
                    <a:pt x="663572" y="215349"/>
                  </a:lnTo>
                  <a:lnTo>
                    <a:pt x="619334" y="251241"/>
                  </a:lnTo>
                  <a:lnTo>
                    <a:pt x="575096" y="287133"/>
                  </a:lnTo>
                  <a:lnTo>
                    <a:pt x="530858" y="323024"/>
                  </a:lnTo>
                  <a:lnTo>
                    <a:pt x="486619" y="358916"/>
                  </a:lnTo>
                  <a:lnTo>
                    <a:pt x="442381" y="394807"/>
                  </a:lnTo>
                  <a:lnTo>
                    <a:pt x="398143" y="430699"/>
                  </a:lnTo>
                  <a:lnTo>
                    <a:pt x="353905" y="466591"/>
                  </a:lnTo>
                  <a:lnTo>
                    <a:pt x="309667" y="502482"/>
                  </a:lnTo>
                  <a:lnTo>
                    <a:pt x="265429" y="538374"/>
                  </a:lnTo>
                  <a:lnTo>
                    <a:pt x="221190" y="574266"/>
                  </a:lnTo>
                  <a:lnTo>
                    <a:pt x="176952" y="610157"/>
                  </a:lnTo>
                  <a:lnTo>
                    <a:pt x="132714" y="646049"/>
                  </a:lnTo>
                  <a:lnTo>
                    <a:pt x="88476" y="681941"/>
                  </a:lnTo>
                  <a:lnTo>
                    <a:pt x="44238" y="717832"/>
                  </a:lnTo>
                  <a:lnTo>
                    <a:pt x="0" y="753724"/>
                  </a:lnTo>
                  <a:lnTo>
                    <a:pt x="42124" y="803552"/>
                  </a:lnTo>
                  <a:lnTo>
                    <a:pt x="86227" y="851639"/>
                  </a:lnTo>
                  <a:lnTo>
                    <a:pt x="132236" y="897904"/>
                  </a:lnTo>
                  <a:lnTo>
                    <a:pt x="171810" y="856927"/>
                  </a:lnTo>
                  <a:lnTo>
                    <a:pt x="211384" y="815950"/>
                  </a:lnTo>
                  <a:lnTo>
                    <a:pt x="250957" y="774972"/>
                  </a:lnTo>
                  <a:lnTo>
                    <a:pt x="290531" y="733995"/>
                  </a:lnTo>
                  <a:lnTo>
                    <a:pt x="330105" y="693018"/>
                  </a:lnTo>
                  <a:lnTo>
                    <a:pt x="369679" y="652040"/>
                  </a:lnTo>
                  <a:lnTo>
                    <a:pt x="409252" y="611063"/>
                  </a:lnTo>
                  <a:lnTo>
                    <a:pt x="448826" y="570085"/>
                  </a:lnTo>
                  <a:lnTo>
                    <a:pt x="488400" y="529108"/>
                  </a:lnTo>
                  <a:lnTo>
                    <a:pt x="527974" y="488131"/>
                  </a:lnTo>
                  <a:lnTo>
                    <a:pt x="567547" y="447153"/>
                  </a:lnTo>
                  <a:lnTo>
                    <a:pt x="607121" y="406176"/>
                  </a:lnTo>
                  <a:lnTo>
                    <a:pt x="646695" y="365199"/>
                  </a:lnTo>
                  <a:lnTo>
                    <a:pt x="686269" y="324221"/>
                  </a:lnTo>
                  <a:lnTo>
                    <a:pt x="725842" y="283244"/>
                  </a:lnTo>
                  <a:lnTo>
                    <a:pt x="765416" y="242266"/>
                  </a:lnTo>
                  <a:lnTo>
                    <a:pt x="804990" y="201289"/>
                  </a:lnTo>
                  <a:lnTo>
                    <a:pt x="844563" y="160312"/>
                  </a:lnTo>
                  <a:lnTo>
                    <a:pt x="884137" y="119334"/>
                  </a:lnTo>
                  <a:lnTo>
                    <a:pt x="923711" y="78357"/>
                  </a:lnTo>
                  <a:lnTo>
                    <a:pt x="963285" y="37380"/>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26490" y="4169953"/>
              <a:ext cx="1041443" cy="794401"/>
            </a:xfrm>
            <a:custGeom>
              <a:avLst/>
              <a:gdLst/>
              <a:ahLst/>
              <a:cxnLst/>
              <a:rect l="0" t="0" r="0" b="0"/>
              <a:pathLst>
                <a:path w="1041443" h="794401">
                  <a:moveTo>
                    <a:pt x="1012291" y="0"/>
                  </a:moveTo>
                  <a:lnTo>
                    <a:pt x="964087" y="30357"/>
                  </a:lnTo>
                  <a:lnTo>
                    <a:pt x="915882" y="60714"/>
                  </a:lnTo>
                  <a:lnTo>
                    <a:pt x="867678" y="91071"/>
                  </a:lnTo>
                  <a:lnTo>
                    <a:pt x="819474" y="121429"/>
                  </a:lnTo>
                  <a:lnTo>
                    <a:pt x="771269" y="151786"/>
                  </a:lnTo>
                  <a:lnTo>
                    <a:pt x="723065" y="182143"/>
                  </a:lnTo>
                  <a:lnTo>
                    <a:pt x="674861" y="212500"/>
                  </a:lnTo>
                  <a:lnTo>
                    <a:pt x="626656" y="242858"/>
                  </a:lnTo>
                  <a:lnTo>
                    <a:pt x="578452" y="273215"/>
                  </a:lnTo>
                  <a:lnTo>
                    <a:pt x="530247" y="303572"/>
                  </a:lnTo>
                  <a:lnTo>
                    <a:pt x="482043" y="333930"/>
                  </a:lnTo>
                  <a:lnTo>
                    <a:pt x="433839" y="364287"/>
                  </a:lnTo>
                  <a:lnTo>
                    <a:pt x="385634" y="394644"/>
                  </a:lnTo>
                  <a:lnTo>
                    <a:pt x="337430" y="425001"/>
                  </a:lnTo>
                  <a:lnTo>
                    <a:pt x="289226" y="455359"/>
                  </a:lnTo>
                  <a:lnTo>
                    <a:pt x="241021" y="485716"/>
                  </a:lnTo>
                  <a:lnTo>
                    <a:pt x="192817" y="516073"/>
                  </a:lnTo>
                  <a:lnTo>
                    <a:pt x="144613" y="546431"/>
                  </a:lnTo>
                  <a:lnTo>
                    <a:pt x="96408" y="576788"/>
                  </a:lnTo>
                  <a:lnTo>
                    <a:pt x="48204" y="607145"/>
                  </a:lnTo>
                  <a:lnTo>
                    <a:pt x="0" y="637502"/>
                  </a:lnTo>
                  <a:lnTo>
                    <a:pt x="35385" y="691283"/>
                  </a:lnTo>
                  <a:lnTo>
                    <a:pt x="72885" y="743610"/>
                  </a:lnTo>
                  <a:lnTo>
                    <a:pt x="112441" y="794401"/>
                  </a:lnTo>
                  <a:lnTo>
                    <a:pt x="156679" y="758510"/>
                  </a:lnTo>
                  <a:lnTo>
                    <a:pt x="200917" y="722618"/>
                  </a:lnTo>
                  <a:lnTo>
                    <a:pt x="245156" y="686726"/>
                  </a:lnTo>
                  <a:lnTo>
                    <a:pt x="289394" y="650835"/>
                  </a:lnTo>
                  <a:lnTo>
                    <a:pt x="333632" y="614943"/>
                  </a:lnTo>
                  <a:lnTo>
                    <a:pt x="377870" y="579052"/>
                  </a:lnTo>
                  <a:lnTo>
                    <a:pt x="422108" y="543160"/>
                  </a:lnTo>
                  <a:lnTo>
                    <a:pt x="466346" y="507268"/>
                  </a:lnTo>
                  <a:lnTo>
                    <a:pt x="510585" y="471377"/>
                  </a:lnTo>
                  <a:lnTo>
                    <a:pt x="554823" y="435485"/>
                  </a:lnTo>
                  <a:lnTo>
                    <a:pt x="599061" y="399593"/>
                  </a:lnTo>
                  <a:lnTo>
                    <a:pt x="643299" y="363702"/>
                  </a:lnTo>
                  <a:lnTo>
                    <a:pt x="687537" y="327810"/>
                  </a:lnTo>
                  <a:lnTo>
                    <a:pt x="731775" y="291918"/>
                  </a:lnTo>
                  <a:lnTo>
                    <a:pt x="776014" y="256027"/>
                  </a:lnTo>
                  <a:lnTo>
                    <a:pt x="820252" y="220135"/>
                  </a:lnTo>
                  <a:lnTo>
                    <a:pt x="864490" y="184244"/>
                  </a:lnTo>
                  <a:lnTo>
                    <a:pt x="908728" y="148352"/>
                  </a:lnTo>
                  <a:lnTo>
                    <a:pt x="952966" y="112460"/>
                  </a:lnTo>
                  <a:lnTo>
                    <a:pt x="997204" y="76569"/>
                  </a:lnTo>
                  <a:lnTo>
                    <a:pt x="1041443" y="40677"/>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39749" y="4129431"/>
              <a:ext cx="1099032" cy="678025"/>
            </a:xfrm>
            <a:custGeom>
              <a:avLst/>
              <a:gdLst/>
              <a:ahLst/>
              <a:cxnLst/>
              <a:rect l="0" t="0" r="0" b="0"/>
              <a:pathLst>
                <a:path w="1099032" h="678025">
                  <a:moveTo>
                    <a:pt x="1076543" y="0"/>
                  </a:moveTo>
                  <a:lnTo>
                    <a:pt x="1025279" y="24844"/>
                  </a:lnTo>
                  <a:lnTo>
                    <a:pt x="974015" y="49688"/>
                  </a:lnTo>
                  <a:lnTo>
                    <a:pt x="922751" y="74532"/>
                  </a:lnTo>
                  <a:lnTo>
                    <a:pt x="871487" y="99376"/>
                  </a:lnTo>
                  <a:lnTo>
                    <a:pt x="820223" y="124220"/>
                  </a:lnTo>
                  <a:lnTo>
                    <a:pt x="768959" y="149064"/>
                  </a:lnTo>
                  <a:lnTo>
                    <a:pt x="717695" y="173908"/>
                  </a:lnTo>
                  <a:lnTo>
                    <a:pt x="666431" y="198752"/>
                  </a:lnTo>
                  <a:lnTo>
                    <a:pt x="615167" y="223596"/>
                  </a:lnTo>
                  <a:lnTo>
                    <a:pt x="563903" y="248440"/>
                  </a:lnTo>
                  <a:lnTo>
                    <a:pt x="512639" y="273284"/>
                  </a:lnTo>
                  <a:lnTo>
                    <a:pt x="461375" y="298128"/>
                  </a:lnTo>
                  <a:lnTo>
                    <a:pt x="410111" y="322972"/>
                  </a:lnTo>
                  <a:lnTo>
                    <a:pt x="358847" y="347817"/>
                  </a:lnTo>
                  <a:lnTo>
                    <a:pt x="307583" y="372661"/>
                  </a:lnTo>
                  <a:lnTo>
                    <a:pt x="256319" y="397505"/>
                  </a:lnTo>
                  <a:lnTo>
                    <a:pt x="205055" y="422349"/>
                  </a:lnTo>
                  <a:lnTo>
                    <a:pt x="153791" y="447193"/>
                  </a:lnTo>
                  <a:lnTo>
                    <a:pt x="102527" y="472037"/>
                  </a:lnTo>
                  <a:lnTo>
                    <a:pt x="51263" y="496881"/>
                  </a:lnTo>
                  <a:lnTo>
                    <a:pt x="0" y="521725"/>
                  </a:lnTo>
                  <a:lnTo>
                    <a:pt x="26983" y="574881"/>
                  </a:lnTo>
                  <a:lnTo>
                    <a:pt x="55910" y="627004"/>
                  </a:lnTo>
                  <a:lnTo>
                    <a:pt x="86740" y="678025"/>
                  </a:lnTo>
                  <a:lnTo>
                    <a:pt x="134944" y="647667"/>
                  </a:lnTo>
                  <a:lnTo>
                    <a:pt x="183149" y="617310"/>
                  </a:lnTo>
                  <a:lnTo>
                    <a:pt x="231353" y="586953"/>
                  </a:lnTo>
                  <a:lnTo>
                    <a:pt x="279558" y="556595"/>
                  </a:lnTo>
                  <a:lnTo>
                    <a:pt x="327762" y="526238"/>
                  </a:lnTo>
                  <a:lnTo>
                    <a:pt x="375966" y="495881"/>
                  </a:lnTo>
                  <a:lnTo>
                    <a:pt x="424171" y="465524"/>
                  </a:lnTo>
                  <a:lnTo>
                    <a:pt x="472375" y="435166"/>
                  </a:lnTo>
                  <a:lnTo>
                    <a:pt x="520579" y="404809"/>
                  </a:lnTo>
                  <a:lnTo>
                    <a:pt x="568784" y="374452"/>
                  </a:lnTo>
                  <a:lnTo>
                    <a:pt x="616988" y="344094"/>
                  </a:lnTo>
                  <a:lnTo>
                    <a:pt x="665192" y="313737"/>
                  </a:lnTo>
                  <a:lnTo>
                    <a:pt x="713397" y="283380"/>
                  </a:lnTo>
                  <a:lnTo>
                    <a:pt x="761601" y="253023"/>
                  </a:lnTo>
                  <a:lnTo>
                    <a:pt x="809806" y="222665"/>
                  </a:lnTo>
                  <a:lnTo>
                    <a:pt x="858010" y="192308"/>
                  </a:lnTo>
                  <a:lnTo>
                    <a:pt x="906214" y="161951"/>
                  </a:lnTo>
                  <a:lnTo>
                    <a:pt x="954419" y="131593"/>
                  </a:lnTo>
                  <a:lnTo>
                    <a:pt x="1002623" y="101236"/>
                  </a:lnTo>
                  <a:lnTo>
                    <a:pt x="1050827" y="70879"/>
                  </a:lnTo>
                  <a:lnTo>
                    <a:pt x="1099032" y="40522"/>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75648" y="4090160"/>
              <a:ext cx="1140644" cy="560996"/>
            </a:xfrm>
            <a:custGeom>
              <a:avLst/>
              <a:gdLst/>
              <a:ahLst/>
              <a:cxnLst/>
              <a:rect l="0" t="0" r="0" b="0"/>
              <a:pathLst>
                <a:path w="1140644" h="560996">
                  <a:moveTo>
                    <a:pt x="1124026" y="0"/>
                  </a:moveTo>
                  <a:lnTo>
                    <a:pt x="1070501" y="19501"/>
                  </a:lnTo>
                  <a:lnTo>
                    <a:pt x="1016976" y="39002"/>
                  </a:lnTo>
                  <a:lnTo>
                    <a:pt x="963451" y="58503"/>
                  </a:lnTo>
                  <a:lnTo>
                    <a:pt x="909925" y="78004"/>
                  </a:lnTo>
                  <a:lnTo>
                    <a:pt x="856400" y="97505"/>
                  </a:lnTo>
                  <a:lnTo>
                    <a:pt x="802875" y="117006"/>
                  </a:lnTo>
                  <a:lnTo>
                    <a:pt x="749350" y="136507"/>
                  </a:lnTo>
                  <a:lnTo>
                    <a:pt x="695825" y="156008"/>
                  </a:lnTo>
                  <a:lnTo>
                    <a:pt x="642300" y="175510"/>
                  </a:lnTo>
                  <a:lnTo>
                    <a:pt x="588775" y="195011"/>
                  </a:lnTo>
                  <a:lnTo>
                    <a:pt x="535250" y="214512"/>
                  </a:lnTo>
                  <a:lnTo>
                    <a:pt x="481725" y="234013"/>
                  </a:lnTo>
                  <a:lnTo>
                    <a:pt x="428200" y="253514"/>
                  </a:lnTo>
                  <a:lnTo>
                    <a:pt x="374675" y="273015"/>
                  </a:lnTo>
                  <a:lnTo>
                    <a:pt x="321150" y="292516"/>
                  </a:lnTo>
                  <a:lnTo>
                    <a:pt x="267625" y="312017"/>
                  </a:lnTo>
                  <a:lnTo>
                    <a:pt x="214100" y="331519"/>
                  </a:lnTo>
                  <a:lnTo>
                    <a:pt x="160575" y="351020"/>
                  </a:lnTo>
                  <a:lnTo>
                    <a:pt x="107050" y="370521"/>
                  </a:lnTo>
                  <a:lnTo>
                    <a:pt x="53525" y="390022"/>
                  </a:lnTo>
                  <a:lnTo>
                    <a:pt x="0" y="409523"/>
                  </a:lnTo>
                  <a:lnTo>
                    <a:pt x="19647" y="460730"/>
                  </a:lnTo>
                  <a:lnTo>
                    <a:pt x="41023" y="511240"/>
                  </a:lnTo>
                  <a:lnTo>
                    <a:pt x="64101" y="560996"/>
                  </a:lnTo>
                  <a:lnTo>
                    <a:pt x="115365" y="536152"/>
                  </a:lnTo>
                  <a:lnTo>
                    <a:pt x="166629" y="511308"/>
                  </a:lnTo>
                  <a:lnTo>
                    <a:pt x="217893" y="486464"/>
                  </a:lnTo>
                  <a:lnTo>
                    <a:pt x="269157" y="461619"/>
                  </a:lnTo>
                  <a:lnTo>
                    <a:pt x="320421" y="436775"/>
                  </a:lnTo>
                  <a:lnTo>
                    <a:pt x="371685" y="411931"/>
                  </a:lnTo>
                  <a:lnTo>
                    <a:pt x="422949" y="387087"/>
                  </a:lnTo>
                  <a:lnTo>
                    <a:pt x="474213" y="362243"/>
                  </a:lnTo>
                  <a:lnTo>
                    <a:pt x="525477" y="337399"/>
                  </a:lnTo>
                  <a:lnTo>
                    <a:pt x="576741" y="312555"/>
                  </a:lnTo>
                  <a:lnTo>
                    <a:pt x="628005" y="287711"/>
                  </a:lnTo>
                  <a:lnTo>
                    <a:pt x="679268" y="262867"/>
                  </a:lnTo>
                  <a:lnTo>
                    <a:pt x="730532" y="238023"/>
                  </a:lnTo>
                  <a:lnTo>
                    <a:pt x="781796" y="213179"/>
                  </a:lnTo>
                  <a:lnTo>
                    <a:pt x="833060" y="188335"/>
                  </a:lnTo>
                  <a:lnTo>
                    <a:pt x="884324" y="163491"/>
                  </a:lnTo>
                  <a:lnTo>
                    <a:pt x="935588" y="138646"/>
                  </a:lnTo>
                  <a:lnTo>
                    <a:pt x="986852" y="113802"/>
                  </a:lnTo>
                  <a:lnTo>
                    <a:pt x="1038116" y="88958"/>
                  </a:lnTo>
                  <a:lnTo>
                    <a:pt x="1089380" y="64114"/>
                  </a:lnTo>
                  <a:lnTo>
                    <a:pt x="1140644" y="39270"/>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29386" y="4051534"/>
              <a:ext cx="1170288" cy="448149"/>
            </a:xfrm>
            <a:custGeom>
              <a:avLst/>
              <a:gdLst/>
              <a:ahLst/>
              <a:cxnLst/>
              <a:rect l="0" t="0" r="0" b="0"/>
              <a:pathLst>
                <a:path w="1170288" h="448149">
                  <a:moveTo>
                    <a:pt x="1158294" y="0"/>
                  </a:moveTo>
                  <a:lnTo>
                    <a:pt x="1103137" y="14245"/>
                  </a:lnTo>
                  <a:lnTo>
                    <a:pt x="1047980" y="28491"/>
                  </a:lnTo>
                  <a:lnTo>
                    <a:pt x="992823" y="42737"/>
                  </a:lnTo>
                  <a:lnTo>
                    <a:pt x="937667" y="56983"/>
                  </a:lnTo>
                  <a:lnTo>
                    <a:pt x="882510" y="71229"/>
                  </a:lnTo>
                  <a:lnTo>
                    <a:pt x="827353" y="85474"/>
                  </a:lnTo>
                  <a:lnTo>
                    <a:pt x="772196" y="99720"/>
                  </a:lnTo>
                  <a:lnTo>
                    <a:pt x="717039" y="113966"/>
                  </a:lnTo>
                  <a:lnTo>
                    <a:pt x="661882" y="128212"/>
                  </a:lnTo>
                  <a:lnTo>
                    <a:pt x="606725" y="142458"/>
                  </a:lnTo>
                  <a:lnTo>
                    <a:pt x="551568" y="156704"/>
                  </a:lnTo>
                  <a:lnTo>
                    <a:pt x="496411" y="170949"/>
                  </a:lnTo>
                  <a:lnTo>
                    <a:pt x="441255" y="185195"/>
                  </a:lnTo>
                  <a:lnTo>
                    <a:pt x="386098" y="199441"/>
                  </a:lnTo>
                  <a:lnTo>
                    <a:pt x="330941" y="213687"/>
                  </a:lnTo>
                  <a:lnTo>
                    <a:pt x="275784" y="227933"/>
                  </a:lnTo>
                  <a:lnTo>
                    <a:pt x="220627" y="242179"/>
                  </a:lnTo>
                  <a:lnTo>
                    <a:pt x="165470" y="256424"/>
                  </a:lnTo>
                  <a:lnTo>
                    <a:pt x="110313" y="270670"/>
                  </a:lnTo>
                  <a:lnTo>
                    <a:pt x="55156" y="284916"/>
                  </a:lnTo>
                  <a:lnTo>
                    <a:pt x="0" y="299162"/>
                  </a:lnTo>
                  <a:lnTo>
                    <a:pt x="21331" y="374215"/>
                  </a:lnTo>
                  <a:lnTo>
                    <a:pt x="46262" y="448149"/>
                  </a:lnTo>
                  <a:lnTo>
                    <a:pt x="99787" y="428648"/>
                  </a:lnTo>
                  <a:lnTo>
                    <a:pt x="153312" y="409147"/>
                  </a:lnTo>
                  <a:lnTo>
                    <a:pt x="206837" y="389646"/>
                  </a:lnTo>
                  <a:lnTo>
                    <a:pt x="260362" y="370145"/>
                  </a:lnTo>
                  <a:lnTo>
                    <a:pt x="313887" y="350644"/>
                  </a:lnTo>
                  <a:lnTo>
                    <a:pt x="367412" y="331143"/>
                  </a:lnTo>
                  <a:lnTo>
                    <a:pt x="420937" y="311642"/>
                  </a:lnTo>
                  <a:lnTo>
                    <a:pt x="474462" y="292140"/>
                  </a:lnTo>
                  <a:lnTo>
                    <a:pt x="527987" y="272639"/>
                  </a:lnTo>
                  <a:lnTo>
                    <a:pt x="581512" y="253138"/>
                  </a:lnTo>
                  <a:lnTo>
                    <a:pt x="635037" y="233637"/>
                  </a:lnTo>
                  <a:lnTo>
                    <a:pt x="688562" y="214136"/>
                  </a:lnTo>
                  <a:lnTo>
                    <a:pt x="742088" y="194635"/>
                  </a:lnTo>
                  <a:lnTo>
                    <a:pt x="795613" y="175134"/>
                  </a:lnTo>
                  <a:lnTo>
                    <a:pt x="849138" y="155633"/>
                  </a:lnTo>
                  <a:lnTo>
                    <a:pt x="902663" y="136131"/>
                  </a:lnTo>
                  <a:lnTo>
                    <a:pt x="956188" y="116630"/>
                  </a:lnTo>
                  <a:lnTo>
                    <a:pt x="1009713" y="97129"/>
                  </a:lnTo>
                  <a:lnTo>
                    <a:pt x="1063238" y="77628"/>
                  </a:lnTo>
                  <a:lnTo>
                    <a:pt x="1116763" y="58127"/>
                  </a:lnTo>
                  <a:lnTo>
                    <a:pt x="1170288" y="38626"/>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00382" y="4016182"/>
              <a:ext cx="1187297" cy="334513"/>
            </a:xfrm>
            <a:custGeom>
              <a:avLst/>
              <a:gdLst/>
              <a:ahLst/>
              <a:cxnLst/>
              <a:rect l="0" t="0" r="0" b="0"/>
              <a:pathLst>
                <a:path w="1187297" h="334513">
                  <a:moveTo>
                    <a:pt x="1179778" y="0"/>
                  </a:moveTo>
                  <a:lnTo>
                    <a:pt x="1123598" y="9436"/>
                  </a:lnTo>
                  <a:lnTo>
                    <a:pt x="1067418" y="18872"/>
                  </a:lnTo>
                  <a:lnTo>
                    <a:pt x="1011238" y="28308"/>
                  </a:lnTo>
                  <a:lnTo>
                    <a:pt x="955058" y="37744"/>
                  </a:lnTo>
                  <a:lnTo>
                    <a:pt x="898878" y="47180"/>
                  </a:lnTo>
                  <a:lnTo>
                    <a:pt x="842698" y="56616"/>
                  </a:lnTo>
                  <a:lnTo>
                    <a:pt x="786519" y="66052"/>
                  </a:lnTo>
                  <a:lnTo>
                    <a:pt x="730339" y="75489"/>
                  </a:lnTo>
                  <a:lnTo>
                    <a:pt x="674159" y="84925"/>
                  </a:lnTo>
                  <a:lnTo>
                    <a:pt x="617979" y="94361"/>
                  </a:lnTo>
                  <a:lnTo>
                    <a:pt x="561799" y="103797"/>
                  </a:lnTo>
                  <a:lnTo>
                    <a:pt x="505619" y="113233"/>
                  </a:lnTo>
                  <a:lnTo>
                    <a:pt x="449439" y="122669"/>
                  </a:lnTo>
                  <a:lnTo>
                    <a:pt x="393259" y="132105"/>
                  </a:lnTo>
                  <a:lnTo>
                    <a:pt x="337079" y="141541"/>
                  </a:lnTo>
                  <a:lnTo>
                    <a:pt x="280899" y="150978"/>
                  </a:lnTo>
                  <a:lnTo>
                    <a:pt x="224719" y="160414"/>
                  </a:lnTo>
                  <a:lnTo>
                    <a:pt x="168539" y="169850"/>
                  </a:lnTo>
                  <a:lnTo>
                    <a:pt x="112359" y="179286"/>
                  </a:lnTo>
                  <a:lnTo>
                    <a:pt x="56179" y="188722"/>
                  </a:lnTo>
                  <a:lnTo>
                    <a:pt x="0" y="198158"/>
                  </a:lnTo>
                  <a:lnTo>
                    <a:pt x="13029" y="266649"/>
                  </a:lnTo>
                  <a:lnTo>
                    <a:pt x="29003" y="334513"/>
                  </a:lnTo>
                  <a:lnTo>
                    <a:pt x="84160" y="320267"/>
                  </a:lnTo>
                  <a:lnTo>
                    <a:pt x="139317" y="306022"/>
                  </a:lnTo>
                  <a:lnTo>
                    <a:pt x="194474" y="291776"/>
                  </a:lnTo>
                  <a:lnTo>
                    <a:pt x="249630" y="277530"/>
                  </a:lnTo>
                  <a:lnTo>
                    <a:pt x="304787" y="263284"/>
                  </a:lnTo>
                  <a:lnTo>
                    <a:pt x="359944" y="249038"/>
                  </a:lnTo>
                  <a:lnTo>
                    <a:pt x="415101" y="234792"/>
                  </a:lnTo>
                  <a:lnTo>
                    <a:pt x="470258" y="220547"/>
                  </a:lnTo>
                  <a:lnTo>
                    <a:pt x="525415" y="206301"/>
                  </a:lnTo>
                  <a:lnTo>
                    <a:pt x="580572" y="192055"/>
                  </a:lnTo>
                  <a:lnTo>
                    <a:pt x="635729" y="177809"/>
                  </a:lnTo>
                  <a:lnTo>
                    <a:pt x="690886" y="163563"/>
                  </a:lnTo>
                  <a:lnTo>
                    <a:pt x="746042" y="149317"/>
                  </a:lnTo>
                  <a:lnTo>
                    <a:pt x="801199" y="135072"/>
                  </a:lnTo>
                  <a:lnTo>
                    <a:pt x="856356" y="120826"/>
                  </a:lnTo>
                  <a:lnTo>
                    <a:pt x="911513" y="106580"/>
                  </a:lnTo>
                  <a:lnTo>
                    <a:pt x="966670" y="92334"/>
                  </a:lnTo>
                  <a:lnTo>
                    <a:pt x="1021827" y="78088"/>
                  </a:lnTo>
                  <a:lnTo>
                    <a:pt x="1076984" y="63842"/>
                  </a:lnTo>
                  <a:lnTo>
                    <a:pt x="1132141" y="49597"/>
                  </a:lnTo>
                  <a:lnTo>
                    <a:pt x="1187297" y="3535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683583" y="3981388"/>
              <a:ext cx="1196577" cy="232953"/>
            </a:xfrm>
            <a:custGeom>
              <a:avLst/>
              <a:gdLst/>
              <a:ahLst/>
              <a:cxnLst/>
              <a:rect l="0" t="0" r="0" b="0"/>
              <a:pathLst>
                <a:path w="1196577" h="232953">
                  <a:moveTo>
                    <a:pt x="1192222" y="0"/>
                  </a:moveTo>
                  <a:lnTo>
                    <a:pt x="1135449" y="4702"/>
                  </a:lnTo>
                  <a:lnTo>
                    <a:pt x="1078677" y="9404"/>
                  </a:lnTo>
                  <a:lnTo>
                    <a:pt x="1021904" y="14106"/>
                  </a:lnTo>
                  <a:lnTo>
                    <a:pt x="965132" y="18808"/>
                  </a:lnTo>
                  <a:lnTo>
                    <a:pt x="908359" y="23510"/>
                  </a:lnTo>
                  <a:lnTo>
                    <a:pt x="851587" y="28213"/>
                  </a:lnTo>
                  <a:lnTo>
                    <a:pt x="794814" y="32915"/>
                  </a:lnTo>
                  <a:lnTo>
                    <a:pt x="738042" y="37617"/>
                  </a:lnTo>
                  <a:lnTo>
                    <a:pt x="681269" y="42319"/>
                  </a:lnTo>
                  <a:lnTo>
                    <a:pt x="624497" y="47021"/>
                  </a:lnTo>
                  <a:lnTo>
                    <a:pt x="567724" y="51724"/>
                  </a:lnTo>
                  <a:lnTo>
                    <a:pt x="510952" y="56426"/>
                  </a:lnTo>
                  <a:lnTo>
                    <a:pt x="454179" y="61128"/>
                  </a:lnTo>
                  <a:lnTo>
                    <a:pt x="397407" y="65830"/>
                  </a:lnTo>
                  <a:lnTo>
                    <a:pt x="340634" y="70532"/>
                  </a:lnTo>
                  <a:lnTo>
                    <a:pt x="283862" y="75234"/>
                  </a:lnTo>
                  <a:lnTo>
                    <a:pt x="227089" y="79937"/>
                  </a:lnTo>
                  <a:lnTo>
                    <a:pt x="170317" y="84639"/>
                  </a:lnTo>
                  <a:lnTo>
                    <a:pt x="113544" y="89341"/>
                  </a:lnTo>
                  <a:lnTo>
                    <a:pt x="56772" y="94043"/>
                  </a:lnTo>
                  <a:lnTo>
                    <a:pt x="0" y="98745"/>
                  </a:lnTo>
                  <a:lnTo>
                    <a:pt x="6993" y="166025"/>
                  </a:lnTo>
                  <a:lnTo>
                    <a:pt x="16798" y="232953"/>
                  </a:lnTo>
                  <a:lnTo>
                    <a:pt x="72978" y="223517"/>
                  </a:lnTo>
                  <a:lnTo>
                    <a:pt x="129158" y="214081"/>
                  </a:lnTo>
                  <a:lnTo>
                    <a:pt x="185338" y="204644"/>
                  </a:lnTo>
                  <a:lnTo>
                    <a:pt x="241518" y="195208"/>
                  </a:lnTo>
                  <a:lnTo>
                    <a:pt x="297698" y="185772"/>
                  </a:lnTo>
                  <a:lnTo>
                    <a:pt x="353878" y="176336"/>
                  </a:lnTo>
                  <a:lnTo>
                    <a:pt x="410058" y="166900"/>
                  </a:lnTo>
                  <a:lnTo>
                    <a:pt x="466238" y="157464"/>
                  </a:lnTo>
                  <a:lnTo>
                    <a:pt x="522418" y="148028"/>
                  </a:lnTo>
                  <a:lnTo>
                    <a:pt x="578598" y="138591"/>
                  </a:lnTo>
                  <a:lnTo>
                    <a:pt x="634778" y="129155"/>
                  </a:lnTo>
                  <a:lnTo>
                    <a:pt x="690958" y="119719"/>
                  </a:lnTo>
                  <a:lnTo>
                    <a:pt x="747137" y="110283"/>
                  </a:lnTo>
                  <a:lnTo>
                    <a:pt x="803317" y="100847"/>
                  </a:lnTo>
                  <a:lnTo>
                    <a:pt x="859497" y="91411"/>
                  </a:lnTo>
                  <a:lnTo>
                    <a:pt x="915677" y="81975"/>
                  </a:lnTo>
                  <a:lnTo>
                    <a:pt x="971857" y="72539"/>
                  </a:lnTo>
                  <a:lnTo>
                    <a:pt x="1028037" y="63102"/>
                  </a:lnTo>
                  <a:lnTo>
                    <a:pt x="1084217" y="53666"/>
                  </a:lnTo>
                  <a:lnTo>
                    <a:pt x="1140397" y="44230"/>
                  </a:lnTo>
                  <a:lnTo>
                    <a:pt x="1196577" y="34794"/>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78149" y="3950913"/>
              <a:ext cx="1197656" cy="129220"/>
            </a:xfrm>
            <a:custGeom>
              <a:avLst/>
              <a:gdLst/>
              <a:ahLst/>
              <a:cxnLst/>
              <a:rect l="0" t="0" r="0" b="0"/>
              <a:pathLst>
                <a:path w="1197656" h="129220">
                  <a:moveTo>
                    <a:pt x="1196247" y="0"/>
                  </a:moveTo>
                  <a:lnTo>
                    <a:pt x="1139283" y="555"/>
                  </a:lnTo>
                  <a:lnTo>
                    <a:pt x="1082319" y="1111"/>
                  </a:lnTo>
                  <a:lnTo>
                    <a:pt x="1025354" y="1667"/>
                  </a:lnTo>
                  <a:lnTo>
                    <a:pt x="968390" y="2223"/>
                  </a:lnTo>
                  <a:lnTo>
                    <a:pt x="911426" y="2779"/>
                  </a:lnTo>
                  <a:lnTo>
                    <a:pt x="854462" y="3335"/>
                  </a:lnTo>
                  <a:lnTo>
                    <a:pt x="797498" y="3891"/>
                  </a:lnTo>
                  <a:lnTo>
                    <a:pt x="740534" y="4447"/>
                  </a:lnTo>
                  <a:lnTo>
                    <a:pt x="683569" y="5003"/>
                  </a:lnTo>
                  <a:lnTo>
                    <a:pt x="626605" y="5559"/>
                  </a:lnTo>
                  <a:lnTo>
                    <a:pt x="569641" y="6115"/>
                  </a:lnTo>
                  <a:lnTo>
                    <a:pt x="512677" y="6671"/>
                  </a:lnTo>
                  <a:lnTo>
                    <a:pt x="455713" y="7227"/>
                  </a:lnTo>
                  <a:lnTo>
                    <a:pt x="398749" y="7783"/>
                  </a:lnTo>
                  <a:lnTo>
                    <a:pt x="341784" y="8339"/>
                  </a:lnTo>
                  <a:lnTo>
                    <a:pt x="284820" y="8895"/>
                  </a:lnTo>
                  <a:lnTo>
                    <a:pt x="227856" y="9451"/>
                  </a:lnTo>
                  <a:lnTo>
                    <a:pt x="170892" y="10007"/>
                  </a:lnTo>
                  <a:lnTo>
                    <a:pt x="113928" y="10563"/>
                  </a:lnTo>
                  <a:lnTo>
                    <a:pt x="56964" y="11119"/>
                  </a:lnTo>
                  <a:lnTo>
                    <a:pt x="0" y="11675"/>
                  </a:lnTo>
                  <a:lnTo>
                    <a:pt x="1646" y="70497"/>
                  </a:lnTo>
                  <a:lnTo>
                    <a:pt x="5434" y="129220"/>
                  </a:lnTo>
                  <a:lnTo>
                    <a:pt x="62206" y="124518"/>
                  </a:lnTo>
                  <a:lnTo>
                    <a:pt x="118979" y="119815"/>
                  </a:lnTo>
                  <a:lnTo>
                    <a:pt x="175751" y="115113"/>
                  </a:lnTo>
                  <a:lnTo>
                    <a:pt x="232524" y="110411"/>
                  </a:lnTo>
                  <a:lnTo>
                    <a:pt x="289296" y="105709"/>
                  </a:lnTo>
                  <a:lnTo>
                    <a:pt x="346069" y="101007"/>
                  </a:lnTo>
                  <a:lnTo>
                    <a:pt x="402841" y="96305"/>
                  </a:lnTo>
                  <a:lnTo>
                    <a:pt x="459614" y="91602"/>
                  </a:lnTo>
                  <a:lnTo>
                    <a:pt x="516386" y="86900"/>
                  </a:lnTo>
                  <a:lnTo>
                    <a:pt x="573159" y="82198"/>
                  </a:lnTo>
                  <a:lnTo>
                    <a:pt x="629931" y="77496"/>
                  </a:lnTo>
                  <a:lnTo>
                    <a:pt x="686704" y="72794"/>
                  </a:lnTo>
                  <a:lnTo>
                    <a:pt x="743476" y="68091"/>
                  </a:lnTo>
                  <a:lnTo>
                    <a:pt x="800248" y="63389"/>
                  </a:lnTo>
                  <a:lnTo>
                    <a:pt x="857021" y="58687"/>
                  </a:lnTo>
                  <a:lnTo>
                    <a:pt x="913793" y="53985"/>
                  </a:lnTo>
                  <a:lnTo>
                    <a:pt x="970566" y="49283"/>
                  </a:lnTo>
                  <a:lnTo>
                    <a:pt x="1027338" y="44581"/>
                  </a:lnTo>
                  <a:lnTo>
                    <a:pt x="1084111" y="39878"/>
                  </a:lnTo>
                  <a:lnTo>
                    <a:pt x="1140883" y="35176"/>
                  </a:lnTo>
                  <a:lnTo>
                    <a:pt x="1197656" y="30474"/>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78149" y="3850891"/>
              <a:ext cx="1196966" cy="111697"/>
            </a:xfrm>
            <a:custGeom>
              <a:avLst/>
              <a:gdLst/>
              <a:ahLst/>
              <a:cxnLst/>
              <a:rect l="0" t="0" r="0" b="0"/>
              <a:pathLst>
                <a:path w="1196966" h="111697">
                  <a:moveTo>
                    <a:pt x="1196966" y="71063"/>
                  </a:moveTo>
                  <a:lnTo>
                    <a:pt x="1140100" y="67679"/>
                  </a:lnTo>
                  <a:lnTo>
                    <a:pt x="1083234" y="64295"/>
                  </a:lnTo>
                  <a:lnTo>
                    <a:pt x="1026368" y="60911"/>
                  </a:lnTo>
                  <a:lnTo>
                    <a:pt x="969501" y="57527"/>
                  </a:lnTo>
                  <a:lnTo>
                    <a:pt x="912635" y="54143"/>
                  </a:lnTo>
                  <a:lnTo>
                    <a:pt x="855769" y="50759"/>
                  </a:lnTo>
                  <a:lnTo>
                    <a:pt x="798902" y="47375"/>
                  </a:lnTo>
                  <a:lnTo>
                    <a:pt x="742036" y="43991"/>
                  </a:lnTo>
                  <a:lnTo>
                    <a:pt x="685170" y="40607"/>
                  </a:lnTo>
                  <a:lnTo>
                    <a:pt x="628304" y="37223"/>
                  </a:lnTo>
                  <a:lnTo>
                    <a:pt x="571437" y="33839"/>
                  </a:lnTo>
                  <a:lnTo>
                    <a:pt x="514571" y="30455"/>
                  </a:lnTo>
                  <a:lnTo>
                    <a:pt x="457705" y="27071"/>
                  </a:lnTo>
                  <a:lnTo>
                    <a:pt x="400838" y="23687"/>
                  </a:lnTo>
                  <a:lnTo>
                    <a:pt x="343972" y="20303"/>
                  </a:lnTo>
                  <a:lnTo>
                    <a:pt x="287106" y="16919"/>
                  </a:lnTo>
                  <a:lnTo>
                    <a:pt x="230240" y="13535"/>
                  </a:lnTo>
                  <a:lnTo>
                    <a:pt x="173373" y="10151"/>
                  </a:lnTo>
                  <a:lnTo>
                    <a:pt x="116507" y="6767"/>
                  </a:lnTo>
                  <a:lnTo>
                    <a:pt x="59641" y="3383"/>
                  </a:lnTo>
                  <a:lnTo>
                    <a:pt x="2775" y="0"/>
                  </a:lnTo>
                  <a:lnTo>
                    <a:pt x="421" y="55824"/>
                  </a:lnTo>
                  <a:lnTo>
                    <a:pt x="0" y="111697"/>
                  </a:lnTo>
                  <a:lnTo>
                    <a:pt x="56964" y="111141"/>
                  </a:lnTo>
                  <a:lnTo>
                    <a:pt x="113928" y="110585"/>
                  </a:lnTo>
                  <a:lnTo>
                    <a:pt x="170892" y="110029"/>
                  </a:lnTo>
                  <a:lnTo>
                    <a:pt x="227856" y="109473"/>
                  </a:lnTo>
                  <a:lnTo>
                    <a:pt x="284820" y="108917"/>
                  </a:lnTo>
                  <a:lnTo>
                    <a:pt x="341784" y="108361"/>
                  </a:lnTo>
                  <a:lnTo>
                    <a:pt x="398749" y="107805"/>
                  </a:lnTo>
                  <a:lnTo>
                    <a:pt x="455713" y="107249"/>
                  </a:lnTo>
                  <a:lnTo>
                    <a:pt x="512677" y="106693"/>
                  </a:lnTo>
                  <a:lnTo>
                    <a:pt x="569641" y="106137"/>
                  </a:lnTo>
                  <a:lnTo>
                    <a:pt x="626605" y="105582"/>
                  </a:lnTo>
                  <a:lnTo>
                    <a:pt x="683569" y="105026"/>
                  </a:lnTo>
                  <a:lnTo>
                    <a:pt x="740534" y="104470"/>
                  </a:lnTo>
                  <a:lnTo>
                    <a:pt x="797498" y="103914"/>
                  </a:lnTo>
                  <a:lnTo>
                    <a:pt x="854462" y="103358"/>
                  </a:lnTo>
                  <a:lnTo>
                    <a:pt x="911426" y="102802"/>
                  </a:lnTo>
                  <a:lnTo>
                    <a:pt x="968390" y="102246"/>
                  </a:lnTo>
                  <a:lnTo>
                    <a:pt x="1025354" y="101690"/>
                  </a:lnTo>
                  <a:lnTo>
                    <a:pt x="1082319" y="101134"/>
                  </a:lnTo>
                  <a:lnTo>
                    <a:pt x="1139283" y="100578"/>
                  </a:lnTo>
                  <a:lnTo>
                    <a:pt x="1196247" y="100022"/>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80924" y="3749502"/>
              <a:ext cx="1196589" cy="172452"/>
            </a:xfrm>
            <a:custGeom>
              <a:avLst/>
              <a:gdLst/>
              <a:ahLst/>
              <a:cxnLst/>
              <a:rect l="0" t="0" r="0" b="0"/>
              <a:pathLst>
                <a:path w="1196589" h="172452">
                  <a:moveTo>
                    <a:pt x="1196589" y="146166"/>
                  </a:moveTo>
                  <a:lnTo>
                    <a:pt x="1140049" y="139205"/>
                  </a:lnTo>
                  <a:lnTo>
                    <a:pt x="1083509" y="132245"/>
                  </a:lnTo>
                  <a:lnTo>
                    <a:pt x="1026969" y="125285"/>
                  </a:lnTo>
                  <a:lnTo>
                    <a:pt x="970429" y="118325"/>
                  </a:lnTo>
                  <a:lnTo>
                    <a:pt x="913889" y="111364"/>
                  </a:lnTo>
                  <a:lnTo>
                    <a:pt x="857349" y="104404"/>
                  </a:lnTo>
                  <a:lnTo>
                    <a:pt x="800809" y="97444"/>
                  </a:lnTo>
                  <a:lnTo>
                    <a:pt x="744269" y="90483"/>
                  </a:lnTo>
                  <a:lnTo>
                    <a:pt x="687728" y="83523"/>
                  </a:lnTo>
                  <a:lnTo>
                    <a:pt x="631188" y="76563"/>
                  </a:lnTo>
                  <a:lnTo>
                    <a:pt x="574648" y="69602"/>
                  </a:lnTo>
                  <a:lnTo>
                    <a:pt x="518108" y="62642"/>
                  </a:lnTo>
                  <a:lnTo>
                    <a:pt x="461568" y="55682"/>
                  </a:lnTo>
                  <a:lnTo>
                    <a:pt x="405028" y="48722"/>
                  </a:lnTo>
                  <a:lnTo>
                    <a:pt x="348488" y="41761"/>
                  </a:lnTo>
                  <a:lnTo>
                    <a:pt x="291948" y="34801"/>
                  </a:lnTo>
                  <a:lnTo>
                    <a:pt x="235408" y="27841"/>
                  </a:lnTo>
                  <a:lnTo>
                    <a:pt x="178868" y="20880"/>
                  </a:lnTo>
                  <a:lnTo>
                    <a:pt x="122328" y="13920"/>
                  </a:lnTo>
                  <a:lnTo>
                    <a:pt x="65788" y="6960"/>
                  </a:lnTo>
                  <a:lnTo>
                    <a:pt x="9248" y="0"/>
                  </a:lnTo>
                  <a:lnTo>
                    <a:pt x="0" y="101388"/>
                  </a:lnTo>
                  <a:lnTo>
                    <a:pt x="56866" y="104772"/>
                  </a:lnTo>
                  <a:lnTo>
                    <a:pt x="113732" y="108156"/>
                  </a:lnTo>
                  <a:lnTo>
                    <a:pt x="170598" y="111540"/>
                  </a:lnTo>
                  <a:lnTo>
                    <a:pt x="227465" y="114924"/>
                  </a:lnTo>
                  <a:lnTo>
                    <a:pt x="284331" y="118308"/>
                  </a:lnTo>
                  <a:lnTo>
                    <a:pt x="341197" y="121692"/>
                  </a:lnTo>
                  <a:lnTo>
                    <a:pt x="398063" y="125076"/>
                  </a:lnTo>
                  <a:lnTo>
                    <a:pt x="454930" y="128460"/>
                  </a:lnTo>
                  <a:lnTo>
                    <a:pt x="511796" y="131844"/>
                  </a:lnTo>
                  <a:lnTo>
                    <a:pt x="568662" y="135228"/>
                  </a:lnTo>
                  <a:lnTo>
                    <a:pt x="625529" y="138612"/>
                  </a:lnTo>
                  <a:lnTo>
                    <a:pt x="682395" y="141996"/>
                  </a:lnTo>
                  <a:lnTo>
                    <a:pt x="739261" y="145380"/>
                  </a:lnTo>
                  <a:lnTo>
                    <a:pt x="796127" y="148764"/>
                  </a:lnTo>
                  <a:lnTo>
                    <a:pt x="852994" y="152148"/>
                  </a:lnTo>
                  <a:lnTo>
                    <a:pt x="909860" y="155532"/>
                  </a:lnTo>
                  <a:lnTo>
                    <a:pt x="966726" y="158916"/>
                  </a:lnTo>
                  <a:lnTo>
                    <a:pt x="1023593" y="162300"/>
                  </a:lnTo>
                  <a:lnTo>
                    <a:pt x="1080459" y="165684"/>
                  </a:lnTo>
                  <a:lnTo>
                    <a:pt x="1137325" y="169068"/>
                  </a:lnTo>
                  <a:lnTo>
                    <a:pt x="1194191" y="172452"/>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90172" y="3650115"/>
              <a:ext cx="1191331" cy="245553"/>
            </a:xfrm>
            <a:custGeom>
              <a:avLst/>
              <a:gdLst/>
              <a:ahLst/>
              <a:cxnLst/>
              <a:rect l="0" t="0" r="0" b="0"/>
              <a:pathLst>
                <a:path w="1191331" h="245553">
                  <a:moveTo>
                    <a:pt x="1191331" y="219786"/>
                  </a:moveTo>
                  <a:lnTo>
                    <a:pt x="1135334" y="209320"/>
                  </a:lnTo>
                  <a:lnTo>
                    <a:pt x="1079337" y="198854"/>
                  </a:lnTo>
                  <a:lnTo>
                    <a:pt x="1023339" y="188388"/>
                  </a:lnTo>
                  <a:lnTo>
                    <a:pt x="967342" y="177922"/>
                  </a:lnTo>
                  <a:lnTo>
                    <a:pt x="911345" y="167456"/>
                  </a:lnTo>
                  <a:lnTo>
                    <a:pt x="855348" y="156990"/>
                  </a:lnTo>
                  <a:lnTo>
                    <a:pt x="799350" y="146524"/>
                  </a:lnTo>
                  <a:lnTo>
                    <a:pt x="743353" y="136058"/>
                  </a:lnTo>
                  <a:lnTo>
                    <a:pt x="687356" y="125592"/>
                  </a:lnTo>
                  <a:lnTo>
                    <a:pt x="631359" y="115126"/>
                  </a:lnTo>
                  <a:lnTo>
                    <a:pt x="575362" y="104660"/>
                  </a:lnTo>
                  <a:lnTo>
                    <a:pt x="519364" y="94194"/>
                  </a:lnTo>
                  <a:lnTo>
                    <a:pt x="463367" y="83728"/>
                  </a:lnTo>
                  <a:lnTo>
                    <a:pt x="407370" y="73262"/>
                  </a:lnTo>
                  <a:lnTo>
                    <a:pt x="351373" y="62796"/>
                  </a:lnTo>
                  <a:lnTo>
                    <a:pt x="295376" y="52330"/>
                  </a:lnTo>
                  <a:lnTo>
                    <a:pt x="239378" y="41864"/>
                  </a:lnTo>
                  <a:lnTo>
                    <a:pt x="183381" y="31398"/>
                  </a:lnTo>
                  <a:lnTo>
                    <a:pt x="127384" y="20932"/>
                  </a:lnTo>
                  <a:lnTo>
                    <a:pt x="71387" y="10466"/>
                  </a:lnTo>
                  <a:lnTo>
                    <a:pt x="15389" y="0"/>
                  </a:lnTo>
                  <a:lnTo>
                    <a:pt x="0" y="99386"/>
                  </a:lnTo>
                  <a:lnTo>
                    <a:pt x="56540" y="106347"/>
                  </a:lnTo>
                  <a:lnTo>
                    <a:pt x="113080" y="113307"/>
                  </a:lnTo>
                  <a:lnTo>
                    <a:pt x="169620" y="120267"/>
                  </a:lnTo>
                  <a:lnTo>
                    <a:pt x="226160" y="127228"/>
                  </a:lnTo>
                  <a:lnTo>
                    <a:pt x="282700" y="134188"/>
                  </a:lnTo>
                  <a:lnTo>
                    <a:pt x="339240" y="141148"/>
                  </a:lnTo>
                  <a:lnTo>
                    <a:pt x="395780" y="148108"/>
                  </a:lnTo>
                  <a:lnTo>
                    <a:pt x="452320" y="155069"/>
                  </a:lnTo>
                  <a:lnTo>
                    <a:pt x="508860" y="162029"/>
                  </a:lnTo>
                  <a:lnTo>
                    <a:pt x="565400" y="168989"/>
                  </a:lnTo>
                  <a:lnTo>
                    <a:pt x="621940" y="175950"/>
                  </a:lnTo>
                  <a:lnTo>
                    <a:pt x="678480" y="182910"/>
                  </a:lnTo>
                  <a:lnTo>
                    <a:pt x="735020" y="189870"/>
                  </a:lnTo>
                  <a:lnTo>
                    <a:pt x="791560" y="196831"/>
                  </a:lnTo>
                  <a:lnTo>
                    <a:pt x="848101" y="203791"/>
                  </a:lnTo>
                  <a:lnTo>
                    <a:pt x="904641" y="210751"/>
                  </a:lnTo>
                  <a:lnTo>
                    <a:pt x="961181" y="217711"/>
                  </a:lnTo>
                  <a:lnTo>
                    <a:pt x="1017721" y="224672"/>
                  </a:lnTo>
                  <a:lnTo>
                    <a:pt x="1074261" y="231632"/>
                  </a:lnTo>
                  <a:lnTo>
                    <a:pt x="1130801" y="238592"/>
                  </a:lnTo>
                  <a:lnTo>
                    <a:pt x="1187341" y="24555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05562" y="3552836"/>
              <a:ext cx="1181465" cy="317065"/>
            </a:xfrm>
            <a:custGeom>
              <a:avLst/>
              <a:gdLst/>
              <a:ahLst/>
              <a:cxnLst/>
              <a:rect l="0" t="0" r="0" b="0"/>
              <a:pathLst>
                <a:path w="1181465" h="317065">
                  <a:moveTo>
                    <a:pt x="1181465" y="291845"/>
                  </a:moveTo>
                  <a:lnTo>
                    <a:pt x="1126219" y="277947"/>
                  </a:lnTo>
                  <a:lnTo>
                    <a:pt x="1070973" y="264050"/>
                  </a:lnTo>
                  <a:lnTo>
                    <a:pt x="1015727" y="250152"/>
                  </a:lnTo>
                  <a:lnTo>
                    <a:pt x="960482" y="236255"/>
                  </a:lnTo>
                  <a:lnTo>
                    <a:pt x="905236" y="222358"/>
                  </a:lnTo>
                  <a:lnTo>
                    <a:pt x="849990" y="208460"/>
                  </a:lnTo>
                  <a:lnTo>
                    <a:pt x="794745" y="194563"/>
                  </a:lnTo>
                  <a:lnTo>
                    <a:pt x="739499" y="180666"/>
                  </a:lnTo>
                  <a:lnTo>
                    <a:pt x="684253" y="166768"/>
                  </a:lnTo>
                  <a:lnTo>
                    <a:pt x="629008" y="152871"/>
                  </a:lnTo>
                  <a:lnTo>
                    <a:pt x="573762" y="138973"/>
                  </a:lnTo>
                  <a:lnTo>
                    <a:pt x="518516" y="125076"/>
                  </a:lnTo>
                  <a:lnTo>
                    <a:pt x="463270" y="111179"/>
                  </a:lnTo>
                  <a:lnTo>
                    <a:pt x="408025" y="97281"/>
                  </a:lnTo>
                  <a:lnTo>
                    <a:pt x="352779" y="83384"/>
                  </a:lnTo>
                  <a:lnTo>
                    <a:pt x="297533" y="69486"/>
                  </a:lnTo>
                  <a:lnTo>
                    <a:pt x="242288" y="55589"/>
                  </a:lnTo>
                  <a:lnTo>
                    <a:pt x="187042" y="41692"/>
                  </a:lnTo>
                  <a:lnTo>
                    <a:pt x="131796" y="27794"/>
                  </a:lnTo>
                  <a:lnTo>
                    <a:pt x="76550" y="13897"/>
                  </a:lnTo>
                  <a:lnTo>
                    <a:pt x="21305" y="0"/>
                  </a:lnTo>
                  <a:lnTo>
                    <a:pt x="0" y="97279"/>
                  </a:lnTo>
                  <a:lnTo>
                    <a:pt x="55997" y="107745"/>
                  </a:lnTo>
                  <a:lnTo>
                    <a:pt x="111994" y="118211"/>
                  </a:lnTo>
                  <a:lnTo>
                    <a:pt x="167991" y="128677"/>
                  </a:lnTo>
                  <a:lnTo>
                    <a:pt x="223988" y="139143"/>
                  </a:lnTo>
                  <a:lnTo>
                    <a:pt x="279986" y="149609"/>
                  </a:lnTo>
                  <a:lnTo>
                    <a:pt x="335983" y="160075"/>
                  </a:lnTo>
                  <a:lnTo>
                    <a:pt x="391980" y="170541"/>
                  </a:lnTo>
                  <a:lnTo>
                    <a:pt x="447977" y="181007"/>
                  </a:lnTo>
                  <a:lnTo>
                    <a:pt x="503974" y="191473"/>
                  </a:lnTo>
                  <a:lnTo>
                    <a:pt x="559972" y="201939"/>
                  </a:lnTo>
                  <a:lnTo>
                    <a:pt x="615969" y="212405"/>
                  </a:lnTo>
                  <a:lnTo>
                    <a:pt x="671966" y="222871"/>
                  </a:lnTo>
                  <a:lnTo>
                    <a:pt x="727963" y="233337"/>
                  </a:lnTo>
                  <a:lnTo>
                    <a:pt x="783960" y="243803"/>
                  </a:lnTo>
                  <a:lnTo>
                    <a:pt x="839958" y="254269"/>
                  </a:lnTo>
                  <a:lnTo>
                    <a:pt x="895955" y="264735"/>
                  </a:lnTo>
                  <a:lnTo>
                    <a:pt x="951952" y="275201"/>
                  </a:lnTo>
                  <a:lnTo>
                    <a:pt x="1007949" y="285667"/>
                  </a:lnTo>
                  <a:lnTo>
                    <a:pt x="1063947" y="296133"/>
                  </a:lnTo>
                  <a:lnTo>
                    <a:pt x="1119944" y="306599"/>
                  </a:lnTo>
                  <a:lnTo>
                    <a:pt x="1175941" y="317065"/>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26868" y="3460454"/>
              <a:ext cx="1166947" cy="384227"/>
            </a:xfrm>
            <a:custGeom>
              <a:avLst/>
              <a:gdLst/>
              <a:ahLst/>
              <a:cxnLst/>
              <a:rect l="0" t="0" r="0" b="0"/>
              <a:pathLst>
                <a:path w="1166947" h="384227">
                  <a:moveTo>
                    <a:pt x="1166947" y="360276"/>
                  </a:moveTo>
                  <a:lnTo>
                    <a:pt x="1112625" y="343120"/>
                  </a:lnTo>
                  <a:lnTo>
                    <a:pt x="1058303" y="325964"/>
                  </a:lnTo>
                  <a:lnTo>
                    <a:pt x="1003981" y="308808"/>
                  </a:lnTo>
                  <a:lnTo>
                    <a:pt x="949659" y="291652"/>
                  </a:lnTo>
                  <a:lnTo>
                    <a:pt x="895337" y="274496"/>
                  </a:lnTo>
                  <a:lnTo>
                    <a:pt x="841014" y="257340"/>
                  </a:lnTo>
                  <a:lnTo>
                    <a:pt x="786692" y="240184"/>
                  </a:lnTo>
                  <a:lnTo>
                    <a:pt x="732370" y="223028"/>
                  </a:lnTo>
                  <a:lnTo>
                    <a:pt x="678048" y="205872"/>
                  </a:lnTo>
                  <a:lnTo>
                    <a:pt x="623726" y="188716"/>
                  </a:lnTo>
                  <a:lnTo>
                    <a:pt x="569404" y="171560"/>
                  </a:lnTo>
                  <a:lnTo>
                    <a:pt x="515082" y="154404"/>
                  </a:lnTo>
                  <a:lnTo>
                    <a:pt x="460759" y="137248"/>
                  </a:lnTo>
                  <a:lnTo>
                    <a:pt x="406437" y="120092"/>
                  </a:lnTo>
                  <a:lnTo>
                    <a:pt x="352115" y="102936"/>
                  </a:lnTo>
                  <a:lnTo>
                    <a:pt x="297793" y="85780"/>
                  </a:lnTo>
                  <a:lnTo>
                    <a:pt x="243471" y="68624"/>
                  </a:lnTo>
                  <a:lnTo>
                    <a:pt x="189149" y="51468"/>
                  </a:lnTo>
                  <a:lnTo>
                    <a:pt x="134826" y="34312"/>
                  </a:lnTo>
                  <a:lnTo>
                    <a:pt x="80504" y="17156"/>
                  </a:lnTo>
                  <a:lnTo>
                    <a:pt x="26182" y="0"/>
                  </a:lnTo>
                  <a:lnTo>
                    <a:pt x="0" y="92382"/>
                  </a:lnTo>
                  <a:lnTo>
                    <a:pt x="55245" y="106279"/>
                  </a:lnTo>
                  <a:lnTo>
                    <a:pt x="110491" y="120176"/>
                  </a:lnTo>
                  <a:lnTo>
                    <a:pt x="165737" y="134074"/>
                  </a:lnTo>
                  <a:lnTo>
                    <a:pt x="220982" y="147971"/>
                  </a:lnTo>
                  <a:lnTo>
                    <a:pt x="276228" y="161869"/>
                  </a:lnTo>
                  <a:lnTo>
                    <a:pt x="331474" y="175766"/>
                  </a:lnTo>
                  <a:lnTo>
                    <a:pt x="386719" y="189663"/>
                  </a:lnTo>
                  <a:lnTo>
                    <a:pt x="441965" y="203561"/>
                  </a:lnTo>
                  <a:lnTo>
                    <a:pt x="497211" y="217458"/>
                  </a:lnTo>
                  <a:lnTo>
                    <a:pt x="552457" y="231355"/>
                  </a:lnTo>
                  <a:lnTo>
                    <a:pt x="607702" y="245253"/>
                  </a:lnTo>
                  <a:lnTo>
                    <a:pt x="662948" y="259150"/>
                  </a:lnTo>
                  <a:lnTo>
                    <a:pt x="718194" y="273048"/>
                  </a:lnTo>
                  <a:lnTo>
                    <a:pt x="773439" y="286945"/>
                  </a:lnTo>
                  <a:lnTo>
                    <a:pt x="828685" y="300842"/>
                  </a:lnTo>
                  <a:lnTo>
                    <a:pt x="883931" y="314740"/>
                  </a:lnTo>
                  <a:lnTo>
                    <a:pt x="939176" y="328637"/>
                  </a:lnTo>
                  <a:lnTo>
                    <a:pt x="994422" y="342535"/>
                  </a:lnTo>
                  <a:lnTo>
                    <a:pt x="1049668" y="356432"/>
                  </a:lnTo>
                  <a:lnTo>
                    <a:pt x="1104914" y="370329"/>
                  </a:lnTo>
                  <a:lnTo>
                    <a:pt x="1160159" y="384227"/>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53050" y="3371283"/>
              <a:ext cx="1148816" cy="449446"/>
            </a:xfrm>
            <a:custGeom>
              <a:avLst/>
              <a:gdLst/>
              <a:ahLst/>
              <a:cxnLst/>
              <a:rect l="0" t="0" r="0" b="0"/>
              <a:pathLst>
                <a:path w="1148816" h="449446">
                  <a:moveTo>
                    <a:pt x="1148816" y="426328"/>
                  </a:moveTo>
                  <a:lnTo>
                    <a:pt x="1095590" y="406027"/>
                  </a:lnTo>
                  <a:lnTo>
                    <a:pt x="1042363" y="385725"/>
                  </a:lnTo>
                  <a:lnTo>
                    <a:pt x="989136" y="365424"/>
                  </a:lnTo>
                  <a:lnTo>
                    <a:pt x="935910" y="345123"/>
                  </a:lnTo>
                  <a:lnTo>
                    <a:pt x="882683" y="324821"/>
                  </a:lnTo>
                  <a:lnTo>
                    <a:pt x="829456" y="304520"/>
                  </a:lnTo>
                  <a:lnTo>
                    <a:pt x="776230" y="284219"/>
                  </a:lnTo>
                  <a:lnTo>
                    <a:pt x="723003" y="263917"/>
                  </a:lnTo>
                  <a:lnTo>
                    <a:pt x="669776" y="243616"/>
                  </a:lnTo>
                  <a:lnTo>
                    <a:pt x="616550" y="223314"/>
                  </a:lnTo>
                  <a:lnTo>
                    <a:pt x="563323" y="203013"/>
                  </a:lnTo>
                  <a:lnTo>
                    <a:pt x="510096" y="182712"/>
                  </a:lnTo>
                  <a:lnTo>
                    <a:pt x="456870" y="162410"/>
                  </a:lnTo>
                  <a:lnTo>
                    <a:pt x="403643" y="142109"/>
                  </a:lnTo>
                  <a:lnTo>
                    <a:pt x="350416" y="121808"/>
                  </a:lnTo>
                  <a:lnTo>
                    <a:pt x="297189" y="101506"/>
                  </a:lnTo>
                  <a:lnTo>
                    <a:pt x="243963" y="81205"/>
                  </a:lnTo>
                  <a:lnTo>
                    <a:pt x="190736" y="60904"/>
                  </a:lnTo>
                  <a:lnTo>
                    <a:pt x="137509" y="40602"/>
                  </a:lnTo>
                  <a:lnTo>
                    <a:pt x="84283" y="20301"/>
                  </a:lnTo>
                  <a:lnTo>
                    <a:pt x="31056" y="0"/>
                  </a:lnTo>
                  <a:lnTo>
                    <a:pt x="0" y="89170"/>
                  </a:lnTo>
                  <a:lnTo>
                    <a:pt x="54322" y="106326"/>
                  </a:lnTo>
                  <a:lnTo>
                    <a:pt x="108644" y="123482"/>
                  </a:lnTo>
                  <a:lnTo>
                    <a:pt x="162966" y="140638"/>
                  </a:lnTo>
                  <a:lnTo>
                    <a:pt x="217288" y="157794"/>
                  </a:lnTo>
                  <a:lnTo>
                    <a:pt x="271610" y="174950"/>
                  </a:lnTo>
                  <a:lnTo>
                    <a:pt x="325932" y="192106"/>
                  </a:lnTo>
                  <a:lnTo>
                    <a:pt x="380255" y="209262"/>
                  </a:lnTo>
                  <a:lnTo>
                    <a:pt x="434577" y="226418"/>
                  </a:lnTo>
                  <a:lnTo>
                    <a:pt x="488899" y="243574"/>
                  </a:lnTo>
                  <a:lnTo>
                    <a:pt x="543221" y="260730"/>
                  </a:lnTo>
                  <a:lnTo>
                    <a:pt x="597543" y="277886"/>
                  </a:lnTo>
                  <a:lnTo>
                    <a:pt x="651865" y="295042"/>
                  </a:lnTo>
                  <a:lnTo>
                    <a:pt x="706188" y="312198"/>
                  </a:lnTo>
                  <a:lnTo>
                    <a:pt x="760510" y="329354"/>
                  </a:lnTo>
                  <a:lnTo>
                    <a:pt x="814832" y="346510"/>
                  </a:lnTo>
                  <a:lnTo>
                    <a:pt x="869154" y="363666"/>
                  </a:lnTo>
                  <a:lnTo>
                    <a:pt x="923476" y="380822"/>
                  </a:lnTo>
                  <a:lnTo>
                    <a:pt x="977798" y="397978"/>
                  </a:lnTo>
                  <a:lnTo>
                    <a:pt x="1032120" y="415134"/>
                  </a:lnTo>
                  <a:lnTo>
                    <a:pt x="1086443" y="432290"/>
                  </a:lnTo>
                  <a:lnTo>
                    <a:pt x="1140765" y="449446"/>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84107" y="3287194"/>
              <a:ext cx="1126787" cy="510417"/>
            </a:xfrm>
            <a:custGeom>
              <a:avLst/>
              <a:gdLst/>
              <a:ahLst/>
              <a:cxnLst/>
              <a:rect l="0" t="0" r="0" b="0"/>
              <a:pathLst>
                <a:path w="1126787" h="510417">
                  <a:moveTo>
                    <a:pt x="1126787" y="488616"/>
                  </a:moveTo>
                  <a:lnTo>
                    <a:pt x="1074788" y="465349"/>
                  </a:lnTo>
                  <a:lnTo>
                    <a:pt x="1022789" y="442081"/>
                  </a:lnTo>
                  <a:lnTo>
                    <a:pt x="970791" y="418814"/>
                  </a:lnTo>
                  <a:lnTo>
                    <a:pt x="918792" y="395546"/>
                  </a:lnTo>
                  <a:lnTo>
                    <a:pt x="866794" y="372279"/>
                  </a:lnTo>
                  <a:lnTo>
                    <a:pt x="814795" y="349011"/>
                  </a:lnTo>
                  <a:lnTo>
                    <a:pt x="762797" y="325744"/>
                  </a:lnTo>
                  <a:lnTo>
                    <a:pt x="710798" y="302477"/>
                  </a:lnTo>
                  <a:lnTo>
                    <a:pt x="658800" y="279209"/>
                  </a:lnTo>
                  <a:lnTo>
                    <a:pt x="606801" y="255942"/>
                  </a:lnTo>
                  <a:lnTo>
                    <a:pt x="554802" y="232674"/>
                  </a:lnTo>
                  <a:lnTo>
                    <a:pt x="502804" y="209407"/>
                  </a:lnTo>
                  <a:lnTo>
                    <a:pt x="450805" y="186139"/>
                  </a:lnTo>
                  <a:lnTo>
                    <a:pt x="398807" y="162872"/>
                  </a:lnTo>
                  <a:lnTo>
                    <a:pt x="346808" y="139604"/>
                  </a:lnTo>
                  <a:lnTo>
                    <a:pt x="294810" y="116337"/>
                  </a:lnTo>
                  <a:lnTo>
                    <a:pt x="242811" y="93069"/>
                  </a:lnTo>
                  <a:lnTo>
                    <a:pt x="190812" y="69802"/>
                  </a:lnTo>
                  <a:lnTo>
                    <a:pt x="138814" y="46534"/>
                  </a:lnTo>
                  <a:lnTo>
                    <a:pt x="86815" y="23267"/>
                  </a:lnTo>
                  <a:lnTo>
                    <a:pt x="34817" y="0"/>
                  </a:lnTo>
                  <a:lnTo>
                    <a:pt x="0" y="84089"/>
                  </a:lnTo>
                  <a:lnTo>
                    <a:pt x="53226" y="104390"/>
                  </a:lnTo>
                  <a:lnTo>
                    <a:pt x="106453" y="124691"/>
                  </a:lnTo>
                  <a:lnTo>
                    <a:pt x="159680" y="144993"/>
                  </a:lnTo>
                  <a:lnTo>
                    <a:pt x="212906" y="165294"/>
                  </a:lnTo>
                  <a:lnTo>
                    <a:pt x="266133" y="185595"/>
                  </a:lnTo>
                  <a:lnTo>
                    <a:pt x="319360" y="205897"/>
                  </a:lnTo>
                  <a:lnTo>
                    <a:pt x="372586" y="226198"/>
                  </a:lnTo>
                  <a:lnTo>
                    <a:pt x="425813" y="246499"/>
                  </a:lnTo>
                  <a:lnTo>
                    <a:pt x="479040" y="266801"/>
                  </a:lnTo>
                  <a:lnTo>
                    <a:pt x="532266" y="287102"/>
                  </a:lnTo>
                  <a:lnTo>
                    <a:pt x="585493" y="307403"/>
                  </a:lnTo>
                  <a:lnTo>
                    <a:pt x="638720" y="327705"/>
                  </a:lnTo>
                  <a:lnTo>
                    <a:pt x="691946" y="348006"/>
                  </a:lnTo>
                  <a:lnTo>
                    <a:pt x="745173" y="368308"/>
                  </a:lnTo>
                  <a:lnTo>
                    <a:pt x="798400" y="388609"/>
                  </a:lnTo>
                  <a:lnTo>
                    <a:pt x="851626" y="408910"/>
                  </a:lnTo>
                  <a:lnTo>
                    <a:pt x="904853" y="429212"/>
                  </a:lnTo>
                  <a:lnTo>
                    <a:pt x="958080" y="449513"/>
                  </a:lnTo>
                  <a:lnTo>
                    <a:pt x="1011307" y="469814"/>
                  </a:lnTo>
                  <a:lnTo>
                    <a:pt x="1064533" y="490116"/>
                  </a:lnTo>
                  <a:lnTo>
                    <a:pt x="1117760" y="510417"/>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818924" y="3216888"/>
              <a:ext cx="1100659" cy="558922"/>
            </a:xfrm>
            <a:custGeom>
              <a:avLst/>
              <a:gdLst/>
              <a:ahLst/>
              <a:cxnLst/>
              <a:rect l="0" t="0" r="0" b="0"/>
              <a:pathLst>
                <a:path w="1100659" h="558922">
                  <a:moveTo>
                    <a:pt x="1100659" y="540694"/>
                  </a:moveTo>
                  <a:lnTo>
                    <a:pt x="1049843" y="514947"/>
                  </a:lnTo>
                  <a:lnTo>
                    <a:pt x="999026" y="489200"/>
                  </a:lnTo>
                  <a:lnTo>
                    <a:pt x="948210" y="463452"/>
                  </a:lnTo>
                  <a:lnTo>
                    <a:pt x="897394" y="437705"/>
                  </a:lnTo>
                  <a:lnTo>
                    <a:pt x="846577" y="411958"/>
                  </a:lnTo>
                  <a:lnTo>
                    <a:pt x="795761" y="386210"/>
                  </a:lnTo>
                  <a:lnTo>
                    <a:pt x="744945" y="360463"/>
                  </a:lnTo>
                  <a:lnTo>
                    <a:pt x="694128" y="334715"/>
                  </a:lnTo>
                  <a:lnTo>
                    <a:pt x="643312" y="308968"/>
                  </a:lnTo>
                  <a:lnTo>
                    <a:pt x="592496" y="283221"/>
                  </a:lnTo>
                  <a:lnTo>
                    <a:pt x="541679" y="257473"/>
                  </a:lnTo>
                  <a:lnTo>
                    <a:pt x="490863" y="231726"/>
                  </a:lnTo>
                  <a:lnTo>
                    <a:pt x="440047" y="205979"/>
                  </a:lnTo>
                  <a:lnTo>
                    <a:pt x="389230" y="180231"/>
                  </a:lnTo>
                  <a:lnTo>
                    <a:pt x="338414" y="154484"/>
                  </a:lnTo>
                  <a:lnTo>
                    <a:pt x="287598" y="128736"/>
                  </a:lnTo>
                  <a:lnTo>
                    <a:pt x="236782" y="102989"/>
                  </a:lnTo>
                  <a:lnTo>
                    <a:pt x="185965" y="77242"/>
                  </a:lnTo>
                  <a:lnTo>
                    <a:pt x="135149" y="51494"/>
                  </a:lnTo>
                  <a:lnTo>
                    <a:pt x="84333" y="25747"/>
                  </a:lnTo>
                  <a:lnTo>
                    <a:pt x="33516" y="0"/>
                  </a:lnTo>
                  <a:lnTo>
                    <a:pt x="0" y="70305"/>
                  </a:lnTo>
                  <a:lnTo>
                    <a:pt x="51998" y="93573"/>
                  </a:lnTo>
                  <a:lnTo>
                    <a:pt x="103997" y="116840"/>
                  </a:lnTo>
                  <a:lnTo>
                    <a:pt x="155995" y="140108"/>
                  </a:lnTo>
                  <a:lnTo>
                    <a:pt x="207994" y="163375"/>
                  </a:lnTo>
                  <a:lnTo>
                    <a:pt x="259992" y="186642"/>
                  </a:lnTo>
                  <a:lnTo>
                    <a:pt x="311991" y="209910"/>
                  </a:lnTo>
                  <a:lnTo>
                    <a:pt x="363989" y="233177"/>
                  </a:lnTo>
                  <a:lnTo>
                    <a:pt x="415988" y="256445"/>
                  </a:lnTo>
                  <a:lnTo>
                    <a:pt x="467987" y="279712"/>
                  </a:lnTo>
                  <a:lnTo>
                    <a:pt x="519985" y="302980"/>
                  </a:lnTo>
                  <a:lnTo>
                    <a:pt x="571984" y="326247"/>
                  </a:lnTo>
                  <a:lnTo>
                    <a:pt x="623982" y="349515"/>
                  </a:lnTo>
                  <a:lnTo>
                    <a:pt x="675981" y="372782"/>
                  </a:lnTo>
                  <a:lnTo>
                    <a:pt x="727979" y="396050"/>
                  </a:lnTo>
                  <a:lnTo>
                    <a:pt x="779978" y="419317"/>
                  </a:lnTo>
                  <a:lnTo>
                    <a:pt x="831977" y="442585"/>
                  </a:lnTo>
                  <a:lnTo>
                    <a:pt x="883975" y="465852"/>
                  </a:lnTo>
                  <a:lnTo>
                    <a:pt x="935974" y="489119"/>
                  </a:lnTo>
                  <a:lnTo>
                    <a:pt x="987972" y="512387"/>
                  </a:lnTo>
                  <a:lnTo>
                    <a:pt x="1039971" y="535654"/>
                  </a:lnTo>
                  <a:lnTo>
                    <a:pt x="1091969" y="558922"/>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52441" y="3149969"/>
              <a:ext cx="1076452" cy="607614"/>
            </a:xfrm>
            <a:custGeom>
              <a:avLst/>
              <a:gdLst/>
              <a:ahLst/>
              <a:cxnLst/>
              <a:rect l="0" t="0" r="0" b="0"/>
              <a:pathLst>
                <a:path w="1076452" h="607614">
                  <a:moveTo>
                    <a:pt x="1076452" y="590265"/>
                  </a:moveTo>
                  <a:lnTo>
                    <a:pt x="1026902" y="562157"/>
                  </a:lnTo>
                  <a:lnTo>
                    <a:pt x="977352" y="534049"/>
                  </a:lnTo>
                  <a:lnTo>
                    <a:pt x="927803" y="505941"/>
                  </a:lnTo>
                  <a:lnTo>
                    <a:pt x="878253" y="477833"/>
                  </a:lnTo>
                  <a:lnTo>
                    <a:pt x="828703" y="449725"/>
                  </a:lnTo>
                  <a:lnTo>
                    <a:pt x="779153" y="421617"/>
                  </a:lnTo>
                  <a:lnTo>
                    <a:pt x="729604" y="393510"/>
                  </a:lnTo>
                  <a:lnTo>
                    <a:pt x="680054" y="365402"/>
                  </a:lnTo>
                  <a:lnTo>
                    <a:pt x="630504" y="337294"/>
                  </a:lnTo>
                  <a:lnTo>
                    <a:pt x="580955" y="309186"/>
                  </a:lnTo>
                  <a:lnTo>
                    <a:pt x="531405" y="281078"/>
                  </a:lnTo>
                  <a:lnTo>
                    <a:pt x="481855" y="252970"/>
                  </a:lnTo>
                  <a:lnTo>
                    <a:pt x="432306" y="224862"/>
                  </a:lnTo>
                  <a:lnTo>
                    <a:pt x="382756" y="196755"/>
                  </a:lnTo>
                  <a:lnTo>
                    <a:pt x="333206" y="168647"/>
                  </a:lnTo>
                  <a:lnTo>
                    <a:pt x="283656" y="140539"/>
                  </a:lnTo>
                  <a:lnTo>
                    <a:pt x="234107" y="112431"/>
                  </a:lnTo>
                  <a:lnTo>
                    <a:pt x="184557" y="84323"/>
                  </a:lnTo>
                  <a:lnTo>
                    <a:pt x="135007" y="56215"/>
                  </a:lnTo>
                  <a:lnTo>
                    <a:pt x="85458" y="28107"/>
                  </a:lnTo>
                  <a:lnTo>
                    <a:pt x="35908" y="0"/>
                  </a:lnTo>
                  <a:lnTo>
                    <a:pt x="0" y="66919"/>
                  </a:lnTo>
                  <a:lnTo>
                    <a:pt x="50816" y="92667"/>
                  </a:lnTo>
                  <a:lnTo>
                    <a:pt x="101632" y="118414"/>
                  </a:lnTo>
                  <a:lnTo>
                    <a:pt x="152448" y="144161"/>
                  </a:lnTo>
                  <a:lnTo>
                    <a:pt x="203265" y="169909"/>
                  </a:lnTo>
                  <a:lnTo>
                    <a:pt x="254081" y="195656"/>
                  </a:lnTo>
                  <a:lnTo>
                    <a:pt x="304897" y="221404"/>
                  </a:lnTo>
                  <a:lnTo>
                    <a:pt x="355714" y="247151"/>
                  </a:lnTo>
                  <a:lnTo>
                    <a:pt x="406530" y="272898"/>
                  </a:lnTo>
                  <a:lnTo>
                    <a:pt x="457346" y="298646"/>
                  </a:lnTo>
                  <a:lnTo>
                    <a:pt x="508163" y="324393"/>
                  </a:lnTo>
                  <a:lnTo>
                    <a:pt x="558979" y="350140"/>
                  </a:lnTo>
                  <a:lnTo>
                    <a:pt x="609795" y="375888"/>
                  </a:lnTo>
                  <a:lnTo>
                    <a:pt x="660612" y="401635"/>
                  </a:lnTo>
                  <a:lnTo>
                    <a:pt x="711428" y="427383"/>
                  </a:lnTo>
                  <a:lnTo>
                    <a:pt x="762244" y="453130"/>
                  </a:lnTo>
                  <a:lnTo>
                    <a:pt x="813061" y="478877"/>
                  </a:lnTo>
                  <a:lnTo>
                    <a:pt x="863877" y="504625"/>
                  </a:lnTo>
                  <a:lnTo>
                    <a:pt x="914693" y="530372"/>
                  </a:lnTo>
                  <a:lnTo>
                    <a:pt x="965509" y="556119"/>
                  </a:lnTo>
                  <a:lnTo>
                    <a:pt x="1016326" y="581867"/>
                  </a:lnTo>
                  <a:lnTo>
                    <a:pt x="1067142" y="60761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88349" y="2331816"/>
              <a:ext cx="1404734" cy="1408418"/>
            </a:xfrm>
            <a:custGeom>
              <a:avLst/>
              <a:gdLst/>
              <a:ahLst/>
              <a:cxnLst/>
              <a:rect l="0" t="0" r="0" b="0"/>
              <a:pathLst>
                <a:path w="1404734" h="1408418">
                  <a:moveTo>
                    <a:pt x="1404734" y="1196304"/>
                  </a:moveTo>
                  <a:lnTo>
                    <a:pt x="1404734" y="1139337"/>
                  </a:lnTo>
                  <a:lnTo>
                    <a:pt x="1404734" y="1082370"/>
                  </a:lnTo>
                  <a:lnTo>
                    <a:pt x="1404734" y="1025403"/>
                  </a:lnTo>
                  <a:lnTo>
                    <a:pt x="1404734" y="968436"/>
                  </a:lnTo>
                  <a:lnTo>
                    <a:pt x="1404734" y="911470"/>
                  </a:lnTo>
                  <a:lnTo>
                    <a:pt x="1404734" y="854503"/>
                  </a:lnTo>
                  <a:lnTo>
                    <a:pt x="1404734" y="797536"/>
                  </a:lnTo>
                  <a:lnTo>
                    <a:pt x="1404734" y="740569"/>
                  </a:lnTo>
                  <a:lnTo>
                    <a:pt x="1404734" y="683602"/>
                  </a:lnTo>
                  <a:lnTo>
                    <a:pt x="1404734" y="626635"/>
                  </a:lnTo>
                  <a:lnTo>
                    <a:pt x="1404734" y="569668"/>
                  </a:lnTo>
                  <a:lnTo>
                    <a:pt x="1404734" y="512701"/>
                  </a:lnTo>
                  <a:lnTo>
                    <a:pt x="1404734" y="455735"/>
                  </a:lnTo>
                  <a:lnTo>
                    <a:pt x="1404734" y="398768"/>
                  </a:lnTo>
                  <a:lnTo>
                    <a:pt x="1404734" y="341801"/>
                  </a:lnTo>
                  <a:lnTo>
                    <a:pt x="1404734" y="284834"/>
                  </a:lnTo>
                  <a:lnTo>
                    <a:pt x="1404734" y="227867"/>
                  </a:lnTo>
                  <a:lnTo>
                    <a:pt x="1404734" y="170900"/>
                  </a:lnTo>
                  <a:lnTo>
                    <a:pt x="1404734" y="113933"/>
                  </a:lnTo>
                  <a:lnTo>
                    <a:pt x="1404734" y="56966"/>
                  </a:lnTo>
                  <a:lnTo>
                    <a:pt x="1404734" y="0"/>
                  </a:lnTo>
                  <a:lnTo>
                    <a:pt x="1349793" y="934"/>
                  </a:lnTo>
                  <a:lnTo>
                    <a:pt x="1294915" y="3738"/>
                  </a:lnTo>
                  <a:lnTo>
                    <a:pt x="1240165" y="8406"/>
                  </a:lnTo>
                  <a:lnTo>
                    <a:pt x="1185605" y="14935"/>
                  </a:lnTo>
                  <a:lnTo>
                    <a:pt x="1131298" y="23315"/>
                  </a:lnTo>
                  <a:lnTo>
                    <a:pt x="1077309" y="33539"/>
                  </a:lnTo>
                  <a:lnTo>
                    <a:pt x="1023698" y="45593"/>
                  </a:lnTo>
                  <a:lnTo>
                    <a:pt x="970529" y="59463"/>
                  </a:lnTo>
                  <a:lnTo>
                    <a:pt x="917862" y="75135"/>
                  </a:lnTo>
                  <a:lnTo>
                    <a:pt x="865758" y="92589"/>
                  </a:lnTo>
                  <a:lnTo>
                    <a:pt x="814279" y="111806"/>
                  </a:lnTo>
                  <a:lnTo>
                    <a:pt x="763483" y="132763"/>
                  </a:lnTo>
                  <a:lnTo>
                    <a:pt x="713430" y="155435"/>
                  </a:lnTo>
                  <a:lnTo>
                    <a:pt x="664177" y="179798"/>
                  </a:lnTo>
                  <a:lnTo>
                    <a:pt x="615781" y="205821"/>
                  </a:lnTo>
                  <a:lnTo>
                    <a:pt x="568298" y="233477"/>
                  </a:lnTo>
                  <a:lnTo>
                    <a:pt x="521784" y="262731"/>
                  </a:lnTo>
                  <a:lnTo>
                    <a:pt x="476292" y="293551"/>
                  </a:lnTo>
                  <a:lnTo>
                    <a:pt x="431874" y="325900"/>
                  </a:lnTo>
                  <a:lnTo>
                    <a:pt x="388583" y="359742"/>
                  </a:lnTo>
                  <a:lnTo>
                    <a:pt x="346468" y="395037"/>
                  </a:lnTo>
                  <a:lnTo>
                    <a:pt x="305578" y="431745"/>
                  </a:lnTo>
                  <a:lnTo>
                    <a:pt x="265961" y="469822"/>
                  </a:lnTo>
                  <a:lnTo>
                    <a:pt x="227662" y="509224"/>
                  </a:lnTo>
                  <a:lnTo>
                    <a:pt x="190725" y="549907"/>
                  </a:lnTo>
                  <a:lnTo>
                    <a:pt x="155194" y="591823"/>
                  </a:lnTo>
                  <a:lnTo>
                    <a:pt x="121110" y="634924"/>
                  </a:lnTo>
                  <a:lnTo>
                    <a:pt x="88511" y="679159"/>
                  </a:lnTo>
                  <a:lnTo>
                    <a:pt x="57436" y="724477"/>
                  </a:lnTo>
                  <a:lnTo>
                    <a:pt x="27921" y="770826"/>
                  </a:lnTo>
                  <a:lnTo>
                    <a:pt x="0" y="818153"/>
                  </a:lnTo>
                  <a:lnTo>
                    <a:pt x="49549" y="846260"/>
                  </a:lnTo>
                  <a:lnTo>
                    <a:pt x="99099" y="874368"/>
                  </a:lnTo>
                  <a:lnTo>
                    <a:pt x="148649" y="902476"/>
                  </a:lnTo>
                  <a:lnTo>
                    <a:pt x="198198" y="930584"/>
                  </a:lnTo>
                  <a:lnTo>
                    <a:pt x="247748" y="958692"/>
                  </a:lnTo>
                  <a:lnTo>
                    <a:pt x="297298" y="986800"/>
                  </a:lnTo>
                  <a:lnTo>
                    <a:pt x="346847" y="1014908"/>
                  </a:lnTo>
                  <a:lnTo>
                    <a:pt x="396397" y="1043015"/>
                  </a:lnTo>
                  <a:lnTo>
                    <a:pt x="445947" y="1071123"/>
                  </a:lnTo>
                  <a:lnTo>
                    <a:pt x="495497" y="1099231"/>
                  </a:lnTo>
                  <a:lnTo>
                    <a:pt x="545046" y="1127339"/>
                  </a:lnTo>
                  <a:lnTo>
                    <a:pt x="594596" y="1155447"/>
                  </a:lnTo>
                  <a:lnTo>
                    <a:pt x="644146" y="1183555"/>
                  </a:lnTo>
                  <a:lnTo>
                    <a:pt x="693695" y="1211663"/>
                  </a:lnTo>
                  <a:lnTo>
                    <a:pt x="743245" y="1239771"/>
                  </a:lnTo>
                  <a:lnTo>
                    <a:pt x="792795" y="1267878"/>
                  </a:lnTo>
                  <a:lnTo>
                    <a:pt x="842344" y="1295986"/>
                  </a:lnTo>
                  <a:lnTo>
                    <a:pt x="891894" y="1324094"/>
                  </a:lnTo>
                  <a:lnTo>
                    <a:pt x="941444" y="1352202"/>
                  </a:lnTo>
                  <a:lnTo>
                    <a:pt x="990994" y="1380310"/>
                  </a:lnTo>
                  <a:lnTo>
                    <a:pt x="1040543" y="1408418"/>
                  </a:lnTo>
                  <a:lnTo>
                    <a:pt x="1070865" y="1362332"/>
                  </a:lnTo>
                  <a:lnTo>
                    <a:pt x="1106981" y="1320632"/>
                  </a:lnTo>
                  <a:lnTo>
                    <a:pt x="1148267" y="1284042"/>
                  </a:lnTo>
                  <a:lnTo>
                    <a:pt x="1194005" y="1253198"/>
                  </a:lnTo>
                  <a:lnTo>
                    <a:pt x="1243400" y="1228634"/>
                  </a:lnTo>
                  <a:lnTo>
                    <a:pt x="1295597" y="1210778"/>
                  </a:lnTo>
                  <a:lnTo>
                    <a:pt x="1349687" y="1199938"/>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1985706" y="3865946"/>
              <a:ext cx="614753"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13.5m</a:t>
              </a:r>
            </a:p>
          </p:txBody>
        </p:sp>
        <p:sp>
          <p:nvSpPr>
            <p:cNvPr id="36" name="tx36"/>
            <p:cNvSpPr/>
            <p:nvPr/>
          </p:nvSpPr>
          <p:spPr>
            <a:xfrm>
              <a:off x="4383847" y="207527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7" name="rc37"/>
            <p:cNvSpPr/>
            <p:nvPr/>
          </p:nvSpPr>
          <p:spPr>
            <a:xfrm>
              <a:off x="4392847" y="2299673"/>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392847" y="2519129"/>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92847" y="2738585"/>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392847" y="295804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392847" y="317749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392847" y="339695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392847" y="361640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392847" y="383586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392847" y="405532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392847" y="427477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392847" y="449423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392847" y="471368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392847" y="493314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392847" y="515260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392847" y="537205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4392847" y="559151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416421" y="2299673"/>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416421" y="2519129"/>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416421" y="2738585"/>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416421" y="2958041"/>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416421" y="3177497"/>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416421" y="339695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416421" y="361640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416421" y="383586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416421" y="405532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416421" y="427477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416421" y="449423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416421" y="471368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416421" y="493314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416421" y="515260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7" name="rc67"/>
            <p:cNvSpPr/>
            <p:nvPr/>
          </p:nvSpPr>
          <p:spPr>
            <a:xfrm>
              <a:off x="6416421" y="537205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8" name="tx68"/>
            <p:cNvSpPr/>
            <p:nvPr/>
          </p:nvSpPr>
          <p:spPr>
            <a:xfrm>
              <a:off x="4672892" y="2335517"/>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2.2 million (16.1%) </a:t>
              </a:r>
            </a:p>
          </p:txBody>
        </p:sp>
        <p:sp>
          <p:nvSpPr>
            <p:cNvPr id="69" name="tx69"/>
            <p:cNvSpPr/>
            <p:nvPr/>
          </p:nvSpPr>
          <p:spPr>
            <a:xfrm>
              <a:off x="4672892" y="2554973"/>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788,000 (5.9%) </a:t>
              </a:r>
            </a:p>
          </p:txBody>
        </p:sp>
        <p:sp>
          <p:nvSpPr>
            <p:cNvPr id="70" name="tx70"/>
            <p:cNvSpPr/>
            <p:nvPr/>
          </p:nvSpPr>
          <p:spPr>
            <a:xfrm>
              <a:off x="4672892" y="2774429"/>
              <a:ext cx="13418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Yemen: 696,000 (5.2%) </a:t>
              </a:r>
            </a:p>
          </p:txBody>
        </p:sp>
        <p:sp>
          <p:nvSpPr>
            <p:cNvPr id="71" name="tx71"/>
            <p:cNvSpPr/>
            <p:nvPr/>
          </p:nvSpPr>
          <p:spPr>
            <a:xfrm>
              <a:off x="4672892" y="2993885"/>
              <a:ext cx="11369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India: 679,000 (5%) </a:t>
              </a:r>
            </a:p>
          </p:txBody>
        </p:sp>
        <p:sp>
          <p:nvSpPr>
            <p:cNvPr id="72" name="tx72"/>
            <p:cNvSpPr/>
            <p:nvPr/>
          </p:nvSpPr>
          <p:spPr>
            <a:xfrm>
              <a:off x="4672892" y="3213341"/>
              <a:ext cx="147247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Indonesia: 657,000 (4.9%) </a:t>
              </a:r>
            </a:p>
          </p:txBody>
        </p:sp>
        <p:sp>
          <p:nvSpPr>
            <p:cNvPr id="73" name="tx73"/>
            <p:cNvSpPr/>
            <p:nvPr/>
          </p:nvSpPr>
          <p:spPr>
            <a:xfrm>
              <a:off x="4672892" y="343279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Ethiopia: 650,000 (4.8%) </a:t>
              </a:r>
            </a:p>
          </p:txBody>
        </p:sp>
        <p:sp>
          <p:nvSpPr>
            <p:cNvPr id="74" name="tx74"/>
            <p:cNvSpPr/>
            <p:nvPr/>
          </p:nvSpPr>
          <p:spPr>
            <a:xfrm>
              <a:off x="4672892" y="3652253"/>
              <a:ext cx="15780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Afghanistan: 480,000 (3.6%) </a:t>
              </a:r>
            </a:p>
          </p:txBody>
        </p:sp>
        <p:sp>
          <p:nvSpPr>
            <p:cNvPr id="75" name="tx75"/>
            <p:cNvSpPr/>
            <p:nvPr/>
          </p:nvSpPr>
          <p:spPr>
            <a:xfrm>
              <a:off x="4672892" y="3871709"/>
              <a:ext cx="14164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Pakistan: 465,000 (3.5%) </a:t>
              </a:r>
            </a:p>
          </p:txBody>
        </p:sp>
        <p:sp>
          <p:nvSpPr>
            <p:cNvPr id="76" name="tx76"/>
            <p:cNvSpPr/>
            <p:nvPr/>
          </p:nvSpPr>
          <p:spPr>
            <a:xfrm>
              <a:off x="4672892" y="4091165"/>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454,000 (3.4%) </a:t>
              </a:r>
            </a:p>
          </p:txBody>
        </p:sp>
        <p:sp>
          <p:nvSpPr>
            <p:cNvPr id="77" name="tx77"/>
            <p:cNvSpPr/>
            <p:nvPr/>
          </p:nvSpPr>
          <p:spPr>
            <a:xfrm>
              <a:off x="4672892" y="4310621"/>
              <a:ext cx="15904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Philippines: 381,000 (2.8%) </a:t>
              </a:r>
            </a:p>
          </p:txBody>
        </p:sp>
        <p:sp>
          <p:nvSpPr>
            <p:cNvPr id="78" name="tx78"/>
            <p:cNvSpPr/>
            <p:nvPr/>
          </p:nvSpPr>
          <p:spPr>
            <a:xfrm>
              <a:off x="4672892" y="4530077"/>
              <a:ext cx="16587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South Africa: 380,000 (2.8%) </a:t>
              </a:r>
            </a:p>
          </p:txBody>
        </p:sp>
        <p:sp>
          <p:nvSpPr>
            <p:cNvPr id="79" name="tx79"/>
            <p:cNvSpPr/>
            <p:nvPr/>
          </p:nvSpPr>
          <p:spPr>
            <a:xfrm>
              <a:off x="4672892" y="4749533"/>
              <a:ext cx="150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Tanzania: 307,000 (2.3%) </a:t>
              </a:r>
            </a:p>
          </p:txBody>
        </p:sp>
        <p:sp>
          <p:nvSpPr>
            <p:cNvPr id="80" name="tx80"/>
            <p:cNvSpPr/>
            <p:nvPr/>
          </p:nvSpPr>
          <p:spPr>
            <a:xfrm>
              <a:off x="4672892" y="4968989"/>
              <a:ext cx="12798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Sudan: 273,000 (2%) </a:t>
              </a:r>
            </a:p>
          </p:txBody>
        </p:sp>
        <p:sp>
          <p:nvSpPr>
            <p:cNvPr id="81" name="tx81"/>
            <p:cNvSpPr/>
            <p:nvPr/>
          </p:nvSpPr>
          <p:spPr>
            <a:xfrm>
              <a:off x="4672892" y="5188445"/>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China: 260,000 (1.9%) </a:t>
              </a:r>
            </a:p>
          </p:txBody>
        </p:sp>
        <p:sp>
          <p:nvSpPr>
            <p:cNvPr id="82" name="tx82"/>
            <p:cNvSpPr/>
            <p:nvPr/>
          </p:nvSpPr>
          <p:spPr>
            <a:xfrm>
              <a:off x="4672892" y="5407901"/>
              <a:ext cx="166494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Madagascar: 256,000 (1.9%) </a:t>
              </a:r>
            </a:p>
          </p:txBody>
        </p:sp>
        <p:sp>
          <p:nvSpPr>
            <p:cNvPr id="83" name="tx83"/>
            <p:cNvSpPr/>
            <p:nvPr/>
          </p:nvSpPr>
          <p:spPr>
            <a:xfrm>
              <a:off x="4672892" y="5627357"/>
              <a:ext cx="16402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Bangladesh: 237,000 (1.8%) </a:t>
              </a:r>
            </a:p>
          </p:txBody>
        </p:sp>
        <p:sp>
          <p:nvSpPr>
            <p:cNvPr id="84" name="tx84"/>
            <p:cNvSpPr/>
            <p:nvPr/>
          </p:nvSpPr>
          <p:spPr>
            <a:xfrm>
              <a:off x="6696466" y="2335517"/>
              <a:ext cx="140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Mexico: 218,000 (1.6%) </a:t>
              </a:r>
            </a:p>
          </p:txBody>
        </p:sp>
        <p:sp>
          <p:nvSpPr>
            <p:cNvPr id="85" name="tx85"/>
            <p:cNvSpPr/>
            <p:nvPr/>
          </p:nvSpPr>
          <p:spPr>
            <a:xfrm>
              <a:off x="6696466" y="2554973"/>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Myanmar: 207,000 (1.5%) </a:t>
              </a:r>
            </a:p>
          </p:txBody>
        </p:sp>
        <p:sp>
          <p:nvSpPr>
            <p:cNvPr id="86" name="tx86"/>
            <p:cNvSpPr/>
            <p:nvPr/>
          </p:nvSpPr>
          <p:spPr>
            <a:xfrm>
              <a:off x="6696466" y="2774429"/>
              <a:ext cx="15781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Venezuela: 185,000 (1.4%) </a:t>
              </a:r>
            </a:p>
          </p:txBody>
        </p:sp>
        <p:sp>
          <p:nvSpPr>
            <p:cNvPr id="87" name="tx87"/>
            <p:cNvSpPr/>
            <p:nvPr/>
          </p:nvSpPr>
          <p:spPr>
            <a:xfrm>
              <a:off x="6696466" y="2993885"/>
              <a:ext cx="145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Somalia: 180,000 (1.3%) </a:t>
              </a:r>
            </a:p>
          </p:txBody>
        </p:sp>
        <p:sp>
          <p:nvSpPr>
            <p:cNvPr id="88" name="tx88"/>
            <p:cNvSpPr/>
            <p:nvPr/>
          </p:nvSpPr>
          <p:spPr>
            <a:xfrm>
              <a:off x="6696466" y="3213341"/>
              <a:ext cx="16738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Cote d'Ivoire: 156,000 (1.2%) </a:t>
              </a:r>
            </a:p>
          </p:txBody>
        </p:sp>
        <p:sp>
          <p:nvSpPr>
            <p:cNvPr id="89" name="tx89"/>
            <p:cNvSpPr/>
            <p:nvPr/>
          </p:nvSpPr>
          <p:spPr>
            <a:xfrm>
              <a:off x="6696466" y="3432797"/>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Syria: 148,000 (1.1%) </a:t>
              </a:r>
            </a:p>
          </p:txBody>
        </p:sp>
        <p:sp>
          <p:nvSpPr>
            <p:cNvPr id="90" name="tx90"/>
            <p:cNvSpPr/>
            <p:nvPr/>
          </p:nvSpPr>
          <p:spPr>
            <a:xfrm>
              <a:off x="6696466" y="3652253"/>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Kenya: 135,000 (1%) </a:t>
              </a:r>
            </a:p>
          </p:txBody>
        </p:sp>
        <p:sp>
          <p:nvSpPr>
            <p:cNvPr id="91" name="tx91"/>
            <p:cNvSpPr/>
            <p:nvPr/>
          </p:nvSpPr>
          <p:spPr>
            <a:xfrm>
              <a:off x="6696466" y="3871709"/>
              <a:ext cx="15407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Kazakhstan: 134,000 (1%) </a:t>
              </a:r>
            </a:p>
          </p:txBody>
        </p:sp>
        <p:sp>
          <p:nvSpPr>
            <p:cNvPr id="92" name="tx92"/>
            <p:cNvSpPr/>
            <p:nvPr/>
          </p:nvSpPr>
          <p:spPr>
            <a:xfrm>
              <a:off x="6696466" y="4091165"/>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Cameroon: 132,000 (1%) </a:t>
              </a:r>
            </a:p>
          </p:txBody>
        </p:sp>
        <p:sp>
          <p:nvSpPr>
            <p:cNvPr id="93" name="tx93"/>
            <p:cNvSpPr/>
            <p:nvPr/>
          </p:nvSpPr>
          <p:spPr>
            <a:xfrm>
              <a:off x="6696466" y="4310621"/>
              <a:ext cx="19912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Papua New Guinea: 128,000 (&lt;1%) </a:t>
              </a:r>
            </a:p>
          </p:txBody>
        </p:sp>
        <p:sp>
          <p:nvSpPr>
            <p:cNvPr id="94" name="tx94"/>
            <p:cNvSpPr/>
            <p:nvPr/>
          </p:nvSpPr>
          <p:spPr>
            <a:xfrm>
              <a:off x="6696466" y="4530077"/>
              <a:ext cx="16618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Mozambique: 125,000 (&lt;1%) </a:t>
              </a:r>
            </a:p>
          </p:txBody>
        </p:sp>
        <p:sp>
          <p:nvSpPr>
            <p:cNvPr id="95" name="tx95"/>
            <p:cNvSpPr/>
            <p:nvPr/>
          </p:nvSpPr>
          <p:spPr>
            <a:xfrm>
              <a:off x="6696466" y="474953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Chad: 121,000 (&lt;1%) </a:t>
              </a:r>
            </a:p>
          </p:txBody>
        </p:sp>
        <p:sp>
          <p:nvSpPr>
            <p:cNvPr id="96" name="tx96"/>
            <p:cNvSpPr/>
            <p:nvPr/>
          </p:nvSpPr>
          <p:spPr>
            <a:xfrm>
              <a:off x="6696466" y="4968989"/>
              <a:ext cx="13823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Guinea: 103,000 (&lt;1%) </a:t>
              </a:r>
            </a:p>
          </p:txBody>
        </p:sp>
        <p:sp>
          <p:nvSpPr>
            <p:cNvPr id="97" name="tx97"/>
            <p:cNvSpPr/>
            <p:nvPr/>
          </p:nvSpPr>
          <p:spPr>
            <a:xfrm>
              <a:off x="6696466" y="5188445"/>
              <a:ext cx="15004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Argentina: 101,000 (&lt;1%) </a:t>
              </a:r>
            </a:p>
          </p:txBody>
        </p:sp>
        <p:sp>
          <p:nvSpPr>
            <p:cNvPr id="98" name="tx98"/>
            <p:cNvSpPr/>
            <p:nvPr/>
          </p:nvSpPr>
          <p:spPr>
            <a:xfrm>
              <a:off x="6696466" y="5407901"/>
              <a:ext cx="2447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2.3 million (16.8%) </a:t>
              </a:r>
            </a:p>
          </p:txBody>
        </p:sp>
        <p:sp>
          <p:nvSpPr>
            <p:cNvPr id="99" name="tx99"/>
            <p:cNvSpPr/>
            <p:nvPr/>
          </p:nvSpPr>
          <p:spPr>
            <a:xfrm>
              <a:off x="274320" y="1735457"/>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100" name="tx100"/>
            <p:cNvSpPr/>
            <p:nvPr/>
          </p:nvSpPr>
          <p:spPr>
            <a:xfrm>
              <a:off x="150260" y="601024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7423" y="6132360"/>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6236" y="6253007"/>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9 countries accounted for over half of all zero-dose children, globally, with Nigeria contributing the highest share.</a:t>
            </a:r>
          </a:p>
        </p:txBody>
      </p:sp>
      <p:grpSp>
        <p:nvGrpSpPr>
          <p:cNvPr id="105" name="Group 104"/>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8960" y="4494920"/>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8960" y="3842945"/>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8960" y="3190970"/>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8960" y="2538996"/>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8960" y="1887021"/>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68960" y="4820907"/>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8960" y="4168932"/>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8960" y="3516958"/>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8960" y="2864983"/>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68960" y="2213008"/>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6885"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50093"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13301"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76509"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39717"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902925"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266133"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629341"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992550"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355758"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718966"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68960" y="2864983"/>
              <a:ext cx="4067930" cy="0"/>
            </a:xfrm>
            <a:custGeom>
              <a:avLst/>
              <a:gdLst/>
              <a:ahLst/>
              <a:cxnLst/>
              <a:rect l="0" t="0" r="0" b="0"/>
              <a:pathLst>
                <a:path w="4067930">
                  <a:moveTo>
                    <a:pt x="0" y="0"/>
                  </a:moveTo>
                  <a:lnTo>
                    <a:pt x="4067930" y="0"/>
                  </a:lnTo>
                  <a:lnTo>
                    <a:pt x="4067930" y="0"/>
                  </a:lnTo>
                </a:path>
              </a:pathLst>
            </a:custGeom>
            <a:ln w="16260" cap="flat">
              <a:solidFill>
                <a:srgbClr val="7F7F7F">
                  <a:alpha val="100000"/>
                </a:srgbClr>
              </a:solidFill>
              <a:prstDash val="dash"/>
              <a:round/>
            </a:ln>
          </p:spPr>
          <p:txBody>
            <a:bodyPr/>
            <a:lstStyle/>
            <a:p>
              <a:endParaRPr/>
            </a:p>
          </p:txBody>
        </p:sp>
        <p:sp>
          <p:nvSpPr>
            <p:cNvPr id="26" name="rc26"/>
            <p:cNvSpPr/>
            <p:nvPr/>
          </p:nvSpPr>
          <p:spPr>
            <a:xfrm>
              <a:off x="923441" y="2864983"/>
              <a:ext cx="326887" cy="1842966"/>
            </a:xfrm>
            <a:prstGeom prst="rect">
              <a:avLst/>
            </a:prstGeom>
            <a:solidFill>
              <a:srgbClr val="6A1E74">
                <a:alpha val="100000"/>
              </a:srgbClr>
            </a:solidFill>
          </p:spPr>
          <p:txBody>
            <a:bodyPr/>
            <a:lstStyle/>
            <a:p>
              <a:endParaRPr/>
            </a:p>
          </p:txBody>
        </p:sp>
        <p:sp>
          <p:nvSpPr>
            <p:cNvPr id="27" name="rc27"/>
            <p:cNvSpPr/>
            <p:nvPr/>
          </p:nvSpPr>
          <p:spPr>
            <a:xfrm>
              <a:off x="1286649" y="2864983"/>
              <a:ext cx="326887" cy="749484"/>
            </a:xfrm>
            <a:prstGeom prst="rect">
              <a:avLst/>
            </a:prstGeom>
            <a:solidFill>
              <a:srgbClr val="E2231A">
                <a:alpha val="100000"/>
              </a:srgbClr>
            </a:solidFill>
          </p:spPr>
          <p:txBody>
            <a:bodyPr/>
            <a:lstStyle/>
            <a:p>
              <a:endParaRPr/>
            </a:p>
          </p:txBody>
        </p:sp>
        <p:sp>
          <p:nvSpPr>
            <p:cNvPr id="28" name="rc28"/>
            <p:cNvSpPr/>
            <p:nvPr/>
          </p:nvSpPr>
          <p:spPr>
            <a:xfrm>
              <a:off x="1649857" y="2864983"/>
              <a:ext cx="326887" cy="666500"/>
            </a:xfrm>
            <a:prstGeom prst="rect">
              <a:avLst/>
            </a:prstGeom>
            <a:solidFill>
              <a:srgbClr val="80BD41">
                <a:alpha val="100000"/>
              </a:srgbClr>
            </a:solidFill>
          </p:spPr>
          <p:txBody>
            <a:bodyPr/>
            <a:lstStyle/>
            <a:p>
              <a:endParaRPr/>
            </a:p>
          </p:txBody>
        </p:sp>
        <p:sp>
          <p:nvSpPr>
            <p:cNvPr id="29" name="rc29"/>
            <p:cNvSpPr/>
            <p:nvPr/>
          </p:nvSpPr>
          <p:spPr>
            <a:xfrm>
              <a:off x="2376273" y="2864983"/>
              <a:ext cx="326887" cy="646423"/>
            </a:xfrm>
            <a:prstGeom prst="rect">
              <a:avLst/>
            </a:prstGeom>
            <a:solidFill>
              <a:srgbClr val="00833D">
                <a:alpha val="100000"/>
              </a:srgbClr>
            </a:solidFill>
          </p:spPr>
          <p:txBody>
            <a:bodyPr/>
            <a:lstStyle/>
            <a:p>
              <a:endParaRPr/>
            </a:p>
          </p:txBody>
        </p:sp>
        <p:sp>
          <p:nvSpPr>
            <p:cNvPr id="30" name="rc30"/>
            <p:cNvSpPr/>
            <p:nvPr/>
          </p:nvSpPr>
          <p:spPr>
            <a:xfrm>
              <a:off x="2739482" y="2864983"/>
              <a:ext cx="326887" cy="399122"/>
            </a:xfrm>
            <a:prstGeom prst="rect">
              <a:avLst/>
            </a:prstGeom>
            <a:solidFill>
              <a:srgbClr val="80BD41">
                <a:alpha val="100000"/>
              </a:srgbClr>
            </a:solidFill>
          </p:spPr>
          <p:txBody>
            <a:bodyPr/>
            <a:lstStyle/>
            <a:p>
              <a:endParaRPr/>
            </a:p>
          </p:txBody>
        </p:sp>
        <p:sp>
          <p:nvSpPr>
            <p:cNvPr id="31" name="rc31"/>
            <p:cNvSpPr/>
            <p:nvPr/>
          </p:nvSpPr>
          <p:spPr>
            <a:xfrm>
              <a:off x="3102690" y="2864983"/>
              <a:ext cx="326887" cy="299337"/>
            </a:xfrm>
            <a:prstGeom prst="rect">
              <a:avLst/>
            </a:prstGeom>
            <a:solidFill>
              <a:srgbClr val="0058AB">
                <a:alpha val="100000"/>
              </a:srgbClr>
            </a:solidFill>
          </p:spPr>
          <p:txBody>
            <a:bodyPr/>
            <a:lstStyle/>
            <a:p>
              <a:endParaRPr/>
            </a:p>
          </p:txBody>
        </p:sp>
        <p:sp>
          <p:nvSpPr>
            <p:cNvPr id="32" name="rc32"/>
            <p:cNvSpPr/>
            <p:nvPr/>
          </p:nvSpPr>
          <p:spPr>
            <a:xfrm>
              <a:off x="3465898" y="2864983"/>
              <a:ext cx="326887" cy="240911"/>
            </a:xfrm>
            <a:prstGeom prst="rect">
              <a:avLst/>
            </a:prstGeom>
            <a:solidFill>
              <a:srgbClr val="1CABE2">
                <a:alpha val="100000"/>
              </a:srgbClr>
            </a:solidFill>
          </p:spPr>
          <p:txBody>
            <a:bodyPr/>
            <a:lstStyle/>
            <a:p>
              <a:endParaRPr/>
            </a:p>
          </p:txBody>
        </p:sp>
        <p:sp>
          <p:nvSpPr>
            <p:cNvPr id="33" name="rc33"/>
            <p:cNvSpPr/>
            <p:nvPr/>
          </p:nvSpPr>
          <p:spPr>
            <a:xfrm>
              <a:off x="3829106" y="2864983"/>
              <a:ext cx="326887" cy="119050"/>
            </a:xfrm>
            <a:prstGeom prst="rect">
              <a:avLst/>
            </a:prstGeom>
            <a:solidFill>
              <a:srgbClr val="00833D">
                <a:alpha val="100000"/>
              </a:srgbClr>
            </a:solidFill>
          </p:spPr>
          <p:txBody>
            <a:bodyPr/>
            <a:lstStyle/>
            <a:p>
              <a:endParaRPr/>
            </a:p>
          </p:txBody>
        </p:sp>
        <p:sp>
          <p:nvSpPr>
            <p:cNvPr id="34" name="rc34"/>
            <p:cNvSpPr/>
            <p:nvPr/>
          </p:nvSpPr>
          <p:spPr>
            <a:xfrm>
              <a:off x="4192314" y="2864983"/>
              <a:ext cx="326887" cy="117290"/>
            </a:xfrm>
            <a:prstGeom prst="rect">
              <a:avLst/>
            </a:prstGeom>
            <a:solidFill>
              <a:srgbClr val="F26A21">
                <a:alpha val="100000"/>
              </a:srgbClr>
            </a:solidFill>
          </p:spPr>
          <p:txBody>
            <a:bodyPr/>
            <a:lstStyle/>
            <a:p>
              <a:endParaRPr/>
            </a:p>
          </p:txBody>
        </p:sp>
        <p:sp>
          <p:nvSpPr>
            <p:cNvPr id="35" name="rc35"/>
            <p:cNvSpPr/>
            <p:nvPr/>
          </p:nvSpPr>
          <p:spPr>
            <a:xfrm>
              <a:off x="4555522" y="2864983"/>
              <a:ext cx="326887" cy="114789"/>
            </a:xfrm>
            <a:prstGeom prst="rect">
              <a:avLst/>
            </a:prstGeom>
            <a:solidFill>
              <a:srgbClr val="80BD41">
                <a:alpha val="100000"/>
              </a:srgbClr>
            </a:solidFill>
          </p:spPr>
          <p:txBody>
            <a:bodyPr/>
            <a:lstStyle/>
            <a:p>
              <a:endParaRPr/>
            </a:p>
          </p:txBody>
        </p:sp>
        <p:sp>
          <p:nvSpPr>
            <p:cNvPr id="36" name="rc36"/>
            <p:cNvSpPr/>
            <p:nvPr/>
          </p:nvSpPr>
          <p:spPr>
            <a:xfrm>
              <a:off x="2013065" y="2864983"/>
              <a:ext cx="326887" cy="656202"/>
            </a:xfrm>
            <a:prstGeom prst="rect">
              <a:avLst/>
            </a:prstGeom>
            <a:solidFill>
              <a:srgbClr val="BEBEBE">
                <a:alpha val="100000"/>
              </a:srgbClr>
            </a:solidFill>
          </p:spPr>
          <p:txBody>
            <a:bodyPr/>
            <a:lstStyle/>
            <a:p>
              <a:endParaRPr/>
            </a:p>
          </p:txBody>
        </p:sp>
        <p:sp>
          <p:nvSpPr>
            <p:cNvPr id="37" name="tx37"/>
            <p:cNvSpPr/>
            <p:nvPr/>
          </p:nvSpPr>
          <p:spPr>
            <a:xfrm>
              <a:off x="978400" y="4752867"/>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-565</a:t>
              </a:r>
            </a:p>
          </p:txBody>
        </p:sp>
        <p:sp>
          <p:nvSpPr>
            <p:cNvPr id="38" name="tx38"/>
            <p:cNvSpPr/>
            <p:nvPr/>
          </p:nvSpPr>
          <p:spPr>
            <a:xfrm>
              <a:off x="1341608" y="3659332"/>
              <a:ext cx="216968"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-230</a:t>
              </a:r>
            </a:p>
          </p:txBody>
        </p:sp>
        <p:sp>
          <p:nvSpPr>
            <p:cNvPr id="39" name="tx39"/>
            <p:cNvSpPr/>
            <p:nvPr/>
          </p:nvSpPr>
          <p:spPr>
            <a:xfrm>
              <a:off x="1704816" y="3576402"/>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-204</a:t>
              </a:r>
            </a:p>
          </p:txBody>
        </p:sp>
        <p:sp>
          <p:nvSpPr>
            <p:cNvPr id="40" name="tx40"/>
            <p:cNvSpPr/>
            <p:nvPr/>
          </p:nvSpPr>
          <p:spPr>
            <a:xfrm>
              <a:off x="2431233" y="3556324"/>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41" name="tx41"/>
            <p:cNvSpPr/>
            <p:nvPr/>
          </p:nvSpPr>
          <p:spPr>
            <a:xfrm>
              <a:off x="2794441" y="3310347"/>
              <a:ext cx="216968"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-122</a:t>
              </a:r>
            </a:p>
          </p:txBody>
        </p:sp>
        <p:sp>
          <p:nvSpPr>
            <p:cNvPr id="42" name="tx42"/>
            <p:cNvSpPr/>
            <p:nvPr/>
          </p:nvSpPr>
          <p:spPr>
            <a:xfrm>
              <a:off x="3187794" y="320923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 name="tx43"/>
            <p:cNvSpPr/>
            <p:nvPr/>
          </p:nvSpPr>
          <p:spPr>
            <a:xfrm>
              <a:off x="3551002" y="3152453"/>
              <a:ext cx="1566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4" name="tx44"/>
            <p:cNvSpPr/>
            <p:nvPr/>
          </p:nvSpPr>
          <p:spPr>
            <a:xfrm>
              <a:off x="3914210" y="302889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45" name="tx45"/>
            <p:cNvSpPr/>
            <p:nvPr/>
          </p:nvSpPr>
          <p:spPr>
            <a:xfrm>
              <a:off x="4277418" y="302713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46" name="tx46"/>
            <p:cNvSpPr/>
            <p:nvPr/>
          </p:nvSpPr>
          <p:spPr>
            <a:xfrm>
              <a:off x="4640626" y="302463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7" name="tx47"/>
            <p:cNvSpPr/>
            <p:nvPr/>
          </p:nvSpPr>
          <p:spPr>
            <a:xfrm>
              <a:off x="2068025" y="3566104"/>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48" name="pl48"/>
            <p:cNvSpPr/>
            <p:nvPr/>
          </p:nvSpPr>
          <p:spPr>
            <a:xfrm>
              <a:off x="5006480" y="4494920"/>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006480" y="3842945"/>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5006480" y="3190970"/>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006480" y="2538996"/>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006480" y="1887021"/>
              <a:ext cx="4067930" cy="0"/>
            </a:xfrm>
            <a:custGeom>
              <a:avLst/>
              <a:gdLst/>
              <a:ahLst/>
              <a:cxnLst/>
              <a:rect l="0" t="0" r="0" b="0"/>
              <a:pathLst>
                <a:path w="4067930">
                  <a:moveTo>
                    <a:pt x="0" y="0"/>
                  </a:moveTo>
                  <a:lnTo>
                    <a:pt x="4067930" y="0"/>
                  </a:lnTo>
                  <a:lnTo>
                    <a:pt x="406793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006480" y="4820907"/>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006480" y="4168932"/>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006480" y="3516958"/>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006480" y="2864983"/>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006480" y="2213008"/>
              <a:ext cx="4067930" cy="0"/>
            </a:xfrm>
            <a:custGeom>
              <a:avLst/>
              <a:gdLst/>
              <a:ahLst/>
              <a:cxnLst/>
              <a:rect l="0" t="0" r="0" b="0"/>
              <a:pathLst>
                <a:path w="4067930">
                  <a:moveTo>
                    <a:pt x="0" y="0"/>
                  </a:moveTo>
                  <a:lnTo>
                    <a:pt x="4067930" y="0"/>
                  </a:lnTo>
                  <a:lnTo>
                    <a:pt x="406793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24405"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587613"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950821"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314029"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677237"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040445"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403653"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766861"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130069"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493277"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8856486" y="1833648"/>
              <a:ext cx="0" cy="3011172"/>
            </a:xfrm>
            <a:custGeom>
              <a:avLst/>
              <a:gdLst/>
              <a:ahLst/>
              <a:cxnLst/>
              <a:rect l="0" t="0" r="0" b="0"/>
              <a:pathLst>
                <a:path h="3011172">
                  <a:moveTo>
                    <a:pt x="0" y="3011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006480" y="2864983"/>
              <a:ext cx="4067930" cy="0"/>
            </a:xfrm>
            <a:custGeom>
              <a:avLst/>
              <a:gdLst/>
              <a:ahLst/>
              <a:cxnLst/>
              <a:rect l="0" t="0" r="0" b="0"/>
              <a:pathLst>
                <a:path w="4067930">
                  <a:moveTo>
                    <a:pt x="0" y="0"/>
                  </a:moveTo>
                  <a:lnTo>
                    <a:pt x="4067930" y="0"/>
                  </a:lnTo>
                  <a:lnTo>
                    <a:pt x="4067930" y="0"/>
                  </a:lnTo>
                </a:path>
              </a:pathLst>
            </a:custGeom>
            <a:ln w="16260" cap="flat">
              <a:solidFill>
                <a:srgbClr val="7F7F7F">
                  <a:alpha val="100000"/>
                </a:srgbClr>
              </a:solidFill>
              <a:prstDash val="dash"/>
              <a:round/>
            </a:ln>
          </p:spPr>
          <p:txBody>
            <a:bodyPr/>
            <a:lstStyle/>
            <a:p>
              <a:endParaRPr/>
            </a:p>
          </p:txBody>
        </p:sp>
        <p:sp>
          <p:nvSpPr>
            <p:cNvPr id="70" name="rc70"/>
            <p:cNvSpPr/>
            <p:nvPr/>
          </p:nvSpPr>
          <p:spPr>
            <a:xfrm>
              <a:off x="5060961" y="2730223"/>
              <a:ext cx="326887" cy="134759"/>
            </a:xfrm>
            <a:prstGeom prst="rect">
              <a:avLst/>
            </a:prstGeom>
            <a:solidFill>
              <a:srgbClr val="6A1E74">
                <a:alpha val="100000"/>
              </a:srgbClr>
            </a:solidFill>
          </p:spPr>
          <p:txBody>
            <a:bodyPr/>
            <a:lstStyle/>
            <a:p>
              <a:endParaRPr/>
            </a:p>
          </p:txBody>
        </p:sp>
        <p:sp>
          <p:nvSpPr>
            <p:cNvPr id="71" name="rc71"/>
            <p:cNvSpPr/>
            <p:nvPr/>
          </p:nvSpPr>
          <p:spPr>
            <a:xfrm>
              <a:off x="5424169" y="2720753"/>
              <a:ext cx="326887" cy="144229"/>
            </a:xfrm>
            <a:prstGeom prst="rect">
              <a:avLst/>
            </a:prstGeom>
            <a:solidFill>
              <a:srgbClr val="80BD41">
                <a:alpha val="100000"/>
              </a:srgbClr>
            </a:solidFill>
          </p:spPr>
          <p:txBody>
            <a:bodyPr/>
            <a:lstStyle/>
            <a:p>
              <a:endParaRPr/>
            </a:p>
          </p:txBody>
        </p:sp>
        <p:sp>
          <p:nvSpPr>
            <p:cNvPr id="72" name="rc72"/>
            <p:cNvSpPr/>
            <p:nvPr/>
          </p:nvSpPr>
          <p:spPr>
            <a:xfrm>
              <a:off x="5787377" y="2708913"/>
              <a:ext cx="326887" cy="156069"/>
            </a:xfrm>
            <a:prstGeom prst="rect">
              <a:avLst/>
            </a:prstGeom>
            <a:solidFill>
              <a:srgbClr val="00833D">
                <a:alpha val="100000"/>
              </a:srgbClr>
            </a:solidFill>
          </p:spPr>
          <p:txBody>
            <a:bodyPr/>
            <a:lstStyle/>
            <a:p>
              <a:endParaRPr/>
            </a:p>
          </p:txBody>
        </p:sp>
        <p:sp>
          <p:nvSpPr>
            <p:cNvPr id="73" name="rc73"/>
            <p:cNvSpPr/>
            <p:nvPr/>
          </p:nvSpPr>
          <p:spPr>
            <a:xfrm>
              <a:off x="6150585" y="2684539"/>
              <a:ext cx="326887" cy="180443"/>
            </a:xfrm>
            <a:prstGeom prst="rect">
              <a:avLst/>
            </a:prstGeom>
            <a:solidFill>
              <a:srgbClr val="0058AB">
                <a:alpha val="100000"/>
              </a:srgbClr>
            </a:solidFill>
          </p:spPr>
          <p:txBody>
            <a:bodyPr/>
            <a:lstStyle/>
            <a:p>
              <a:endParaRPr/>
            </a:p>
          </p:txBody>
        </p:sp>
        <p:sp>
          <p:nvSpPr>
            <p:cNvPr id="74" name="rc74"/>
            <p:cNvSpPr/>
            <p:nvPr/>
          </p:nvSpPr>
          <p:spPr>
            <a:xfrm>
              <a:off x="6513793" y="2675428"/>
              <a:ext cx="326887" cy="189555"/>
            </a:xfrm>
            <a:prstGeom prst="rect">
              <a:avLst/>
            </a:prstGeom>
            <a:solidFill>
              <a:srgbClr val="6A1E74">
                <a:alpha val="100000"/>
              </a:srgbClr>
            </a:solidFill>
          </p:spPr>
          <p:txBody>
            <a:bodyPr/>
            <a:lstStyle/>
            <a:p>
              <a:endParaRPr/>
            </a:p>
          </p:txBody>
        </p:sp>
        <p:sp>
          <p:nvSpPr>
            <p:cNvPr id="75" name="rc75"/>
            <p:cNvSpPr/>
            <p:nvPr/>
          </p:nvSpPr>
          <p:spPr>
            <a:xfrm>
              <a:off x="6877001" y="2670215"/>
              <a:ext cx="326887" cy="194767"/>
            </a:xfrm>
            <a:prstGeom prst="rect">
              <a:avLst/>
            </a:prstGeom>
            <a:solidFill>
              <a:srgbClr val="961A49">
                <a:alpha val="100000"/>
              </a:srgbClr>
            </a:solidFill>
          </p:spPr>
          <p:txBody>
            <a:bodyPr/>
            <a:lstStyle/>
            <a:p>
              <a:endParaRPr/>
            </a:p>
          </p:txBody>
        </p:sp>
        <p:sp>
          <p:nvSpPr>
            <p:cNvPr id="76" name="rc76"/>
            <p:cNvSpPr/>
            <p:nvPr/>
          </p:nvSpPr>
          <p:spPr>
            <a:xfrm>
              <a:off x="7240210" y="2643478"/>
              <a:ext cx="326887" cy="221505"/>
            </a:xfrm>
            <a:prstGeom prst="rect">
              <a:avLst/>
            </a:prstGeom>
            <a:solidFill>
              <a:srgbClr val="E2231A">
                <a:alpha val="100000"/>
              </a:srgbClr>
            </a:solidFill>
          </p:spPr>
          <p:txBody>
            <a:bodyPr/>
            <a:lstStyle/>
            <a:p>
              <a:endParaRPr/>
            </a:p>
          </p:txBody>
        </p:sp>
        <p:sp>
          <p:nvSpPr>
            <p:cNvPr id="77" name="rc77"/>
            <p:cNvSpPr/>
            <p:nvPr/>
          </p:nvSpPr>
          <p:spPr>
            <a:xfrm>
              <a:off x="7603418" y="2553945"/>
              <a:ext cx="326887" cy="311037"/>
            </a:xfrm>
            <a:prstGeom prst="rect">
              <a:avLst/>
            </a:prstGeom>
            <a:solidFill>
              <a:srgbClr val="F26A21">
                <a:alpha val="100000"/>
              </a:srgbClr>
            </a:solidFill>
          </p:spPr>
          <p:txBody>
            <a:bodyPr/>
            <a:lstStyle/>
            <a:p>
              <a:endParaRPr/>
            </a:p>
          </p:txBody>
        </p:sp>
        <p:sp>
          <p:nvSpPr>
            <p:cNvPr id="78" name="rc78"/>
            <p:cNvSpPr/>
            <p:nvPr/>
          </p:nvSpPr>
          <p:spPr>
            <a:xfrm>
              <a:off x="7966626" y="2532013"/>
              <a:ext cx="326887" cy="332970"/>
            </a:xfrm>
            <a:prstGeom prst="rect">
              <a:avLst/>
            </a:prstGeom>
            <a:solidFill>
              <a:srgbClr val="00833D">
                <a:alpha val="100000"/>
              </a:srgbClr>
            </a:solidFill>
          </p:spPr>
          <p:txBody>
            <a:bodyPr/>
            <a:lstStyle/>
            <a:p>
              <a:endParaRPr/>
            </a:p>
          </p:txBody>
        </p:sp>
        <p:sp>
          <p:nvSpPr>
            <p:cNvPr id="79" name="rc79"/>
            <p:cNvSpPr/>
            <p:nvPr/>
          </p:nvSpPr>
          <p:spPr>
            <a:xfrm>
              <a:off x="8329834" y="2202280"/>
              <a:ext cx="326887" cy="662702"/>
            </a:xfrm>
            <a:prstGeom prst="rect">
              <a:avLst/>
            </a:prstGeom>
            <a:solidFill>
              <a:srgbClr val="E2231A">
                <a:alpha val="100000"/>
              </a:srgbClr>
            </a:solidFill>
          </p:spPr>
          <p:txBody>
            <a:bodyPr/>
            <a:lstStyle/>
            <a:p>
              <a:endParaRPr/>
            </a:p>
          </p:txBody>
        </p:sp>
        <p:sp>
          <p:nvSpPr>
            <p:cNvPr id="80" name="rc80"/>
            <p:cNvSpPr/>
            <p:nvPr/>
          </p:nvSpPr>
          <p:spPr>
            <a:xfrm>
              <a:off x="8693042" y="1970519"/>
              <a:ext cx="326887" cy="894463"/>
            </a:xfrm>
            <a:prstGeom prst="rect">
              <a:avLst/>
            </a:prstGeom>
            <a:solidFill>
              <a:srgbClr val="BEBEBE">
                <a:alpha val="100000"/>
              </a:srgbClr>
            </a:solidFill>
          </p:spPr>
          <p:txBody>
            <a:bodyPr/>
            <a:lstStyle/>
            <a:p>
              <a:endParaRPr/>
            </a:p>
          </p:txBody>
        </p:sp>
        <p:sp>
          <p:nvSpPr>
            <p:cNvPr id="81" name="tx81"/>
            <p:cNvSpPr/>
            <p:nvPr/>
          </p:nvSpPr>
          <p:spPr>
            <a:xfrm>
              <a:off x="5132461" y="2597988"/>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82" name="tx82"/>
            <p:cNvSpPr/>
            <p:nvPr/>
          </p:nvSpPr>
          <p:spPr>
            <a:xfrm>
              <a:off x="5495670" y="2588836"/>
              <a:ext cx="183886"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83" name="tx83"/>
            <p:cNvSpPr/>
            <p:nvPr/>
          </p:nvSpPr>
          <p:spPr>
            <a:xfrm>
              <a:off x="5858878" y="2575355"/>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84" name="tx84"/>
            <p:cNvSpPr/>
            <p:nvPr/>
          </p:nvSpPr>
          <p:spPr>
            <a:xfrm>
              <a:off x="6222086" y="2552357"/>
              <a:ext cx="183886"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85" name="tx85"/>
            <p:cNvSpPr/>
            <p:nvPr/>
          </p:nvSpPr>
          <p:spPr>
            <a:xfrm>
              <a:off x="6585294" y="2541869"/>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86" name="tx86"/>
            <p:cNvSpPr/>
            <p:nvPr/>
          </p:nvSpPr>
          <p:spPr>
            <a:xfrm>
              <a:off x="6948502" y="2536657"/>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7" name="tx87"/>
            <p:cNvSpPr/>
            <p:nvPr/>
          </p:nvSpPr>
          <p:spPr>
            <a:xfrm>
              <a:off x="7311710" y="2509919"/>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8" name="tx88"/>
            <p:cNvSpPr/>
            <p:nvPr/>
          </p:nvSpPr>
          <p:spPr>
            <a:xfrm>
              <a:off x="7674918" y="2420387"/>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 name="tx89"/>
            <p:cNvSpPr/>
            <p:nvPr/>
          </p:nvSpPr>
          <p:spPr>
            <a:xfrm>
              <a:off x="8007981" y="2398455"/>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+102</a:t>
              </a:r>
            </a:p>
          </p:txBody>
        </p:sp>
        <p:sp>
          <p:nvSpPr>
            <p:cNvPr id="90" name="tx90"/>
            <p:cNvSpPr/>
            <p:nvPr/>
          </p:nvSpPr>
          <p:spPr>
            <a:xfrm>
              <a:off x="8371190" y="2068669"/>
              <a:ext cx="24417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+203</a:t>
              </a:r>
            </a:p>
          </p:txBody>
        </p:sp>
        <p:sp>
          <p:nvSpPr>
            <p:cNvPr id="91" name="tx91"/>
            <p:cNvSpPr/>
            <p:nvPr/>
          </p:nvSpPr>
          <p:spPr>
            <a:xfrm>
              <a:off x="8734398" y="1838284"/>
              <a:ext cx="244175"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+274</a:t>
              </a:r>
            </a:p>
          </p:txBody>
        </p:sp>
        <p:sp>
          <p:nvSpPr>
            <p:cNvPr id="92" name="tx92"/>
            <p:cNvSpPr/>
            <p:nvPr/>
          </p:nvSpPr>
          <p:spPr>
            <a:xfrm>
              <a:off x="2603982" y="1661639"/>
              <a:ext cx="59788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Decrease</a:t>
              </a:r>
            </a:p>
          </p:txBody>
        </p:sp>
        <p:sp>
          <p:nvSpPr>
            <p:cNvPr id="93" name="tx93"/>
            <p:cNvSpPr/>
            <p:nvPr/>
          </p:nvSpPr>
          <p:spPr>
            <a:xfrm>
              <a:off x="6772539" y="1661639"/>
              <a:ext cx="5358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Increase</a:t>
              </a:r>
            </a:p>
          </p:txBody>
        </p:sp>
        <p:sp>
          <p:nvSpPr>
            <p:cNvPr id="94" name="tx94"/>
            <p:cNvSpPr/>
            <p:nvPr/>
          </p:nvSpPr>
          <p:spPr>
            <a:xfrm rot="-2700000">
              <a:off x="838365" y="5007662"/>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95" name="tx95"/>
            <p:cNvSpPr/>
            <p:nvPr/>
          </p:nvSpPr>
          <p:spPr>
            <a:xfrm rot="-2700000">
              <a:off x="1271058" y="4980300"/>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96" name="tx96"/>
            <p:cNvSpPr/>
            <p:nvPr/>
          </p:nvSpPr>
          <p:spPr>
            <a:xfrm rot="-2700000">
              <a:off x="1602593" y="4993419"/>
              <a:ext cx="2794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Brazil</a:t>
              </a:r>
            </a:p>
          </p:txBody>
        </p:sp>
        <p:sp>
          <p:nvSpPr>
            <p:cNvPr id="97" name="tx97"/>
            <p:cNvSpPr/>
            <p:nvPr/>
          </p:nvSpPr>
          <p:spPr>
            <a:xfrm rot="-2700000">
              <a:off x="1604800" y="5119322"/>
              <a:ext cx="69260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Others (n=94)</a:t>
              </a:r>
            </a:p>
          </p:txBody>
        </p:sp>
        <p:sp>
          <p:nvSpPr>
            <p:cNvPr id="98" name="tx98"/>
            <p:cNvSpPr/>
            <p:nvPr/>
          </p:nvSpPr>
          <p:spPr>
            <a:xfrm rot="-2700000">
              <a:off x="2215420" y="5019569"/>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99" name="tx99"/>
            <p:cNvSpPr/>
            <p:nvPr/>
          </p:nvSpPr>
          <p:spPr>
            <a:xfrm rot="-2700000">
              <a:off x="2628591" y="5019774"/>
              <a:ext cx="353997"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Mexico</a:t>
              </a:r>
            </a:p>
          </p:txBody>
        </p:sp>
        <p:sp>
          <p:nvSpPr>
            <p:cNvPr id="100" name="tx100"/>
            <p:cNvSpPr/>
            <p:nvPr/>
          </p:nvSpPr>
          <p:spPr>
            <a:xfrm rot="-2700000">
              <a:off x="2880243" y="5065982"/>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101" name="tx101"/>
            <p:cNvSpPr/>
            <p:nvPr/>
          </p:nvSpPr>
          <p:spPr>
            <a:xfrm rot="-2700000">
              <a:off x="3185255" y="5090033"/>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102" name="tx102"/>
            <p:cNvSpPr/>
            <p:nvPr/>
          </p:nvSpPr>
          <p:spPr>
            <a:xfrm rot="-2700000">
              <a:off x="3487577" y="5093098"/>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103" name="tx103"/>
            <p:cNvSpPr/>
            <p:nvPr/>
          </p:nvSpPr>
          <p:spPr>
            <a:xfrm rot="-2700000">
              <a:off x="3937692" y="5077891"/>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104" name="tx104"/>
            <p:cNvSpPr/>
            <p:nvPr/>
          </p:nvSpPr>
          <p:spPr>
            <a:xfrm rot="-2700000">
              <a:off x="4343333" y="5060314"/>
              <a:ext cx="47208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Colombia</a:t>
              </a:r>
            </a:p>
          </p:txBody>
        </p:sp>
        <p:sp>
          <p:nvSpPr>
            <p:cNvPr id="105" name="tx105"/>
            <p:cNvSpPr/>
            <p:nvPr/>
          </p:nvSpPr>
          <p:spPr>
            <a:xfrm rot="-2700000">
              <a:off x="5026555" y="4964519"/>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106" name="tx106"/>
            <p:cNvSpPr/>
            <p:nvPr/>
          </p:nvSpPr>
          <p:spPr>
            <a:xfrm rot="-2700000">
              <a:off x="5164599" y="5081359"/>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Venezuela</a:t>
              </a:r>
            </a:p>
          </p:txBody>
        </p:sp>
        <p:sp>
          <p:nvSpPr>
            <p:cNvPr id="107" name="tx107"/>
            <p:cNvSpPr/>
            <p:nvPr/>
          </p:nvSpPr>
          <p:spPr>
            <a:xfrm rot="-2700000">
              <a:off x="5673757" y="4998694"/>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108" name="tx108"/>
            <p:cNvSpPr/>
            <p:nvPr/>
          </p:nvSpPr>
          <p:spPr>
            <a:xfrm rot="-2700000">
              <a:off x="5873099" y="5067880"/>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109" name="tx109"/>
            <p:cNvSpPr/>
            <p:nvPr/>
          </p:nvSpPr>
          <p:spPr>
            <a:xfrm rot="-2700000">
              <a:off x="6402809" y="5019813"/>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110" name="tx110"/>
            <p:cNvSpPr/>
            <p:nvPr/>
          </p:nvSpPr>
          <p:spPr>
            <a:xfrm rot="-2700000">
              <a:off x="6800968" y="4984435"/>
              <a:ext cx="304502"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Japan</a:t>
              </a:r>
            </a:p>
          </p:txBody>
        </p:sp>
        <p:sp>
          <p:nvSpPr>
            <p:cNvPr id="111" name="tx111"/>
            <p:cNvSpPr/>
            <p:nvPr/>
          </p:nvSpPr>
          <p:spPr>
            <a:xfrm rot="-2700000">
              <a:off x="7065599" y="5046168"/>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112" name="tx112"/>
            <p:cNvSpPr/>
            <p:nvPr/>
          </p:nvSpPr>
          <p:spPr>
            <a:xfrm rot="-2700000">
              <a:off x="7484628" y="5000836"/>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113" name="tx113"/>
            <p:cNvSpPr/>
            <p:nvPr/>
          </p:nvSpPr>
          <p:spPr>
            <a:xfrm rot="-2700000">
              <a:off x="7637757" y="5108645"/>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114" name="tx114"/>
            <p:cNvSpPr/>
            <p:nvPr/>
          </p:nvSpPr>
          <p:spPr>
            <a:xfrm rot="-2700000">
              <a:off x="8009358" y="5084377"/>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115" name="tx115"/>
            <p:cNvSpPr/>
            <p:nvPr/>
          </p:nvSpPr>
          <p:spPr>
            <a:xfrm rot="-2700000">
              <a:off x="8284776" y="5119322"/>
              <a:ext cx="69260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Others (n=72)</a:t>
              </a:r>
            </a:p>
          </p:txBody>
        </p:sp>
        <p:sp>
          <p:nvSpPr>
            <p:cNvPr id="116" name="tx116"/>
            <p:cNvSpPr/>
            <p:nvPr/>
          </p:nvSpPr>
          <p:spPr>
            <a:xfrm>
              <a:off x="508103" y="4779215"/>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117" name="tx117"/>
            <p:cNvSpPr/>
            <p:nvPr/>
          </p:nvSpPr>
          <p:spPr>
            <a:xfrm>
              <a:off x="508103" y="4127241"/>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118" name="tx118"/>
            <p:cNvSpPr/>
            <p:nvPr/>
          </p:nvSpPr>
          <p:spPr>
            <a:xfrm>
              <a:off x="508103" y="3475266"/>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119" name="tx119"/>
            <p:cNvSpPr/>
            <p:nvPr/>
          </p:nvSpPr>
          <p:spPr>
            <a:xfrm>
              <a:off x="669631" y="2823291"/>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120" name="tx120"/>
            <p:cNvSpPr/>
            <p:nvPr/>
          </p:nvSpPr>
          <p:spPr>
            <a:xfrm>
              <a:off x="545320" y="2171316"/>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121" name="tx121"/>
            <p:cNvSpPr/>
            <p:nvPr/>
          </p:nvSpPr>
          <p:spPr>
            <a:xfrm rot="-5400000">
              <a:off x="-607899" y="3273682"/>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122" name="rc122"/>
            <p:cNvSpPr/>
            <p:nvPr/>
          </p:nvSpPr>
          <p:spPr>
            <a:xfrm>
              <a:off x="3010877" y="5852359"/>
              <a:ext cx="201456" cy="201456"/>
            </a:xfrm>
            <a:prstGeom prst="rect">
              <a:avLst/>
            </a:prstGeom>
            <a:solidFill>
              <a:srgbClr val="0058AB">
                <a:alpha val="100000"/>
              </a:srgbClr>
            </a:solidFill>
          </p:spPr>
          <p:txBody>
            <a:bodyPr/>
            <a:lstStyle/>
            <a:p>
              <a:endParaRPr/>
            </a:p>
          </p:txBody>
        </p:sp>
        <p:sp>
          <p:nvSpPr>
            <p:cNvPr id="123" name="rc123"/>
            <p:cNvSpPr/>
            <p:nvPr/>
          </p:nvSpPr>
          <p:spPr>
            <a:xfrm>
              <a:off x="3010877" y="6141404"/>
              <a:ext cx="201456" cy="201456"/>
            </a:xfrm>
            <a:prstGeom prst="rect">
              <a:avLst/>
            </a:prstGeom>
            <a:solidFill>
              <a:srgbClr val="1CABE2">
                <a:alpha val="100000"/>
              </a:srgbClr>
            </a:solidFill>
          </p:spPr>
          <p:txBody>
            <a:bodyPr/>
            <a:lstStyle/>
            <a:p>
              <a:endParaRPr/>
            </a:p>
          </p:txBody>
        </p:sp>
        <p:sp>
          <p:nvSpPr>
            <p:cNvPr id="124" name="rc124"/>
            <p:cNvSpPr/>
            <p:nvPr/>
          </p:nvSpPr>
          <p:spPr>
            <a:xfrm>
              <a:off x="3680017" y="5852359"/>
              <a:ext cx="201456" cy="201456"/>
            </a:xfrm>
            <a:prstGeom prst="rect">
              <a:avLst/>
            </a:prstGeom>
            <a:solidFill>
              <a:srgbClr val="00833D">
                <a:alpha val="100000"/>
              </a:srgbClr>
            </a:solidFill>
          </p:spPr>
          <p:txBody>
            <a:bodyPr/>
            <a:lstStyle/>
            <a:p>
              <a:endParaRPr/>
            </a:p>
          </p:txBody>
        </p:sp>
        <p:sp>
          <p:nvSpPr>
            <p:cNvPr id="125" name="rc125"/>
            <p:cNvSpPr/>
            <p:nvPr/>
          </p:nvSpPr>
          <p:spPr>
            <a:xfrm>
              <a:off x="3680017" y="6141404"/>
              <a:ext cx="201456" cy="201456"/>
            </a:xfrm>
            <a:prstGeom prst="rect">
              <a:avLst/>
            </a:prstGeom>
            <a:solidFill>
              <a:srgbClr val="80BD41">
                <a:alpha val="100000"/>
              </a:srgbClr>
            </a:solidFill>
          </p:spPr>
          <p:txBody>
            <a:bodyPr/>
            <a:lstStyle/>
            <a:p>
              <a:endParaRPr/>
            </a:p>
          </p:txBody>
        </p:sp>
        <p:sp>
          <p:nvSpPr>
            <p:cNvPr id="126" name="rc126"/>
            <p:cNvSpPr/>
            <p:nvPr/>
          </p:nvSpPr>
          <p:spPr>
            <a:xfrm>
              <a:off x="4342989" y="5852359"/>
              <a:ext cx="201456" cy="201456"/>
            </a:xfrm>
            <a:prstGeom prst="rect">
              <a:avLst/>
            </a:prstGeom>
            <a:solidFill>
              <a:srgbClr val="6A1E74">
                <a:alpha val="100000"/>
              </a:srgbClr>
            </a:solidFill>
          </p:spPr>
          <p:txBody>
            <a:bodyPr/>
            <a:lstStyle/>
            <a:p>
              <a:endParaRPr/>
            </a:p>
          </p:txBody>
        </p:sp>
        <p:sp>
          <p:nvSpPr>
            <p:cNvPr id="127" name="rc127"/>
            <p:cNvSpPr/>
            <p:nvPr/>
          </p:nvSpPr>
          <p:spPr>
            <a:xfrm>
              <a:off x="4342989" y="6141404"/>
              <a:ext cx="201456" cy="201456"/>
            </a:xfrm>
            <a:prstGeom prst="rect">
              <a:avLst/>
            </a:prstGeom>
            <a:solidFill>
              <a:srgbClr val="961A49">
                <a:alpha val="100000"/>
              </a:srgbClr>
            </a:solidFill>
          </p:spPr>
          <p:txBody>
            <a:bodyPr/>
            <a:lstStyle/>
            <a:p>
              <a:endParaRPr/>
            </a:p>
          </p:txBody>
        </p:sp>
        <p:sp>
          <p:nvSpPr>
            <p:cNvPr id="128" name="rc128"/>
            <p:cNvSpPr/>
            <p:nvPr/>
          </p:nvSpPr>
          <p:spPr>
            <a:xfrm>
              <a:off x="5515267" y="5852359"/>
              <a:ext cx="201456" cy="201456"/>
            </a:xfrm>
            <a:prstGeom prst="rect">
              <a:avLst/>
            </a:prstGeom>
            <a:solidFill>
              <a:srgbClr val="BEBEBE">
                <a:alpha val="100000"/>
              </a:srgbClr>
            </a:solidFill>
          </p:spPr>
          <p:txBody>
            <a:bodyPr/>
            <a:lstStyle/>
            <a:p>
              <a:endParaRPr/>
            </a:p>
          </p:txBody>
        </p:sp>
        <p:sp>
          <p:nvSpPr>
            <p:cNvPr id="129" name="rc129"/>
            <p:cNvSpPr/>
            <p:nvPr/>
          </p:nvSpPr>
          <p:spPr>
            <a:xfrm>
              <a:off x="5515267" y="6141404"/>
              <a:ext cx="201456" cy="201456"/>
            </a:xfrm>
            <a:prstGeom prst="rect">
              <a:avLst/>
            </a:prstGeom>
            <a:solidFill>
              <a:srgbClr val="E2231A">
                <a:alpha val="100000"/>
              </a:srgbClr>
            </a:solidFill>
          </p:spPr>
          <p:txBody>
            <a:bodyPr/>
            <a:lstStyle/>
            <a:p>
              <a:endParaRPr/>
            </a:p>
          </p:txBody>
        </p:sp>
        <p:sp>
          <p:nvSpPr>
            <p:cNvPr id="130" name="rc130"/>
            <p:cNvSpPr/>
            <p:nvPr/>
          </p:nvSpPr>
          <p:spPr>
            <a:xfrm>
              <a:off x="6389590" y="5852359"/>
              <a:ext cx="201456" cy="201456"/>
            </a:xfrm>
            <a:prstGeom prst="rect">
              <a:avLst/>
            </a:prstGeom>
            <a:solidFill>
              <a:srgbClr val="F26A21">
                <a:alpha val="100000"/>
              </a:srgbClr>
            </a:solidFill>
          </p:spPr>
          <p:txBody>
            <a:bodyPr/>
            <a:lstStyle/>
            <a:p>
              <a:endParaRPr/>
            </a:p>
          </p:txBody>
        </p:sp>
        <p:sp>
          <p:nvSpPr>
            <p:cNvPr id="131" name="tx131"/>
            <p:cNvSpPr/>
            <p:nvPr/>
          </p:nvSpPr>
          <p:spPr>
            <a:xfrm>
              <a:off x="3290923" y="5913087"/>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EAPR</a:t>
              </a:r>
            </a:p>
          </p:txBody>
        </p:sp>
        <p:sp>
          <p:nvSpPr>
            <p:cNvPr id="132" name="tx132"/>
            <p:cNvSpPr/>
            <p:nvPr/>
          </p:nvSpPr>
          <p:spPr>
            <a:xfrm>
              <a:off x="3290923" y="61994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ECAR</a:t>
              </a:r>
            </a:p>
          </p:txBody>
        </p:sp>
        <p:sp>
          <p:nvSpPr>
            <p:cNvPr id="133" name="tx133"/>
            <p:cNvSpPr/>
            <p:nvPr/>
          </p:nvSpPr>
          <p:spPr>
            <a:xfrm>
              <a:off x="3960062" y="5910358"/>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ESAR</a:t>
              </a:r>
            </a:p>
          </p:txBody>
        </p:sp>
        <p:sp>
          <p:nvSpPr>
            <p:cNvPr id="134" name="tx134"/>
            <p:cNvSpPr/>
            <p:nvPr/>
          </p:nvSpPr>
          <p:spPr>
            <a:xfrm>
              <a:off x="3960062" y="61994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LACR</a:t>
              </a:r>
            </a:p>
          </p:txBody>
        </p:sp>
        <p:sp>
          <p:nvSpPr>
            <p:cNvPr id="135" name="tx135"/>
            <p:cNvSpPr/>
            <p:nvPr/>
          </p:nvSpPr>
          <p:spPr>
            <a:xfrm>
              <a:off x="4623034" y="5913087"/>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MENA</a:t>
              </a:r>
            </a:p>
          </p:txBody>
        </p:sp>
        <p:sp>
          <p:nvSpPr>
            <p:cNvPr id="136" name="tx136"/>
            <p:cNvSpPr/>
            <p:nvPr/>
          </p:nvSpPr>
          <p:spPr>
            <a:xfrm>
              <a:off x="4623034" y="6178612"/>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Non-programme</a:t>
              </a:r>
            </a:p>
          </p:txBody>
        </p:sp>
        <p:sp>
          <p:nvSpPr>
            <p:cNvPr id="137" name="tx137"/>
            <p:cNvSpPr/>
            <p:nvPr/>
          </p:nvSpPr>
          <p:spPr>
            <a:xfrm>
              <a:off x="5795312" y="5890549"/>
              <a:ext cx="51568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 top 10</a:t>
              </a:r>
            </a:p>
          </p:txBody>
        </p:sp>
        <p:sp>
          <p:nvSpPr>
            <p:cNvPr id="138" name="tx138"/>
            <p:cNvSpPr/>
            <p:nvPr/>
          </p:nvSpPr>
          <p:spPr>
            <a:xfrm>
              <a:off x="5795312" y="6199349"/>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ROSA</a:t>
              </a:r>
            </a:p>
          </p:txBody>
        </p:sp>
        <p:sp>
          <p:nvSpPr>
            <p:cNvPr id="139" name="tx139"/>
            <p:cNvSpPr/>
            <p:nvPr/>
          </p:nvSpPr>
          <p:spPr>
            <a:xfrm>
              <a:off x="6669635" y="591035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WCAR</a:t>
              </a:r>
            </a:p>
          </p:txBody>
        </p:sp>
        <p:sp>
          <p:nvSpPr>
            <p:cNvPr id="140" name="tx140"/>
            <p:cNvSpPr/>
            <p:nvPr/>
          </p:nvSpPr>
          <p:spPr>
            <a:xfrm>
              <a:off x="868960" y="1332266"/>
              <a:ext cx="666303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largest increase and decrease in zero-dose children, 2024-2025</a:t>
              </a:r>
            </a:p>
          </p:txBody>
        </p:sp>
        <p:sp>
          <p:nvSpPr>
            <p:cNvPr id="141" name="tx141"/>
            <p:cNvSpPr/>
            <p:nvPr/>
          </p:nvSpPr>
          <p:spPr>
            <a:xfrm>
              <a:off x="4881773" y="6466099"/>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141692" y="6609010"/>
              <a:ext cx="393271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9 countries had the same number of zero-dose children in 2024 and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Sudan had the largest decline in the number of zero-dose children in the region, while the largest increases were in Bangladesh.</a:t>
            </a:r>
          </a:p>
        </p:txBody>
      </p:sp>
      <p:grpSp>
        <p:nvGrpSpPr>
          <p:cNvPr id="145" name="Group 144"/>
          <p:cNvGrpSpPr/>
          <p:nvPr/>
        </p:nvGrpSpPr>
        <p:grpSpPr>
          <a:xfrm>
            <a:off x="292608" y="1097280"/>
            <a:ext cx="8595360" cy="28575"/>
            <a:chOff x="292608" y="1097280"/>
            <a:chExt cx="8595360" cy="28575"/>
          </a:xfrm>
        </p:grpSpPr>
        <p:sp>
          <p:nvSpPr>
            <p:cNvPr id="14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751868"/>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302361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2295353"/>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777" y="411599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777" y="3387739"/>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777" y="265948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777" y="1931224"/>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52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4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381"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51"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2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0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79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7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192" y="3437526"/>
              <a:ext cx="238667" cy="678471"/>
            </a:xfrm>
            <a:prstGeom prst="rect">
              <a:avLst/>
            </a:prstGeom>
            <a:solidFill>
              <a:srgbClr val="80BD41">
                <a:alpha val="100000"/>
              </a:srgbClr>
            </a:solidFill>
          </p:spPr>
          <p:txBody>
            <a:bodyPr/>
            <a:lstStyle/>
            <a:p>
              <a:endParaRPr/>
            </a:p>
          </p:txBody>
        </p:sp>
        <p:sp>
          <p:nvSpPr>
            <p:cNvPr id="24" name="rc24"/>
            <p:cNvSpPr/>
            <p:nvPr/>
          </p:nvSpPr>
          <p:spPr>
            <a:xfrm>
              <a:off x="1333192" y="3170758"/>
              <a:ext cx="238667" cy="266767"/>
            </a:xfrm>
            <a:prstGeom prst="rect">
              <a:avLst/>
            </a:prstGeom>
            <a:solidFill>
              <a:srgbClr val="1CABE2">
                <a:alpha val="100000"/>
              </a:srgbClr>
            </a:solidFill>
          </p:spPr>
          <p:txBody>
            <a:bodyPr/>
            <a:lstStyle/>
            <a:p>
              <a:endParaRPr/>
            </a:p>
          </p:txBody>
        </p:sp>
        <p:sp>
          <p:nvSpPr>
            <p:cNvPr id="25" name="rc25"/>
            <p:cNvSpPr/>
            <p:nvPr/>
          </p:nvSpPr>
          <p:spPr>
            <a:xfrm>
              <a:off x="1598378" y="3432933"/>
              <a:ext cx="238667" cy="683063"/>
            </a:xfrm>
            <a:prstGeom prst="rect">
              <a:avLst/>
            </a:prstGeom>
            <a:solidFill>
              <a:srgbClr val="80BD41">
                <a:alpha val="100000"/>
              </a:srgbClr>
            </a:solidFill>
          </p:spPr>
          <p:txBody>
            <a:bodyPr/>
            <a:lstStyle/>
            <a:p>
              <a:endParaRPr/>
            </a:p>
          </p:txBody>
        </p:sp>
        <p:sp>
          <p:nvSpPr>
            <p:cNvPr id="26" name="rc26"/>
            <p:cNvSpPr/>
            <p:nvPr/>
          </p:nvSpPr>
          <p:spPr>
            <a:xfrm>
              <a:off x="1598378" y="3172390"/>
              <a:ext cx="238667" cy="260543"/>
            </a:xfrm>
            <a:prstGeom prst="rect">
              <a:avLst/>
            </a:prstGeom>
            <a:solidFill>
              <a:srgbClr val="1CABE2">
                <a:alpha val="100000"/>
              </a:srgbClr>
            </a:solidFill>
          </p:spPr>
          <p:txBody>
            <a:bodyPr/>
            <a:lstStyle/>
            <a:p>
              <a:endParaRPr/>
            </a:p>
          </p:txBody>
        </p:sp>
        <p:sp>
          <p:nvSpPr>
            <p:cNvPr id="27" name="rc27"/>
            <p:cNvSpPr/>
            <p:nvPr/>
          </p:nvSpPr>
          <p:spPr>
            <a:xfrm>
              <a:off x="1863563" y="3434144"/>
              <a:ext cx="238667" cy="681853"/>
            </a:xfrm>
            <a:prstGeom prst="rect">
              <a:avLst/>
            </a:prstGeom>
            <a:solidFill>
              <a:srgbClr val="80BD41">
                <a:alpha val="100000"/>
              </a:srgbClr>
            </a:solidFill>
          </p:spPr>
          <p:txBody>
            <a:bodyPr/>
            <a:lstStyle/>
            <a:p>
              <a:endParaRPr/>
            </a:p>
          </p:txBody>
        </p:sp>
        <p:sp>
          <p:nvSpPr>
            <p:cNvPr id="28" name="rc28"/>
            <p:cNvSpPr/>
            <p:nvPr/>
          </p:nvSpPr>
          <p:spPr>
            <a:xfrm>
              <a:off x="1863563" y="3171142"/>
              <a:ext cx="238667" cy="263002"/>
            </a:xfrm>
            <a:prstGeom prst="rect">
              <a:avLst/>
            </a:prstGeom>
            <a:solidFill>
              <a:srgbClr val="1CABE2">
                <a:alpha val="100000"/>
              </a:srgbClr>
            </a:solidFill>
          </p:spPr>
          <p:txBody>
            <a:bodyPr/>
            <a:lstStyle/>
            <a:p>
              <a:endParaRPr/>
            </a:p>
          </p:txBody>
        </p:sp>
        <p:sp>
          <p:nvSpPr>
            <p:cNvPr id="29" name="rc29"/>
            <p:cNvSpPr/>
            <p:nvPr/>
          </p:nvSpPr>
          <p:spPr>
            <a:xfrm>
              <a:off x="2128749" y="3414267"/>
              <a:ext cx="238667" cy="701729"/>
            </a:xfrm>
            <a:prstGeom prst="rect">
              <a:avLst/>
            </a:prstGeom>
            <a:solidFill>
              <a:srgbClr val="80BD41">
                <a:alpha val="100000"/>
              </a:srgbClr>
            </a:solidFill>
          </p:spPr>
          <p:txBody>
            <a:bodyPr/>
            <a:lstStyle/>
            <a:p>
              <a:endParaRPr/>
            </a:p>
          </p:txBody>
        </p:sp>
        <p:sp>
          <p:nvSpPr>
            <p:cNvPr id="30" name="rc30"/>
            <p:cNvSpPr/>
            <p:nvPr/>
          </p:nvSpPr>
          <p:spPr>
            <a:xfrm>
              <a:off x="2128749" y="3167753"/>
              <a:ext cx="238667" cy="246514"/>
            </a:xfrm>
            <a:prstGeom prst="rect">
              <a:avLst/>
            </a:prstGeom>
            <a:solidFill>
              <a:srgbClr val="1CABE2">
                <a:alpha val="100000"/>
              </a:srgbClr>
            </a:solidFill>
          </p:spPr>
          <p:txBody>
            <a:bodyPr/>
            <a:lstStyle/>
            <a:p>
              <a:endParaRPr/>
            </a:p>
          </p:txBody>
        </p:sp>
        <p:sp>
          <p:nvSpPr>
            <p:cNvPr id="31" name="rc31"/>
            <p:cNvSpPr/>
            <p:nvPr/>
          </p:nvSpPr>
          <p:spPr>
            <a:xfrm>
              <a:off x="2393934" y="3388722"/>
              <a:ext cx="238667" cy="727275"/>
            </a:xfrm>
            <a:prstGeom prst="rect">
              <a:avLst/>
            </a:prstGeom>
            <a:solidFill>
              <a:srgbClr val="80BD41">
                <a:alpha val="100000"/>
              </a:srgbClr>
            </a:solidFill>
          </p:spPr>
          <p:txBody>
            <a:bodyPr/>
            <a:lstStyle/>
            <a:p>
              <a:endParaRPr/>
            </a:p>
          </p:txBody>
        </p:sp>
        <p:sp>
          <p:nvSpPr>
            <p:cNvPr id="32" name="rc32"/>
            <p:cNvSpPr/>
            <p:nvPr/>
          </p:nvSpPr>
          <p:spPr>
            <a:xfrm>
              <a:off x="2393934" y="3160347"/>
              <a:ext cx="238667" cy="228374"/>
            </a:xfrm>
            <a:prstGeom prst="rect">
              <a:avLst/>
            </a:prstGeom>
            <a:solidFill>
              <a:srgbClr val="1CABE2">
                <a:alpha val="100000"/>
              </a:srgbClr>
            </a:solidFill>
          </p:spPr>
          <p:txBody>
            <a:bodyPr/>
            <a:lstStyle/>
            <a:p>
              <a:endParaRPr/>
            </a:p>
          </p:txBody>
        </p:sp>
        <p:sp>
          <p:nvSpPr>
            <p:cNvPr id="33" name="rc33"/>
            <p:cNvSpPr/>
            <p:nvPr/>
          </p:nvSpPr>
          <p:spPr>
            <a:xfrm>
              <a:off x="2659120" y="3376143"/>
              <a:ext cx="238667" cy="739854"/>
            </a:xfrm>
            <a:prstGeom prst="rect">
              <a:avLst/>
            </a:prstGeom>
            <a:solidFill>
              <a:srgbClr val="80BD41">
                <a:alpha val="100000"/>
              </a:srgbClr>
            </a:solidFill>
          </p:spPr>
          <p:txBody>
            <a:bodyPr/>
            <a:lstStyle/>
            <a:p>
              <a:endParaRPr/>
            </a:p>
          </p:txBody>
        </p:sp>
        <p:sp>
          <p:nvSpPr>
            <p:cNvPr id="34" name="rc34"/>
            <p:cNvSpPr/>
            <p:nvPr/>
          </p:nvSpPr>
          <p:spPr>
            <a:xfrm>
              <a:off x="2659120" y="3155209"/>
              <a:ext cx="238667" cy="220934"/>
            </a:xfrm>
            <a:prstGeom prst="rect">
              <a:avLst/>
            </a:prstGeom>
            <a:solidFill>
              <a:srgbClr val="1CABE2">
                <a:alpha val="100000"/>
              </a:srgbClr>
            </a:solidFill>
          </p:spPr>
          <p:txBody>
            <a:bodyPr/>
            <a:lstStyle/>
            <a:p>
              <a:endParaRPr/>
            </a:p>
          </p:txBody>
        </p:sp>
        <p:sp>
          <p:nvSpPr>
            <p:cNvPr id="35" name="rc35"/>
            <p:cNvSpPr/>
            <p:nvPr/>
          </p:nvSpPr>
          <p:spPr>
            <a:xfrm>
              <a:off x="2924305" y="3356118"/>
              <a:ext cx="238667" cy="759879"/>
            </a:xfrm>
            <a:prstGeom prst="rect">
              <a:avLst/>
            </a:prstGeom>
            <a:solidFill>
              <a:srgbClr val="80BD41">
                <a:alpha val="100000"/>
              </a:srgbClr>
            </a:solidFill>
          </p:spPr>
          <p:txBody>
            <a:bodyPr/>
            <a:lstStyle/>
            <a:p>
              <a:endParaRPr/>
            </a:p>
          </p:txBody>
        </p:sp>
        <p:sp>
          <p:nvSpPr>
            <p:cNvPr id="36" name="rc36"/>
            <p:cNvSpPr/>
            <p:nvPr/>
          </p:nvSpPr>
          <p:spPr>
            <a:xfrm>
              <a:off x="2924305" y="3144870"/>
              <a:ext cx="238667" cy="211247"/>
            </a:xfrm>
            <a:prstGeom prst="rect">
              <a:avLst/>
            </a:prstGeom>
            <a:solidFill>
              <a:srgbClr val="1CABE2">
                <a:alpha val="100000"/>
              </a:srgbClr>
            </a:solidFill>
          </p:spPr>
          <p:txBody>
            <a:bodyPr/>
            <a:lstStyle/>
            <a:p>
              <a:endParaRPr/>
            </a:p>
          </p:txBody>
        </p:sp>
        <p:sp>
          <p:nvSpPr>
            <p:cNvPr id="37" name="rc37"/>
            <p:cNvSpPr/>
            <p:nvPr/>
          </p:nvSpPr>
          <p:spPr>
            <a:xfrm>
              <a:off x="3189491" y="3346327"/>
              <a:ext cx="238667" cy="769670"/>
            </a:xfrm>
            <a:prstGeom prst="rect">
              <a:avLst/>
            </a:prstGeom>
            <a:solidFill>
              <a:srgbClr val="80BD41">
                <a:alpha val="100000"/>
              </a:srgbClr>
            </a:solidFill>
          </p:spPr>
          <p:txBody>
            <a:bodyPr/>
            <a:lstStyle/>
            <a:p>
              <a:endParaRPr/>
            </a:p>
          </p:txBody>
        </p:sp>
        <p:sp>
          <p:nvSpPr>
            <p:cNvPr id="38" name="rc38"/>
            <p:cNvSpPr/>
            <p:nvPr/>
          </p:nvSpPr>
          <p:spPr>
            <a:xfrm>
              <a:off x="3189491" y="3133411"/>
              <a:ext cx="238667" cy="212915"/>
            </a:xfrm>
            <a:prstGeom prst="rect">
              <a:avLst/>
            </a:prstGeom>
            <a:solidFill>
              <a:srgbClr val="1CABE2">
                <a:alpha val="100000"/>
              </a:srgbClr>
            </a:solidFill>
          </p:spPr>
          <p:txBody>
            <a:bodyPr/>
            <a:lstStyle/>
            <a:p>
              <a:endParaRPr/>
            </a:p>
          </p:txBody>
        </p:sp>
        <p:sp>
          <p:nvSpPr>
            <p:cNvPr id="39" name="rc39"/>
            <p:cNvSpPr/>
            <p:nvPr/>
          </p:nvSpPr>
          <p:spPr>
            <a:xfrm>
              <a:off x="3454677" y="3309511"/>
              <a:ext cx="238667" cy="806486"/>
            </a:xfrm>
            <a:prstGeom prst="rect">
              <a:avLst/>
            </a:prstGeom>
            <a:solidFill>
              <a:srgbClr val="80BD41">
                <a:alpha val="100000"/>
              </a:srgbClr>
            </a:solidFill>
          </p:spPr>
          <p:txBody>
            <a:bodyPr/>
            <a:lstStyle/>
            <a:p>
              <a:endParaRPr/>
            </a:p>
          </p:txBody>
        </p:sp>
        <p:sp>
          <p:nvSpPr>
            <p:cNvPr id="40" name="rc40"/>
            <p:cNvSpPr/>
            <p:nvPr/>
          </p:nvSpPr>
          <p:spPr>
            <a:xfrm>
              <a:off x="3454677" y="3119474"/>
              <a:ext cx="238667" cy="190037"/>
            </a:xfrm>
            <a:prstGeom prst="rect">
              <a:avLst/>
            </a:prstGeom>
            <a:solidFill>
              <a:srgbClr val="1CABE2">
                <a:alpha val="100000"/>
              </a:srgbClr>
            </a:solidFill>
          </p:spPr>
          <p:txBody>
            <a:bodyPr/>
            <a:lstStyle/>
            <a:p>
              <a:endParaRPr/>
            </a:p>
          </p:txBody>
        </p:sp>
        <p:sp>
          <p:nvSpPr>
            <p:cNvPr id="41" name="rc41"/>
            <p:cNvSpPr/>
            <p:nvPr/>
          </p:nvSpPr>
          <p:spPr>
            <a:xfrm>
              <a:off x="3719862" y="3281929"/>
              <a:ext cx="238667" cy="834068"/>
            </a:xfrm>
            <a:prstGeom prst="rect">
              <a:avLst/>
            </a:prstGeom>
            <a:solidFill>
              <a:srgbClr val="80BD41">
                <a:alpha val="100000"/>
              </a:srgbClr>
            </a:solidFill>
          </p:spPr>
          <p:txBody>
            <a:bodyPr/>
            <a:lstStyle/>
            <a:p>
              <a:endParaRPr/>
            </a:p>
          </p:txBody>
        </p:sp>
        <p:sp>
          <p:nvSpPr>
            <p:cNvPr id="42" name="rc42"/>
            <p:cNvSpPr/>
            <p:nvPr/>
          </p:nvSpPr>
          <p:spPr>
            <a:xfrm>
              <a:off x="3719862" y="3109948"/>
              <a:ext cx="238667" cy="171980"/>
            </a:xfrm>
            <a:prstGeom prst="rect">
              <a:avLst/>
            </a:prstGeom>
            <a:solidFill>
              <a:srgbClr val="1CABE2">
                <a:alpha val="100000"/>
              </a:srgbClr>
            </a:solidFill>
          </p:spPr>
          <p:txBody>
            <a:bodyPr/>
            <a:lstStyle/>
            <a:p>
              <a:endParaRPr/>
            </a:p>
          </p:txBody>
        </p:sp>
        <p:sp>
          <p:nvSpPr>
            <p:cNvPr id="43" name="rc43"/>
            <p:cNvSpPr/>
            <p:nvPr/>
          </p:nvSpPr>
          <p:spPr>
            <a:xfrm>
              <a:off x="3985048" y="3273796"/>
              <a:ext cx="238667" cy="842200"/>
            </a:xfrm>
            <a:prstGeom prst="rect">
              <a:avLst/>
            </a:prstGeom>
            <a:solidFill>
              <a:srgbClr val="80BD41">
                <a:alpha val="100000"/>
              </a:srgbClr>
            </a:solidFill>
          </p:spPr>
          <p:txBody>
            <a:bodyPr/>
            <a:lstStyle/>
            <a:p>
              <a:endParaRPr/>
            </a:p>
          </p:txBody>
        </p:sp>
        <p:sp>
          <p:nvSpPr>
            <p:cNvPr id="44" name="rc44"/>
            <p:cNvSpPr/>
            <p:nvPr/>
          </p:nvSpPr>
          <p:spPr>
            <a:xfrm>
              <a:off x="3985048" y="3106151"/>
              <a:ext cx="238667" cy="167645"/>
            </a:xfrm>
            <a:prstGeom prst="rect">
              <a:avLst/>
            </a:prstGeom>
            <a:solidFill>
              <a:srgbClr val="1CABE2">
                <a:alpha val="100000"/>
              </a:srgbClr>
            </a:solidFill>
          </p:spPr>
          <p:txBody>
            <a:bodyPr/>
            <a:lstStyle/>
            <a:p>
              <a:endParaRPr/>
            </a:p>
          </p:txBody>
        </p:sp>
        <p:sp>
          <p:nvSpPr>
            <p:cNvPr id="45" name="rc45"/>
            <p:cNvSpPr/>
            <p:nvPr/>
          </p:nvSpPr>
          <p:spPr>
            <a:xfrm>
              <a:off x="4250233" y="3261266"/>
              <a:ext cx="238667" cy="854731"/>
            </a:xfrm>
            <a:prstGeom prst="rect">
              <a:avLst/>
            </a:prstGeom>
            <a:solidFill>
              <a:srgbClr val="80BD41">
                <a:alpha val="100000"/>
              </a:srgbClr>
            </a:solidFill>
          </p:spPr>
          <p:txBody>
            <a:bodyPr/>
            <a:lstStyle/>
            <a:p>
              <a:endParaRPr/>
            </a:p>
          </p:txBody>
        </p:sp>
        <p:sp>
          <p:nvSpPr>
            <p:cNvPr id="46" name="rc46"/>
            <p:cNvSpPr/>
            <p:nvPr/>
          </p:nvSpPr>
          <p:spPr>
            <a:xfrm>
              <a:off x="4250233" y="3101947"/>
              <a:ext cx="238667" cy="159318"/>
            </a:xfrm>
            <a:prstGeom prst="rect">
              <a:avLst/>
            </a:prstGeom>
            <a:solidFill>
              <a:srgbClr val="1CABE2">
                <a:alpha val="100000"/>
              </a:srgbClr>
            </a:solidFill>
          </p:spPr>
          <p:txBody>
            <a:bodyPr/>
            <a:lstStyle/>
            <a:p>
              <a:endParaRPr/>
            </a:p>
          </p:txBody>
        </p:sp>
        <p:sp>
          <p:nvSpPr>
            <p:cNvPr id="47" name="rc47"/>
            <p:cNvSpPr/>
            <p:nvPr/>
          </p:nvSpPr>
          <p:spPr>
            <a:xfrm>
              <a:off x="4515419" y="3248022"/>
              <a:ext cx="238667" cy="867975"/>
            </a:xfrm>
            <a:prstGeom prst="rect">
              <a:avLst/>
            </a:prstGeom>
            <a:solidFill>
              <a:srgbClr val="80BD41">
                <a:alpha val="100000"/>
              </a:srgbClr>
            </a:solidFill>
          </p:spPr>
          <p:txBody>
            <a:bodyPr/>
            <a:lstStyle/>
            <a:p>
              <a:endParaRPr/>
            </a:p>
          </p:txBody>
        </p:sp>
        <p:sp>
          <p:nvSpPr>
            <p:cNvPr id="48" name="rc48"/>
            <p:cNvSpPr/>
            <p:nvPr/>
          </p:nvSpPr>
          <p:spPr>
            <a:xfrm>
              <a:off x="4515419" y="3085407"/>
              <a:ext cx="238667" cy="162614"/>
            </a:xfrm>
            <a:prstGeom prst="rect">
              <a:avLst/>
            </a:prstGeom>
            <a:solidFill>
              <a:srgbClr val="1CABE2">
                <a:alpha val="100000"/>
              </a:srgbClr>
            </a:solidFill>
          </p:spPr>
          <p:txBody>
            <a:bodyPr/>
            <a:lstStyle/>
            <a:p>
              <a:endParaRPr/>
            </a:p>
          </p:txBody>
        </p:sp>
        <p:sp>
          <p:nvSpPr>
            <p:cNvPr id="49" name="rc49"/>
            <p:cNvSpPr/>
            <p:nvPr/>
          </p:nvSpPr>
          <p:spPr>
            <a:xfrm>
              <a:off x="4780604" y="3260078"/>
              <a:ext cx="238667" cy="855919"/>
            </a:xfrm>
            <a:prstGeom prst="rect">
              <a:avLst/>
            </a:prstGeom>
            <a:solidFill>
              <a:srgbClr val="80BD41">
                <a:alpha val="100000"/>
              </a:srgbClr>
            </a:solidFill>
          </p:spPr>
          <p:txBody>
            <a:bodyPr/>
            <a:lstStyle/>
            <a:p>
              <a:endParaRPr/>
            </a:p>
          </p:txBody>
        </p:sp>
        <p:sp>
          <p:nvSpPr>
            <p:cNvPr id="50" name="rc50"/>
            <p:cNvSpPr/>
            <p:nvPr/>
          </p:nvSpPr>
          <p:spPr>
            <a:xfrm>
              <a:off x="4780604" y="3091980"/>
              <a:ext cx="238667" cy="168098"/>
            </a:xfrm>
            <a:prstGeom prst="rect">
              <a:avLst/>
            </a:prstGeom>
            <a:solidFill>
              <a:srgbClr val="1CABE2">
                <a:alpha val="100000"/>
              </a:srgbClr>
            </a:solidFill>
          </p:spPr>
          <p:txBody>
            <a:bodyPr/>
            <a:lstStyle/>
            <a:p>
              <a:endParaRPr/>
            </a:p>
          </p:txBody>
        </p:sp>
        <p:sp>
          <p:nvSpPr>
            <p:cNvPr id="51" name="rc51"/>
            <p:cNvSpPr/>
            <p:nvPr/>
          </p:nvSpPr>
          <p:spPr>
            <a:xfrm>
              <a:off x="5045790" y="3248826"/>
              <a:ext cx="238667" cy="867171"/>
            </a:xfrm>
            <a:prstGeom prst="rect">
              <a:avLst/>
            </a:prstGeom>
            <a:solidFill>
              <a:srgbClr val="80BD41">
                <a:alpha val="100000"/>
              </a:srgbClr>
            </a:solidFill>
          </p:spPr>
          <p:txBody>
            <a:bodyPr/>
            <a:lstStyle/>
            <a:p>
              <a:endParaRPr/>
            </a:p>
          </p:txBody>
        </p:sp>
        <p:sp>
          <p:nvSpPr>
            <p:cNvPr id="52" name="rc52"/>
            <p:cNvSpPr/>
            <p:nvPr/>
          </p:nvSpPr>
          <p:spPr>
            <a:xfrm>
              <a:off x="5045790" y="3089335"/>
              <a:ext cx="238667" cy="159490"/>
            </a:xfrm>
            <a:prstGeom prst="rect">
              <a:avLst/>
            </a:prstGeom>
            <a:solidFill>
              <a:srgbClr val="1CABE2">
                <a:alpha val="100000"/>
              </a:srgbClr>
            </a:solidFill>
          </p:spPr>
          <p:txBody>
            <a:bodyPr/>
            <a:lstStyle/>
            <a:p>
              <a:endParaRPr/>
            </a:p>
          </p:txBody>
        </p:sp>
        <p:sp>
          <p:nvSpPr>
            <p:cNvPr id="53" name="rc53"/>
            <p:cNvSpPr/>
            <p:nvPr/>
          </p:nvSpPr>
          <p:spPr>
            <a:xfrm>
              <a:off x="5310976" y="3253004"/>
              <a:ext cx="238667" cy="862993"/>
            </a:xfrm>
            <a:prstGeom prst="rect">
              <a:avLst/>
            </a:prstGeom>
            <a:solidFill>
              <a:srgbClr val="80BD41">
                <a:alpha val="100000"/>
              </a:srgbClr>
            </a:solidFill>
          </p:spPr>
          <p:txBody>
            <a:bodyPr/>
            <a:lstStyle/>
            <a:p>
              <a:endParaRPr/>
            </a:p>
          </p:txBody>
        </p:sp>
        <p:sp>
          <p:nvSpPr>
            <p:cNvPr id="54" name="rc54"/>
            <p:cNvSpPr/>
            <p:nvPr/>
          </p:nvSpPr>
          <p:spPr>
            <a:xfrm>
              <a:off x="5310976" y="3095390"/>
              <a:ext cx="238667" cy="157613"/>
            </a:xfrm>
            <a:prstGeom prst="rect">
              <a:avLst/>
            </a:prstGeom>
            <a:solidFill>
              <a:srgbClr val="1CABE2">
                <a:alpha val="100000"/>
              </a:srgbClr>
            </a:solidFill>
          </p:spPr>
          <p:txBody>
            <a:bodyPr/>
            <a:lstStyle/>
            <a:p>
              <a:endParaRPr/>
            </a:p>
          </p:txBody>
        </p:sp>
        <p:sp>
          <p:nvSpPr>
            <p:cNvPr id="55" name="rc55"/>
            <p:cNvSpPr/>
            <p:nvPr/>
          </p:nvSpPr>
          <p:spPr>
            <a:xfrm>
              <a:off x="5576161" y="3237116"/>
              <a:ext cx="238667" cy="878880"/>
            </a:xfrm>
            <a:prstGeom prst="rect">
              <a:avLst/>
            </a:prstGeom>
            <a:solidFill>
              <a:srgbClr val="80BD41">
                <a:alpha val="100000"/>
              </a:srgbClr>
            </a:solidFill>
          </p:spPr>
          <p:txBody>
            <a:bodyPr/>
            <a:lstStyle/>
            <a:p>
              <a:endParaRPr/>
            </a:p>
          </p:txBody>
        </p:sp>
        <p:sp>
          <p:nvSpPr>
            <p:cNvPr id="56" name="rc56"/>
            <p:cNvSpPr/>
            <p:nvPr/>
          </p:nvSpPr>
          <p:spPr>
            <a:xfrm>
              <a:off x="5576161" y="3090807"/>
              <a:ext cx="238667" cy="146309"/>
            </a:xfrm>
            <a:prstGeom prst="rect">
              <a:avLst/>
            </a:prstGeom>
            <a:solidFill>
              <a:srgbClr val="1CABE2">
                <a:alpha val="100000"/>
              </a:srgbClr>
            </a:solidFill>
          </p:spPr>
          <p:txBody>
            <a:bodyPr/>
            <a:lstStyle/>
            <a:p>
              <a:endParaRPr/>
            </a:p>
          </p:txBody>
        </p:sp>
        <p:sp>
          <p:nvSpPr>
            <p:cNvPr id="57" name="rc57"/>
            <p:cNvSpPr/>
            <p:nvPr/>
          </p:nvSpPr>
          <p:spPr>
            <a:xfrm>
              <a:off x="5841347" y="3244852"/>
              <a:ext cx="238667" cy="871145"/>
            </a:xfrm>
            <a:prstGeom prst="rect">
              <a:avLst/>
            </a:prstGeom>
            <a:solidFill>
              <a:srgbClr val="80BD41">
                <a:alpha val="100000"/>
              </a:srgbClr>
            </a:solidFill>
          </p:spPr>
          <p:txBody>
            <a:bodyPr/>
            <a:lstStyle/>
            <a:p>
              <a:endParaRPr/>
            </a:p>
          </p:txBody>
        </p:sp>
        <p:sp>
          <p:nvSpPr>
            <p:cNvPr id="58" name="rc58"/>
            <p:cNvSpPr/>
            <p:nvPr/>
          </p:nvSpPr>
          <p:spPr>
            <a:xfrm>
              <a:off x="5841347" y="3098954"/>
              <a:ext cx="238667" cy="145897"/>
            </a:xfrm>
            <a:prstGeom prst="rect">
              <a:avLst/>
            </a:prstGeom>
            <a:solidFill>
              <a:srgbClr val="1CABE2">
                <a:alpha val="100000"/>
              </a:srgbClr>
            </a:solidFill>
          </p:spPr>
          <p:txBody>
            <a:bodyPr/>
            <a:lstStyle/>
            <a:p>
              <a:endParaRPr/>
            </a:p>
          </p:txBody>
        </p:sp>
        <p:sp>
          <p:nvSpPr>
            <p:cNvPr id="59" name="rc59"/>
            <p:cNvSpPr/>
            <p:nvPr/>
          </p:nvSpPr>
          <p:spPr>
            <a:xfrm>
              <a:off x="6106532" y="3259313"/>
              <a:ext cx="238667" cy="856684"/>
            </a:xfrm>
            <a:prstGeom prst="rect">
              <a:avLst/>
            </a:prstGeom>
            <a:solidFill>
              <a:srgbClr val="80BD41">
                <a:alpha val="100000"/>
              </a:srgbClr>
            </a:solidFill>
          </p:spPr>
          <p:txBody>
            <a:bodyPr/>
            <a:lstStyle/>
            <a:p>
              <a:endParaRPr/>
            </a:p>
          </p:txBody>
        </p:sp>
        <p:sp>
          <p:nvSpPr>
            <p:cNvPr id="60" name="rc60"/>
            <p:cNvSpPr/>
            <p:nvPr/>
          </p:nvSpPr>
          <p:spPr>
            <a:xfrm>
              <a:off x="6106532" y="3121702"/>
              <a:ext cx="238667" cy="137610"/>
            </a:xfrm>
            <a:prstGeom prst="rect">
              <a:avLst/>
            </a:prstGeom>
            <a:solidFill>
              <a:srgbClr val="1CABE2">
                <a:alpha val="100000"/>
              </a:srgbClr>
            </a:solidFill>
          </p:spPr>
          <p:txBody>
            <a:bodyPr/>
            <a:lstStyle/>
            <a:p>
              <a:endParaRPr/>
            </a:p>
          </p:txBody>
        </p:sp>
        <p:sp>
          <p:nvSpPr>
            <p:cNvPr id="61" name="rc61"/>
            <p:cNvSpPr/>
            <p:nvPr/>
          </p:nvSpPr>
          <p:spPr>
            <a:xfrm>
              <a:off x="6371718" y="3266360"/>
              <a:ext cx="238667" cy="849637"/>
            </a:xfrm>
            <a:prstGeom prst="rect">
              <a:avLst/>
            </a:prstGeom>
            <a:solidFill>
              <a:srgbClr val="80BD41">
                <a:alpha val="100000"/>
              </a:srgbClr>
            </a:solidFill>
          </p:spPr>
          <p:txBody>
            <a:bodyPr/>
            <a:lstStyle/>
            <a:p>
              <a:endParaRPr/>
            </a:p>
          </p:txBody>
        </p:sp>
        <p:sp>
          <p:nvSpPr>
            <p:cNvPr id="62" name="rc62"/>
            <p:cNvSpPr/>
            <p:nvPr/>
          </p:nvSpPr>
          <p:spPr>
            <a:xfrm>
              <a:off x="6371718" y="3133532"/>
              <a:ext cx="238667" cy="132827"/>
            </a:xfrm>
            <a:prstGeom prst="rect">
              <a:avLst/>
            </a:prstGeom>
            <a:solidFill>
              <a:srgbClr val="1CABE2">
                <a:alpha val="100000"/>
              </a:srgbClr>
            </a:solidFill>
          </p:spPr>
          <p:txBody>
            <a:bodyPr/>
            <a:lstStyle/>
            <a:p>
              <a:endParaRPr/>
            </a:p>
          </p:txBody>
        </p:sp>
        <p:sp>
          <p:nvSpPr>
            <p:cNvPr id="63" name="rc63"/>
            <p:cNvSpPr/>
            <p:nvPr/>
          </p:nvSpPr>
          <p:spPr>
            <a:xfrm>
              <a:off x="6636903" y="3321985"/>
              <a:ext cx="238667" cy="794011"/>
            </a:xfrm>
            <a:prstGeom prst="rect">
              <a:avLst/>
            </a:prstGeom>
            <a:solidFill>
              <a:srgbClr val="80BD41">
                <a:alpha val="100000"/>
              </a:srgbClr>
            </a:solidFill>
          </p:spPr>
          <p:txBody>
            <a:bodyPr/>
            <a:lstStyle/>
            <a:p>
              <a:endParaRPr/>
            </a:p>
          </p:txBody>
        </p:sp>
        <p:sp>
          <p:nvSpPr>
            <p:cNvPr id="64" name="rc64"/>
            <p:cNvSpPr/>
            <p:nvPr/>
          </p:nvSpPr>
          <p:spPr>
            <a:xfrm>
              <a:off x="6636903" y="3160661"/>
              <a:ext cx="238667" cy="161323"/>
            </a:xfrm>
            <a:prstGeom prst="rect">
              <a:avLst/>
            </a:prstGeom>
            <a:solidFill>
              <a:srgbClr val="1CABE2">
                <a:alpha val="100000"/>
              </a:srgbClr>
            </a:solidFill>
          </p:spPr>
          <p:txBody>
            <a:bodyPr/>
            <a:lstStyle/>
            <a:p>
              <a:endParaRPr/>
            </a:p>
          </p:txBody>
        </p:sp>
        <p:sp>
          <p:nvSpPr>
            <p:cNvPr id="65" name="rc65"/>
            <p:cNvSpPr/>
            <p:nvPr/>
          </p:nvSpPr>
          <p:spPr>
            <a:xfrm>
              <a:off x="6902089" y="3349583"/>
              <a:ext cx="238667" cy="766413"/>
            </a:xfrm>
            <a:prstGeom prst="rect">
              <a:avLst/>
            </a:prstGeom>
            <a:solidFill>
              <a:srgbClr val="80BD41">
                <a:alpha val="100000"/>
              </a:srgbClr>
            </a:solidFill>
          </p:spPr>
          <p:txBody>
            <a:bodyPr/>
            <a:lstStyle/>
            <a:p>
              <a:endParaRPr/>
            </a:p>
          </p:txBody>
        </p:sp>
        <p:sp>
          <p:nvSpPr>
            <p:cNvPr id="66" name="rc66"/>
            <p:cNvSpPr/>
            <p:nvPr/>
          </p:nvSpPr>
          <p:spPr>
            <a:xfrm>
              <a:off x="6902089" y="3169369"/>
              <a:ext cx="238667" cy="180214"/>
            </a:xfrm>
            <a:prstGeom prst="rect">
              <a:avLst/>
            </a:prstGeom>
            <a:solidFill>
              <a:srgbClr val="1CABE2">
                <a:alpha val="100000"/>
              </a:srgbClr>
            </a:solidFill>
          </p:spPr>
          <p:txBody>
            <a:bodyPr/>
            <a:lstStyle/>
            <a:p>
              <a:endParaRPr/>
            </a:p>
          </p:txBody>
        </p:sp>
        <p:sp>
          <p:nvSpPr>
            <p:cNvPr id="67" name="rc67"/>
            <p:cNvSpPr/>
            <p:nvPr/>
          </p:nvSpPr>
          <p:spPr>
            <a:xfrm>
              <a:off x="7167274" y="3321409"/>
              <a:ext cx="238667" cy="794587"/>
            </a:xfrm>
            <a:prstGeom prst="rect">
              <a:avLst/>
            </a:prstGeom>
            <a:solidFill>
              <a:srgbClr val="80BD41">
                <a:alpha val="100000"/>
              </a:srgbClr>
            </a:solidFill>
          </p:spPr>
          <p:txBody>
            <a:bodyPr/>
            <a:lstStyle/>
            <a:p>
              <a:endParaRPr/>
            </a:p>
          </p:txBody>
        </p:sp>
        <p:sp>
          <p:nvSpPr>
            <p:cNvPr id="68" name="rc68"/>
            <p:cNvSpPr/>
            <p:nvPr/>
          </p:nvSpPr>
          <p:spPr>
            <a:xfrm>
              <a:off x="7167274" y="3175948"/>
              <a:ext cx="238667" cy="145460"/>
            </a:xfrm>
            <a:prstGeom prst="rect">
              <a:avLst/>
            </a:prstGeom>
            <a:solidFill>
              <a:srgbClr val="1CABE2">
                <a:alpha val="100000"/>
              </a:srgbClr>
            </a:solidFill>
          </p:spPr>
          <p:txBody>
            <a:bodyPr/>
            <a:lstStyle/>
            <a:p>
              <a:endParaRPr/>
            </a:p>
          </p:txBody>
        </p:sp>
        <p:sp>
          <p:nvSpPr>
            <p:cNvPr id="69" name="rc69"/>
            <p:cNvSpPr/>
            <p:nvPr/>
          </p:nvSpPr>
          <p:spPr>
            <a:xfrm>
              <a:off x="7432460" y="3329536"/>
              <a:ext cx="238667" cy="786461"/>
            </a:xfrm>
            <a:prstGeom prst="rect">
              <a:avLst/>
            </a:prstGeom>
            <a:solidFill>
              <a:srgbClr val="80BD41">
                <a:alpha val="100000"/>
              </a:srgbClr>
            </a:solidFill>
          </p:spPr>
          <p:txBody>
            <a:bodyPr/>
            <a:lstStyle/>
            <a:p>
              <a:endParaRPr/>
            </a:p>
          </p:txBody>
        </p:sp>
        <p:sp>
          <p:nvSpPr>
            <p:cNvPr id="70" name="rc70"/>
            <p:cNvSpPr/>
            <p:nvPr/>
          </p:nvSpPr>
          <p:spPr>
            <a:xfrm>
              <a:off x="7432460" y="3177924"/>
              <a:ext cx="238667" cy="151611"/>
            </a:xfrm>
            <a:prstGeom prst="rect">
              <a:avLst/>
            </a:prstGeom>
            <a:solidFill>
              <a:srgbClr val="1CABE2">
                <a:alpha val="100000"/>
              </a:srgbClr>
            </a:solidFill>
          </p:spPr>
          <p:txBody>
            <a:bodyPr/>
            <a:lstStyle/>
            <a:p>
              <a:endParaRPr/>
            </a:p>
          </p:txBody>
        </p:sp>
        <p:sp>
          <p:nvSpPr>
            <p:cNvPr id="71" name="rc71"/>
            <p:cNvSpPr/>
            <p:nvPr/>
          </p:nvSpPr>
          <p:spPr>
            <a:xfrm>
              <a:off x="7697646" y="3323350"/>
              <a:ext cx="238667" cy="792646"/>
            </a:xfrm>
            <a:prstGeom prst="rect">
              <a:avLst/>
            </a:prstGeom>
            <a:solidFill>
              <a:srgbClr val="80BD41">
                <a:alpha val="100000"/>
              </a:srgbClr>
            </a:solidFill>
          </p:spPr>
          <p:txBody>
            <a:bodyPr/>
            <a:lstStyle/>
            <a:p>
              <a:endParaRPr/>
            </a:p>
          </p:txBody>
        </p:sp>
        <p:sp>
          <p:nvSpPr>
            <p:cNvPr id="72" name="rc72"/>
            <p:cNvSpPr/>
            <p:nvPr/>
          </p:nvSpPr>
          <p:spPr>
            <a:xfrm>
              <a:off x="7697646" y="3175482"/>
              <a:ext cx="238667" cy="147868"/>
            </a:xfrm>
            <a:prstGeom prst="rect">
              <a:avLst/>
            </a:prstGeom>
            <a:solidFill>
              <a:srgbClr val="1CABE2">
                <a:alpha val="100000"/>
              </a:srgbClr>
            </a:solidFill>
          </p:spPr>
          <p:txBody>
            <a:bodyPr/>
            <a:lstStyle/>
            <a:p>
              <a:endParaRPr/>
            </a:p>
          </p:txBody>
        </p:sp>
        <p:sp>
          <p:nvSpPr>
            <p:cNvPr id="73" name="rc73"/>
            <p:cNvSpPr/>
            <p:nvPr/>
          </p:nvSpPr>
          <p:spPr>
            <a:xfrm>
              <a:off x="7962831" y="3318166"/>
              <a:ext cx="238667" cy="797831"/>
            </a:xfrm>
            <a:prstGeom prst="rect">
              <a:avLst/>
            </a:prstGeom>
            <a:solidFill>
              <a:srgbClr val="80BD41">
                <a:alpha val="100000"/>
              </a:srgbClr>
            </a:solidFill>
          </p:spPr>
          <p:txBody>
            <a:bodyPr/>
            <a:lstStyle/>
            <a:p>
              <a:endParaRPr/>
            </a:p>
          </p:txBody>
        </p:sp>
        <p:sp>
          <p:nvSpPr>
            <p:cNvPr id="74" name="rc74"/>
            <p:cNvSpPr/>
            <p:nvPr/>
          </p:nvSpPr>
          <p:spPr>
            <a:xfrm>
              <a:off x="7962831" y="3175089"/>
              <a:ext cx="238667" cy="143077"/>
            </a:xfrm>
            <a:prstGeom prst="rect">
              <a:avLst/>
            </a:prstGeom>
            <a:solidFill>
              <a:srgbClr val="1CABE2">
                <a:alpha val="100000"/>
              </a:srgbClr>
            </a:solidFill>
          </p:spPr>
          <p:txBody>
            <a:bodyPr/>
            <a:lstStyle/>
            <a:p>
              <a:endParaRPr/>
            </a:p>
          </p:txBody>
        </p:sp>
        <p:sp>
          <p:nvSpPr>
            <p:cNvPr id="75" name="pl75"/>
            <p:cNvSpPr/>
            <p:nvPr/>
          </p:nvSpPr>
          <p:spPr>
            <a:xfrm>
              <a:off x="1452526" y="2343382"/>
              <a:ext cx="6629639" cy="288565"/>
            </a:xfrm>
            <a:custGeom>
              <a:avLst/>
              <a:gdLst/>
              <a:ahLst/>
              <a:cxnLst/>
              <a:rect l="0" t="0" r="0" b="0"/>
              <a:pathLst>
                <a:path w="6629639" h="288565">
                  <a:moveTo>
                    <a:pt x="0" y="288565"/>
                  </a:moveTo>
                  <a:lnTo>
                    <a:pt x="265185" y="288565"/>
                  </a:lnTo>
                  <a:lnTo>
                    <a:pt x="530371" y="288565"/>
                  </a:lnTo>
                  <a:lnTo>
                    <a:pt x="795556" y="247341"/>
                  </a:lnTo>
                  <a:lnTo>
                    <a:pt x="1060742" y="206118"/>
                  </a:lnTo>
                  <a:lnTo>
                    <a:pt x="1325927" y="185506"/>
                  </a:lnTo>
                  <a:lnTo>
                    <a:pt x="1591113" y="164894"/>
                  </a:lnTo>
                  <a:lnTo>
                    <a:pt x="1856298" y="164894"/>
                  </a:lnTo>
                  <a:lnTo>
                    <a:pt x="2121484" y="103059"/>
                  </a:lnTo>
                  <a:lnTo>
                    <a:pt x="2386670" y="61835"/>
                  </a:lnTo>
                  <a:lnTo>
                    <a:pt x="2651855" y="61835"/>
                  </a:lnTo>
                  <a:lnTo>
                    <a:pt x="2917041" y="41223"/>
                  </a:lnTo>
                  <a:lnTo>
                    <a:pt x="3182226" y="41223"/>
                  </a:lnTo>
                  <a:lnTo>
                    <a:pt x="3447412" y="41223"/>
                  </a:lnTo>
                  <a:lnTo>
                    <a:pt x="3712597" y="41223"/>
                  </a:lnTo>
                  <a:lnTo>
                    <a:pt x="3977783" y="20611"/>
                  </a:lnTo>
                  <a:lnTo>
                    <a:pt x="4242969" y="0"/>
                  </a:lnTo>
                  <a:lnTo>
                    <a:pt x="4508154" y="0"/>
                  </a:lnTo>
                  <a:lnTo>
                    <a:pt x="4773340" y="0"/>
                  </a:lnTo>
                  <a:lnTo>
                    <a:pt x="5038525" y="0"/>
                  </a:lnTo>
                  <a:lnTo>
                    <a:pt x="5303711" y="61835"/>
                  </a:lnTo>
                  <a:lnTo>
                    <a:pt x="5568896" y="103059"/>
                  </a:lnTo>
                  <a:lnTo>
                    <a:pt x="5834082" y="20611"/>
                  </a:lnTo>
                  <a:lnTo>
                    <a:pt x="6099267" y="41223"/>
                  </a:lnTo>
                  <a:lnTo>
                    <a:pt x="6364453" y="41223"/>
                  </a:lnTo>
                  <a:lnTo>
                    <a:pt x="6629639" y="20611"/>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82188" y="24505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77" name="tx77"/>
            <p:cNvSpPr/>
            <p:nvPr/>
          </p:nvSpPr>
          <p:spPr>
            <a:xfrm>
              <a:off x="2708115" y="2348998"/>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78" name="tx78"/>
            <p:cNvSpPr/>
            <p:nvPr/>
          </p:nvSpPr>
          <p:spPr>
            <a:xfrm>
              <a:off x="4034043" y="222217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79" name="tx79"/>
            <p:cNvSpPr/>
            <p:nvPr/>
          </p:nvSpPr>
          <p:spPr>
            <a:xfrm>
              <a:off x="5359971"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0" name="tx80"/>
            <p:cNvSpPr/>
            <p:nvPr/>
          </p:nvSpPr>
          <p:spPr>
            <a:xfrm>
              <a:off x="6420713" y="21604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1" name="tx81"/>
            <p:cNvSpPr/>
            <p:nvPr/>
          </p:nvSpPr>
          <p:spPr>
            <a:xfrm>
              <a:off x="6685899" y="222217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2" name="tx82"/>
            <p:cNvSpPr/>
            <p:nvPr/>
          </p:nvSpPr>
          <p:spPr>
            <a:xfrm>
              <a:off x="6951084" y="2263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3" name="tx83"/>
            <p:cNvSpPr/>
            <p:nvPr/>
          </p:nvSpPr>
          <p:spPr>
            <a:xfrm>
              <a:off x="7216270"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4" name="tx84"/>
            <p:cNvSpPr/>
            <p:nvPr/>
          </p:nvSpPr>
          <p:spPr>
            <a:xfrm>
              <a:off x="7481456" y="220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5" name="tx85"/>
            <p:cNvSpPr/>
            <p:nvPr/>
          </p:nvSpPr>
          <p:spPr>
            <a:xfrm>
              <a:off x="7746641" y="220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6" name="tx86"/>
            <p:cNvSpPr/>
            <p:nvPr/>
          </p:nvSpPr>
          <p:spPr>
            <a:xfrm>
              <a:off x="8011827"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7" name="tx87"/>
            <p:cNvSpPr/>
            <p:nvPr/>
          </p:nvSpPr>
          <p:spPr>
            <a:xfrm>
              <a:off x="1392236" y="3736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392236" y="32636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2688019" y="370563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2718164" y="32251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4013947" y="365445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044091" y="31494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339874" y="364406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5370019" y="31350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400617" y="365206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430762" y="3159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6665802" y="367855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6695947" y="32022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6930988" y="369235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105</a:t>
              </a:r>
            </a:p>
          </p:txBody>
        </p:sp>
        <p:sp>
          <p:nvSpPr>
            <p:cNvPr id="100" name="tx100"/>
            <p:cNvSpPr/>
            <p:nvPr/>
          </p:nvSpPr>
          <p:spPr>
            <a:xfrm>
              <a:off x="6961133" y="3219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1" name="tx101"/>
            <p:cNvSpPr/>
            <p:nvPr/>
          </p:nvSpPr>
          <p:spPr>
            <a:xfrm>
              <a:off x="7196173" y="367826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2" name="tx102"/>
            <p:cNvSpPr/>
            <p:nvPr/>
          </p:nvSpPr>
          <p:spPr>
            <a:xfrm>
              <a:off x="7226318" y="32082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3" name="tx103"/>
            <p:cNvSpPr/>
            <p:nvPr/>
          </p:nvSpPr>
          <p:spPr>
            <a:xfrm>
              <a:off x="7461359" y="368232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7491504" y="32146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7726545" y="367923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6" name="tx106"/>
            <p:cNvSpPr/>
            <p:nvPr/>
          </p:nvSpPr>
          <p:spPr>
            <a:xfrm>
              <a:off x="7756689" y="32089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7" name="tx107"/>
            <p:cNvSpPr/>
            <p:nvPr/>
          </p:nvSpPr>
          <p:spPr>
            <a:xfrm>
              <a:off x="7991730" y="367664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110</a:t>
              </a:r>
            </a:p>
          </p:txBody>
        </p:sp>
        <p:sp>
          <p:nvSpPr>
            <p:cNvPr id="108" name="tx108"/>
            <p:cNvSpPr/>
            <p:nvPr/>
          </p:nvSpPr>
          <p:spPr>
            <a:xfrm>
              <a:off x="8021875" y="32061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9" name="tx109"/>
            <p:cNvSpPr/>
            <p:nvPr/>
          </p:nvSpPr>
          <p:spPr>
            <a:xfrm>
              <a:off x="1362091" y="301386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0" name="tx110"/>
            <p:cNvSpPr/>
            <p:nvPr/>
          </p:nvSpPr>
          <p:spPr>
            <a:xfrm>
              <a:off x="2688019" y="299831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1" name="tx111"/>
            <p:cNvSpPr/>
            <p:nvPr/>
          </p:nvSpPr>
          <p:spPr>
            <a:xfrm>
              <a:off x="4013947" y="294926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2" name="tx112"/>
            <p:cNvSpPr/>
            <p:nvPr/>
          </p:nvSpPr>
          <p:spPr>
            <a:xfrm>
              <a:off x="5339874" y="293855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13" name="tx113"/>
            <p:cNvSpPr/>
            <p:nvPr/>
          </p:nvSpPr>
          <p:spPr>
            <a:xfrm>
              <a:off x="6400617" y="297664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4" name="tx114"/>
            <p:cNvSpPr/>
            <p:nvPr/>
          </p:nvSpPr>
          <p:spPr>
            <a:xfrm>
              <a:off x="6665802" y="300377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5" name="tx115"/>
            <p:cNvSpPr/>
            <p:nvPr/>
          </p:nvSpPr>
          <p:spPr>
            <a:xfrm>
              <a:off x="6930988" y="30124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6" name="tx116"/>
            <p:cNvSpPr/>
            <p:nvPr/>
          </p:nvSpPr>
          <p:spPr>
            <a:xfrm>
              <a:off x="7196173" y="301911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7" name="tx117"/>
            <p:cNvSpPr/>
            <p:nvPr/>
          </p:nvSpPr>
          <p:spPr>
            <a:xfrm>
              <a:off x="7461359" y="302108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8" name="tx118"/>
            <p:cNvSpPr/>
            <p:nvPr/>
          </p:nvSpPr>
          <p:spPr>
            <a:xfrm>
              <a:off x="7726545" y="301864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9" name="tx119"/>
            <p:cNvSpPr/>
            <p:nvPr/>
          </p:nvSpPr>
          <p:spPr>
            <a:xfrm>
              <a:off x="7991730" y="301825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733081"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577692" y="3335625"/>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2" name="tx122"/>
            <p:cNvSpPr/>
            <p:nvPr/>
          </p:nvSpPr>
          <p:spPr>
            <a:xfrm>
              <a:off x="577692" y="2607367"/>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23" name="tx123"/>
            <p:cNvSpPr/>
            <p:nvPr/>
          </p:nvSpPr>
          <p:spPr>
            <a:xfrm>
              <a:off x="577692" y="1879041"/>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24" name="tx124"/>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9607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2200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47935"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7386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34605"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97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6497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30162"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5313"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053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57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2" name="pl142"/>
            <p:cNvSpPr/>
            <p:nvPr/>
          </p:nvSpPr>
          <p:spPr>
            <a:xfrm>
              <a:off x="2927622"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94722"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52679" y="4979579"/>
              <a:ext cx="201456" cy="201456"/>
            </a:xfrm>
            <a:prstGeom prst="rect">
              <a:avLst/>
            </a:prstGeom>
            <a:solidFill>
              <a:srgbClr val="1CABE2">
                <a:alpha val="100000"/>
              </a:srgbClr>
            </a:solidFill>
          </p:spPr>
          <p:txBody>
            <a:bodyPr/>
            <a:lstStyle/>
            <a:p>
              <a:endParaRPr/>
            </a:p>
          </p:txBody>
        </p:sp>
        <p:sp>
          <p:nvSpPr>
            <p:cNvPr id="145" name="rc145"/>
            <p:cNvSpPr/>
            <p:nvPr/>
          </p:nvSpPr>
          <p:spPr>
            <a:xfrm>
              <a:off x="5657767" y="4979579"/>
              <a:ext cx="201456" cy="201456"/>
            </a:xfrm>
            <a:prstGeom prst="rect">
              <a:avLst/>
            </a:prstGeom>
            <a:solidFill>
              <a:srgbClr val="80BD41">
                <a:alpha val="100000"/>
              </a:srgbClr>
            </a:solidFill>
          </p:spPr>
          <p:txBody>
            <a:bodyPr/>
            <a:lstStyle/>
            <a:p>
              <a:endParaRPr/>
            </a:p>
          </p:txBody>
        </p:sp>
        <p:sp>
          <p:nvSpPr>
            <p:cNvPr id="146" name="tx146"/>
            <p:cNvSpPr/>
            <p:nvPr/>
          </p:nvSpPr>
          <p:spPr>
            <a:xfrm>
              <a:off x="4732724"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7812"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777"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777" y="1592892"/>
              <a:ext cx="137942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Global, 2000-2025</a:t>
              </a:r>
            </a:p>
          </p:txBody>
        </p:sp>
        <p:sp>
          <p:nvSpPr>
            <p:cNvPr id="150" name="pl150"/>
            <p:cNvSpPr/>
            <p:nvPr/>
          </p:nvSpPr>
          <p:spPr>
            <a:xfrm>
              <a:off x="254537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69741"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9410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89777" y="578566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89777" y="5636868"/>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89777" y="548807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33319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57558"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8192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333192" y="5726143"/>
              <a:ext cx="5656878" cy="119033"/>
            </a:xfrm>
            <a:prstGeom prst="rect">
              <a:avLst/>
            </a:prstGeom>
            <a:solidFill>
              <a:srgbClr val="80BD41">
                <a:alpha val="100000"/>
              </a:srgbClr>
            </a:solidFill>
          </p:spPr>
          <p:txBody>
            <a:bodyPr/>
            <a:lstStyle/>
            <a:p>
              <a:endParaRPr/>
            </a:p>
          </p:txBody>
        </p:sp>
        <p:sp>
          <p:nvSpPr>
            <p:cNvPr id="160" name="rc160"/>
            <p:cNvSpPr/>
            <p:nvPr/>
          </p:nvSpPr>
          <p:spPr>
            <a:xfrm>
              <a:off x="6990070" y="5726143"/>
              <a:ext cx="884365" cy="119033"/>
            </a:xfrm>
            <a:prstGeom prst="rect">
              <a:avLst/>
            </a:prstGeom>
            <a:solidFill>
              <a:srgbClr val="1CABE2">
                <a:alpha val="100000"/>
              </a:srgbClr>
            </a:solidFill>
          </p:spPr>
          <p:txBody>
            <a:bodyPr/>
            <a:lstStyle/>
            <a:p>
              <a:endParaRPr/>
            </a:p>
          </p:txBody>
        </p:sp>
        <p:sp>
          <p:nvSpPr>
            <p:cNvPr id="161" name="rc161"/>
            <p:cNvSpPr/>
            <p:nvPr/>
          </p:nvSpPr>
          <p:spPr>
            <a:xfrm>
              <a:off x="1333192" y="5577352"/>
              <a:ext cx="5277433" cy="119033"/>
            </a:xfrm>
            <a:prstGeom prst="rect">
              <a:avLst/>
            </a:prstGeom>
            <a:solidFill>
              <a:srgbClr val="80BD41">
                <a:alpha val="100000"/>
              </a:srgbClr>
            </a:solidFill>
          </p:spPr>
          <p:txBody>
            <a:bodyPr/>
            <a:lstStyle/>
            <a:p>
              <a:endParaRPr/>
            </a:p>
          </p:txBody>
        </p:sp>
        <p:sp>
          <p:nvSpPr>
            <p:cNvPr id="162" name="rc162"/>
            <p:cNvSpPr/>
            <p:nvPr/>
          </p:nvSpPr>
          <p:spPr>
            <a:xfrm>
              <a:off x="6610626" y="5577352"/>
              <a:ext cx="984508" cy="119033"/>
            </a:xfrm>
            <a:prstGeom prst="rect">
              <a:avLst/>
            </a:prstGeom>
            <a:solidFill>
              <a:srgbClr val="1CABE2">
                <a:alpha val="100000"/>
              </a:srgbClr>
            </a:solidFill>
          </p:spPr>
          <p:txBody>
            <a:bodyPr/>
            <a:lstStyle/>
            <a:p>
              <a:endParaRPr/>
            </a:p>
          </p:txBody>
        </p:sp>
        <p:sp>
          <p:nvSpPr>
            <p:cNvPr id="163" name="rc163"/>
            <p:cNvSpPr/>
            <p:nvPr/>
          </p:nvSpPr>
          <p:spPr>
            <a:xfrm>
              <a:off x="1333192" y="5428560"/>
              <a:ext cx="5311954" cy="119033"/>
            </a:xfrm>
            <a:prstGeom prst="rect">
              <a:avLst/>
            </a:prstGeom>
            <a:solidFill>
              <a:srgbClr val="80BD41">
                <a:alpha val="100000"/>
              </a:srgbClr>
            </a:solidFill>
          </p:spPr>
          <p:txBody>
            <a:bodyPr/>
            <a:lstStyle/>
            <a:p>
              <a:endParaRPr/>
            </a:p>
          </p:txBody>
        </p:sp>
        <p:sp>
          <p:nvSpPr>
            <p:cNvPr id="164" name="rc164"/>
            <p:cNvSpPr/>
            <p:nvPr/>
          </p:nvSpPr>
          <p:spPr>
            <a:xfrm>
              <a:off x="6645146" y="5428560"/>
              <a:ext cx="952605" cy="119033"/>
            </a:xfrm>
            <a:prstGeom prst="rect">
              <a:avLst/>
            </a:prstGeom>
            <a:solidFill>
              <a:srgbClr val="1CABE2">
                <a:alpha val="100000"/>
              </a:srgbClr>
            </a:solidFill>
          </p:spPr>
          <p:txBody>
            <a:bodyPr/>
            <a:lstStyle/>
            <a:p>
              <a:endParaRPr/>
            </a:p>
          </p:txBody>
        </p:sp>
        <p:sp>
          <p:nvSpPr>
            <p:cNvPr id="165" name="tx165"/>
            <p:cNvSpPr/>
            <p:nvPr/>
          </p:nvSpPr>
          <p:spPr>
            <a:xfrm>
              <a:off x="4003386" y="5738479"/>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116.7</a:t>
              </a:r>
            </a:p>
          </p:txBody>
        </p:sp>
        <p:sp>
          <p:nvSpPr>
            <p:cNvPr id="166" name="tx166"/>
            <p:cNvSpPr/>
            <p:nvPr/>
          </p:nvSpPr>
          <p:spPr>
            <a:xfrm>
              <a:off x="7309177" y="573847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18.2</a:t>
              </a:r>
            </a:p>
          </p:txBody>
        </p:sp>
        <p:sp>
          <p:nvSpPr>
            <p:cNvPr id="167" name="tx167"/>
            <p:cNvSpPr/>
            <p:nvPr/>
          </p:nvSpPr>
          <p:spPr>
            <a:xfrm>
              <a:off x="3813664" y="5589688"/>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108.8</a:t>
              </a:r>
            </a:p>
          </p:txBody>
        </p:sp>
        <p:sp>
          <p:nvSpPr>
            <p:cNvPr id="168" name="tx168"/>
            <p:cNvSpPr/>
            <p:nvPr/>
          </p:nvSpPr>
          <p:spPr>
            <a:xfrm>
              <a:off x="6979804" y="5589626"/>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20.3</a:t>
              </a:r>
            </a:p>
          </p:txBody>
        </p:sp>
        <p:sp>
          <p:nvSpPr>
            <p:cNvPr id="169" name="tx169"/>
            <p:cNvSpPr/>
            <p:nvPr/>
          </p:nvSpPr>
          <p:spPr>
            <a:xfrm>
              <a:off x="3830924" y="5440897"/>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109.6</a:t>
              </a:r>
            </a:p>
          </p:txBody>
        </p:sp>
        <p:sp>
          <p:nvSpPr>
            <p:cNvPr id="170" name="tx170"/>
            <p:cNvSpPr/>
            <p:nvPr/>
          </p:nvSpPr>
          <p:spPr>
            <a:xfrm>
              <a:off x="6998373" y="5440897"/>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19.6</a:t>
              </a:r>
            </a:p>
          </p:txBody>
        </p:sp>
        <p:sp>
          <p:nvSpPr>
            <p:cNvPr id="171" name="tx171"/>
            <p:cNvSpPr/>
            <p:nvPr/>
          </p:nvSpPr>
          <p:spPr>
            <a:xfrm>
              <a:off x="8043253" y="5738418"/>
              <a:ext cx="316490"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134.9</a:t>
              </a:r>
            </a:p>
          </p:txBody>
        </p:sp>
        <p:sp>
          <p:nvSpPr>
            <p:cNvPr id="172" name="tx172"/>
            <p:cNvSpPr/>
            <p:nvPr/>
          </p:nvSpPr>
          <p:spPr>
            <a:xfrm>
              <a:off x="7749987" y="5589688"/>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129.1</a:t>
              </a:r>
            </a:p>
          </p:txBody>
        </p:sp>
        <p:sp>
          <p:nvSpPr>
            <p:cNvPr id="173" name="tx173"/>
            <p:cNvSpPr/>
            <p:nvPr/>
          </p:nvSpPr>
          <p:spPr>
            <a:xfrm>
              <a:off x="7752735" y="5440897"/>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129.2</a:t>
              </a:r>
            </a:p>
          </p:txBody>
        </p:sp>
        <p:sp>
          <p:nvSpPr>
            <p:cNvPr id="174" name="tx174"/>
            <p:cNvSpPr/>
            <p:nvPr/>
          </p:nvSpPr>
          <p:spPr>
            <a:xfrm>
              <a:off x="616369"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616369"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616369"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16753"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02272"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9" name="tx179"/>
            <p:cNvSpPr/>
            <p:nvPr/>
          </p:nvSpPr>
          <p:spPr>
            <a:xfrm>
              <a:off x="5987791" y="5935450"/>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80" name="tx180"/>
            <p:cNvSpPr/>
            <p:nvPr/>
          </p:nvSpPr>
          <p:spPr>
            <a:xfrm>
              <a:off x="3878429"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85%: 109.6 million children received three doses of DTP-containing vaccine, but 19.6 million remain un- or under-vaccinated.</a:t>
            </a:r>
          </a:p>
        </p:txBody>
      </p:sp>
      <p:grpSp>
        <p:nvGrpSpPr>
          <p:cNvPr id="186" name="Group 185"/>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372159" y="3499347"/>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654293" y="3499347"/>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936427" y="3499347"/>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218561" y="3499347"/>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500694" y="3499347"/>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782828" y="3499347"/>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064962" y="3499347"/>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347096" y="3499347"/>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629229" y="3499347"/>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911363" y="3499347"/>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193497" y="3499347"/>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475631"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757764"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039898"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22032"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04165" y="3499347"/>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886299"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168433"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450567"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732700"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014834" y="3499347"/>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296968" y="3499347"/>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579102" y="3499347"/>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861235"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43369"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25503" y="3499347"/>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372159" y="261653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54293" y="261653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936427" y="2616531"/>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218561" y="261653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500694" y="261653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782828" y="2616531"/>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64962" y="2616531"/>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347096" y="2616531"/>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29229"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911363"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193497"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475631"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757764"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039898"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22032"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04165"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886299"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168433"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450567"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732700"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014834"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296968" y="261653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579102"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861235" y="2616531"/>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43369" y="2616531"/>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25503" y="2616531"/>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372159"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654293"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936427"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218561" y="3057939"/>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00694"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782828"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64962"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347096" y="3057939"/>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629229" y="3057939"/>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911363" y="3057939"/>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193497"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475631"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757764"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039898" y="3057939"/>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22032" y="3057939"/>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04165"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886299" y="3057939"/>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168433"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450567"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732700" y="3057939"/>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014834"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296968"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579102"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861235"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43369" y="3057939"/>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25503" y="3057939"/>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372159" y="4823571"/>
              <a:ext cx="282133" cy="44140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654293" y="4823571"/>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1936427" y="4823571"/>
              <a:ext cx="282133" cy="44140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218561" y="4823571"/>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500694" y="4823571"/>
              <a:ext cx="282133" cy="44140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782828" y="4823571"/>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064962" y="4823571"/>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47096" y="4823571"/>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629229" y="4823571"/>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911363" y="4823571"/>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193497"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475631"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757764"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039898"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322032" y="4823571"/>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604165" y="4823571"/>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886299" y="4823571"/>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168433" y="4823571"/>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450567" y="4823571"/>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732700" y="4823571"/>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014834" y="4823571"/>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296968"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579102"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861235" y="4823571"/>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43369" y="4823571"/>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25503" y="4823571"/>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372159" y="3940755"/>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654293" y="3940755"/>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1936427" y="3940755"/>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218561" y="3940755"/>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500694"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2782828" y="3940755"/>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064962"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347096"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629229" y="3940755"/>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11363" y="3940755"/>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193497"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75631"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757764" y="3940755"/>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039898" y="3940755"/>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322032" y="3940755"/>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604165" y="3940755"/>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5886299" y="3940755"/>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168433" y="3940755"/>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450567" y="3940755"/>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732700" y="3940755"/>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014834" y="3940755"/>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296968" y="3940755"/>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579102" y="3940755"/>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861235" y="3940755"/>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43369"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25503"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372159"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654293"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1936427"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218561"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500694"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2782828"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064962"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347096"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29229"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911363"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193497" y="438216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475631" y="438216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757764"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039898"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22032"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604165"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886299"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168433"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450567"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732700"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014834"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296968"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579102"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861235" y="4382163"/>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43369" y="4382163"/>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25503" y="4382163"/>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372159" y="2175123"/>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654293" y="2175123"/>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1936427" y="2175123"/>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218561" y="2175123"/>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500694" y="2175123"/>
              <a:ext cx="282133" cy="44140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2782828" y="2175123"/>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064962" y="2175123"/>
              <a:ext cx="282133" cy="44140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347096" y="2175123"/>
              <a:ext cx="282133" cy="44140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629229" y="2175123"/>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3911363" y="2175123"/>
              <a:ext cx="282133" cy="44140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193497" y="2175123"/>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475631" y="2175123"/>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757764" y="2175123"/>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039898" y="2175123"/>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322032" y="2175123"/>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04165" y="217512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886299" y="217512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168433" y="217512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450567" y="217512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732700" y="217512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014834" y="2175123"/>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296968" y="217512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579102" y="217512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861235" y="217512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43369" y="217512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25503" y="2175123"/>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372159" y="5264979"/>
              <a:ext cx="282133" cy="44140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654293" y="5264979"/>
              <a:ext cx="282133" cy="441407"/>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936427" y="5264979"/>
              <a:ext cx="282133" cy="441407"/>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218561" y="5264979"/>
              <a:ext cx="282133" cy="44140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500694" y="5264979"/>
              <a:ext cx="282133" cy="44140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2782828" y="5264979"/>
              <a:ext cx="282133" cy="44140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064962" y="5264979"/>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347096"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629229" y="5264979"/>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3911363" y="5264979"/>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193497" y="5264979"/>
              <a:ext cx="282133" cy="44140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475631" y="5264979"/>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757764"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039898"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322032" y="5264979"/>
              <a:ext cx="282133" cy="44140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604165"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886299" y="5264979"/>
              <a:ext cx="282133" cy="44140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168433" y="5264979"/>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450567" y="5264979"/>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732700" y="5264979"/>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014834" y="5264979"/>
              <a:ext cx="282133" cy="44140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96968" y="5264979"/>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579102" y="5264979"/>
              <a:ext cx="282133" cy="44140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861235" y="5264979"/>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43369" y="5264979"/>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25503" y="5264979"/>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2" name="tx212"/>
            <p:cNvSpPr/>
            <p:nvPr/>
          </p:nvSpPr>
          <p:spPr>
            <a:xfrm>
              <a:off x="1452937" y="3680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13" name="tx213"/>
            <p:cNvSpPr/>
            <p:nvPr/>
          </p:nvSpPr>
          <p:spPr>
            <a:xfrm>
              <a:off x="1735070" y="3680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14" name="tx214"/>
            <p:cNvSpPr/>
            <p:nvPr/>
          </p:nvSpPr>
          <p:spPr>
            <a:xfrm>
              <a:off x="2017204" y="3680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15" name="tx215"/>
            <p:cNvSpPr/>
            <p:nvPr/>
          </p:nvSpPr>
          <p:spPr>
            <a:xfrm>
              <a:off x="2299338" y="36812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16" name="tx216"/>
            <p:cNvSpPr/>
            <p:nvPr/>
          </p:nvSpPr>
          <p:spPr>
            <a:xfrm>
              <a:off x="2581472"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7" name="tx217"/>
            <p:cNvSpPr/>
            <p:nvPr/>
          </p:nvSpPr>
          <p:spPr>
            <a:xfrm>
              <a:off x="2863605" y="368225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18" name="tx218"/>
            <p:cNvSpPr/>
            <p:nvPr/>
          </p:nvSpPr>
          <p:spPr>
            <a:xfrm>
              <a:off x="314573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342787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20" name="tx220"/>
            <p:cNvSpPr/>
            <p:nvPr/>
          </p:nvSpPr>
          <p:spPr>
            <a:xfrm>
              <a:off x="3710007"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21" name="tx221"/>
            <p:cNvSpPr/>
            <p:nvPr/>
          </p:nvSpPr>
          <p:spPr>
            <a:xfrm>
              <a:off x="3992140"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2" name="tx222"/>
            <p:cNvSpPr/>
            <p:nvPr/>
          </p:nvSpPr>
          <p:spPr>
            <a:xfrm>
              <a:off x="4274274"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3" name="tx223"/>
            <p:cNvSpPr/>
            <p:nvPr/>
          </p:nvSpPr>
          <p:spPr>
            <a:xfrm>
              <a:off x="455640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4" name="tx224"/>
            <p:cNvSpPr/>
            <p:nvPr/>
          </p:nvSpPr>
          <p:spPr>
            <a:xfrm>
              <a:off x="4838541"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5" name="tx225"/>
            <p:cNvSpPr/>
            <p:nvPr/>
          </p:nvSpPr>
          <p:spPr>
            <a:xfrm>
              <a:off x="512067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6" name="tx226"/>
            <p:cNvSpPr/>
            <p:nvPr/>
          </p:nvSpPr>
          <p:spPr>
            <a:xfrm>
              <a:off x="540280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7" name="tx227"/>
            <p:cNvSpPr/>
            <p:nvPr/>
          </p:nvSpPr>
          <p:spPr>
            <a:xfrm>
              <a:off x="568494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28" name="tx228"/>
            <p:cNvSpPr/>
            <p:nvPr/>
          </p:nvSpPr>
          <p:spPr>
            <a:xfrm>
              <a:off x="5967076"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29" name="tx229"/>
            <p:cNvSpPr/>
            <p:nvPr/>
          </p:nvSpPr>
          <p:spPr>
            <a:xfrm>
              <a:off x="624921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0" name="tx230"/>
            <p:cNvSpPr/>
            <p:nvPr/>
          </p:nvSpPr>
          <p:spPr>
            <a:xfrm>
              <a:off x="6531344"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1" name="tx231"/>
            <p:cNvSpPr/>
            <p:nvPr/>
          </p:nvSpPr>
          <p:spPr>
            <a:xfrm>
              <a:off x="681347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2" name="tx232"/>
            <p:cNvSpPr/>
            <p:nvPr/>
          </p:nvSpPr>
          <p:spPr>
            <a:xfrm>
              <a:off x="7095611"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3" name="tx233"/>
            <p:cNvSpPr/>
            <p:nvPr/>
          </p:nvSpPr>
          <p:spPr>
            <a:xfrm>
              <a:off x="737774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34" name="tx234"/>
            <p:cNvSpPr/>
            <p:nvPr/>
          </p:nvSpPr>
          <p:spPr>
            <a:xfrm>
              <a:off x="765987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35" name="tx235"/>
            <p:cNvSpPr/>
            <p:nvPr/>
          </p:nvSpPr>
          <p:spPr>
            <a:xfrm>
              <a:off x="794201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6" name="tx236"/>
            <p:cNvSpPr/>
            <p:nvPr/>
          </p:nvSpPr>
          <p:spPr>
            <a:xfrm>
              <a:off x="8224146"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7" name="tx237"/>
            <p:cNvSpPr/>
            <p:nvPr/>
          </p:nvSpPr>
          <p:spPr>
            <a:xfrm>
              <a:off x="850628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38" name="tx238"/>
            <p:cNvSpPr/>
            <p:nvPr/>
          </p:nvSpPr>
          <p:spPr>
            <a:xfrm>
              <a:off x="1452937"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9" name="tx239"/>
            <p:cNvSpPr/>
            <p:nvPr/>
          </p:nvSpPr>
          <p:spPr>
            <a:xfrm>
              <a:off x="1735070"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201720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229933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42" name="tx242"/>
            <p:cNvSpPr/>
            <p:nvPr/>
          </p:nvSpPr>
          <p:spPr>
            <a:xfrm>
              <a:off x="2581472"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43" name="tx243"/>
            <p:cNvSpPr/>
            <p:nvPr/>
          </p:nvSpPr>
          <p:spPr>
            <a:xfrm>
              <a:off x="286360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44" name="tx244"/>
            <p:cNvSpPr/>
            <p:nvPr/>
          </p:nvSpPr>
          <p:spPr>
            <a:xfrm>
              <a:off x="314573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45" name="tx245"/>
            <p:cNvSpPr/>
            <p:nvPr/>
          </p:nvSpPr>
          <p:spPr>
            <a:xfrm>
              <a:off x="342787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3710007"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399214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427427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455640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4838541"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5120675"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2" name="tx252"/>
            <p:cNvSpPr/>
            <p:nvPr/>
          </p:nvSpPr>
          <p:spPr>
            <a:xfrm>
              <a:off x="540280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568494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596707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624921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6531344"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7" name="tx257"/>
            <p:cNvSpPr/>
            <p:nvPr/>
          </p:nvSpPr>
          <p:spPr>
            <a:xfrm>
              <a:off x="6813478"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7095611"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59" name="tx259"/>
            <p:cNvSpPr/>
            <p:nvPr/>
          </p:nvSpPr>
          <p:spPr>
            <a:xfrm>
              <a:off x="737774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7659879"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794201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62" name="tx262"/>
            <p:cNvSpPr/>
            <p:nvPr/>
          </p:nvSpPr>
          <p:spPr>
            <a:xfrm>
              <a:off x="822414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63" name="tx263"/>
            <p:cNvSpPr/>
            <p:nvPr/>
          </p:nvSpPr>
          <p:spPr>
            <a:xfrm>
              <a:off x="850628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145293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1735070"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201720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229933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68" name="tx268"/>
            <p:cNvSpPr/>
            <p:nvPr/>
          </p:nvSpPr>
          <p:spPr>
            <a:xfrm>
              <a:off x="2581472"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9" name="tx269"/>
            <p:cNvSpPr/>
            <p:nvPr/>
          </p:nvSpPr>
          <p:spPr>
            <a:xfrm>
              <a:off x="2863605"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3145739"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342787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371000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399214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427427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75" name="tx275"/>
            <p:cNvSpPr/>
            <p:nvPr/>
          </p:nvSpPr>
          <p:spPr>
            <a:xfrm>
              <a:off x="455640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76" name="tx276"/>
            <p:cNvSpPr/>
            <p:nvPr/>
          </p:nvSpPr>
          <p:spPr>
            <a:xfrm>
              <a:off x="4838541"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7" name="tx277"/>
            <p:cNvSpPr/>
            <p:nvPr/>
          </p:nvSpPr>
          <p:spPr>
            <a:xfrm>
              <a:off x="512067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540280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79" name="tx279"/>
            <p:cNvSpPr/>
            <p:nvPr/>
          </p:nvSpPr>
          <p:spPr>
            <a:xfrm>
              <a:off x="568494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0" name="tx280"/>
            <p:cNvSpPr/>
            <p:nvPr/>
          </p:nvSpPr>
          <p:spPr>
            <a:xfrm>
              <a:off x="596707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81" name="tx281"/>
            <p:cNvSpPr/>
            <p:nvPr/>
          </p:nvSpPr>
          <p:spPr>
            <a:xfrm>
              <a:off x="624921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2" name="tx282"/>
            <p:cNvSpPr/>
            <p:nvPr/>
          </p:nvSpPr>
          <p:spPr>
            <a:xfrm>
              <a:off x="653134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681347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7095611"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5" name="tx285"/>
            <p:cNvSpPr/>
            <p:nvPr/>
          </p:nvSpPr>
          <p:spPr>
            <a:xfrm>
              <a:off x="737774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765987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794201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822414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89" name="tx289"/>
            <p:cNvSpPr/>
            <p:nvPr/>
          </p:nvSpPr>
          <p:spPr>
            <a:xfrm>
              <a:off x="850628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90" name="tx290"/>
            <p:cNvSpPr/>
            <p:nvPr/>
          </p:nvSpPr>
          <p:spPr>
            <a:xfrm>
              <a:off x="173507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2017204"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92" name="tx292"/>
            <p:cNvSpPr/>
            <p:nvPr/>
          </p:nvSpPr>
          <p:spPr>
            <a:xfrm>
              <a:off x="229933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3" name="tx293"/>
            <p:cNvSpPr/>
            <p:nvPr/>
          </p:nvSpPr>
          <p:spPr>
            <a:xfrm>
              <a:off x="2581472"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94" name="tx294"/>
            <p:cNvSpPr/>
            <p:nvPr/>
          </p:nvSpPr>
          <p:spPr>
            <a:xfrm>
              <a:off x="2863605"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95" name="tx295"/>
            <p:cNvSpPr/>
            <p:nvPr/>
          </p:nvSpPr>
          <p:spPr>
            <a:xfrm>
              <a:off x="314573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6" name="tx296"/>
            <p:cNvSpPr/>
            <p:nvPr/>
          </p:nvSpPr>
          <p:spPr>
            <a:xfrm>
              <a:off x="3427873"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97" name="tx297"/>
            <p:cNvSpPr/>
            <p:nvPr/>
          </p:nvSpPr>
          <p:spPr>
            <a:xfrm>
              <a:off x="3710007"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8" name="tx298"/>
            <p:cNvSpPr/>
            <p:nvPr/>
          </p:nvSpPr>
          <p:spPr>
            <a:xfrm>
              <a:off x="3992140" y="50054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4274274"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0" name="tx300"/>
            <p:cNvSpPr/>
            <p:nvPr/>
          </p:nvSpPr>
          <p:spPr>
            <a:xfrm>
              <a:off x="4556408"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1" name="tx301"/>
            <p:cNvSpPr/>
            <p:nvPr/>
          </p:nvSpPr>
          <p:spPr>
            <a:xfrm>
              <a:off x="4838541"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2" name="tx302"/>
            <p:cNvSpPr/>
            <p:nvPr/>
          </p:nvSpPr>
          <p:spPr>
            <a:xfrm>
              <a:off x="5120675"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540280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4" name="tx304"/>
            <p:cNvSpPr/>
            <p:nvPr/>
          </p:nvSpPr>
          <p:spPr>
            <a:xfrm>
              <a:off x="568494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5" name="tx305"/>
            <p:cNvSpPr/>
            <p:nvPr/>
          </p:nvSpPr>
          <p:spPr>
            <a:xfrm>
              <a:off x="5967076"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6" name="tx306"/>
            <p:cNvSpPr/>
            <p:nvPr/>
          </p:nvSpPr>
          <p:spPr>
            <a:xfrm>
              <a:off x="624921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7" name="tx307"/>
            <p:cNvSpPr/>
            <p:nvPr/>
          </p:nvSpPr>
          <p:spPr>
            <a:xfrm>
              <a:off x="6531344"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8" name="tx308"/>
            <p:cNvSpPr/>
            <p:nvPr/>
          </p:nvSpPr>
          <p:spPr>
            <a:xfrm>
              <a:off x="681347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9" name="tx309"/>
            <p:cNvSpPr/>
            <p:nvPr/>
          </p:nvSpPr>
          <p:spPr>
            <a:xfrm>
              <a:off x="7095611"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0" name="tx310"/>
            <p:cNvSpPr/>
            <p:nvPr/>
          </p:nvSpPr>
          <p:spPr>
            <a:xfrm>
              <a:off x="7377745"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7659879"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2" name="tx312"/>
            <p:cNvSpPr/>
            <p:nvPr/>
          </p:nvSpPr>
          <p:spPr>
            <a:xfrm>
              <a:off x="794201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8224146"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4" name="tx314"/>
            <p:cNvSpPr/>
            <p:nvPr/>
          </p:nvSpPr>
          <p:spPr>
            <a:xfrm>
              <a:off x="850628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1452937"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173507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201720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229933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9" name="tx319"/>
            <p:cNvSpPr/>
            <p:nvPr/>
          </p:nvSpPr>
          <p:spPr>
            <a:xfrm>
              <a:off x="2581472"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286360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3145739"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3427873"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3710007"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399214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4274274"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4556408"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4838541"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512067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29" name="tx329"/>
            <p:cNvSpPr/>
            <p:nvPr/>
          </p:nvSpPr>
          <p:spPr>
            <a:xfrm>
              <a:off x="540280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568494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5967076"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624921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653134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4" name="tx334"/>
            <p:cNvSpPr/>
            <p:nvPr/>
          </p:nvSpPr>
          <p:spPr>
            <a:xfrm>
              <a:off x="681347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5" name="tx335"/>
            <p:cNvSpPr/>
            <p:nvPr/>
          </p:nvSpPr>
          <p:spPr>
            <a:xfrm>
              <a:off x="7095611" y="41236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6" name="tx336"/>
            <p:cNvSpPr/>
            <p:nvPr/>
          </p:nvSpPr>
          <p:spPr>
            <a:xfrm>
              <a:off x="737774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765987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8" name="tx338"/>
            <p:cNvSpPr/>
            <p:nvPr/>
          </p:nvSpPr>
          <p:spPr>
            <a:xfrm>
              <a:off x="794201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8224146"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0" name="tx340"/>
            <p:cNvSpPr/>
            <p:nvPr/>
          </p:nvSpPr>
          <p:spPr>
            <a:xfrm>
              <a:off x="8506280"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145293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173507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3" name="tx343"/>
            <p:cNvSpPr/>
            <p:nvPr/>
          </p:nvSpPr>
          <p:spPr>
            <a:xfrm>
              <a:off x="201720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229933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2581472"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286360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314573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48" name="tx348"/>
            <p:cNvSpPr/>
            <p:nvPr/>
          </p:nvSpPr>
          <p:spPr>
            <a:xfrm>
              <a:off x="342787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9" name="tx349"/>
            <p:cNvSpPr/>
            <p:nvPr/>
          </p:nvSpPr>
          <p:spPr>
            <a:xfrm>
              <a:off x="371000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399214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427427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55640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483854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512067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540280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568494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596707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624921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653134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681347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709561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2" name="tx362"/>
            <p:cNvSpPr/>
            <p:nvPr/>
          </p:nvSpPr>
          <p:spPr>
            <a:xfrm>
              <a:off x="737774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765987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794201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822414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66" name="tx366"/>
            <p:cNvSpPr/>
            <p:nvPr/>
          </p:nvSpPr>
          <p:spPr>
            <a:xfrm>
              <a:off x="8506280"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7" name="tx367"/>
            <p:cNvSpPr/>
            <p:nvPr/>
          </p:nvSpPr>
          <p:spPr>
            <a:xfrm>
              <a:off x="1452937"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173507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69" name="tx369"/>
            <p:cNvSpPr/>
            <p:nvPr/>
          </p:nvSpPr>
          <p:spPr>
            <a:xfrm>
              <a:off x="201720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229933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1" name="tx371"/>
            <p:cNvSpPr/>
            <p:nvPr/>
          </p:nvSpPr>
          <p:spPr>
            <a:xfrm>
              <a:off x="2581472"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2" name="tx372"/>
            <p:cNvSpPr/>
            <p:nvPr/>
          </p:nvSpPr>
          <p:spPr>
            <a:xfrm>
              <a:off x="286360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3" name="tx373"/>
            <p:cNvSpPr/>
            <p:nvPr/>
          </p:nvSpPr>
          <p:spPr>
            <a:xfrm>
              <a:off x="314573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4" name="tx374"/>
            <p:cNvSpPr/>
            <p:nvPr/>
          </p:nvSpPr>
          <p:spPr>
            <a:xfrm>
              <a:off x="342787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5" name="tx375"/>
            <p:cNvSpPr/>
            <p:nvPr/>
          </p:nvSpPr>
          <p:spPr>
            <a:xfrm>
              <a:off x="3710007"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3992140"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77" name="tx377"/>
            <p:cNvSpPr/>
            <p:nvPr/>
          </p:nvSpPr>
          <p:spPr>
            <a:xfrm>
              <a:off x="427427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8" name="tx378"/>
            <p:cNvSpPr/>
            <p:nvPr/>
          </p:nvSpPr>
          <p:spPr>
            <a:xfrm>
              <a:off x="455640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483854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512067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5402809"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82" name="tx382"/>
            <p:cNvSpPr/>
            <p:nvPr/>
          </p:nvSpPr>
          <p:spPr>
            <a:xfrm>
              <a:off x="568494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3" name="tx383"/>
            <p:cNvSpPr/>
            <p:nvPr/>
          </p:nvSpPr>
          <p:spPr>
            <a:xfrm>
              <a:off x="5967076"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624921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5" name="tx385"/>
            <p:cNvSpPr/>
            <p:nvPr/>
          </p:nvSpPr>
          <p:spPr>
            <a:xfrm>
              <a:off x="653134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681347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709561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737774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765987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794201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8224146"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850628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342787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4" name="tx394"/>
            <p:cNvSpPr/>
            <p:nvPr/>
          </p:nvSpPr>
          <p:spPr>
            <a:xfrm>
              <a:off x="3710007"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5" name="tx395"/>
            <p:cNvSpPr/>
            <p:nvPr/>
          </p:nvSpPr>
          <p:spPr>
            <a:xfrm>
              <a:off x="399214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6" name="tx396"/>
            <p:cNvSpPr/>
            <p:nvPr/>
          </p:nvSpPr>
          <p:spPr>
            <a:xfrm>
              <a:off x="427427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7" name="tx397"/>
            <p:cNvSpPr/>
            <p:nvPr/>
          </p:nvSpPr>
          <p:spPr>
            <a:xfrm>
              <a:off x="455640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8" name="tx398"/>
            <p:cNvSpPr/>
            <p:nvPr/>
          </p:nvSpPr>
          <p:spPr>
            <a:xfrm>
              <a:off x="4838541"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9" name="tx399"/>
            <p:cNvSpPr/>
            <p:nvPr/>
          </p:nvSpPr>
          <p:spPr>
            <a:xfrm>
              <a:off x="512067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0" name="tx400"/>
            <p:cNvSpPr/>
            <p:nvPr/>
          </p:nvSpPr>
          <p:spPr>
            <a:xfrm>
              <a:off x="5402809" y="54451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568494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2" name="tx402"/>
            <p:cNvSpPr/>
            <p:nvPr/>
          </p:nvSpPr>
          <p:spPr>
            <a:xfrm>
              <a:off x="5967076"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624921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4" name="tx404"/>
            <p:cNvSpPr/>
            <p:nvPr/>
          </p:nvSpPr>
          <p:spPr>
            <a:xfrm>
              <a:off x="653134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6813478"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7095611"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7" name="tx407"/>
            <p:cNvSpPr/>
            <p:nvPr/>
          </p:nvSpPr>
          <p:spPr>
            <a:xfrm>
              <a:off x="737774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8" name="tx408"/>
            <p:cNvSpPr/>
            <p:nvPr/>
          </p:nvSpPr>
          <p:spPr>
            <a:xfrm>
              <a:off x="765987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794201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0" name="tx410"/>
            <p:cNvSpPr/>
            <p:nvPr/>
          </p:nvSpPr>
          <p:spPr>
            <a:xfrm>
              <a:off x="8224146"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8506280"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1452937"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13" name="tx413"/>
            <p:cNvSpPr/>
            <p:nvPr/>
          </p:nvSpPr>
          <p:spPr>
            <a:xfrm>
              <a:off x="1452937"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14" name="tx414"/>
            <p:cNvSpPr/>
            <p:nvPr/>
          </p:nvSpPr>
          <p:spPr>
            <a:xfrm>
              <a:off x="173507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15" name="tx415"/>
            <p:cNvSpPr/>
            <p:nvPr/>
          </p:nvSpPr>
          <p:spPr>
            <a:xfrm>
              <a:off x="2017204"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16" name="tx416"/>
            <p:cNvSpPr/>
            <p:nvPr/>
          </p:nvSpPr>
          <p:spPr>
            <a:xfrm>
              <a:off x="229933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17" name="tx417"/>
            <p:cNvSpPr/>
            <p:nvPr/>
          </p:nvSpPr>
          <p:spPr>
            <a:xfrm>
              <a:off x="2581472"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418" name="tx418"/>
            <p:cNvSpPr/>
            <p:nvPr/>
          </p:nvSpPr>
          <p:spPr>
            <a:xfrm>
              <a:off x="2863605" y="544661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19" name="tx419"/>
            <p:cNvSpPr/>
            <p:nvPr/>
          </p:nvSpPr>
          <p:spPr>
            <a:xfrm>
              <a:off x="314573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20" name="rc42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1" name="rc42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2" name="rc42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3" name="rc42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4" name="rc42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5" name="rc42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6" name="rc42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7" name="rc42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8" name="rc42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29" name="rc42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0" name="rc43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1" name="rc43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2" name="rc43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3" name="rc43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4" name="rc43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5" name="rc43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6" name="rc43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7" name="rc43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8" name="rc43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39" name="rc43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0" name="rc44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1" name="rc44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2" name="rc44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3" name="rc44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4" name="rc44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5" name="rc44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6" name="rc44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7" name="rc44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8" name="rc44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49" name="rc44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0" name="rc45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1" name="rc45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2" name="rc45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3" name="rc45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4" name="rc45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5" name="rc45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6" name="rc45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7" name="rc45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8" name="rc45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59" name="rc45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0" name="rc46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1" name="rc46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2" name="rc46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3" name="rc46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4" name="rc46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5" name="rc46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6" name="rc46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7" name="rc46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8" name="rc46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69" name="rc46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0" name="rc47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1" name="rc47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2" name="rc47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372159" y="3499347"/>
              <a:ext cx="7335477" cy="441407"/>
            </a:xfrm>
            <a:prstGeom prst="rect">
              <a:avLst/>
            </a:prstGeom>
            <a:ln w="27101" cap="flat">
              <a:solidFill>
                <a:srgbClr val="000000">
                  <a:alpha val="100000"/>
                </a:srgbClr>
              </a:solidFill>
              <a:prstDash val="solid"/>
              <a:miter/>
            </a:ln>
          </p:spPr>
          <p:txBody>
            <a:bodyPr/>
            <a:lstStyle/>
            <a:p>
              <a:endParaRPr/>
            </a:p>
          </p:txBody>
        </p:sp>
        <p:sp>
          <p:nvSpPr>
            <p:cNvPr id="628" name="tx628"/>
            <p:cNvSpPr/>
            <p:nvPr/>
          </p:nvSpPr>
          <p:spPr>
            <a:xfrm rot="-2700000">
              <a:off x="143161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29" name="tx629"/>
            <p:cNvSpPr/>
            <p:nvPr/>
          </p:nvSpPr>
          <p:spPr>
            <a:xfrm rot="-2700000">
              <a:off x="171374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630" name="tx630"/>
            <p:cNvSpPr/>
            <p:nvPr/>
          </p:nvSpPr>
          <p:spPr>
            <a:xfrm rot="-2700000">
              <a:off x="199587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631" name="tx631"/>
            <p:cNvSpPr/>
            <p:nvPr/>
          </p:nvSpPr>
          <p:spPr>
            <a:xfrm rot="-2700000">
              <a:off x="2277988"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632" name="tx632"/>
            <p:cNvSpPr/>
            <p:nvPr/>
          </p:nvSpPr>
          <p:spPr>
            <a:xfrm rot="-2700000">
              <a:off x="256014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633" name="tx633"/>
            <p:cNvSpPr/>
            <p:nvPr/>
          </p:nvSpPr>
          <p:spPr>
            <a:xfrm rot="-2700000">
              <a:off x="2842280"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34" name="tx634"/>
            <p:cNvSpPr/>
            <p:nvPr/>
          </p:nvSpPr>
          <p:spPr>
            <a:xfrm rot="-2700000">
              <a:off x="312441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635" name="tx635"/>
            <p:cNvSpPr/>
            <p:nvPr/>
          </p:nvSpPr>
          <p:spPr>
            <a:xfrm rot="-2700000">
              <a:off x="340654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636" name="tx636"/>
            <p:cNvSpPr/>
            <p:nvPr/>
          </p:nvSpPr>
          <p:spPr>
            <a:xfrm rot="-2700000">
              <a:off x="368868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637" name="tx637"/>
            <p:cNvSpPr/>
            <p:nvPr/>
          </p:nvSpPr>
          <p:spPr>
            <a:xfrm rot="-2700000">
              <a:off x="397081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638" name="tx638"/>
            <p:cNvSpPr/>
            <p:nvPr/>
          </p:nvSpPr>
          <p:spPr>
            <a:xfrm rot="-2700000">
              <a:off x="425294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9" name="tx639"/>
            <p:cNvSpPr/>
            <p:nvPr/>
          </p:nvSpPr>
          <p:spPr>
            <a:xfrm rot="-2700000">
              <a:off x="453508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640" name="tx640"/>
            <p:cNvSpPr/>
            <p:nvPr/>
          </p:nvSpPr>
          <p:spPr>
            <a:xfrm rot="-2700000">
              <a:off x="481721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641" name="tx641"/>
            <p:cNvSpPr/>
            <p:nvPr/>
          </p:nvSpPr>
          <p:spPr>
            <a:xfrm rot="-2700000">
              <a:off x="5099325"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642" name="tx642"/>
            <p:cNvSpPr/>
            <p:nvPr/>
          </p:nvSpPr>
          <p:spPr>
            <a:xfrm rot="-2700000">
              <a:off x="538148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643" name="tx643"/>
            <p:cNvSpPr/>
            <p:nvPr/>
          </p:nvSpPr>
          <p:spPr>
            <a:xfrm rot="-2700000">
              <a:off x="566361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4" name="tx644"/>
            <p:cNvSpPr/>
            <p:nvPr/>
          </p:nvSpPr>
          <p:spPr>
            <a:xfrm rot="-2700000">
              <a:off x="594575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645" name="tx645"/>
            <p:cNvSpPr/>
            <p:nvPr/>
          </p:nvSpPr>
          <p:spPr>
            <a:xfrm rot="-2700000">
              <a:off x="622788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646" name="tx646"/>
            <p:cNvSpPr/>
            <p:nvPr/>
          </p:nvSpPr>
          <p:spPr>
            <a:xfrm rot="-2700000">
              <a:off x="651001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647" name="tx647"/>
            <p:cNvSpPr/>
            <p:nvPr/>
          </p:nvSpPr>
          <p:spPr>
            <a:xfrm rot="-2700000">
              <a:off x="679215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8" name="tx648"/>
            <p:cNvSpPr/>
            <p:nvPr/>
          </p:nvSpPr>
          <p:spPr>
            <a:xfrm rot="-2700000">
              <a:off x="707428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9" name="tx649"/>
            <p:cNvSpPr/>
            <p:nvPr/>
          </p:nvSpPr>
          <p:spPr>
            <a:xfrm rot="-2700000">
              <a:off x="7356419"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0" name="tx650"/>
            <p:cNvSpPr/>
            <p:nvPr/>
          </p:nvSpPr>
          <p:spPr>
            <a:xfrm rot="-2700000">
              <a:off x="763855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51" name="tx651"/>
            <p:cNvSpPr/>
            <p:nvPr/>
          </p:nvSpPr>
          <p:spPr>
            <a:xfrm rot="-2700000">
              <a:off x="7920663"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52" name="tx652"/>
            <p:cNvSpPr/>
            <p:nvPr/>
          </p:nvSpPr>
          <p:spPr>
            <a:xfrm rot="-2700000">
              <a:off x="820282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53" name="tx653"/>
            <p:cNvSpPr/>
            <p:nvPr/>
          </p:nvSpPr>
          <p:spPr>
            <a:xfrm rot="-2700000">
              <a:off x="848495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54" name="tx654"/>
            <p:cNvSpPr/>
            <p:nvPr/>
          </p:nvSpPr>
          <p:spPr>
            <a:xfrm>
              <a:off x="515947" y="541757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WCAR</a:t>
              </a:r>
            </a:p>
          </p:txBody>
        </p:sp>
        <p:sp>
          <p:nvSpPr>
            <p:cNvPr id="655" name="tx655"/>
            <p:cNvSpPr/>
            <p:nvPr/>
          </p:nvSpPr>
          <p:spPr>
            <a:xfrm>
              <a:off x="562332" y="497616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ESAR</a:t>
              </a:r>
            </a:p>
          </p:txBody>
        </p:sp>
        <p:sp>
          <p:nvSpPr>
            <p:cNvPr id="656" name="tx656"/>
            <p:cNvSpPr/>
            <p:nvPr/>
          </p:nvSpPr>
          <p:spPr>
            <a:xfrm>
              <a:off x="539140" y="4538167"/>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MENA</a:t>
              </a:r>
            </a:p>
          </p:txBody>
        </p:sp>
        <p:sp>
          <p:nvSpPr>
            <p:cNvPr id="657" name="tx657"/>
            <p:cNvSpPr/>
            <p:nvPr/>
          </p:nvSpPr>
          <p:spPr>
            <a:xfrm>
              <a:off x="570108" y="409334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LACR</a:t>
              </a:r>
            </a:p>
          </p:txBody>
        </p:sp>
        <p:sp>
          <p:nvSpPr>
            <p:cNvPr id="658" name="tx658"/>
            <p:cNvSpPr/>
            <p:nvPr/>
          </p:nvSpPr>
          <p:spPr>
            <a:xfrm>
              <a:off x="508103" y="3651941"/>
              <a:ext cx="4346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Global</a:t>
              </a:r>
            </a:p>
          </p:txBody>
        </p:sp>
        <p:sp>
          <p:nvSpPr>
            <p:cNvPr id="659" name="tx659"/>
            <p:cNvSpPr/>
            <p:nvPr/>
          </p:nvSpPr>
          <p:spPr>
            <a:xfrm>
              <a:off x="554624" y="3210533"/>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ECAR</a:t>
              </a:r>
            </a:p>
          </p:txBody>
        </p:sp>
        <p:sp>
          <p:nvSpPr>
            <p:cNvPr id="660" name="tx660"/>
            <p:cNvSpPr/>
            <p:nvPr/>
          </p:nvSpPr>
          <p:spPr>
            <a:xfrm>
              <a:off x="562332" y="277253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EAPR</a:t>
              </a:r>
            </a:p>
          </p:txBody>
        </p:sp>
        <p:sp>
          <p:nvSpPr>
            <p:cNvPr id="661" name="tx661"/>
            <p:cNvSpPr/>
            <p:nvPr/>
          </p:nvSpPr>
          <p:spPr>
            <a:xfrm>
              <a:off x="546848" y="2327649"/>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ROSA</a:t>
              </a:r>
            </a:p>
          </p:txBody>
        </p:sp>
        <p:sp>
          <p:nvSpPr>
            <p:cNvPr id="662" name="tx662"/>
            <p:cNvSpPr/>
            <p:nvPr/>
          </p:nvSpPr>
          <p:spPr>
            <a:xfrm>
              <a:off x="3129195" y="6074472"/>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90601" y="5959295"/>
              <a:ext cx="2160000" cy="219455"/>
            </a:xfrm>
            <a:prstGeom prst="rect">
              <a:avLst/>
            </a:prstGeom>
          </p:spPr>
        </p:pic>
        <p:sp>
          <p:nvSpPr>
            <p:cNvPr id="664" name="pl664"/>
            <p:cNvSpPr/>
            <p:nvPr/>
          </p:nvSpPr>
          <p:spPr>
            <a:xfrm>
              <a:off x="47942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5" name="pl665"/>
            <p:cNvSpPr/>
            <p:nvPr/>
          </p:nvSpPr>
          <p:spPr>
            <a:xfrm>
              <a:off x="608588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6" name="pl666"/>
            <p:cNvSpPr/>
            <p:nvPr/>
          </p:nvSpPr>
          <p:spPr>
            <a:xfrm>
              <a:off x="630116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7" name="pl667"/>
            <p:cNvSpPr/>
            <p:nvPr/>
          </p:nvSpPr>
          <p:spPr>
            <a:xfrm>
              <a:off x="651644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8" name="pl668"/>
            <p:cNvSpPr/>
            <p:nvPr/>
          </p:nvSpPr>
          <p:spPr>
            <a:xfrm>
              <a:off x="673172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9" name="pl669"/>
            <p:cNvSpPr/>
            <p:nvPr/>
          </p:nvSpPr>
          <p:spPr>
            <a:xfrm>
              <a:off x="69470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70" name="pl670"/>
            <p:cNvSpPr/>
            <p:nvPr/>
          </p:nvSpPr>
          <p:spPr>
            <a:xfrm>
              <a:off x="47942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1" name="pl671"/>
            <p:cNvSpPr/>
            <p:nvPr/>
          </p:nvSpPr>
          <p:spPr>
            <a:xfrm>
              <a:off x="608588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2" name="pl672"/>
            <p:cNvSpPr/>
            <p:nvPr/>
          </p:nvSpPr>
          <p:spPr>
            <a:xfrm>
              <a:off x="630116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3" name="pl673"/>
            <p:cNvSpPr/>
            <p:nvPr/>
          </p:nvSpPr>
          <p:spPr>
            <a:xfrm>
              <a:off x="651644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4" name="pl674"/>
            <p:cNvSpPr/>
            <p:nvPr/>
          </p:nvSpPr>
          <p:spPr>
            <a:xfrm>
              <a:off x="673172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5" name="pl675"/>
            <p:cNvSpPr/>
            <p:nvPr/>
          </p:nvSpPr>
          <p:spPr>
            <a:xfrm>
              <a:off x="69470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6" name="tx676"/>
            <p:cNvSpPr/>
            <p:nvPr/>
          </p:nvSpPr>
          <p:spPr>
            <a:xfrm>
              <a:off x="4763123" y="624664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77" name="tx677"/>
            <p:cNvSpPr/>
            <p:nvPr/>
          </p:nvSpPr>
          <p:spPr>
            <a:xfrm>
              <a:off x="602372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78" name="tx678"/>
            <p:cNvSpPr/>
            <p:nvPr/>
          </p:nvSpPr>
          <p:spPr>
            <a:xfrm>
              <a:off x="623900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79" name="tx679"/>
            <p:cNvSpPr/>
            <p:nvPr/>
          </p:nvSpPr>
          <p:spPr>
            <a:xfrm>
              <a:off x="645428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80" name="tx680"/>
            <p:cNvSpPr/>
            <p:nvPr/>
          </p:nvSpPr>
          <p:spPr>
            <a:xfrm>
              <a:off x="666956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81" name="tx681"/>
            <p:cNvSpPr/>
            <p:nvPr/>
          </p:nvSpPr>
          <p:spPr>
            <a:xfrm>
              <a:off x="6853767" y="624664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82" name="tx682"/>
            <p:cNvSpPr/>
            <p:nvPr/>
          </p:nvSpPr>
          <p:spPr>
            <a:xfrm>
              <a:off x="1005386" y="1332266"/>
              <a:ext cx="2842349"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region, 2000-2025</a:t>
              </a:r>
            </a:p>
          </p:txBody>
        </p:sp>
        <p:sp>
          <p:nvSpPr>
            <p:cNvPr id="683" name="tx683"/>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620001" y="6587891"/>
              <a:ext cx="345440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descending DTP3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2023-2025, ROSA maintained DTP3 coverage ≥90%. WCAR had the lowest coverage in 2025, but with an increase since 2023.</a:t>
            </a:r>
          </a:p>
        </p:txBody>
      </p:sp>
      <p:grpSp>
        <p:nvGrpSpPr>
          <p:cNvPr id="687" name="Group 686"/>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8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760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264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768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6272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7766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2806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85089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50128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516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80207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524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10286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532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28062"/>
              <a:ext cx="3434519" cy="489447"/>
            </a:xfrm>
            <a:custGeom>
              <a:avLst/>
              <a:gdLst/>
              <a:ahLst/>
              <a:cxnLst/>
              <a:rect l="0" t="0" r="0" b="0"/>
              <a:pathLst>
                <a:path w="3434519" h="489447">
                  <a:moveTo>
                    <a:pt x="0" y="419526"/>
                  </a:moveTo>
                  <a:lnTo>
                    <a:pt x="137380" y="419526"/>
                  </a:lnTo>
                  <a:lnTo>
                    <a:pt x="274761" y="489447"/>
                  </a:lnTo>
                  <a:lnTo>
                    <a:pt x="412142" y="384565"/>
                  </a:lnTo>
                  <a:lnTo>
                    <a:pt x="549523" y="349605"/>
                  </a:lnTo>
                  <a:lnTo>
                    <a:pt x="686903" y="349605"/>
                  </a:lnTo>
                  <a:lnTo>
                    <a:pt x="824284" y="244723"/>
                  </a:lnTo>
                  <a:lnTo>
                    <a:pt x="961665" y="209763"/>
                  </a:lnTo>
                  <a:lnTo>
                    <a:pt x="1099046" y="104881"/>
                  </a:lnTo>
                  <a:lnTo>
                    <a:pt x="1236427" y="34960"/>
                  </a:lnTo>
                  <a:lnTo>
                    <a:pt x="1373807" y="34960"/>
                  </a:lnTo>
                  <a:lnTo>
                    <a:pt x="1511188" y="34960"/>
                  </a:lnTo>
                  <a:lnTo>
                    <a:pt x="1648569" y="0"/>
                  </a:lnTo>
                  <a:lnTo>
                    <a:pt x="1785950" y="69921"/>
                  </a:lnTo>
                  <a:lnTo>
                    <a:pt x="1923331" y="0"/>
                  </a:lnTo>
                  <a:lnTo>
                    <a:pt x="2060711" y="34960"/>
                  </a:lnTo>
                  <a:lnTo>
                    <a:pt x="2198092" y="34960"/>
                  </a:lnTo>
                  <a:lnTo>
                    <a:pt x="2335473" y="34960"/>
                  </a:lnTo>
                  <a:lnTo>
                    <a:pt x="2472854" y="69921"/>
                  </a:lnTo>
                  <a:lnTo>
                    <a:pt x="2610235" y="69921"/>
                  </a:lnTo>
                  <a:lnTo>
                    <a:pt x="2747615" y="139842"/>
                  </a:lnTo>
                  <a:lnTo>
                    <a:pt x="2884996" y="384565"/>
                  </a:lnTo>
                  <a:lnTo>
                    <a:pt x="3022377" y="69921"/>
                  </a:lnTo>
                  <a:lnTo>
                    <a:pt x="3159758" y="244723"/>
                  </a:lnTo>
                  <a:lnTo>
                    <a:pt x="3297139" y="244723"/>
                  </a:lnTo>
                  <a:lnTo>
                    <a:pt x="3434519" y="209763"/>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1082810" y="1928062"/>
              <a:ext cx="3434519" cy="384565"/>
            </a:xfrm>
            <a:custGeom>
              <a:avLst/>
              <a:gdLst/>
              <a:ahLst/>
              <a:cxnLst/>
              <a:rect l="0" t="0" r="0" b="0"/>
              <a:pathLst>
                <a:path w="3434519" h="384565">
                  <a:moveTo>
                    <a:pt x="0" y="139842"/>
                  </a:moveTo>
                  <a:lnTo>
                    <a:pt x="137380" y="69921"/>
                  </a:lnTo>
                  <a:lnTo>
                    <a:pt x="274761" y="209763"/>
                  </a:lnTo>
                  <a:lnTo>
                    <a:pt x="412142" y="384565"/>
                  </a:lnTo>
                  <a:lnTo>
                    <a:pt x="549523" y="139842"/>
                  </a:lnTo>
                  <a:lnTo>
                    <a:pt x="686903" y="69921"/>
                  </a:lnTo>
                  <a:lnTo>
                    <a:pt x="824284" y="69921"/>
                  </a:lnTo>
                  <a:lnTo>
                    <a:pt x="961665" y="0"/>
                  </a:lnTo>
                  <a:lnTo>
                    <a:pt x="1099046" y="0"/>
                  </a:lnTo>
                  <a:lnTo>
                    <a:pt x="1236427" y="104881"/>
                  </a:lnTo>
                  <a:lnTo>
                    <a:pt x="1373807" y="139842"/>
                  </a:lnTo>
                  <a:lnTo>
                    <a:pt x="1511188" y="174802"/>
                  </a:lnTo>
                  <a:lnTo>
                    <a:pt x="1648569" y="69921"/>
                  </a:lnTo>
                  <a:lnTo>
                    <a:pt x="1785950" y="34960"/>
                  </a:lnTo>
                  <a:lnTo>
                    <a:pt x="1923331" y="279684"/>
                  </a:lnTo>
                  <a:lnTo>
                    <a:pt x="2060711" y="244723"/>
                  </a:lnTo>
                  <a:lnTo>
                    <a:pt x="2198092" y="314644"/>
                  </a:lnTo>
                  <a:lnTo>
                    <a:pt x="2335473" y="209763"/>
                  </a:lnTo>
                  <a:lnTo>
                    <a:pt x="2472854" y="139842"/>
                  </a:lnTo>
                  <a:lnTo>
                    <a:pt x="2610235" y="104881"/>
                  </a:lnTo>
                  <a:lnTo>
                    <a:pt x="2747615" y="244723"/>
                  </a:lnTo>
                  <a:lnTo>
                    <a:pt x="2884996" y="244723"/>
                  </a:lnTo>
                  <a:lnTo>
                    <a:pt x="3022377" y="209763"/>
                  </a:lnTo>
                  <a:lnTo>
                    <a:pt x="3159758" y="209763"/>
                  </a:lnTo>
                  <a:lnTo>
                    <a:pt x="3297139" y="314644"/>
                  </a:lnTo>
                  <a:lnTo>
                    <a:pt x="3434519" y="279684"/>
                  </a:lnTo>
                </a:path>
              </a:pathLst>
            </a:custGeom>
            <a:ln w="27101" cap="flat">
              <a:solidFill>
                <a:srgbClr val="1CABE2">
                  <a:alpha val="100000"/>
                </a:srgbClr>
              </a:solidFill>
              <a:prstDash val="solid"/>
              <a:round/>
            </a:ln>
          </p:spPr>
          <p:txBody>
            <a:bodyPr/>
            <a:lstStyle/>
            <a:p>
              <a:endParaRPr/>
            </a:p>
          </p:txBody>
        </p:sp>
        <p:sp>
          <p:nvSpPr>
            <p:cNvPr id="26" name="pl26"/>
            <p:cNvSpPr/>
            <p:nvPr/>
          </p:nvSpPr>
          <p:spPr>
            <a:xfrm>
              <a:off x="1082810" y="2417509"/>
              <a:ext cx="3434519" cy="769131"/>
            </a:xfrm>
            <a:custGeom>
              <a:avLst/>
              <a:gdLst/>
              <a:ahLst/>
              <a:cxnLst/>
              <a:rect l="0" t="0" r="0" b="0"/>
              <a:pathLst>
                <a:path w="3434519" h="769131">
                  <a:moveTo>
                    <a:pt x="0" y="769131"/>
                  </a:moveTo>
                  <a:lnTo>
                    <a:pt x="137380" y="664249"/>
                  </a:lnTo>
                  <a:lnTo>
                    <a:pt x="274761" y="629289"/>
                  </a:lnTo>
                  <a:lnTo>
                    <a:pt x="412142" y="559368"/>
                  </a:lnTo>
                  <a:lnTo>
                    <a:pt x="549523" y="524407"/>
                  </a:lnTo>
                  <a:lnTo>
                    <a:pt x="686903" y="454486"/>
                  </a:lnTo>
                  <a:lnTo>
                    <a:pt x="824284" y="384565"/>
                  </a:lnTo>
                  <a:lnTo>
                    <a:pt x="961665" y="349605"/>
                  </a:lnTo>
                  <a:lnTo>
                    <a:pt x="1099046" y="314644"/>
                  </a:lnTo>
                  <a:lnTo>
                    <a:pt x="1236427" y="244723"/>
                  </a:lnTo>
                  <a:lnTo>
                    <a:pt x="1373807" y="174802"/>
                  </a:lnTo>
                  <a:lnTo>
                    <a:pt x="1511188" y="139842"/>
                  </a:lnTo>
                  <a:lnTo>
                    <a:pt x="1648569" y="174802"/>
                  </a:lnTo>
                  <a:lnTo>
                    <a:pt x="1785950" y="174802"/>
                  </a:lnTo>
                  <a:lnTo>
                    <a:pt x="1923331" y="104881"/>
                  </a:lnTo>
                  <a:lnTo>
                    <a:pt x="2060711" y="104881"/>
                  </a:lnTo>
                  <a:lnTo>
                    <a:pt x="2198092" y="104881"/>
                  </a:lnTo>
                  <a:lnTo>
                    <a:pt x="2335473" y="104881"/>
                  </a:lnTo>
                  <a:lnTo>
                    <a:pt x="2472854" y="34960"/>
                  </a:lnTo>
                  <a:lnTo>
                    <a:pt x="2610235" y="0"/>
                  </a:lnTo>
                  <a:lnTo>
                    <a:pt x="2747615" y="69921"/>
                  </a:lnTo>
                  <a:lnTo>
                    <a:pt x="2884996" y="139842"/>
                  </a:lnTo>
                  <a:lnTo>
                    <a:pt x="3022377" y="139842"/>
                  </a:lnTo>
                  <a:lnTo>
                    <a:pt x="3159758" y="69921"/>
                  </a:lnTo>
                  <a:lnTo>
                    <a:pt x="3297139" y="69921"/>
                  </a:lnTo>
                  <a:lnTo>
                    <a:pt x="3434519" y="34960"/>
                  </a:lnTo>
                </a:path>
              </a:pathLst>
            </a:custGeom>
            <a:ln w="27101" cap="flat">
              <a:solidFill>
                <a:srgbClr val="00833D">
                  <a:alpha val="100000"/>
                </a:srgbClr>
              </a:solidFill>
              <a:prstDash val="solid"/>
              <a:round/>
            </a:ln>
          </p:spPr>
          <p:txBody>
            <a:bodyPr/>
            <a:lstStyle/>
            <a:p>
              <a:endParaRPr/>
            </a:p>
          </p:txBody>
        </p:sp>
        <p:sp>
          <p:nvSpPr>
            <p:cNvPr id="27" name="pl27"/>
            <p:cNvSpPr/>
            <p:nvPr/>
          </p:nvSpPr>
          <p:spPr>
            <a:xfrm>
              <a:off x="1082810" y="1963023"/>
              <a:ext cx="3434519" cy="629289"/>
            </a:xfrm>
            <a:custGeom>
              <a:avLst/>
              <a:gdLst/>
              <a:ahLst/>
              <a:cxnLst/>
              <a:rect l="0" t="0" r="0" b="0"/>
              <a:pathLst>
                <a:path w="3434519" h="629289">
                  <a:moveTo>
                    <a:pt x="0" y="104881"/>
                  </a:moveTo>
                  <a:lnTo>
                    <a:pt x="137380" y="139842"/>
                  </a:lnTo>
                  <a:lnTo>
                    <a:pt x="274761" y="104881"/>
                  </a:lnTo>
                  <a:lnTo>
                    <a:pt x="412142" y="69921"/>
                  </a:lnTo>
                  <a:lnTo>
                    <a:pt x="549523" y="34960"/>
                  </a:lnTo>
                  <a:lnTo>
                    <a:pt x="686903" y="0"/>
                  </a:lnTo>
                  <a:lnTo>
                    <a:pt x="824284" y="34960"/>
                  </a:lnTo>
                  <a:lnTo>
                    <a:pt x="961665" y="34960"/>
                  </a:lnTo>
                  <a:lnTo>
                    <a:pt x="1099046" y="69921"/>
                  </a:lnTo>
                  <a:lnTo>
                    <a:pt x="1236427" y="0"/>
                  </a:lnTo>
                  <a:lnTo>
                    <a:pt x="1373807" y="34960"/>
                  </a:lnTo>
                  <a:lnTo>
                    <a:pt x="1511188" y="34960"/>
                  </a:lnTo>
                  <a:lnTo>
                    <a:pt x="1648569" y="34960"/>
                  </a:lnTo>
                  <a:lnTo>
                    <a:pt x="1785950" y="139842"/>
                  </a:lnTo>
                  <a:lnTo>
                    <a:pt x="1923331" y="174802"/>
                  </a:lnTo>
                  <a:lnTo>
                    <a:pt x="2060711" y="139842"/>
                  </a:lnTo>
                  <a:lnTo>
                    <a:pt x="2198092" y="174802"/>
                  </a:lnTo>
                  <a:lnTo>
                    <a:pt x="2335473" y="314644"/>
                  </a:lnTo>
                  <a:lnTo>
                    <a:pt x="2472854" y="279684"/>
                  </a:lnTo>
                  <a:lnTo>
                    <a:pt x="2610235" y="489447"/>
                  </a:lnTo>
                  <a:lnTo>
                    <a:pt x="2747615" y="594328"/>
                  </a:lnTo>
                  <a:lnTo>
                    <a:pt x="2884996" y="629289"/>
                  </a:lnTo>
                  <a:lnTo>
                    <a:pt x="3022377" y="524407"/>
                  </a:lnTo>
                  <a:lnTo>
                    <a:pt x="3159758" y="419526"/>
                  </a:lnTo>
                  <a:lnTo>
                    <a:pt x="3297139" y="384565"/>
                  </a:lnTo>
                  <a:lnTo>
                    <a:pt x="3434519" y="384565"/>
                  </a:lnTo>
                </a:path>
              </a:pathLst>
            </a:custGeom>
            <a:ln w="27101" cap="flat">
              <a:solidFill>
                <a:srgbClr val="80BD41">
                  <a:alpha val="100000"/>
                </a:srgbClr>
              </a:solidFill>
              <a:prstDash val="solid"/>
              <a:round/>
            </a:ln>
          </p:spPr>
          <p:txBody>
            <a:bodyPr/>
            <a:lstStyle/>
            <a:p>
              <a:endParaRPr/>
            </a:p>
          </p:txBody>
        </p:sp>
        <p:sp>
          <p:nvSpPr>
            <p:cNvPr id="28" name="pl28"/>
            <p:cNvSpPr/>
            <p:nvPr/>
          </p:nvSpPr>
          <p:spPr>
            <a:xfrm>
              <a:off x="1082810" y="2067904"/>
              <a:ext cx="3434519" cy="419526"/>
            </a:xfrm>
            <a:custGeom>
              <a:avLst/>
              <a:gdLst/>
              <a:ahLst/>
              <a:cxnLst/>
              <a:rect l="0" t="0" r="0" b="0"/>
              <a:pathLst>
                <a:path w="3434519" h="419526">
                  <a:moveTo>
                    <a:pt x="0" y="174802"/>
                  </a:moveTo>
                  <a:lnTo>
                    <a:pt x="137380" y="139842"/>
                  </a:lnTo>
                  <a:lnTo>
                    <a:pt x="274761" y="209763"/>
                  </a:lnTo>
                  <a:lnTo>
                    <a:pt x="412142" y="174802"/>
                  </a:lnTo>
                  <a:lnTo>
                    <a:pt x="549523" y="139842"/>
                  </a:lnTo>
                  <a:lnTo>
                    <a:pt x="686903" y="104881"/>
                  </a:lnTo>
                  <a:lnTo>
                    <a:pt x="824284" y="104881"/>
                  </a:lnTo>
                  <a:lnTo>
                    <a:pt x="961665" y="69921"/>
                  </a:lnTo>
                  <a:lnTo>
                    <a:pt x="1099046" y="34960"/>
                  </a:lnTo>
                  <a:lnTo>
                    <a:pt x="1236427" y="34960"/>
                  </a:lnTo>
                  <a:lnTo>
                    <a:pt x="1373807" y="0"/>
                  </a:lnTo>
                  <a:lnTo>
                    <a:pt x="1511188" y="0"/>
                  </a:lnTo>
                  <a:lnTo>
                    <a:pt x="1648569" y="104881"/>
                  </a:lnTo>
                  <a:lnTo>
                    <a:pt x="1785950" y="34960"/>
                  </a:lnTo>
                  <a:lnTo>
                    <a:pt x="1923331" y="34960"/>
                  </a:lnTo>
                  <a:lnTo>
                    <a:pt x="2060711" y="104881"/>
                  </a:lnTo>
                  <a:lnTo>
                    <a:pt x="2198092" y="69921"/>
                  </a:lnTo>
                  <a:lnTo>
                    <a:pt x="2335473" y="34960"/>
                  </a:lnTo>
                  <a:lnTo>
                    <a:pt x="2472854" y="69921"/>
                  </a:lnTo>
                  <a:lnTo>
                    <a:pt x="2610235" y="69921"/>
                  </a:lnTo>
                  <a:lnTo>
                    <a:pt x="2747615" y="209763"/>
                  </a:lnTo>
                  <a:lnTo>
                    <a:pt x="2884996" y="209763"/>
                  </a:lnTo>
                  <a:lnTo>
                    <a:pt x="3022377" y="174802"/>
                  </a:lnTo>
                  <a:lnTo>
                    <a:pt x="3159758" y="349605"/>
                  </a:lnTo>
                  <a:lnTo>
                    <a:pt x="3297139" y="419526"/>
                  </a:lnTo>
                  <a:lnTo>
                    <a:pt x="3434519" y="279684"/>
                  </a:lnTo>
                </a:path>
              </a:pathLst>
            </a:custGeom>
            <a:ln w="27101" cap="flat">
              <a:solidFill>
                <a:srgbClr val="6A1E74">
                  <a:alpha val="100000"/>
                </a:srgbClr>
              </a:solidFill>
              <a:prstDash val="solid"/>
              <a:round/>
            </a:ln>
          </p:spPr>
          <p:txBody>
            <a:bodyPr/>
            <a:lstStyle/>
            <a:p>
              <a:endParaRPr/>
            </a:p>
          </p:txBody>
        </p:sp>
        <p:sp>
          <p:nvSpPr>
            <p:cNvPr id="29" name="pl29"/>
            <p:cNvSpPr/>
            <p:nvPr/>
          </p:nvSpPr>
          <p:spPr>
            <a:xfrm>
              <a:off x="1082810" y="2032944"/>
              <a:ext cx="3434519" cy="1118736"/>
            </a:xfrm>
            <a:custGeom>
              <a:avLst/>
              <a:gdLst/>
              <a:ahLst/>
              <a:cxnLst/>
              <a:rect l="0" t="0" r="0" b="0"/>
              <a:pathLst>
                <a:path w="3434519" h="1118736">
                  <a:moveTo>
                    <a:pt x="0" y="1118736"/>
                  </a:moveTo>
                  <a:lnTo>
                    <a:pt x="137380" y="1048815"/>
                  </a:lnTo>
                  <a:lnTo>
                    <a:pt x="274761" y="1048815"/>
                  </a:lnTo>
                  <a:lnTo>
                    <a:pt x="412142" y="978894"/>
                  </a:lnTo>
                  <a:lnTo>
                    <a:pt x="549523" y="874012"/>
                  </a:lnTo>
                  <a:lnTo>
                    <a:pt x="686903" y="839052"/>
                  </a:lnTo>
                  <a:lnTo>
                    <a:pt x="824284" y="874012"/>
                  </a:lnTo>
                  <a:lnTo>
                    <a:pt x="961665" y="908973"/>
                  </a:lnTo>
                  <a:lnTo>
                    <a:pt x="1099046" y="769131"/>
                  </a:lnTo>
                  <a:lnTo>
                    <a:pt x="1236427" y="664249"/>
                  </a:lnTo>
                  <a:lnTo>
                    <a:pt x="1373807" y="559368"/>
                  </a:lnTo>
                  <a:lnTo>
                    <a:pt x="1511188" y="419526"/>
                  </a:lnTo>
                  <a:lnTo>
                    <a:pt x="1648569" y="419526"/>
                  </a:lnTo>
                  <a:lnTo>
                    <a:pt x="1785950" y="384565"/>
                  </a:lnTo>
                  <a:lnTo>
                    <a:pt x="1923331" y="314644"/>
                  </a:lnTo>
                  <a:lnTo>
                    <a:pt x="2060711" y="244723"/>
                  </a:lnTo>
                  <a:lnTo>
                    <a:pt x="2198092" y="209763"/>
                  </a:lnTo>
                  <a:lnTo>
                    <a:pt x="2335473" y="174802"/>
                  </a:lnTo>
                  <a:lnTo>
                    <a:pt x="2472854" y="139842"/>
                  </a:lnTo>
                  <a:lnTo>
                    <a:pt x="2610235" y="104881"/>
                  </a:lnTo>
                  <a:lnTo>
                    <a:pt x="2747615" y="279684"/>
                  </a:lnTo>
                  <a:lnTo>
                    <a:pt x="2884996" y="244723"/>
                  </a:lnTo>
                  <a:lnTo>
                    <a:pt x="3022377" y="34960"/>
                  </a:lnTo>
                  <a:lnTo>
                    <a:pt x="3159758" y="69921"/>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30" name="pl30"/>
            <p:cNvSpPr/>
            <p:nvPr/>
          </p:nvSpPr>
          <p:spPr>
            <a:xfrm>
              <a:off x="1082810" y="2732154"/>
              <a:ext cx="3434519" cy="1118736"/>
            </a:xfrm>
            <a:custGeom>
              <a:avLst/>
              <a:gdLst/>
              <a:ahLst/>
              <a:cxnLst/>
              <a:rect l="0" t="0" r="0" b="0"/>
              <a:pathLst>
                <a:path w="3434519" h="1118736">
                  <a:moveTo>
                    <a:pt x="0" y="1083776"/>
                  </a:moveTo>
                  <a:lnTo>
                    <a:pt x="137380" y="1118736"/>
                  </a:lnTo>
                  <a:lnTo>
                    <a:pt x="274761" y="1048815"/>
                  </a:lnTo>
                  <a:lnTo>
                    <a:pt x="412142" y="908973"/>
                  </a:lnTo>
                  <a:lnTo>
                    <a:pt x="549523" y="734170"/>
                  </a:lnTo>
                  <a:lnTo>
                    <a:pt x="686903" y="594328"/>
                  </a:lnTo>
                  <a:lnTo>
                    <a:pt x="824284" y="489447"/>
                  </a:lnTo>
                  <a:lnTo>
                    <a:pt x="961665" y="419526"/>
                  </a:lnTo>
                  <a:lnTo>
                    <a:pt x="1099046" y="244723"/>
                  </a:lnTo>
                  <a:lnTo>
                    <a:pt x="1236427" y="69921"/>
                  </a:lnTo>
                  <a:lnTo>
                    <a:pt x="1373807" y="209763"/>
                  </a:lnTo>
                  <a:lnTo>
                    <a:pt x="1511188" y="279684"/>
                  </a:lnTo>
                  <a:lnTo>
                    <a:pt x="1648569" y="349605"/>
                  </a:lnTo>
                  <a:lnTo>
                    <a:pt x="1785950" y="349605"/>
                  </a:lnTo>
                  <a:lnTo>
                    <a:pt x="1923331" y="314644"/>
                  </a:lnTo>
                  <a:lnTo>
                    <a:pt x="2060711" y="349605"/>
                  </a:lnTo>
                  <a:lnTo>
                    <a:pt x="2198092" y="174802"/>
                  </a:lnTo>
                  <a:lnTo>
                    <a:pt x="2335473" y="139842"/>
                  </a:lnTo>
                  <a:lnTo>
                    <a:pt x="2472854" y="69921"/>
                  </a:lnTo>
                  <a:lnTo>
                    <a:pt x="2610235" y="0"/>
                  </a:lnTo>
                  <a:lnTo>
                    <a:pt x="2747615" y="104881"/>
                  </a:lnTo>
                  <a:lnTo>
                    <a:pt x="2884996" y="244723"/>
                  </a:lnTo>
                  <a:lnTo>
                    <a:pt x="3022377" y="174802"/>
                  </a:lnTo>
                  <a:lnTo>
                    <a:pt x="3159758" y="69921"/>
                  </a:lnTo>
                  <a:lnTo>
                    <a:pt x="3297139" y="34960"/>
                  </a:lnTo>
                  <a:lnTo>
                    <a:pt x="3434519" y="34960"/>
                  </a:lnTo>
                </a:path>
              </a:pathLst>
            </a:custGeom>
            <a:ln w="27101" cap="flat">
              <a:solidFill>
                <a:srgbClr val="F26A21">
                  <a:alpha val="100000"/>
                </a:srgbClr>
              </a:solidFill>
              <a:prstDash val="solid"/>
              <a:round/>
            </a:ln>
          </p:spPr>
          <p:txBody>
            <a:bodyPr/>
            <a:lstStyle/>
            <a:p>
              <a:endParaRPr/>
            </a:p>
          </p:txBody>
        </p:sp>
        <p:sp>
          <p:nvSpPr>
            <p:cNvPr id="31" name="tx31"/>
            <p:cNvSpPr/>
            <p:nvPr/>
          </p:nvSpPr>
          <p:spPr>
            <a:xfrm>
              <a:off x="707191" y="38035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32" name="tx32"/>
            <p:cNvSpPr/>
            <p:nvPr/>
          </p:nvSpPr>
          <p:spPr>
            <a:xfrm>
              <a:off x="707191" y="34539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3" name="tx33"/>
            <p:cNvSpPr/>
            <p:nvPr/>
          </p:nvSpPr>
          <p:spPr>
            <a:xfrm>
              <a:off x="707191" y="31043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275469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4050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05548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0588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058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39" name="tx39"/>
            <p:cNvSpPr/>
            <p:nvPr/>
          </p:nvSpPr>
          <p:spPr>
            <a:xfrm rot="-5400000">
              <a:off x="1627490"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0" name="tx40"/>
            <p:cNvSpPr/>
            <p:nvPr/>
          </p:nvSpPr>
          <p:spPr>
            <a:xfrm rot="-5400000">
              <a:off x="2314394"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1" name="tx41"/>
            <p:cNvSpPr/>
            <p:nvPr/>
          </p:nvSpPr>
          <p:spPr>
            <a:xfrm rot="-5400000">
              <a:off x="3001298"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2" name="tx42"/>
            <p:cNvSpPr/>
            <p:nvPr/>
          </p:nvSpPr>
          <p:spPr>
            <a:xfrm rot="-5400000">
              <a:off x="3550821"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3" name="tx43"/>
            <p:cNvSpPr/>
            <p:nvPr/>
          </p:nvSpPr>
          <p:spPr>
            <a:xfrm rot="-5400000">
              <a:off x="437510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4" name="tx44"/>
            <p:cNvSpPr/>
            <p:nvPr/>
          </p:nvSpPr>
          <p:spPr>
            <a:xfrm rot="-5400000">
              <a:off x="53085" y="274248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tx45"/>
            <p:cNvSpPr/>
            <p:nvPr/>
          </p:nvSpPr>
          <p:spPr>
            <a:xfrm>
              <a:off x="1601296" y="1403693"/>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2000-2025</a:t>
              </a:r>
            </a:p>
          </p:txBody>
        </p:sp>
        <p:sp>
          <p:nvSpPr>
            <p:cNvPr id="46" name="pl46"/>
            <p:cNvSpPr/>
            <p:nvPr/>
          </p:nvSpPr>
          <p:spPr>
            <a:xfrm>
              <a:off x="5226849" y="35316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26849" y="30756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226849" y="261967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226849" y="2163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5226849" y="170765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26849" y="37596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226849" y="33036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26849" y="28476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26849" y="23916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26849" y="193566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39857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085479"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6772383"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459287"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008811"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83309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398575" y="2300468"/>
              <a:ext cx="3434519" cy="638409"/>
            </a:xfrm>
            <a:custGeom>
              <a:avLst/>
              <a:gdLst/>
              <a:ahLst/>
              <a:cxnLst/>
              <a:rect l="0" t="0" r="0" b="0"/>
              <a:pathLst>
                <a:path w="3434519" h="638409">
                  <a:moveTo>
                    <a:pt x="0" y="547208"/>
                  </a:moveTo>
                  <a:lnTo>
                    <a:pt x="137380" y="547208"/>
                  </a:lnTo>
                  <a:lnTo>
                    <a:pt x="274761" y="638409"/>
                  </a:lnTo>
                  <a:lnTo>
                    <a:pt x="412142" y="501607"/>
                  </a:lnTo>
                  <a:lnTo>
                    <a:pt x="549523" y="456006"/>
                  </a:lnTo>
                  <a:lnTo>
                    <a:pt x="686903" y="456006"/>
                  </a:lnTo>
                  <a:lnTo>
                    <a:pt x="824284" y="319204"/>
                  </a:lnTo>
                  <a:lnTo>
                    <a:pt x="961665" y="273604"/>
                  </a:lnTo>
                  <a:lnTo>
                    <a:pt x="1099046" y="136802"/>
                  </a:lnTo>
                  <a:lnTo>
                    <a:pt x="1236427" y="45600"/>
                  </a:lnTo>
                  <a:lnTo>
                    <a:pt x="1373807" y="45600"/>
                  </a:lnTo>
                  <a:lnTo>
                    <a:pt x="1511188" y="45600"/>
                  </a:lnTo>
                  <a:lnTo>
                    <a:pt x="1648569" y="0"/>
                  </a:lnTo>
                  <a:lnTo>
                    <a:pt x="1785950" y="91201"/>
                  </a:lnTo>
                  <a:lnTo>
                    <a:pt x="1923331" y="0"/>
                  </a:lnTo>
                  <a:lnTo>
                    <a:pt x="2060711" y="45600"/>
                  </a:lnTo>
                  <a:lnTo>
                    <a:pt x="2198092" y="45600"/>
                  </a:lnTo>
                  <a:lnTo>
                    <a:pt x="2335473" y="45600"/>
                  </a:lnTo>
                  <a:lnTo>
                    <a:pt x="2472854" y="91201"/>
                  </a:lnTo>
                  <a:lnTo>
                    <a:pt x="2610235" y="91201"/>
                  </a:lnTo>
                  <a:lnTo>
                    <a:pt x="2747615" y="182402"/>
                  </a:lnTo>
                  <a:lnTo>
                    <a:pt x="2884996" y="501607"/>
                  </a:lnTo>
                  <a:lnTo>
                    <a:pt x="3022377" y="91201"/>
                  </a:lnTo>
                  <a:lnTo>
                    <a:pt x="3159758" y="319204"/>
                  </a:lnTo>
                  <a:lnTo>
                    <a:pt x="3297139" y="319204"/>
                  </a:lnTo>
                  <a:lnTo>
                    <a:pt x="3434519" y="273604"/>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5398575" y="2254867"/>
              <a:ext cx="3434519" cy="501607"/>
            </a:xfrm>
            <a:custGeom>
              <a:avLst/>
              <a:gdLst/>
              <a:ahLst/>
              <a:cxnLst/>
              <a:rect l="0" t="0" r="0" b="0"/>
              <a:pathLst>
                <a:path w="3434519" h="501607">
                  <a:moveTo>
                    <a:pt x="0" y="182402"/>
                  </a:moveTo>
                  <a:lnTo>
                    <a:pt x="137380" y="91201"/>
                  </a:lnTo>
                  <a:lnTo>
                    <a:pt x="274761" y="273604"/>
                  </a:lnTo>
                  <a:lnTo>
                    <a:pt x="412142" y="501607"/>
                  </a:lnTo>
                  <a:lnTo>
                    <a:pt x="549523" y="182402"/>
                  </a:lnTo>
                  <a:lnTo>
                    <a:pt x="686903" y="91201"/>
                  </a:lnTo>
                  <a:lnTo>
                    <a:pt x="824284" y="91201"/>
                  </a:lnTo>
                  <a:lnTo>
                    <a:pt x="961665" y="0"/>
                  </a:lnTo>
                  <a:lnTo>
                    <a:pt x="1099046" y="0"/>
                  </a:lnTo>
                  <a:lnTo>
                    <a:pt x="1236427" y="136802"/>
                  </a:lnTo>
                  <a:lnTo>
                    <a:pt x="1373807" y="182402"/>
                  </a:lnTo>
                  <a:lnTo>
                    <a:pt x="1511188" y="228003"/>
                  </a:lnTo>
                  <a:lnTo>
                    <a:pt x="1648569" y="91201"/>
                  </a:lnTo>
                  <a:lnTo>
                    <a:pt x="1785950" y="45600"/>
                  </a:lnTo>
                  <a:lnTo>
                    <a:pt x="1923331" y="364805"/>
                  </a:lnTo>
                  <a:lnTo>
                    <a:pt x="2060711" y="319204"/>
                  </a:lnTo>
                  <a:lnTo>
                    <a:pt x="2198092" y="410406"/>
                  </a:lnTo>
                  <a:lnTo>
                    <a:pt x="2335473" y="273604"/>
                  </a:lnTo>
                  <a:lnTo>
                    <a:pt x="2472854" y="182402"/>
                  </a:lnTo>
                  <a:lnTo>
                    <a:pt x="2610235" y="136802"/>
                  </a:lnTo>
                  <a:lnTo>
                    <a:pt x="2747615" y="319204"/>
                  </a:lnTo>
                  <a:lnTo>
                    <a:pt x="2884996" y="319204"/>
                  </a:lnTo>
                  <a:lnTo>
                    <a:pt x="3022377" y="273604"/>
                  </a:lnTo>
                  <a:lnTo>
                    <a:pt x="3159758" y="273604"/>
                  </a:lnTo>
                  <a:lnTo>
                    <a:pt x="3297139" y="410406"/>
                  </a:lnTo>
                  <a:lnTo>
                    <a:pt x="3434519" y="364805"/>
                  </a:lnTo>
                </a:path>
              </a:pathLst>
            </a:custGeom>
            <a:ln w="27101" cap="flat">
              <a:solidFill>
                <a:srgbClr val="1CABE2">
                  <a:alpha val="100000"/>
                </a:srgbClr>
              </a:solidFill>
              <a:prstDash val="solid"/>
              <a:round/>
            </a:ln>
          </p:spPr>
          <p:txBody>
            <a:bodyPr/>
            <a:lstStyle/>
            <a:p>
              <a:endParaRPr/>
            </a:p>
          </p:txBody>
        </p:sp>
        <p:sp>
          <p:nvSpPr>
            <p:cNvPr id="64" name="pl64"/>
            <p:cNvSpPr/>
            <p:nvPr/>
          </p:nvSpPr>
          <p:spPr>
            <a:xfrm>
              <a:off x="5398575" y="2391669"/>
              <a:ext cx="3434519" cy="1003214"/>
            </a:xfrm>
            <a:custGeom>
              <a:avLst/>
              <a:gdLst/>
              <a:ahLst/>
              <a:cxnLst/>
              <a:rect l="0" t="0" r="0" b="0"/>
              <a:pathLst>
                <a:path w="3434519" h="1003214">
                  <a:moveTo>
                    <a:pt x="0" y="1003214"/>
                  </a:moveTo>
                  <a:lnTo>
                    <a:pt x="137380" y="866412"/>
                  </a:lnTo>
                  <a:lnTo>
                    <a:pt x="274761" y="820812"/>
                  </a:lnTo>
                  <a:lnTo>
                    <a:pt x="412142" y="729610"/>
                  </a:lnTo>
                  <a:lnTo>
                    <a:pt x="549523" y="684010"/>
                  </a:lnTo>
                  <a:lnTo>
                    <a:pt x="686903" y="592808"/>
                  </a:lnTo>
                  <a:lnTo>
                    <a:pt x="824284" y="501607"/>
                  </a:lnTo>
                  <a:lnTo>
                    <a:pt x="961665" y="456006"/>
                  </a:lnTo>
                  <a:lnTo>
                    <a:pt x="1099046" y="410406"/>
                  </a:lnTo>
                  <a:lnTo>
                    <a:pt x="1236427" y="319204"/>
                  </a:lnTo>
                  <a:lnTo>
                    <a:pt x="1373807" y="228003"/>
                  </a:lnTo>
                  <a:lnTo>
                    <a:pt x="1511188" y="182402"/>
                  </a:lnTo>
                  <a:lnTo>
                    <a:pt x="1648569" y="228003"/>
                  </a:lnTo>
                  <a:lnTo>
                    <a:pt x="1785950" y="228003"/>
                  </a:lnTo>
                  <a:lnTo>
                    <a:pt x="1923331" y="136802"/>
                  </a:lnTo>
                  <a:lnTo>
                    <a:pt x="2060711" y="136802"/>
                  </a:lnTo>
                  <a:lnTo>
                    <a:pt x="2198092" y="136802"/>
                  </a:lnTo>
                  <a:lnTo>
                    <a:pt x="2335473" y="136802"/>
                  </a:lnTo>
                  <a:lnTo>
                    <a:pt x="2472854" y="45600"/>
                  </a:lnTo>
                  <a:lnTo>
                    <a:pt x="2610235" y="0"/>
                  </a:lnTo>
                  <a:lnTo>
                    <a:pt x="2747615" y="91201"/>
                  </a:lnTo>
                  <a:lnTo>
                    <a:pt x="2884996" y="182402"/>
                  </a:lnTo>
                  <a:lnTo>
                    <a:pt x="3022377" y="182402"/>
                  </a:lnTo>
                  <a:lnTo>
                    <a:pt x="3159758" y="91201"/>
                  </a:lnTo>
                  <a:lnTo>
                    <a:pt x="3297139" y="91201"/>
                  </a:lnTo>
                  <a:lnTo>
                    <a:pt x="3434519" y="45600"/>
                  </a:lnTo>
                </a:path>
              </a:pathLst>
            </a:custGeom>
            <a:ln w="27101" cap="flat">
              <a:solidFill>
                <a:srgbClr val="00833D">
                  <a:alpha val="100000"/>
                </a:srgbClr>
              </a:solidFill>
              <a:prstDash val="solid"/>
              <a:round/>
            </a:ln>
          </p:spPr>
          <p:txBody>
            <a:bodyPr/>
            <a:lstStyle/>
            <a:p>
              <a:endParaRPr/>
            </a:p>
          </p:txBody>
        </p:sp>
        <p:sp>
          <p:nvSpPr>
            <p:cNvPr id="65" name="pl65"/>
            <p:cNvSpPr/>
            <p:nvPr/>
          </p:nvSpPr>
          <p:spPr>
            <a:xfrm>
              <a:off x="5398575" y="1753260"/>
              <a:ext cx="3434519" cy="820812"/>
            </a:xfrm>
            <a:custGeom>
              <a:avLst/>
              <a:gdLst/>
              <a:ahLst/>
              <a:cxnLst/>
              <a:rect l="0" t="0" r="0" b="0"/>
              <a:pathLst>
                <a:path w="3434519" h="820812">
                  <a:moveTo>
                    <a:pt x="0" y="136802"/>
                  </a:moveTo>
                  <a:lnTo>
                    <a:pt x="137380" y="182402"/>
                  </a:lnTo>
                  <a:lnTo>
                    <a:pt x="274761" y="136802"/>
                  </a:lnTo>
                  <a:lnTo>
                    <a:pt x="412142" y="91201"/>
                  </a:lnTo>
                  <a:lnTo>
                    <a:pt x="549523" y="45600"/>
                  </a:lnTo>
                  <a:lnTo>
                    <a:pt x="686903" y="0"/>
                  </a:lnTo>
                  <a:lnTo>
                    <a:pt x="824284" y="45600"/>
                  </a:lnTo>
                  <a:lnTo>
                    <a:pt x="961665" y="45600"/>
                  </a:lnTo>
                  <a:lnTo>
                    <a:pt x="1099046" y="91201"/>
                  </a:lnTo>
                  <a:lnTo>
                    <a:pt x="1236427" y="0"/>
                  </a:lnTo>
                  <a:lnTo>
                    <a:pt x="1373807" y="45600"/>
                  </a:lnTo>
                  <a:lnTo>
                    <a:pt x="1511188" y="45600"/>
                  </a:lnTo>
                  <a:lnTo>
                    <a:pt x="1648569" y="45600"/>
                  </a:lnTo>
                  <a:lnTo>
                    <a:pt x="1785950" y="182402"/>
                  </a:lnTo>
                  <a:lnTo>
                    <a:pt x="1923331" y="228003"/>
                  </a:lnTo>
                  <a:lnTo>
                    <a:pt x="2060711" y="182402"/>
                  </a:lnTo>
                  <a:lnTo>
                    <a:pt x="2198092" y="228003"/>
                  </a:lnTo>
                  <a:lnTo>
                    <a:pt x="2335473" y="410406"/>
                  </a:lnTo>
                  <a:lnTo>
                    <a:pt x="2472854" y="364805"/>
                  </a:lnTo>
                  <a:lnTo>
                    <a:pt x="2610235" y="638409"/>
                  </a:lnTo>
                  <a:lnTo>
                    <a:pt x="2747615" y="775211"/>
                  </a:lnTo>
                  <a:lnTo>
                    <a:pt x="2884996" y="820812"/>
                  </a:lnTo>
                  <a:lnTo>
                    <a:pt x="3022377" y="684010"/>
                  </a:lnTo>
                  <a:lnTo>
                    <a:pt x="3159758" y="547208"/>
                  </a:lnTo>
                  <a:lnTo>
                    <a:pt x="3297139" y="501607"/>
                  </a:lnTo>
                  <a:lnTo>
                    <a:pt x="3434519" y="501607"/>
                  </a:lnTo>
                </a:path>
              </a:pathLst>
            </a:custGeom>
            <a:ln w="27101" cap="flat">
              <a:solidFill>
                <a:srgbClr val="80BD41">
                  <a:alpha val="100000"/>
                </a:srgbClr>
              </a:solidFill>
              <a:prstDash val="solid"/>
              <a:round/>
            </a:ln>
          </p:spPr>
          <p:txBody>
            <a:bodyPr/>
            <a:lstStyle/>
            <a:p>
              <a:endParaRPr/>
            </a:p>
          </p:txBody>
        </p:sp>
        <p:sp>
          <p:nvSpPr>
            <p:cNvPr id="66" name="pl66"/>
            <p:cNvSpPr/>
            <p:nvPr/>
          </p:nvSpPr>
          <p:spPr>
            <a:xfrm>
              <a:off x="5398575" y="2300468"/>
              <a:ext cx="3434519" cy="547208"/>
            </a:xfrm>
            <a:custGeom>
              <a:avLst/>
              <a:gdLst/>
              <a:ahLst/>
              <a:cxnLst/>
              <a:rect l="0" t="0" r="0" b="0"/>
              <a:pathLst>
                <a:path w="3434519" h="547208">
                  <a:moveTo>
                    <a:pt x="0" y="228003"/>
                  </a:moveTo>
                  <a:lnTo>
                    <a:pt x="137380" y="182402"/>
                  </a:lnTo>
                  <a:lnTo>
                    <a:pt x="274761" y="273604"/>
                  </a:lnTo>
                  <a:lnTo>
                    <a:pt x="412142" y="228003"/>
                  </a:lnTo>
                  <a:lnTo>
                    <a:pt x="549523" y="182402"/>
                  </a:lnTo>
                  <a:lnTo>
                    <a:pt x="686903" y="136802"/>
                  </a:lnTo>
                  <a:lnTo>
                    <a:pt x="824284" y="136802"/>
                  </a:lnTo>
                  <a:lnTo>
                    <a:pt x="961665" y="91201"/>
                  </a:lnTo>
                  <a:lnTo>
                    <a:pt x="1099046" y="45600"/>
                  </a:lnTo>
                  <a:lnTo>
                    <a:pt x="1236427" y="45600"/>
                  </a:lnTo>
                  <a:lnTo>
                    <a:pt x="1373807" y="0"/>
                  </a:lnTo>
                  <a:lnTo>
                    <a:pt x="1511188" y="0"/>
                  </a:lnTo>
                  <a:lnTo>
                    <a:pt x="1648569" y="136802"/>
                  </a:lnTo>
                  <a:lnTo>
                    <a:pt x="1785950" y="45600"/>
                  </a:lnTo>
                  <a:lnTo>
                    <a:pt x="1923331" y="45600"/>
                  </a:lnTo>
                  <a:lnTo>
                    <a:pt x="2060711" y="136802"/>
                  </a:lnTo>
                  <a:lnTo>
                    <a:pt x="2198092" y="91201"/>
                  </a:lnTo>
                  <a:lnTo>
                    <a:pt x="2335473" y="45600"/>
                  </a:lnTo>
                  <a:lnTo>
                    <a:pt x="2472854" y="91201"/>
                  </a:lnTo>
                  <a:lnTo>
                    <a:pt x="2610235" y="91201"/>
                  </a:lnTo>
                  <a:lnTo>
                    <a:pt x="2747615" y="273604"/>
                  </a:lnTo>
                  <a:lnTo>
                    <a:pt x="2884996" y="273604"/>
                  </a:lnTo>
                  <a:lnTo>
                    <a:pt x="3022377" y="228003"/>
                  </a:lnTo>
                  <a:lnTo>
                    <a:pt x="3159758" y="456006"/>
                  </a:lnTo>
                  <a:lnTo>
                    <a:pt x="3297139" y="547208"/>
                  </a:lnTo>
                  <a:lnTo>
                    <a:pt x="3434519" y="364805"/>
                  </a:lnTo>
                </a:path>
              </a:pathLst>
            </a:custGeom>
            <a:ln w="27101" cap="flat">
              <a:solidFill>
                <a:srgbClr val="6A1E74">
                  <a:alpha val="100000"/>
                </a:srgbClr>
              </a:solidFill>
              <a:prstDash val="solid"/>
              <a:round/>
            </a:ln>
          </p:spPr>
          <p:txBody>
            <a:bodyPr/>
            <a:lstStyle/>
            <a:p>
              <a:endParaRPr/>
            </a:p>
          </p:txBody>
        </p:sp>
        <p:sp>
          <p:nvSpPr>
            <p:cNvPr id="67" name="pl67"/>
            <p:cNvSpPr/>
            <p:nvPr/>
          </p:nvSpPr>
          <p:spPr>
            <a:xfrm>
              <a:off x="5398575" y="2254867"/>
              <a:ext cx="3434519" cy="1459221"/>
            </a:xfrm>
            <a:custGeom>
              <a:avLst/>
              <a:gdLst/>
              <a:ahLst/>
              <a:cxnLst/>
              <a:rect l="0" t="0" r="0" b="0"/>
              <a:pathLst>
                <a:path w="3434519" h="1459221">
                  <a:moveTo>
                    <a:pt x="0" y="1459221"/>
                  </a:moveTo>
                  <a:lnTo>
                    <a:pt x="137380" y="1368020"/>
                  </a:lnTo>
                  <a:lnTo>
                    <a:pt x="274761" y="1368020"/>
                  </a:lnTo>
                  <a:lnTo>
                    <a:pt x="412142" y="1276818"/>
                  </a:lnTo>
                  <a:lnTo>
                    <a:pt x="549523" y="1140016"/>
                  </a:lnTo>
                  <a:lnTo>
                    <a:pt x="686903" y="1094416"/>
                  </a:lnTo>
                  <a:lnTo>
                    <a:pt x="824284" y="1140016"/>
                  </a:lnTo>
                  <a:lnTo>
                    <a:pt x="961665" y="1185617"/>
                  </a:lnTo>
                  <a:lnTo>
                    <a:pt x="1099046" y="1003214"/>
                  </a:lnTo>
                  <a:lnTo>
                    <a:pt x="1236427" y="866412"/>
                  </a:lnTo>
                  <a:lnTo>
                    <a:pt x="1373807" y="729610"/>
                  </a:lnTo>
                  <a:lnTo>
                    <a:pt x="1511188" y="547208"/>
                  </a:lnTo>
                  <a:lnTo>
                    <a:pt x="1648569" y="547208"/>
                  </a:lnTo>
                  <a:lnTo>
                    <a:pt x="1785950" y="501607"/>
                  </a:lnTo>
                  <a:lnTo>
                    <a:pt x="1923331" y="410406"/>
                  </a:lnTo>
                  <a:lnTo>
                    <a:pt x="2060711" y="319204"/>
                  </a:lnTo>
                  <a:lnTo>
                    <a:pt x="2198092" y="273604"/>
                  </a:lnTo>
                  <a:lnTo>
                    <a:pt x="2335473" y="228003"/>
                  </a:lnTo>
                  <a:lnTo>
                    <a:pt x="2472854" y="182402"/>
                  </a:lnTo>
                  <a:lnTo>
                    <a:pt x="2610235" y="136802"/>
                  </a:lnTo>
                  <a:lnTo>
                    <a:pt x="2747615" y="364805"/>
                  </a:lnTo>
                  <a:lnTo>
                    <a:pt x="2884996" y="319204"/>
                  </a:lnTo>
                  <a:lnTo>
                    <a:pt x="3022377" y="45600"/>
                  </a:lnTo>
                  <a:lnTo>
                    <a:pt x="3159758" y="91201"/>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68" name="pl68"/>
            <p:cNvSpPr/>
            <p:nvPr/>
          </p:nvSpPr>
          <p:spPr>
            <a:xfrm>
              <a:off x="5398575" y="2391669"/>
              <a:ext cx="3434519" cy="1459221"/>
            </a:xfrm>
            <a:custGeom>
              <a:avLst/>
              <a:gdLst/>
              <a:ahLst/>
              <a:cxnLst/>
              <a:rect l="0" t="0" r="0" b="0"/>
              <a:pathLst>
                <a:path w="3434519" h="1459221">
                  <a:moveTo>
                    <a:pt x="0" y="1413620"/>
                  </a:moveTo>
                  <a:lnTo>
                    <a:pt x="137380" y="1459221"/>
                  </a:lnTo>
                  <a:lnTo>
                    <a:pt x="274761" y="1368020"/>
                  </a:lnTo>
                  <a:lnTo>
                    <a:pt x="412142" y="1185617"/>
                  </a:lnTo>
                  <a:lnTo>
                    <a:pt x="549523" y="957614"/>
                  </a:lnTo>
                  <a:lnTo>
                    <a:pt x="686903" y="775211"/>
                  </a:lnTo>
                  <a:lnTo>
                    <a:pt x="824284" y="638409"/>
                  </a:lnTo>
                  <a:lnTo>
                    <a:pt x="961665" y="547208"/>
                  </a:lnTo>
                  <a:lnTo>
                    <a:pt x="1099046" y="319204"/>
                  </a:lnTo>
                  <a:lnTo>
                    <a:pt x="1236427" y="91201"/>
                  </a:lnTo>
                  <a:lnTo>
                    <a:pt x="1373807" y="273604"/>
                  </a:lnTo>
                  <a:lnTo>
                    <a:pt x="1511188" y="364805"/>
                  </a:lnTo>
                  <a:lnTo>
                    <a:pt x="1648569" y="456006"/>
                  </a:lnTo>
                  <a:lnTo>
                    <a:pt x="1785950" y="456006"/>
                  </a:lnTo>
                  <a:lnTo>
                    <a:pt x="1923331" y="410406"/>
                  </a:lnTo>
                  <a:lnTo>
                    <a:pt x="2060711" y="456006"/>
                  </a:lnTo>
                  <a:lnTo>
                    <a:pt x="2198092" y="228003"/>
                  </a:lnTo>
                  <a:lnTo>
                    <a:pt x="2335473" y="182402"/>
                  </a:lnTo>
                  <a:lnTo>
                    <a:pt x="2472854" y="91201"/>
                  </a:lnTo>
                  <a:lnTo>
                    <a:pt x="2610235" y="0"/>
                  </a:lnTo>
                  <a:lnTo>
                    <a:pt x="2747615" y="136802"/>
                  </a:lnTo>
                  <a:lnTo>
                    <a:pt x="2884996" y="319204"/>
                  </a:lnTo>
                  <a:lnTo>
                    <a:pt x="3022377" y="228003"/>
                  </a:lnTo>
                  <a:lnTo>
                    <a:pt x="3159758" y="91201"/>
                  </a:lnTo>
                  <a:lnTo>
                    <a:pt x="3297139" y="45600"/>
                  </a:lnTo>
                  <a:lnTo>
                    <a:pt x="3434519" y="45600"/>
                  </a:lnTo>
                </a:path>
              </a:pathLst>
            </a:custGeom>
            <a:ln w="27101" cap="flat">
              <a:solidFill>
                <a:srgbClr val="F26A21">
                  <a:alpha val="100000"/>
                </a:srgbClr>
              </a:solidFill>
              <a:prstDash val="solid"/>
              <a:round/>
            </a:ln>
          </p:spPr>
          <p:txBody>
            <a:bodyPr/>
            <a:lstStyle/>
            <a:p>
              <a:endParaRPr/>
            </a:p>
          </p:txBody>
        </p:sp>
        <p:sp>
          <p:nvSpPr>
            <p:cNvPr id="69" name="pl69"/>
            <p:cNvSpPr/>
            <p:nvPr/>
          </p:nvSpPr>
          <p:spPr>
            <a:xfrm>
              <a:off x="5398575" y="2391669"/>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70" name="tx70"/>
            <p:cNvSpPr/>
            <p:nvPr/>
          </p:nvSpPr>
          <p:spPr>
            <a:xfrm>
              <a:off x="4980665" y="37122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71" name="tx71"/>
            <p:cNvSpPr/>
            <p:nvPr/>
          </p:nvSpPr>
          <p:spPr>
            <a:xfrm>
              <a:off x="4980665" y="3256306"/>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72" name="tx72"/>
            <p:cNvSpPr/>
            <p:nvPr/>
          </p:nvSpPr>
          <p:spPr>
            <a:xfrm>
              <a:off x="4980665" y="2800299"/>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5093588" y="2344292"/>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5022957" y="188828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75" name="tx75"/>
            <p:cNvSpPr/>
            <p:nvPr/>
          </p:nvSpPr>
          <p:spPr>
            <a:xfrm rot="-5400000">
              <a:off x="524212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5929033"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6615937"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7302841"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7852364"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867664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81" name="tx81"/>
            <p:cNvSpPr/>
            <p:nvPr/>
          </p:nvSpPr>
          <p:spPr>
            <a:xfrm rot="-5400000">
              <a:off x="4266656" y="274248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82" name="tx82"/>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83" name="pl83"/>
            <p:cNvSpPr/>
            <p:nvPr/>
          </p:nvSpPr>
          <p:spPr>
            <a:xfrm>
              <a:off x="2180690"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984107"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787525"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7590942"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911084" y="53455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911084" y="521441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911084" y="508331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1278981"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082398"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885816"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689233"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492651"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rc95"/>
            <p:cNvSpPr/>
            <p:nvPr/>
          </p:nvSpPr>
          <p:spPr>
            <a:xfrm>
              <a:off x="1278981" y="5293075"/>
              <a:ext cx="613161" cy="104881"/>
            </a:xfrm>
            <a:prstGeom prst="rect">
              <a:avLst/>
            </a:prstGeom>
            <a:solidFill>
              <a:srgbClr val="0058AB">
                <a:alpha val="80000"/>
              </a:srgbClr>
            </a:solidFill>
          </p:spPr>
          <p:txBody>
            <a:bodyPr/>
            <a:lstStyle/>
            <a:p>
              <a:endParaRPr/>
            </a:p>
          </p:txBody>
        </p:sp>
        <p:sp>
          <p:nvSpPr>
            <p:cNvPr id="96" name="rc96"/>
            <p:cNvSpPr/>
            <p:nvPr/>
          </p:nvSpPr>
          <p:spPr>
            <a:xfrm>
              <a:off x="1278981" y="5161973"/>
              <a:ext cx="865640" cy="104881"/>
            </a:xfrm>
            <a:prstGeom prst="rect">
              <a:avLst/>
            </a:prstGeom>
            <a:solidFill>
              <a:srgbClr val="0058AB">
                <a:alpha val="80000"/>
              </a:srgbClr>
            </a:solidFill>
          </p:spPr>
          <p:txBody>
            <a:bodyPr/>
            <a:lstStyle/>
            <a:p>
              <a:endParaRPr/>
            </a:p>
          </p:txBody>
        </p:sp>
        <p:sp>
          <p:nvSpPr>
            <p:cNvPr id="97" name="rc97"/>
            <p:cNvSpPr/>
            <p:nvPr/>
          </p:nvSpPr>
          <p:spPr>
            <a:xfrm>
              <a:off x="1278981" y="5030871"/>
              <a:ext cx="793503" cy="104881"/>
            </a:xfrm>
            <a:prstGeom prst="rect">
              <a:avLst/>
            </a:prstGeom>
            <a:solidFill>
              <a:srgbClr val="0058AB">
                <a:alpha val="80000"/>
              </a:srgbClr>
            </a:solidFill>
          </p:spPr>
          <p:txBody>
            <a:bodyPr/>
            <a:lstStyle/>
            <a:p>
              <a:endParaRPr/>
            </a:p>
          </p:txBody>
        </p:sp>
        <p:sp>
          <p:nvSpPr>
            <p:cNvPr id="98" name="rc98"/>
            <p:cNvSpPr/>
            <p:nvPr/>
          </p:nvSpPr>
          <p:spPr>
            <a:xfrm>
              <a:off x="1892143" y="5293075"/>
              <a:ext cx="144273" cy="104881"/>
            </a:xfrm>
            <a:prstGeom prst="rect">
              <a:avLst/>
            </a:prstGeom>
            <a:solidFill>
              <a:srgbClr val="1CABE2">
                <a:alpha val="80000"/>
              </a:srgbClr>
            </a:solidFill>
          </p:spPr>
          <p:txBody>
            <a:bodyPr/>
            <a:lstStyle/>
            <a:p>
              <a:endParaRPr/>
            </a:p>
          </p:txBody>
        </p:sp>
        <p:sp>
          <p:nvSpPr>
            <p:cNvPr id="99" name="rc99"/>
            <p:cNvSpPr/>
            <p:nvPr/>
          </p:nvSpPr>
          <p:spPr>
            <a:xfrm>
              <a:off x="2144621" y="5161973"/>
              <a:ext cx="216410" cy="104881"/>
            </a:xfrm>
            <a:prstGeom prst="rect">
              <a:avLst/>
            </a:prstGeom>
            <a:solidFill>
              <a:srgbClr val="1CABE2">
                <a:alpha val="80000"/>
              </a:srgbClr>
            </a:solidFill>
          </p:spPr>
          <p:txBody>
            <a:bodyPr/>
            <a:lstStyle/>
            <a:p>
              <a:endParaRPr/>
            </a:p>
          </p:txBody>
        </p:sp>
        <p:sp>
          <p:nvSpPr>
            <p:cNvPr id="100" name="rc100"/>
            <p:cNvSpPr/>
            <p:nvPr/>
          </p:nvSpPr>
          <p:spPr>
            <a:xfrm>
              <a:off x="2072485" y="5030871"/>
              <a:ext cx="180341" cy="104881"/>
            </a:xfrm>
            <a:prstGeom prst="rect">
              <a:avLst/>
            </a:prstGeom>
            <a:solidFill>
              <a:srgbClr val="1CABE2">
                <a:alpha val="80000"/>
              </a:srgbClr>
            </a:solidFill>
          </p:spPr>
          <p:txBody>
            <a:bodyPr/>
            <a:lstStyle/>
            <a:p>
              <a:endParaRPr/>
            </a:p>
          </p:txBody>
        </p:sp>
        <p:sp>
          <p:nvSpPr>
            <p:cNvPr id="101" name="rc101"/>
            <p:cNvSpPr/>
            <p:nvPr/>
          </p:nvSpPr>
          <p:spPr>
            <a:xfrm>
              <a:off x="2036416" y="5293075"/>
              <a:ext cx="1190255" cy="104881"/>
            </a:xfrm>
            <a:prstGeom prst="rect">
              <a:avLst/>
            </a:prstGeom>
            <a:solidFill>
              <a:srgbClr val="00833D">
                <a:alpha val="80000"/>
              </a:srgbClr>
            </a:solidFill>
          </p:spPr>
          <p:txBody>
            <a:bodyPr/>
            <a:lstStyle/>
            <a:p>
              <a:endParaRPr/>
            </a:p>
          </p:txBody>
        </p:sp>
        <p:sp>
          <p:nvSpPr>
            <p:cNvPr id="102" name="rc102"/>
            <p:cNvSpPr/>
            <p:nvPr/>
          </p:nvSpPr>
          <p:spPr>
            <a:xfrm>
              <a:off x="2361031" y="5161973"/>
              <a:ext cx="1406665" cy="104881"/>
            </a:xfrm>
            <a:prstGeom prst="rect">
              <a:avLst/>
            </a:prstGeom>
            <a:solidFill>
              <a:srgbClr val="00833D">
                <a:alpha val="80000"/>
              </a:srgbClr>
            </a:solidFill>
          </p:spPr>
          <p:txBody>
            <a:bodyPr/>
            <a:lstStyle/>
            <a:p>
              <a:endParaRPr/>
            </a:p>
          </p:txBody>
        </p:sp>
        <p:sp>
          <p:nvSpPr>
            <p:cNvPr id="103" name="rc103"/>
            <p:cNvSpPr/>
            <p:nvPr/>
          </p:nvSpPr>
          <p:spPr>
            <a:xfrm>
              <a:off x="2252826" y="5030871"/>
              <a:ext cx="1370597" cy="104881"/>
            </a:xfrm>
            <a:prstGeom prst="rect">
              <a:avLst/>
            </a:prstGeom>
            <a:solidFill>
              <a:srgbClr val="00833D">
                <a:alpha val="80000"/>
              </a:srgbClr>
            </a:solidFill>
          </p:spPr>
          <p:txBody>
            <a:bodyPr/>
            <a:lstStyle/>
            <a:p>
              <a:endParaRPr/>
            </a:p>
          </p:txBody>
        </p:sp>
        <p:sp>
          <p:nvSpPr>
            <p:cNvPr id="104" name="rc104"/>
            <p:cNvSpPr/>
            <p:nvPr/>
          </p:nvSpPr>
          <p:spPr>
            <a:xfrm>
              <a:off x="3226672" y="5293075"/>
              <a:ext cx="721366" cy="104881"/>
            </a:xfrm>
            <a:prstGeom prst="rect">
              <a:avLst/>
            </a:prstGeom>
            <a:solidFill>
              <a:srgbClr val="80BD41">
                <a:alpha val="80000"/>
              </a:srgbClr>
            </a:solidFill>
          </p:spPr>
          <p:txBody>
            <a:bodyPr/>
            <a:lstStyle/>
            <a:p>
              <a:endParaRPr/>
            </a:p>
          </p:txBody>
        </p:sp>
        <p:sp>
          <p:nvSpPr>
            <p:cNvPr id="105" name="rc105"/>
            <p:cNvSpPr/>
            <p:nvPr/>
          </p:nvSpPr>
          <p:spPr>
            <a:xfrm>
              <a:off x="3767697" y="5161973"/>
              <a:ext cx="577093" cy="104881"/>
            </a:xfrm>
            <a:prstGeom prst="rect">
              <a:avLst/>
            </a:prstGeom>
            <a:solidFill>
              <a:srgbClr val="80BD41">
                <a:alpha val="80000"/>
              </a:srgbClr>
            </a:solidFill>
          </p:spPr>
          <p:txBody>
            <a:bodyPr/>
            <a:lstStyle/>
            <a:p>
              <a:endParaRPr/>
            </a:p>
          </p:txBody>
        </p:sp>
        <p:sp>
          <p:nvSpPr>
            <p:cNvPr id="106" name="rc106"/>
            <p:cNvSpPr/>
            <p:nvPr/>
          </p:nvSpPr>
          <p:spPr>
            <a:xfrm>
              <a:off x="3623424" y="5030871"/>
              <a:ext cx="541025" cy="104881"/>
            </a:xfrm>
            <a:prstGeom prst="rect">
              <a:avLst/>
            </a:prstGeom>
            <a:solidFill>
              <a:srgbClr val="80BD41">
                <a:alpha val="80000"/>
              </a:srgbClr>
            </a:solidFill>
          </p:spPr>
          <p:txBody>
            <a:bodyPr/>
            <a:lstStyle/>
            <a:p>
              <a:endParaRPr/>
            </a:p>
          </p:txBody>
        </p:sp>
        <p:sp>
          <p:nvSpPr>
            <p:cNvPr id="107" name="rc107"/>
            <p:cNvSpPr/>
            <p:nvPr/>
          </p:nvSpPr>
          <p:spPr>
            <a:xfrm>
              <a:off x="3948039" y="5293075"/>
              <a:ext cx="468888" cy="104881"/>
            </a:xfrm>
            <a:prstGeom prst="rect">
              <a:avLst/>
            </a:prstGeom>
            <a:solidFill>
              <a:srgbClr val="6A1E74">
                <a:alpha val="80000"/>
              </a:srgbClr>
            </a:solidFill>
          </p:spPr>
          <p:txBody>
            <a:bodyPr/>
            <a:lstStyle/>
            <a:p>
              <a:endParaRPr/>
            </a:p>
          </p:txBody>
        </p:sp>
        <p:sp>
          <p:nvSpPr>
            <p:cNvPr id="108" name="rc108"/>
            <p:cNvSpPr/>
            <p:nvPr/>
          </p:nvSpPr>
          <p:spPr>
            <a:xfrm>
              <a:off x="4344791" y="5161973"/>
              <a:ext cx="829572" cy="104881"/>
            </a:xfrm>
            <a:prstGeom prst="rect">
              <a:avLst/>
            </a:prstGeom>
            <a:solidFill>
              <a:srgbClr val="6A1E74">
                <a:alpha val="80000"/>
              </a:srgbClr>
            </a:solidFill>
          </p:spPr>
          <p:txBody>
            <a:bodyPr/>
            <a:lstStyle/>
            <a:p>
              <a:endParaRPr/>
            </a:p>
          </p:txBody>
        </p:sp>
        <p:sp>
          <p:nvSpPr>
            <p:cNvPr id="109" name="rc109"/>
            <p:cNvSpPr/>
            <p:nvPr/>
          </p:nvSpPr>
          <p:spPr>
            <a:xfrm>
              <a:off x="4164449" y="5030871"/>
              <a:ext cx="721366" cy="104881"/>
            </a:xfrm>
            <a:prstGeom prst="rect">
              <a:avLst/>
            </a:prstGeom>
            <a:solidFill>
              <a:srgbClr val="6A1E74">
                <a:alpha val="80000"/>
              </a:srgbClr>
            </a:solidFill>
          </p:spPr>
          <p:txBody>
            <a:bodyPr/>
            <a:lstStyle/>
            <a:p>
              <a:endParaRPr/>
            </a:p>
          </p:txBody>
        </p:sp>
        <p:sp>
          <p:nvSpPr>
            <p:cNvPr id="110" name="rc110"/>
            <p:cNvSpPr/>
            <p:nvPr/>
          </p:nvSpPr>
          <p:spPr>
            <a:xfrm>
              <a:off x="4416927" y="5293075"/>
              <a:ext cx="216410" cy="104881"/>
            </a:xfrm>
            <a:prstGeom prst="rect">
              <a:avLst/>
            </a:prstGeom>
            <a:solidFill>
              <a:srgbClr val="961A49">
                <a:alpha val="80000"/>
              </a:srgbClr>
            </a:solidFill>
          </p:spPr>
          <p:txBody>
            <a:bodyPr/>
            <a:lstStyle/>
            <a:p>
              <a:endParaRPr/>
            </a:p>
          </p:txBody>
        </p:sp>
        <p:sp>
          <p:nvSpPr>
            <p:cNvPr id="111" name="rc111"/>
            <p:cNvSpPr/>
            <p:nvPr/>
          </p:nvSpPr>
          <p:spPr>
            <a:xfrm>
              <a:off x="5174363" y="5161973"/>
              <a:ext cx="216410" cy="104881"/>
            </a:xfrm>
            <a:prstGeom prst="rect">
              <a:avLst/>
            </a:prstGeom>
            <a:solidFill>
              <a:srgbClr val="961A49">
                <a:alpha val="80000"/>
              </a:srgbClr>
            </a:solidFill>
          </p:spPr>
          <p:txBody>
            <a:bodyPr/>
            <a:lstStyle/>
            <a:p>
              <a:endParaRPr/>
            </a:p>
          </p:txBody>
        </p:sp>
        <p:sp>
          <p:nvSpPr>
            <p:cNvPr id="112" name="rc112"/>
            <p:cNvSpPr/>
            <p:nvPr/>
          </p:nvSpPr>
          <p:spPr>
            <a:xfrm>
              <a:off x="4885816" y="5030871"/>
              <a:ext cx="252478" cy="104881"/>
            </a:xfrm>
            <a:prstGeom prst="rect">
              <a:avLst/>
            </a:prstGeom>
            <a:solidFill>
              <a:srgbClr val="961A49">
                <a:alpha val="80000"/>
              </a:srgbClr>
            </a:solidFill>
          </p:spPr>
          <p:txBody>
            <a:bodyPr/>
            <a:lstStyle/>
            <a:p>
              <a:endParaRPr/>
            </a:p>
          </p:txBody>
        </p:sp>
        <p:sp>
          <p:nvSpPr>
            <p:cNvPr id="113" name="rc113"/>
            <p:cNvSpPr/>
            <p:nvPr/>
          </p:nvSpPr>
          <p:spPr>
            <a:xfrm>
              <a:off x="4633337" y="5293075"/>
              <a:ext cx="1334528" cy="104881"/>
            </a:xfrm>
            <a:prstGeom prst="rect">
              <a:avLst/>
            </a:prstGeom>
            <a:solidFill>
              <a:srgbClr val="E2231A">
                <a:alpha val="80000"/>
              </a:srgbClr>
            </a:solidFill>
          </p:spPr>
          <p:txBody>
            <a:bodyPr/>
            <a:lstStyle/>
            <a:p>
              <a:endParaRPr/>
            </a:p>
          </p:txBody>
        </p:sp>
        <p:sp>
          <p:nvSpPr>
            <p:cNvPr id="114" name="rc114"/>
            <p:cNvSpPr/>
            <p:nvPr/>
          </p:nvSpPr>
          <p:spPr>
            <a:xfrm>
              <a:off x="5390773" y="5161973"/>
              <a:ext cx="1045982" cy="104881"/>
            </a:xfrm>
            <a:prstGeom prst="rect">
              <a:avLst/>
            </a:prstGeom>
            <a:solidFill>
              <a:srgbClr val="E2231A">
                <a:alpha val="80000"/>
              </a:srgbClr>
            </a:solidFill>
          </p:spPr>
          <p:txBody>
            <a:bodyPr/>
            <a:lstStyle/>
            <a:p>
              <a:endParaRPr/>
            </a:p>
          </p:txBody>
        </p:sp>
        <p:sp>
          <p:nvSpPr>
            <p:cNvPr id="115" name="rc115"/>
            <p:cNvSpPr/>
            <p:nvPr/>
          </p:nvSpPr>
          <p:spPr>
            <a:xfrm>
              <a:off x="5138294" y="5030871"/>
              <a:ext cx="1045982" cy="104881"/>
            </a:xfrm>
            <a:prstGeom prst="rect">
              <a:avLst/>
            </a:prstGeom>
            <a:solidFill>
              <a:srgbClr val="E2231A">
                <a:alpha val="80000"/>
              </a:srgbClr>
            </a:solidFill>
          </p:spPr>
          <p:txBody>
            <a:bodyPr/>
            <a:lstStyle/>
            <a:p>
              <a:endParaRPr/>
            </a:p>
          </p:txBody>
        </p:sp>
        <p:sp>
          <p:nvSpPr>
            <p:cNvPr id="116" name="rc116"/>
            <p:cNvSpPr/>
            <p:nvPr/>
          </p:nvSpPr>
          <p:spPr>
            <a:xfrm>
              <a:off x="5967866" y="5293075"/>
              <a:ext cx="1911622" cy="104881"/>
            </a:xfrm>
            <a:prstGeom prst="rect">
              <a:avLst/>
            </a:prstGeom>
            <a:solidFill>
              <a:srgbClr val="F26A21">
                <a:alpha val="80000"/>
              </a:srgbClr>
            </a:solidFill>
          </p:spPr>
          <p:txBody>
            <a:bodyPr/>
            <a:lstStyle/>
            <a:p>
              <a:endParaRPr/>
            </a:p>
          </p:txBody>
        </p:sp>
        <p:sp>
          <p:nvSpPr>
            <p:cNvPr id="117" name="rc117"/>
            <p:cNvSpPr/>
            <p:nvPr/>
          </p:nvSpPr>
          <p:spPr>
            <a:xfrm>
              <a:off x="6436755" y="5161973"/>
              <a:ext cx="2200169" cy="104881"/>
            </a:xfrm>
            <a:prstGeom prst="rect">
              <a:avLst/>
            </a:prstGeom>
            <a:solidFill>
              <a:srgbClr val="F26A21">
                <a:alpha val="80000"/>
              </a:srgbClr>
            </a:solidFill>
          </p:spPr>
          <p:txBody>
            <a:bodyPr/>
            <a:lstStyle/>
            <a:p>
              <a:endParaRPr/>
            </a:p>
          </p:txBody>
        </p:sp>
        <p:sp>
          <p:nvSpPr>
            <p:cNvPr id="118" name="rc118"/>
            <p:cNvSpPr/>
            <p:nvPr/>
          </p:nvSpPr>
          <p:spPr>
            <a:xfrm>
              <a:off x="6184277" y="5030871"/>
              <a:ext cx="2164100" cy="104881"/>
            </a:xfrm>
            <a:prstGeom prst="rect">
              <a:avLst/>
            </a:prstGeom>
            <a:solidFill>
              <a:srgbClr val="F26A21">
                <a:alpha val="80000"/>
              </a:srgbClr>
            </a:solidFill>
          </p:spPr>
          <p:txBody>
            <a:bodyPr/>
            <a:lstStyle/>
            <a:p>
              <a:endParaRPr/>
            </a:p>
          </p:txBody>
        </p:sp>
        <p:sp>
          <p:nvSpPr>
            <p:cNvPr id="119" name="tx119"/>
            <p:cNvSpPr/>
            <p:nvPr/>
          </p:nvSpPr>
          <p:spPr>
            <a:xfrm>
              <a:off x="1510213" y="53063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20" name="tx120"/>
            <p:cNvSpPr/>
            <p:nvPr/>
          </p:nvSpPr>
          <p:spPr>
            <a:xfrm>
              <a:off x="1636452"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1" name="tx121"/>
            <p:cNvSpPr/>
            <p:nvPr/>
          </p:nvSpPr>
          <p:spPr>
            <a:xfrm>
              <a:off x="1600384" y="504419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2" name="tx122"/>
            <p:cNvSpPr/>
            <p:nvPr/>
          </p:nvSpPr>
          <p:spPr>
            <a:xfrm>
              <a:off x="1888931"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3" name="tx123"/>
            <p:cNvSpPr/>
            <p:nvPr/>
          </p:nvSpPr>
          <p:spPr>
            <a:xfrm>
              <a:off x="2177478"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24" name="tx124"/>
            <p:cNvSpPr/>
            <p:nvPr/>
          </p:nvSpPr>
          <p:spPr>
            <a:xfrm>
              <a:off x="2087307"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5" name="tx125"/>
            <p:cNvSpPr/>
            <p:nvPr/>
          </p:nvSpPr>
          <p:spPr>
            <a:xfrm>
              <a:off x="2556195"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26" name="tx126"/>
            <p:cNvSpPr/>
            <p:nvPr/>
          </p:nvSpPr>
          <p:spPr>
            <a:xfrm>
              <a:off x="2989015" y="517392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7" name="tx127"/>
            <p:cNvSpPr/>
            <p:nvPr/>
          </p:nvSpPr>
          <p:spPr>
            <a:xfrm>
              <a:off x="2862776" y="50428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8" name="tx128"/>
            <p:cNvSpPr/>
            <p:nvPr/>
          </p:nvSpPr>
          <p:spPr>
            <a:xfrm>
              <a:off x="3557211" y="53063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9" name="tx129"/>
            <p:cNvSpPr/>
            <p:nvPr/>
          </p:nvSpPr>
          <p:spPr>
            <a:xfrm>
              <a:off x="3980895"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0" name="tx130"/>
            <p:cNvSpPr/>
            <p:nvPr/>
          </p:nvSpPr>
          <p:spPr>
            <a:xfrm>
              <a:off x="3818587"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31" name="tx131"/>
            <p:cNvSpPr/>
            <p:nvPr/>
          </p:nvSpPr>
          <p:spPr>
            <a:xfrm>
              <a:off x="4107134"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2" name="tx132"/>
            <p:cNvSpPr/>
            <p:nvPr/>
          </p:nvSpPr>
          <p:spPr>
            <a:xfrm>
              <a:off x="4684228" y="517392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33" name="tx133"/>
            <p:cNvSpPr/>
            <p:nvPr/>
          </p:nvSpPr>
          <p:spPr>
            <a:xfrm>
              <a:off x="4494988" y="50441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34" name="tx134"/>
            <p:cNvSpPr/>
            <p:nvPr/>
          </p:nvSpPr>
          <p:spPr>
            <a:xfrm>
              <a:off x="4449784"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35" name="tx135"/>
            <p:cNvSpPr/>
            <p:nvPr/>
          </p:nvSpPr>
          <p:spPr>
            <a:xfrm>
              <a:off x="5207219"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36" name="tx136"/>
            <p:cNvSpPr/>
            <p:nvPr/>
          </p:nvSpPr>
          <p:spPr>
            <a:xfrm>
              <a:off x="4936706"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37" name="tx137"/>
            <p:cNvSpPr/>
            <p:nvPr/>
          </p:nvSpPr>
          <p:spPr>
            <a:xfrm>
              <a:off x="5225253"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38" name="tx138"/>
            <p:cNvSpPr/>
            <p:nvPr/>
          </p:nvSpPr>
          <p:spPr>
            <a:xfrm>
              <a:off x="5838415"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39" name="tx139"/>
            <p:cNvSpPr/>
            <p:nvPr/>
          </p:nvSpPr>
          <p:spPr>
            <a:xfrm>
              <a:off x="5585937"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40" name="tx140"/>
            <p:cNvSpPr/>
            <p:nvPr/>
          </p:nvSpPr>
          <p:spPr>
            <a:xfrm>
              <a:off x="6848329"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41" name="tx141"/>
            <p:cNvSpPr/>
            <p:nvPr/>
          </p:nvSpPr>
          <p:spPr>
            <a:xfrm>
              <a:off x="7461491"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42" name="tx142"/>
            <p:cNvSpPr/>
            <p:nvPr/>
          </p:nvSpPr>
          <p:spPr>
            <a:xfrm>
              <a:off x="7236182" y="50428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43" name="tx143"/>
            <p:cNvSpPr/>
            <p:nvPr/>
          </p:nvSpPr>
          <p:spPr>
            <a:xfrm>
              <a:off x="7906717" y="530507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18.2</a:t>
              </a:r>
            </a:p>
          </p:txBody>
        </p:sp>
        <p:sp>
          <p:nvSpPr>
            <p:cNvPr id="144" name="tx144"/>
            <p:cNvSpPr/>
            <p:nvPr/>
          </p:nvSpPr>
          <p:spPr>
            <a:xfrm>
              <a:off x="8664152" y="517392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20.3</a:t>
              </a:r>
            </a:p>
          </p:txBody>
        </p:sp>
        <p:sp>
          <p:nvSpPr>
            <p:cNvPr id="145" name="tx145"/>
            <p:cNvSpPr/>
            <p:nvPr/>
          </p:nvSpPr>
          <p:spPr>
            <a:xfrm>
              <a:off x="8411674" y="504287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46" name="tx146"/>
            <p:cNvSpPr/>
            <p:nvPr/>
          </p:nvSpPr>
          <p:spPr>
            <a:xfrm>
              <a:off x="565928" y="52981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7" name="tx147"/>
            <p:cNvSpPr/>
            <p:nvPr/>
          </p:nvSpPr>
          <p:spPr>
            <a:xfrm>
              <a:off x="565928" y="516703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8" name="tx148"/>
            <p:cNvSpPr/>
            <p:nvPr/>
          </p:nvSpPr>
          <p:spPr>
            <a:xfrm>
              <a:off x="565928" y="503593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9" name="tx149"/>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0" name="tx150"/>
            <p:cNvSpPr/>
            <p:nvPr/>
          </p:nvSpPr>
          <p:spPr>
            <a:xfrm>
              <a:off x="3011767"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51" name="tx151"/>
            <p:cNvSpPr/>
            <p:nvPr/>
          </p:nvSpPr>
          <p:spPr>
            <a:xfrm>
              <a:off x="4744553"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2" name="tx152"/>
            <p:cNvSpPr/>
            <p:nvPr/>
          </p:nvSpPr>
          <p:spPr>
            <a:xfrm>
              <a:off x="6547971"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3" name="tx153"/>
            <p:cNvSpPr/>
            <p:nvPr/>
          </p:nvSpPr>
          <p:spPr>
            <a:xfrm>
              <a:off x="8351388"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4" name="tx154"/>
            <p:cNvSpPr/>
            <p:nvPr/>
          </p:nvSpPr>
          <p:spPr>
            <a:xfrm>
              <a:off x="4167402" y="5616616"/>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5" name="rc155"/>
            <p:cNvSpPr/>
            <p:nvPr/>
          </p:nvSpPr>
          <p:spPr>
            <a:xfrm>
              <a:off x="1890637" y="5951114"/>
              <a:ext cx="201455" cy="201456"/>
            </a:xfrm>
            <a:prstGeom prst="rect">
              <a:avLst/>
            </a:prstGeom>
            <a:solidFill>
              <a:srgbClr val="0058AB">
                <a:alpha val="80000"/>
              </a:srgbClr>
            </a:solidFill>
          </p:spPr>
          <p:txBody>
            <a:bodyPr/>
            <a:lstStyle/>
            <a:p>
              <a:endParaRPr/>
            </a:p>
          </p:txBody>
        </p:sp>
        <p:sp>
          <p:nvSpPr>
            <p:cNvPr id="156" name="rc156"/>
            <p:cNvSpPr/>
            <p:nvPr/>
          </p:nvSpPr>
          <p:spPr>
            <a:xfrm>
              <a:off x="2595110" y="5951114"/>
              <a:ext cx="201456" cy="201456"/>
            </a:xfrm>
            <a:prstGeom prst="rect">
              <a:avLst/>
            </a:prstGeom>
            <a:solidFill>
              <a:srgbClr val="1CABE2">
                <a:alpha val="80000"/>
              </a:srgbClr>
            </a:solidFill>
          </p:spPr>
          <p:txBody>
            <a:bodyPr/>
            <a:lstStyle/>
            <a:p>
              <a:endParaRPr/>
            </a:p>
          </p:txBody>
        </p:sp>
        <p:sp>
          <p:nvSpPr>
            <p:cNvPr id="157" name="rc157"/>
            <p:cNvSpPr/>
            <p:nvPr/>
          </p:nvSpPr>
          <p:spPr>
            <a:xfrm>
              <a:off x="3306591" y="5951114"/>
              <a:ext cx="201456" cy="201456"/>
            </a:xfrm>
            <a:prstGeom prst="rect">
              <a:avLst/>
            </a:prstGeom>
            <a:solidFill>
              <a:srgbClr val="00833D">
                <a:alpha val="80000"/>
              </a:srgbClr>
            </a:solidFill>
          </p:spPr>
          <p:txBody>
            <a:bodyPr/>
            <a:lstStyle/>
            <a:p>
              <a:endParaRPr/>
            </a:p>
          </p:txBody>
        </p:sp>
        <p:sp>
          <p:nvSpPr>
            <p:cNvPr id="158" name="rc158"/>
            <p:cNvSpPr/>
            <p:nvPr/>
          </p:nvSpPr>
          <p:spPr>
            <a:xfrm>
              <a:off x="4011065" y="5951114"/>
              <a:ext cx="201456" cy="201456"/>
            </a:xfrm>
            <a:prstGeom prst="rect">
              <a:avLst/>
            </a:prstGeom>
            <a:solidFill>
              <a:srgbClr val="80BD41">
                <a:alpha val="80000"/>
              </a:srgbClr>
            </a:solidFill>
          </p:spPr>
          <p:txBody>
            <a:bodyPr/>
            <a:lstStyle/>
            <a:p>
              <a:endParaRPr/>
            </a:p>
          </p:txBody>
        </p:sp>
        <p:sp>
          <p:nvSpPr>
            <p:cNvPr id="159" name="rc159"/>
            <p:cNvSpPr/>
            <p:nvPr/>
          </p:nvSpPr>
          <p:spPr>
            <a:xfrm>
              <a:off x="4708469" y="5951114"/>
              <a:ext cx="201456" cy="201456"/>
            </a:xfrm>
            <a:prstGeom prst="rect">
              <a:avLst/>
            </a:prstGeom>
            <a:solidFill>
              <a:srgbClr val="6A1E74">
                <a:alpha val="80000"/>
              </a:srgbClr>
            </a:solidFill>
          </p:spPr>
          <p:txBody>
            <a:bodyPr/>
            <a:lstStyle/>
            <a:p>
              <a:endParaRPr/>
            </a:p>
          </p:txBody>
        </p:sp>
        <p:sp>
          <p:nvSpPr>
            <p:cNvPr id="160" name="rc160"/>
            <p:cNvSpPr/>
            <p:nvPr/>
          </p:nvSpPr>
          <p:spPr>
            <a:xfrm>
              <a:off x="5434026" y="5951114"/>
              <a:ext cx="201456" cy="201456"/>
            </a:xfrm>
            <a:prstGeom prst="rect">
              <a:avLst/>
            </a:prstGeom>
            <a:solidFill>
              <a:srgbClr val="961A49">
                <a:alpha val="80000"/>
              </a:srgbClr>
            </a:solidFill>
          </p:spPr>
          <p:txBody>
            <a:bodyPr/>
            <a:lstStyle/>
            <a:p>
              <a:endParaRPr/>
            </a:p>
          </p:txBody>
        </p:sp>
        <p:sp>
          <p:nvSpPr>
            <p:cNvPr id="161" name="rc161"/>
            <p:cNvSpPr/>
            <p:nvPr/>
          </p:nvSpPr>
          <p:spPr>
            <a:xfrm>
              <a:off x="6717255" y="5951114"/>
              <a:ext cx="201456" cy="201456"/>
            </a:xfrm>
            <a:prstGeom prst="rect">
              <a:avLst/>
            </a:prstGeom>
            <a:solidFill>
              <a:srgbClr val="E2231A">
                <a:alpha val="80000"/>
              </a:srgbClr>
            </a:solidFill>
          </p:spPr>
          <p:txBody>
            <a:bodyPr/>
            <a:lstStyle/>
            <a:p>
              <a:endParaRPr/>
            </a:p>
          </p:txBody>
        </p:sp>
        <p:sp>
          <p:nvSpPr>
            <p:cNvPr id="162" name="rc162"/>
            <p:cNvSpPr/>
            <p:nvPr/>
          </p:nvSpPr>
          <p:spPr>
            <a:xfrm>
              <a:off x="7435805" y="5951114"/>
              <a:ext cx="201455" cy="201456"/>
            </a:xfrm>
            <a:prstGeom prst="rect">
              <a:avLst/>
            </a:prstGeom>
            <a:solidFill>
              <a:srgbClr val="F26A21">
                <a:alpha val="80000"/>
              </a:srgbClr>
            </a:solidFill>
          </p:spPr>
          <p:txBody>
            <a:bodyPr/>
            <a:lstStyle/>
            <a:p>
              <a:endParaRPr/>
            </a:p>
          </p:txBody>
        </p:sp>
        <p:sp>
          <p:nvSpPr>
            <p:cNvPr id="163" name="tx163"/>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64" name="tx164"/>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65" name="tx165"/>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66" name="tx166"/>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67" name="tx167"/>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68" name="tx168"/>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69" name="tx169"/>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70" name="tx170"/>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71" name="tx171"/>
            <p:cNvSpPr/>
            <p:nvPr/>
          </p:nvSpPr>
          <p:spPr>
            <a:xfrm>
              <a:off x="911084" y="4759965"/>
              <a:ext cx="3719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by region</a:t>
              </a:r>
            </a:p>
          </p:txBody>
        </p:sp>
        <p:sp>
          <p:nvSpPr>
            <p:cNvPr id="172" name="tx17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4" name="tx174"/>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DTP3 coverage (92%) and WCAR had the lowest coverage (71%).
Compared to 2019, DTP3 coverage increased in ROSA (+3%) and LACR (+3%), declined in EAPR (-4%), ECAR (-5%), MENA (-6%), ESAR (-1%), and WCAR (-1%) and remained constant in no regions.
Compared to 2024, DTP3 coverage increased in EAPR (+1%), ECAR (+1%), MENA (+4%), and ESAR (+1%), declined in no regions and remained constant in ROSA, LACR, and WCAR.</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77" name="Group 176"/>
          <p:cNvGrpSpPr/>
          <p:nvPr/>
        </p:nvGrpSpPr>
        <p:grpSpPr>
          <a:xfrm>
            <a:off x="292608" y="1005840"/>
            <a:ext cx="8595360" cy="28575"/>
            <a:chOff x="292608" y="1005840"/>
            <a:chExt cx="8595360" cy="28575"/>
          </a:xfrm>
        </p:grpSpPr>
        <p:sp>
          <p:nvSpPr>
            <p:cNvPr id="17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087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7894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491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1926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87371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3438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1402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841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543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59827"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36843"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13860"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990876"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467893"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44910"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21926"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82810" y="2125235"/>
              <a:ext cx="3339116" cy="476856"/>
            </a:xfrm>
            <a:custGeom>
              <a:avLst/>
              <a:gdLst/>
              <a:ahLst/>
              <a:cxnLst/>
              <a:rect l="0" t="0" r="0" b="0"/>
              <a:pathLst>
                <a:path w="3339116" h="476856">
                  <a:moveTo>
                    <a:pt x="0" y="0"/>
                  </a:moveTo>
                  <a:lnTo>
                    <a:pt x="477016" y="0"/>
                  </a:lnTo>
                  <a:lnTo>
                    <a:pt x="954033" y="105968"/>
                  </a:lnTo>
                  <a:lnTo>
                    <a:pt x="1431049" y="476856"/>
                  </a:lnTo>
                  <a:lnTo>
                    <a:pt x="1908066" y="0"/>
                  </a:lnTo>
                  <a:lnTo>
                    <a:pt x="2385083" y="264920"/>
                  </a:lnTo>
                  <a:lnTo>
                    <a:pt x="2862099" y="264920"/>
                  </a:lnTo>
                  <a:lnTo>
                    <a:pt x="3339116" y="211936"/>
                  </a:lnTo>
                </a:path>
              </a:pathLst>
            </a:custGeom>
            <a:ln w="27101" cap="flat">
              <a:solidFill>
                <a:srgbClr val="0058AB">
                  <a:alpha val="100000"/>
                </a:srgbClr>
              </a:solidFill>
              <a:prstDash val="solid"/>
              <a:round/>
            </a:ln>
          </p:spPr>
          <p:txBody>
            <a:bodyPr/>
            <a:lstStyle/>
            <a:p>
              <a:endParaRPr/>
            </a:p>
          </p:txBody>
        </p:sp>
        <p:sp>
          <p:nvSpPr>
            <p:cNvPr id="23" name="pl23"/>
            <p:cNvSpPr/>
            <p:nvPr/>
          </p:nvSpPr>
          <p:spPr>
            <a:xfrm>
              <a:off x="1082810" y="2178219"/>
              <a:ext cx="3339116" cy="317904"/>
            </a:xfrm>
            <a:custGeom>
              <a:avLst/>
              <a:gdLst/>
              <a:ahLst/>
              <a:cxnLst/>
              <a:rect l="0" t="0" r="0" b="0"/>
              <a:pathLst>
                <a:path w="3339116" h="317904">
                  <a:moveTo>
                    <a:pt x="0" y="52984"/>
                  </a:moveTo>
                  <a:lnTo>
                    <a:pt x="477016" y="0"/>
                  </a:lnTo>
                  <a:lnTo>
                    <a:pt x="954033" y="211936"/>
                  </a:lnTo>
                  <a:lnTo>
                    <a:pt x="1431049" y="211936"/>
                  </a:lnTo>
                  <a:lnTo>
                    <a:pt x="1908066" y="158952"/>
                  </a:lnTo>
                  <a:lnTo>
                    <a:pt x="2385083" y="158952"/>
                  </a:lnTo>
                  <a:lnTo>
                    <a:pt x="2862099" y="317904"/>
                  </a:lnTo>
                  <a:lnTo>
                    <a:pt x="3339116" y="264920"/>
                  </a:lnTo>
                </a:path>
              </a:pathLst>
            </a:custGeom>
            <a:ln w="27101" cap="flat">
              <a:solidFill>
                <a:srgbClr val="1CABE2">
                  <a:alpha val="100000"/>
                </a:srgbClr>
              </a:solidFill>
              <a:prstDash val="solid"/>
              <a:round/>
            </a:ln>
          </p:spPr>
          <p:txBody>
            <a:bodyPr/>
            <a:lstStyle/>
            <a:p>
              <a:endParaRPr/>
            </a:p>
          </p:txBody>
        </p:sp>
        <p:sp>
          <p:nvSpPr>
            <p:cNvPr id="24" name="pl24"/>
            <p:cNvSpPr/>
            <p:nvPr/>
          </p:nvSpPr>
          <p:spPr>
            <a:xfrm>
              <a:off x="1082810" y="2761044"/>
              <a:ext cx="3339116" cy="211936"/>
            </a:xfrm>
            <a:custGeom>
              <a:avLst/>
              <a:gdLst/>
              <a:ahLst/>
              <a:cxnLst/>
              <a:rect l="0" t="0" r="0" b="0"/>
              <a:pathLst>
                <a:path w="3339116" h="211936">
                  <a:moveTo>
                    <a:pt x="0" y="52984"/>
                  </a:moveTo>
                  <a:lnTo>
                    <a:pt x="477016" y="0"/>
                  </a:lnTo>
                  <a:lnTo>
                    <a:pt x="954033" y="105968"/>
                  </a:lnTo>
                  <a:lnTo>
                    <a:pt x="1431049" y="211936"/>
                  </a:lnTo>
                  <a:lnTo>
                    <a:pt x="1908066" y="211936"/>
                  </a:lnTo>
                  <a:lnTo>
                    <a:pt x="2385083" y="105968"/>
                  </a:lnTo>
                  <a:lnTo>
                    <a:pt x="2862099" y="105968"/>
                  </a:lnTo>
                  <a:lnTo>
                    <a:pt x="3339116" y="52984"/>
                  </a:lnTo>
                </a:path>
              </a:pathLst>
            </a:custGeom>
            <a:ln w="27101" cap="flat">
              <a:solidFill>
                <a:srgbClr val="00833D">
                  <a:alpha val="100000"/>
                </a:srgbClr>
              </a:solidFill>
              <a:prstDash val="solid"/>
              <a:round/>
            </a:ln>
          </p:spPr>
          <p:txBody>
            <a:bodyPr/>
            <a:lstStyle/>
            <a:p>
              <a:endParaRPr/>
            </a:p>
          </p:txBody>
        </p:sp>
        <p:sp>
          <p:nvSpPr>
            <p:cNvPr id="25" name="pl25"/>
            <p:cNvSpPr/>
            <p:nvPr/>
          </p:nvSpPr>
          <p:spPr>
            <a:xfrm>
              <a:off x="1082810" y="2496124"/>
              <a:ext cx="3339116" cy="529840"/>
            </a:xfrm>
            <a:custGeom>
              <a:avLst/>
              <a:gdLst/>
              <a:ahLst/>
              <a:cxnLst/>
              <a:rect l="0" t="0" r="0" b="0"/>
              <a:pathLst>
                <a:path w="3339116" h="529840">
                  <a:moveTo>
                    <a:pt x="0" y="0"/>
                  </a:moveTo>
                  <a:lnTo>
                    <a:pt x="477016" y="317904"/>
                  </a:lnTo>
                  <a:lnTo>
                    <a:pt x="954033" y="476856"/>
                  </a:lnTo>
                  <a:lnTo>
                    <a:pt x="1431049" y="529840"/>
                  </a:lnTo>
                  <a:lnTo>
                    <a:pt x="1908066" y="370888"/>
                  </a:lnTo>
                  <a:lnTo>
                    <a:pt x="2385083" y="211936"/>
                  </a:lnTo>
                  <a:lnTo>
                    <a:pt x="2862099" y="158952"/>
                  </a:lnTo>
                  <a:lnTo>
                    <a:pt x="3339116" y="158952"/>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082810" y="2337171"/>
              <a:ext cx="3339116" cy="529840"/>
            </a:xfrm>
            <a:custGeom>
              <a:avLst/>
              <a:gdLst/>
              <a:ahLst/>
              <a:cxnLst/>
              <a:rect l="0" t="0" r="0" b="0"/>
              <a:pathLst>
                <a:path w="3339116" h="529840">
                  <a:moveTo>
                    <a:pt x="0" y="0"/>
                  </a:moveTo>
                  <a:lnTo>
                    <a:pt x="477016" y="0"/>
                  </a:lnTo>
                  <a:lnTo>
                    <a:pt x="954033" y="211936"/>
                  </a:lnTo>
                  <a:lnTo>
                    <a:pt x="1431049" y="211936"/>
                  </a:lnTo>
                  <a:lnTo>
                    <a:pt x="1908066" y="158952"/>
                  </a:lnTo>
                  <a:lnTo>
                    <a:pt x="2385083" y="423872"/>
                  </a:lnTo>
                  <a:lnTo>
                    <a:pt x="2862099" y="529840"/>
                  </a:lnTo>
                  <a:lnTo>
                    <a:pt x="3339116" y="317904"/>
                  </a:lnTo>
                </a:path>
              </a:pathLst>
            </a:custGeom>
            <a:ln w="27101" cap="flat">
              <a:solidFill>
                <a:srgbClr val="6A1E74">
                  <a:alpha val="100000"/>
                </a:srgbClr>
              </a:solidFill>
              <a:prstDash val="solid"/>
              <a:round/>
            </a:ln>
          </p:spPr>
          <p:txBody>
            <a:bodyPr/>
            <a:lstStyle/>
            <a:p>
              <a:endParaRPr/>
            </a:p>
          </p:txBody>
        </p:sp>
        <p:sp>
          <p:nvSpPr>
            <p:cNvPr id="27" name="pl27"/>
            <p:cNvSpPr/>
            <p:nvPr/>
          </p:nvSpPr>
          <p:spPr>
            <a:xfrm>
              <a:off x="1082810" y="2178219"/>
              <a:ext cx="3339116" cy="423872"/>
            </a:xfrm>
            <a:custGeom>
              <a:avLst/>
              <a:gdLst/>
              <a:ahLst/>
              <a:cxnLst/>
              <a:rect l="0" t="0" r="0" b="0"/>
              <a:pathLst>
                <a:path w="3339116" h="423872">
                  <a:moveTo>
                    <a:pt x="0" y="211936"/>
                  </a:moveTo>
                  <a:lnTo>
                    <a:pt x="477016" y="158952"/>
                  </a:lnTo>
                  <a:lnTo>
                    <a:pt x="954033" y="423872"/>
                  </a:lnTo>
                  <a:lnTo>
                    <a:pt x="1431049" y="370888"/>
                  </a:lnTo>
                  <a:lnTo>
                    <a:pt x="1908066" y="52984"/>
                  </a:lnTo>
                  <a:lnTo>
                    <a:pt x="2385083" y="105968"/>
                  </a:lnTo>
                  <a:lnTo>
                    <a:pt x="2862099" y="0"/>
                  </a:lnTo>
                  <a:lnTo>
                    <a:pt x="3339116" y="0"/>
                  </a:lnTo>
                </a:path>
              </a:pathLst>
            </a:custGeom>
            <a:ln w="27101" cap="flat">
              <a:solidFill>
                <a:srgbClr val="E2231A">
                  <a:alpha val="100000"/>
                </a:srgbClr>
              </a:solidFill>
              <a:prstDash val="solid"/>
              <a:round/>
            </a:ln>
          </p:spPr>
          <p:txBody>
            <a:bodyPr/>
            <a:lstStyle/>
            <a:p>
              <a:endParaRPr/>
            </a:p>
          </p:txBody>
        </p:sp>
        <p:sp>
          <p:nvSpPr>
            <p:cNvPr id="28" name="pl28"/>
            <p:cNvSpPr/>
            <p:nvPr/>
          </p:nvSpPr>
          <p:spPr>
            <a:xfrm>
              <a:off x="1082810" y="3237901"/>
              <a:ext cx="3339116" cy="370888"/>
            </a:xfrm>
            <a:custGeom>
              <a:avLst/>
              <a:gdLst/>
              <a:ahLst/>
              <a:cxnLst/>
              <a:rect l="0" t="0" r="0" b="0"/>
              <a:pathLst>
                <a:path w="3339116" h="370888">
                  <a:moveTo>
                    <a:pt x="0" y="105968"/>
                  </a:moveTo>
                  <a:lnTo>
                    <a:pt x="477016" y="0"/>
                  </a:lnTo>
                  <a:lnTo>
                    <a:pt x="954033" y="158952"/>
                  </a:lnTo>
                  <a:lnTo>
                    <a:pt x="1431049" y="370888"/>
                  </a:lnTo>
                  <a:lnTo>
                    <a:pt x="1908066" y="264920"/>
                  </a:lnTo>
                  <a:lnTo>
                    <a:pt x="2385083" y="105968"/>
                  </a:lnTo>
                  <a:lnTo>
                    <a:pt x="2862099" y="52984"/>
                  </a:lnTo>
                  <a:lnTo>
                    <a:pt x="3339116" y="52984"/>
                  </a:lnTo>
                </a:path>
              </a:pathLst>
            </a:custGeom>
            <a:ln w="27101" cap="flat">
              <a:solidFill>
                <a:srgbClr val="F26A21">
                  <a:alpha val="100000"/>
                </a:srgbClr>
              </a:solidFill>
              <a:prstDash val="solid"/>
              <a:round/>
            </a:ln>
          </p:spPr>
          <p:txBody>
            <a:bodyPr/>
            <a:lstStyle/>
            <a:p>
              <a:endParaRPr/>
            </a:p>
          </p:txBody>
        </p:sp>
        <p:sp>
          <p:nvSpPr>
            <p:cNvPr id="29" name="pl29"/>
            <p:cNvSpPr/>
            <p:nvPr/>
          </p:nvSpPr>
          <p:spPr>
            <a:xfrm>
              <a:off x="4431116" y="2664790"/>
              <a:ext cx="141324" cy="149388"/>
            </a:xfrm>
            <a:custGeom>
              <a:avLst/>
              <a:gdLst/>
              <a:ahLst/>
              <a:cxnLst/>
              <a:rect l="0" t="0" r="0" b="0"/>
              <a:pathLst>
                <a:path w="141324" h="149388">
                  <a:moveTo>
                    <a:pt x="141324" y="149388"/>
                  </a:moveTo>
                  <a:lnTo>
                    <a:pt x="0" y="0"/>
                  </a:lnTo>
                </a:path>
              </a:pathLst>
            </a:custGeom>
            <a:ln w="13550" cap="rnd">
              <a:solidFill>
                <a:srgbClr val="6A1E74">
                  <a:alpha val="100000"/>
                </a:srgbClr>
              </a:solidFill>
              <a:prstDash val="solid"/>
              <a:round/>
            </a:ln>
          </p:spPr>
          <p:txBody>
            <a:bodyPr/>
            <a:lstStyle/>
            <a:p>
              <a:endParaRPr/>
            </a:p>
          </p:txBody>
        </p:sp>
        <p:sp>
          <p:nvSpPr>
            <p:cNvPr id="30" name="tx30"/>
            <p:cNvSpPr/>
            <p:nvPr/>
          </p:nvSpPr>
          <p:spPr>
            <a:xfrm>
              <a:off x="4484970" y="22255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31" name="tx31"/>
            <p:cNvSpPr/>
            <p:nvPr/>
          </p:nvSpPr>
          <p:spPr>
            <a:xfrm>
              <a:off x="4410532" y="24978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87</a:t>
              </a:r>
            </a:p>
          </p:txBody>
        </p:sp>
        <p:sp>
          <p:nvSpPr>
            <p:cNvPr id="32" name="tx32"/>
            <p:cNvSpPr/>
            <p:nvPr/>
          </p:nvSpPr>
          <p:spPr>
            <a:xfrm>
              <a:off x="4310530" y="2869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80</a:t>
              </a:r>
            </a:p>
          </p:txBody>
        </p:sp>
        <p:sp>
          <p:nvSpPr>
            <p:cNvPr id="33" name="tx33"/>
            <p:cNvSpPr/>
            <p:nvPr/>
          </p:nvSpPr>
          <p:spPr>
            <a:xfrm>
              <a:off x="4521574" y="26672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83</a:t>
              </a:r>
            </a:p>
          </p:txBody>
        </p:sp>
        <p:sp>
          <p:nvSpPr>
            <p:cNvPr id="34" name="tx34"/>
            <p:cNvSpPr/>
            <p:nvPr/>
          </p:nvSpPr>
          <p:spPr>
            <a:xfrm>
              <a:off x="4521574" y="28353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83</a:t>
              </a:r>
            </a:p>
          </p:txBody>
        </p:sp>
        <p:sp>
          <p:nvSpPr>
            <p:cNvPr id="35" name="tx35"/>
            <p:cNvSpPr/>
            <p:nvPr/>
          </p:nvSpPr>
          <p:spPr>
            <a:xfrm>
              <a:off x="4444342" y="20425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92</a:t>
              </a:r>
            </a:p>
          </p:txBody>
        </p:sp>
        <p:sp>
          <p:nvSpPr>
            <p:cNvPr id="36" name="tx36"/>
            <p:cNvSpPr/>
            <p:nvPr/>
          </p:nvSpPr>
          <p:spPr>
            <a:xfrm>
              <a:off x="4485030" y="325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71</a:t>
              </a:r>
            </a:p>
          </p:txBody>
        </p:sp>
        <p:sp>
          <p:nvSpPr>
            <p:cNvPr id="37" name="tx37"/>
            <p:cNvSpPr/>
            <p:nvPr/>
          </p:nvSpPr>
          <p:spPr>
            <a:xfrm>
              <a:off x="707191" y="382633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8" name="tx38"/>
            <p:cNvSpPr/>
            <p:nvPr/>
          </p:nvSpPr>
          <p:spPr>
            <a:xfrm>
              <a:off x="707191" y="32964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9" name="tx39"/>
            <p:cNvSpPr/>
            <p:nvPr/>
          </p:nvSpPr>
          <p:spPr>
            <a:xfrm>
              <a:off x="707191" y="276665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0" name="tx40"/>
            <p:cNvSpPr/>
            <p:nvPr/>
          </p:nvSpPr>
          <p:spPr>
            <a:xfrm>
              <a:off x="707191" y="223681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1" name="tx41"/>
            <p:cNvSpPr/>
            <p:nvPr/>
          </p:nvSpPr>
          <p:spPr>
            <a:xfrm>
              <a:off x="636560" y="1706969"/>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2" name="tx42"/>
            <p:cNvSpPr/>
            <p:nvPr/>
          </p:nvSpPr>
          <p:spPr>
            <a:xfrm rot="-5400000">
              <a:off x="940586"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3" name="tx43"/>
            <p:cNvSpPr/>
            <p:nvPr/>
          </p:nvSpPr>
          <p:spPr>
            <a:xfrm rot="-5400000">
              <a:off x="141760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4" name="tx44"/>
            <p:cNvSpPr/>
            <p:nvPr/>
          </p:nvSpPr>
          <p:spPr>
            <a:xfrm rot="-5400000">
              <a:off x="1894619"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5" name="tx45"/>
            <p:cNvSpPr/>
            <p:nvPr/>
          </p:nvSpPr>
          <p:spPr>
            <a:xfrm rot="-5400000">
              <a:off x="2371636"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46" name="tx46"/>
            <p:cNvSpPr/>
            <p:nvPr/>
          </p:nvSpPr>
          <p:spPr>
            <a:xfrm rot="-5400000">
              <a:off x="284865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7" name="tx47"/>
            <p:cNvSpPr/>
            <p:nvPr/>
          </p:nvSpPr>
          <p:spPr>
            <a:xfrm rot="-5400000">
              <a:off x="3325638"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48" name="tx48"/>
            <p:cNvSpPr/>
            <p:nvPr/>
          </p:nvSpPr>
          <p:spPr>
            <a:xfrm rot="-5400000">
              <a:off x="3802686"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9" name="tx49"/>
            <p:cNvSpPr/>
            <p:nvPr/>
          </p:nvSpPr>
          <p:spPr>
            <a:xfrm rot="-5400000">
              <a:off x="427970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0" name="tx50"/>
            <p:cNvSpPr/>
            <p:nvPr/>
          </p:nvSpPr>
          <p:spPr>
            <a:xfrm rot="-5400000">
              <a:off x="53085" y="275443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1" name="tx51"/>
            <p:cNvSpPr/>
            <p:nvPr/>
          </p:nvSpPr>
          <p:spPr>
            <a:xfrm>
              <a:off x="1601296" y="1403693"/>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2018-2025</a:t>
              </a:r>
            </a:p>
          </p:txBody>
        </p:sp>
        <p:sp>
          <p:nvSpPr>
            <p:cNvPr id="52" name="pl52"/>
            <p:cNvSpPr/>
            <p:nvPr/>
          </p:nvSpPr>
          <p:spPr>
            <a:xfrm>
              <a:off x="5226849" y="35425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26849" y="28802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226849" y="221795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226849" y="387371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26849" y="321140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26849" y="25491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26849" y="18868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39857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87559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35260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82962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30664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78365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26067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73769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98575" y="2549108"/>
              <a:ext cx="3339116" cy="1192142"/>
            </a:xfrm>
            <a:custGeom>
              <a:avLst/>
              <a:gdLst/>
              <a:ahLst/>
              <a:cxnLst/>
              <a:rect l="0" t="0" r="0" b="0"/>
              <a:pathLst>
                <a:path w="3339116" h="1192142">
                  <a:moveTo>
                    <a:pt x="0" y="0"/>
                  </a:moveTo>
                  <a:lnTo>
                    <a:pt x="477016" y="0"/>
                  </a:lnTo>
                  <a:lnTo>
                    <a:pt x="954033" y="264920"/>
                  </a:lnTo>
                  <a:lnTo>
                    <a:pt x="1431049" y="1192142"/>
                  </a:lnTo>
                  <a:lnTo>
                    <a:pt x="1908066" y="0"/>
                  </a:lnTo>
                  <a:lnTo>
                    <a:pt x="2385083" y="662301"/>
                  </a:lnTo>
                  <a:lnTo>
                    <a:pt x="2862099" y="662301"/>
                  </a:lnTo>
                  <a:lnTo>
                    <a:pt x="3339116" y="52984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5398575" y="2549108"/>
              <a:ext cx="3339116" cy="794761"/>
            </a:xfrm>
            <a:custGeom>
              <a:avLst/>
              <a:gdLst/>
              <a:ahLst/>
              <a:cxnLst/>
              <a:rect l="0" t="0" r="0" b="0"/>
              <a:pathLst>
                <a:path w="3339116" h="794761">
                  <a:moveTo>
                    <a:pt x="0" y="132460"/>
                  </a:moveTo>
                  <a:lnTo>
                    <a:pt x="477016" y="0"/>
                  </a:lnTo>
                  <a:lnTo>
                    <a:pt x="954033" y="529840"/>
                  </a:lnTo>
                  <a:lnTo>
                    <a:pt x="1431049" y="529840"/>
                  </a:lnTo>
                  <a:lnTo>
                    <a:pt x="1908066" y="397380"/>
                  </a:lnTo>
                  <a:lnTo>
                    <a:pt x="2385083" y="397380"/>
                  </a:lnTo>
                  <a:lnTo>
                    <a:pt x="2862099" y="794761"/>
                  </a:lnTo>
                  <a:lnTo>
                    <a:pt x="3339116" y="662301"/>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5398575" y="2549108"/>
              <a:ext cx="3339116" cy="529840"/>
            </a:xfrm>
            <a:custGeom>
              <a:avLst/>
              <a:gdLst/>
              <a:ahLst/>
              <a:cxnLst/>
              <a:rect l="0" t="0" r="0" b="0"/>
              <a:pathLst>
                <a:path w="3339116" h="529840">
                  <a:moveTo>
                    <a:pt x="0" y="132460"/>
                  </a:moveTo>
                  <a:lnTo>
                    <a:pt x="477016" y="0"/>
                  </a:lnTo>
                  <a:lnTo>
                    <a:pt x="954033" y="264920"/>
                  </a:lnTo>
                  <a:lnTo>
                    <a:pt x="1431049" y="529840"/>
                  </a:lnTo>
                  <a:lnTo>
                    <a:pt x="1908066" y="529840"/>
                  </a:lnTo>
                  <a:lnTo>
                    <a:pt x="2385083" y="264920"/>
                  </a:lnTo>
                  <a:lnTo>
                    <a:pt x="2862099" y="264920"/>
                  </a:lnTo>
                  <a:lnTo>
                    <a:pt x="3339116" y="13246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5398575" y="1754346"/>
              <a:ext cx="3339116" cy="1324602"/>
            </a:xfrm>
            <a:custGeom>
              <a:avLst/>
              <a:gdLst/>
              <a:ahLst/>
              <a:cxnLst/>
              <a:rect l="0" t="0" r="0" b="0"/>
              <a:pathLst>
                <a:path w="3339116" h="1324602">
                  <a:moveTo>
                    <a:pt x="0" y="0"/>
                  </a:moveTo>
                  <a:lnTo>
                    <a:pt x="477016" y="794761"/>
                  </a:lnTo>
                  <a:lnTo>
                    <a:pt x="954033" y="1192142"/>
                  </a:lnTo>
                  <a:lnTo>
                    <a:pt x="1431049" y="1324602"/>
                  </a:lnTo>
                  <a:lnTo>
                    <a:pt x="1908066" y="927221"/>
                  </a:lnTo>
                  <a:lnTo>
                    <a:pt x="2385083" y="529840"/>
                  </a:lnTo>
                  <a:lnTo>
                    <a:pt x="2862099" y="397380"/>
                  </a:lnTo>
                  <a:lnTo>
                    <a:pt x="3339116" y="39738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5398575" y="2549108"/>
              <a:ext cx="3339116" cy="1324602"/>
            </a:xfrm>
            <a:custGeom>
              <a:avLst/>
              <a:gdLst/>
              <a:ahLst/>
              <a:cxnLst/>
              <a:rect l="0" t="0" r="0" b="0"/>
              <a:pathLst>
                <a:path w="3339116" h="1324602">
                  <a:moveTo>
                    <a:pt x="0" y="0"/>
                  </a:moveTo>
                  <a:lnTo>
                    <a:pt x="477016" y="0"/>
                  </a:lnTo>
                  <a:lnTo>
                    <a:pt x="954033" y="529840"/>
                  </a:lnTo>
                  <a:lnTo>
                    <a:pt x="1431049" y="529840"/>
                  </a:lnTo>
                  <a:lnTo>
                    <a:pt x="1908066" y="397380"/>
                  </a:lnTo>
                  <a:lnTo>
                    <a:pt x="2385083" y="1059681"/>
                  </a:lnTo>
                  <a:lnTo>
                    <a:pt x="2862099" y="1324602"/>
                  </a:lnTo>
                  <a:lnTo>
                    <a:pt x="3339116" y="794761"/>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5398575" y="2151727"/>
              <a:ext cx="3339116" cy="1059681"/>
            </a:xfrm>
            <a:custGeom>
              <a:avLst/>
              <a:gdLst/>
              <a:ahLst/>
              <a:cxnLst/>
              <a:rect l="0" t="0" r="0" b="0"/>
              <a:pathLst>
                <a:path w="3339116" h="1059681">
                  <a:moveTo>
                    <a:pt x="0" y="529840"/>
                  </a:moveTo>
                  <a:lnTo>
                    <a:pt x="477016" y="397380"/>
                  </a:lnTo>
                  <a:lnTo>
                    <a:pt x="954033" y="1059681"/>
                  </a:lnTo>
                  <a:lnTo>
                    <a:pt x="1431049" y="927221"/>
                  </a:lnTo>
                  <a:lnTo>
                    <a:pt x="1908066" y="132460"/>
                  </a:lnTo>
                  <a:lnTo>
                    <a:pt x="2385083" y="264920"/>
                  </a:lnTo>
                  <a:lnTo>
                    <a:pt x="2862099" y="0"/>
                  </a:lnTo>
                  <a:lnTo>
                    <a:pt x="3339116"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5398575" y="2549108"/>
              <a:ext cx="3339116" cy="927221"/>
            </a:xfrm>
            <a:custGeom>
              <a:avLst/>
              <a:gdLst/>
              <a:ahLst/>
              <a:cxnLst/>
              <a:rect l="0" t="0" r="0" b="0"/>
              <a:pathLst>
                <a:path w="3339116" h="927221">
                  <a:moveTo>
                    <a:pt x="0" y="264920"/>
                  </a:moveTo>
                  <a:lnTo>
                    <a:pt x="477016" y="0"/>
                  </a:lnTo>
                  <a:lnTo>
                    <a:pt x="954033" y="397380"/>
                  </a:lnTo>
                  <a:lnTo>
                    <a:pt x="1431049" y="927221"/>
                  </a:lnTo>
                  <a:lnTo>
                    <a:pt x="1908066" y="662301"/>
                  </a:lnTo>
                  <a:lnTo>
                    <a:pt x="2385083" y="264920"/>
                  </a:lnTo>
                  <a:lnTo>
                    <a:pt x="2862099" y="132460"/>
                  </a:lnTo>
                  <a:lnTo>
                    <a:pt x="3339116" y="13246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5398575" y="2549108"/>
              <a:ext cx="3339116" cy="0"/>
            </a:xfrm>
            <a:custGeom>
              <a:avLst/>
              <a:gdLst/>
              <a:ahLst/>
              <a:cxnLst/>
              <a:rect l="0" t="0" r="0" b="0"/>
              <a:pathLst>
                <a:path w="3339116">
                  <a:moveTo>
                    <a:pt x="0" y="0"/>
                  </a:moveTo>
                  <a:lnTo>
                    <a:pt x="0" y="0"/>
                  </a:lnTo>
                  <a:lnTo>
                    <a:pt x="0" y="0"/>
                  </a:lnTo>
                  <a:lnTo>
                    <a:pt x="0" y="0"/>
                  </a:lnTo>
                  <a:lnTo>
                    <a:pt x="0" y="0"/>
                  </a:lnTo>
                  <a:lnTo>
                    <a:pt x="0" y="0"/>
                  </a:lnTo>
                  <a:lnTo>
                    <a:pt x="0" y="0"/>
                  </a:lnTo>
                  <a:lnTo>
                    <a:pt x="477016" y="0"/>
                  </a:lnTo>
                  <a:lnTo>
                    <a:pt x="477016" y="0"/>
                  </a:lnTo>
                  <a:lnTo>
                    <a:pt x="477016" y="0"/>
                  </a:lnTo>
                  <a:lnTo>
                    <a:pt x="477016" y="0"/>
                  </a:lnTo>
                  <a:lnTo>
                    <a:pt x="477016" y="0"/>
                  </a:lnTo>
                  <a:lnTo>
                    <a:pt x="477016" y="0"/>
                  </a:lnTo>
                  <a:lnTo>
                    <a:pt x="477016" y="0"/>
                  </a:lnTo>
                  <a:lnTo>
                    <a:pt x="954033" y="0"/>
                  </a:lnTo>
                  <a:lnTo>
                    <a:pt x="954033" y="0"/>
                  </a:lnTo>
                  <a:lnTo>
                    <a:pt x="954033" y="0"/>
                  </a:lnTo>
                  <a:lnTo>
                    <a:pt x="954033" y="0"/>
                  </a:lnTo>
                  <a:lnTo>
                    <a:pt x="954033" y="0"/>
                  </a:lnTo>
                  <a:lnTo>
                    <a:pt x="954033" y="0"/>
                  </a:lnTo>
                  <a:lnTo>
                    <a:pt x="954033" y="0"/>
                  </a:lnTo>
                  <a:lnTo>
                    <a:pt x="1431049" y="0"/>
                  </a:lnTo>
                  <a:lnTo>
                    <a:pt x="1431049" y="0"/>
                  </a:lnTo>
                  <a:lnTo>
                    <a:pt x="1431049" y="0"/>
                  </a:lnTo>
                  <a:lnTo>
                    <a:pt x="1431049" y="0"/>
                  </a:lnTo>
                  <a:lnTo>
                    <a:pt x="1431049" y="0"/>
                  </a:lnTo>
                  <a:lnTo>
                    <a:pt x="1431049" y="0"/>
                  </a:lnTo>
                  <a:lnTo>
                    <a:pt x="1431049" y="0"/>
                  </a:lnTo>
                  <a:lnTo>
                    <a:pt x="1908066" y="0"/>
                  </a:lnTo>
                  <a:lnTo>
                    <a:pt x="1908066" y="0"/>
                  </a:lnTo>
                  <a:lnTo>
                    <a:pt x="1908066" y="0"/>
                  </a:lnTo>
                  <a:lnTo>
                    <a:pt x="1908066" y="0"/>
                  </a:lnTo>
                  <a:lnTo>
                    <a:pt x="1908066" y="0"/>
                  </a:lnTo>
                  <a:lnTo>
                    <a:pt x="1908066" y="0"/>
                  </a:lnTo>
                  <a:lnTo>
                    <a:pt x="1908066" y="0"/>
                  </a:lnTo>
                  <a:lnTo>
                    <a:pt x="2385083" y="0"/>
                  </a:lnTo>
                  <a:lnTo>
                    <a:pt x="2385083" y="0"/>
                  </a:lnTo>
                  <a:lnTo>
                    <a:pt x="2385083" y="0"/>
                  </a:lnTo>
                  <a:lnTo>
                    <a:pt x="2385083" y="0"/>
                  </a:lnTo>
                  <a:lnTo>
                    <a:pt x="2385083" y="0"/>
                  </a:lnTo>
                  <a:lnTo>
                    <a:pt x="2385083" y="0"/>
                  </a:lnTo>
                  <a:lnTo>
                    <a:pt x="2385083" y="0"/>
                  </a:lnTo>
                  <a:lnTo>
                    <a:pt x="2862099" y="0"/>
                  </a:lnTo>
                  <a:lnTo>
                    <a:pt x="2862099" y="0"/>
                  </a:lnTo>
                  <a:lnTo>
                    <a:pt x="2862099" y="0"/>
                  </a:lnTo>
                  <a:lnTo>
                    <a:pt x="2862099" y="0"/>
                  </a:lnTo>
                  <a:lnTo>
                    <a:pt x="2862099" y="0"/>
                  </a:lnTo>
                  <a:lnTo>
                    <a:pt x="2862099" y="0"/>
                  </a:lnTo>
                  <a:lnTo>
                    <a:pt x="2862099" y="0"/>
                  </a:lnTo>
                  <a:lnTo>
                    <a:pt x="3339116" y="0"/>
                  </a:lnTo>
                  <a:lnTo>
                    <a:pt x="3339116" y="0"/>
                  </a:lnTo>
                  <a:lnTo>
                    <a:pt x="3339116" y="0"/>
                  </a:lnTo>
                  <a:lnTo>
                    <a:pt x="3339116" y="0"/>
                  </a:lnTo>
                  <a:lnTo>
                    <a:pt x="3339116" y="0"/>
                  </a:lnTo>
                  <a:lnTo>
                    <a:pt x="3339116" y="0"/>
                  </a:lnTo>
                  <a:lnTo>
                    <a:pt x="3339116" y="0"/>
                  </a:lnTo>
                </a:path>
              </a:pathLst>
            </a:custGeom>
            <a:ln w="13550" cap="flat">
              <a:solidFill>
                <a:srgbClr val="000000">
                  <a:alpha val="100000"/>
                </a:srgbClr>
              </a:solidFill>
              <a:prstDash val="dash"/>
              <a:round/>
            </a:ln>
          </p:spPr>
          <p:txBody>
            <a:bodyPr/>
            <a:lstStyle/>
            <a:p>
              <a:endParaRPr/>
            </a:p>
          </p:txBody>
        </p:sp>
        <p:sp>
          <p:nvSpPr>
            <p:cNvPr id="75" name="tx75"/>
            <p:cNvSpPr/>
            <p:nvPr/>
          </p:nvSpPr>
          <p:spPr>
            <a:xfrm>
              <a:off x="8782657" y="29446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76" name="tx76"/>
            <p:cNvSpPr/>
            <p:nvPr/>
          </p:nvSpPr>
          <p:spPr>
            <a:xfrm>
              <a:off x="8801695" y="316430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77" name="tx77"/>
            <p:cNvSpPr/>
            <p:nvPr/>
          </p:nvSpPr>
          <p:spPr>
            <a:xfrm>
              <a:off x="8801529" y="25958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8" name="tx78"/>
            <p:cNvSpPr/>
            <p:nvPr/>
          </p:nvSpPr>
          <p:spPr>
            <a:xfrm>
              <a:off x="8802678" y="207907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3</a:t>
              </a:r>
            </a:p>
          </p:txBody>
        </p:sp>
        <p:sp>
          <p:nvSpPr>
            <p:cNvPr id="79" name="tx79"/>
            <p:cNvSpPr/>
            <p:nvPr/>
          </p:nvSpPr>
          <p:spPr>
            <a:xfrm>
              <a:off x="8782766" y="339902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-6</a:t>
              </a:r>
            </a:p>
          </p:txBody>
        </p:sp>
        <p:sp>
          <p:nvSpPr>
            <p:cNvPr id="80" name="tx80"/>
            <p:cNvSpPr/>
            <p:nvPr/>
          </p:nvSpPr>
          <p:spPr>
            <a:xfrm>
              <a:off x="8651322" y="22080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3</a:t>
              </a:r>
            </a:p>
          </p:txBody>
        </p:sp>
        <p:sp>
          <p:nvSpPr>
            <p:cNvPr id="81" name="tx81"/>
            <p:cNvSpPr/>
            <p:nvPr/>
          </p:nvSpPr>
          <p:spPr>
            <a:xfrm>
              <a:off x="8613688" y="27388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-1</a:t>
              </a:r>
            </a:p>
          </p:txBody>
        </p:sp>
        <p:sp>
          <p:nvSpPr>
            <p:cNvPr id="82" name="tx82"/>
            <p:cNvSpPr/>
            <p:nvPr/>
          </p:nvSpPr>
          <p:spPr>
            <a:xfrm>
              <a:off x="4980665" y="3826333"/>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3" name="tx83"/>
            <p:cNvSpPr/>
            <p:nvPr/>
          </p:nvSpPr>
          <p:spPr>
            <a:xfrm>
              <a:off x="5051296" y="3165644"/>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4" name="tx84"/>
            <p:cNvSpPr/>
            <p:nvPr/>
          </p:nvSpPr>
          <p:spPr>
            <a:xfrm>
              <a:off x="5093588" y="250173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93588" y="1841042"/>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6" name="tx86"/>
            <p:cNvSpPr/>
            <p:nvPr/>
          </p:nvSpPr>
          <p:spPr>
            <a:xfrm rot="-5400000">
              <a:off x="5256352"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7" name="tx87"/>
            <p:cNvSpPr/>
            <p:nvPr/>
          </p:nvSpPr>
          <p:spPr>
            <a:xfrm rot="-5400000">
              <a:off x="573336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88" name="tx88"/>
            <p:cNvSpPr/>
            <p:nvPr/>
          </p:nvSpPr>
          <p:spPr>
            <a:xfrm rot="-5400000">
              <a:off x="6210385"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9" name="tx89"/>
            <p:cNvSpPr/>
            <p:nvPr/>
          </p:nvSpPr>
          <p:spPr>
            <a:xfrm rot="-5400000">
              <a:off x="6687402"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90" name="tx90"/>
            <p:cNvSpPr/>
            <p:nvPr/>
          </p:nvSpPr>
          <p:spPr>
            <a:xfrm rot="-5400000">
              <a:off x="716441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1" name="tx91"/>
            <p:cNvSpPr/>
            <p:nvPr/>
          </p:nvSpPr>
          <p:spPr>
            <a:xfrm rot="-5400000">
              <a:off x="7641404"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92" name="tx92"/>
            <p:cNvSpPr/>
            <p:nvPr/>
          </p:nvSpPr>
          <p:spPr>
            <a:xfrm rot="-5400000">
              <a:off x="8118452"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3" name="tx93"/>
            <p:cNvSpPr/>
            <p:nvPr/>
          </p:nvSpPr>
          <p:spPr>
            <a:xfrm rot="-5400000">
              <a:off x="859546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94" name="tx94"/>
            <p:cNvSpPr/>
            <p:nvPr/>
          </p:nvSpPr>
          <p:spPr>
            <a:xfrm rot="-5400000">
              <a:off x="4266656" y="275443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tx95"/>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96" name="pl96"/>
            <p:cNvSpPr/>
            <p:nvPr/>
          </p:nvSpPr>
          <p:spPr>
            <a:xfrm>
              <a:off x="2180690"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984107"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5787525"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7590942"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911084" y="534470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911084" y="521224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911084" y="507978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1278981"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3082398"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885816"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6689233"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8492651"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rc108"/>
            <p:cNvSpPr/>
            <p:nvPr/>
          </p:nvSpPr>
          <p:spPr>
            <a:xfrm>
              <a:off x="1278981" y="5291717"/>
              <a:ext cx="613161" cy="105968"/>
            </a:xfrm>
            <a:prstGeom prst="rect">
              <a:avLst/>
            </a:prstGeom>
            <a:solidFill>
              <a:srgbClr val="0058AB">
                <a:alpha val="80000"/>
              </a:srgbClr>
            </a:solidFill>
          </p:spPr>
          <p:txBody>
            <a:bodyPr/>
            <a:lstStyle/>
            <a:p>
              <a:endParaRPr/>
            </a:p>
          </p:txBody>
        </p:sp>
        <p:sp>
          <p:nvSpPr>
            <p:cNvPr id="109" name="rc109"/>
            <p:cNvSpPr/>
            <p:nvPr/>
          </p:nvSpPr>
          <p:spPr>
            <a:xfrm>
              <a:off x="1278981" y="5159256"/>
              <a:ext cx="865640" cy="105968"/>
            </a:xfrm>
            <a:prstGeom prst="rect">
              <a:avLst/>
            </a:prstGeom>
            <a:solidFill>
              <a:srgbClr val="0058AB">
                <a:alpha val="80000"/>
              </a:srgbClr>
            </a:solidFill>
          </p:spPr>
          <p:txBody>
            <a:bodyPr/>
            <a:lstStyle/>
            <a:p>
              <a:endParaRPr/>
            </a:p>
          </p:txBody>
        </p:sp>
        <p:sp>
          <p:nvSpPr>
            <p:cNvPr id="110" name="rc110"/>
            <p:cNvSpPr/>
            <p:nvPr/>
          </p:nvSpPr>
          <p:spPr>
            <a:xfrm>
              <a:off x="1278981" y="5026796"/>
              <a:ext cx="793503" cy="105968"/>
            </a:xfrm>
            <a:prstGeom prst="rect">
              <a:avLst/>
            </a:prstGeom>
            <a:solidFill>
              <a:srgbClr val="0058AB">
                <a:alpha val="80000"/>
              </a:srgbClr>
            </a:solidFill>
          </p:spPr>
          <p:txBody>
            <a:bodyPr/>
            <a:lstStyle/>
            <a:p>
              <a:endParaRPr/>
            </a:p>
          </p:txBody>
        </p:sp>
        <p:sp>
          <p:nvSpPr>
            <p:cNvPr id="111" name="rc111"/>
            <p:cNvSpPr/>
            <p:nvPr/>
          </p:nvSpPr>
          <p:spPr>
            <a:xfrm>
              <a:off x="1892143" y="5291717"/>
              <a:ext cx="144273" cy="105968"/>
            </a:xfrm>
            <a:prstGeom prst="rect">
              <a:avLst/>
            </a:prstGeom>
            <a:solidFill>
              <a:srgbClr val="1CABE2">
                <a:alpha val="80000"/>
              </a:srgbClr>
            </a:solidFill>
          </p:spPr>
          <p:txBody>
            <a:bodyPr/>
            <a:lstStyle/>
            <a:p>
              <a:endParaRPr/>
            </a:p>
          </p:txBody>
        </p:sp>
        <p:sp>
          <p:nvSpPr>
            <p:cNvPr id="112" name="rc112"/>
            <p:cNvSpPr/>
            <p:nvPr/>
          </p:nvSpPr>
          <p:spPr>
            <a:xfrm>
              <a:off x="2144621" y="5159256"/>
              <a:ext cx="216410" cy="105968"/>
            </a:xfrm>
            <a:prstGeom prst="rect">
              <a:avLst/>
            </a:prstGeom>
            <a:solidFill>
              <a:srgbClr val="1CABE2">
                <a:alpha val="80000"/>
              </a:srgbClr>
            </a:solidFill>
          </p:spPr>
          <p:txBody>
            <a:bodyPr/>
            <a:lstStyle/>
            <a:p>
              <a:endParaRPr/>
            </a:p>
          </p:txBody>
        </p:sp>
        <p:sp>
          <p:nvSpPr>
            <p:cNvPr id="113" name="rc113"/>
            <p:cNvSpPr/>
            <p:nvPr/>
          </p:nvSpPr>
          <p:spPr>
            <a:xfrm>
              <a:off x="2072485" y="5026796"/>
              <a:ext cx="180341" cy="105968"/>
            </a:xfrm>
            <a:prstGeom prst="rect">
              <a:avLst/>
            </a:prstGeom>
            <a:solidFill>
              <a:srgbClr val="1CABE2">
                <a:alpha val="80000"/>
              </a:srgbClr>
            </a:solidFill>
          </p:spPr>
          <p:txBody>
            <a:bodyPr/>
            <a:lstStyle/>
            <a:p>
              <a:endParaRPr/>
            </a:p>
          </p:txBody>
        </p:sp>
        <p:sp>
          <p:nvSpPr>
            <p:cNvPr id="114" name="rc114"/>
            <p:cNvSpPr/>
            <p:nvPr/>
          </p:nvSpPr>
          <p:spPr>
            <a:xfrm>
              <a:off x="2036416" y="5291717"/>
              <a:ext cx="1190255" cy="105968"/>
            </a:xfrm>
            <a:prstGeom prst="rect">
              <a:avLst/>
            </a:prstGeom>
            <a:solidFill>
              <a:srgbClr val="00833D">
                <a:alpha val="80000"/>
              </a:srgbClr>
            </a:solidFill>
          </p:spPr>
          <p:txBody>
            <a:bodyPr/>
            <a:lstStyle/>
            <a:p>
              <a:endParaRPr/>
            </a:p>
          </p:txBody>
        </p:sp>
        <p:sp>
          <p:nvSpPr>
            <p:cNvPr id="115" name="rc115"/>
            <p:cNvSpPr/>
            <p:nvPr/>
          </p:nvSpPr>
          <p:spPr>
            <a:xfrm>
              <a:off x="2361031" y="5159256"/>
              <a:ext cx="1406665" cy="105968"/>
            </a:xfrm>
            <a:prstGeom prst="rect">
              <a:avLst/>
            </a:prstGeom>
            <a:solidFill>
              <a:srgbClr val="00833D">
                <a:alpha val="80000"/>
              </a:srgbClr>
            </a:solidFill>
          </p:spPr>
          <p:txBody>
            <a:bodyPr/>
            <a:lstStyle/>
            <a:p>
              <a:endParaRPr/>
            </a:p>
          </p:txBody>
        </p:sp>
        <p:sp>
          <p:nvSpPr>
            <p:cNvPr id="116" name="rc116"/>
            <p:cNvSpPr/>
            <p:nvPr/>
          </p:nvSpPr>
          <p:spPr>
            <a:xfrm>
              <a:off x="2252826" y="5026796"/>
              <a:ext cx="1370597" cy="105968"/>
            </a:xfrm>
            <a:prstGeom prst="rect">
              <a:avLst/>
            </a:prstGeom>
            <a:solidFill>
              <a:srgbClr val="00833D">
                <a:alpha val="80000"/>
              </a:srgbClr>
            </a:solidFill>
          </p:spPr>
          <p:txBody>
            <a:bodyPr/>
            <a:lstStyle/>
            <a:p>
              <a:endParaRPr/>
            </a:p>
          </p:txBody>
        </p:sp>
        <p:sp>
          <p:nvSpPr>
            <p:cNvPr id="117" name="rc117"/>
            <p:cNvSpPr/>
            <p:nvPr/>
          </p:nvSpPr>
          <p:spPr>
            <a:xfrm>
              <a:off x="3226672" y="5291717"/>
              <a:ext cx="721366" cy="105968"/>
            </a:xfrm>
            <a:prstGeom prst="rect">
              <a:avLst/>
            </a:prstGeom>
            <a:solidFill>
              <a:srgbClr val="80BD41">
                <a:alpha val="80000"/>
              </a:srgbClr>
            </a:solidFill>
          </p:spPr>
          <p:txBody>
            <a:bodyPr/>
            <a:lstStyle/>
            <a:p>
              <a:endParaRPr/>
            </a:p>
          </p:txBody>
        </p:sp>
        <p:sp>
          <p:nvSpPr>
            <p:cNvPr id="118" name="rc118"/>
            <p:cNvSpPr/>
            <p:nvPr/>
          </p:nvSpPr>
          <p:spPr>
            <a:xfrm>
              <a:off x="3767697" y="5159256"/>
              <a:ext cx="577093" cy="105968"/>
            </a:xfrm>
            <a:prstGeom prst="rect">
              <a:avLst/>
            </a:prstGeom>
            <a:solidFill>
              <a:srgbClr val="80BD41">
                <a:alpha val="80000"/>
              </a:srgbClr>
            </a:solidFill>
          </p:spPr>
          <p:txBody>
            <a:bodyPr/>
            <a:lstStyle/>
            <a:p>
              <a:endParaRPr/>
            </a:p>
          </p:txBody>
        </p:sp>
        <p:sp>
          <p:nvSpPr>
            <p:cNvPr id="119" name="rc119"/>
            <p:cNvSpPr/>
            <p:nvPr/>
          </p:nvSpPr>
          <p:spPr>
            <a:xfrm>
              <a:off x="3623424" y="5026796"/>
              <a:ext cx="541025" cy="105968"/>
            </a:xfrm>
            <a:prstGeom prst="rect">
              <a:avLst/>
            </a:prstGeom>
            <a:solidFill>
              <a:srgbClr val="80BD41">
                <a:alpha val="80000"/>
              </a:srgbClr>
            </a:solidFill>
          </p:spPr>
          <p:txBody>
            <a:bodyPr/>
            <a:lstStyle/>
            <a:p>
              <a:endParaRPr/>
            </a:p>
          </p:txBody>
        </p:sp>
        <p:sp>
          <p:nvSpPr>
            <p:cNvPr id="120" name="rc120"/>
            <p:cNvSpPr/>
            <p:nvPr/>
          </p:nvSpPr>
          <p:spPr>
            <a:xfrm>
              <a:off x="3948039" y="5291717"/>
              <a:ext cx="468888" cy="105968"/>
            </a:xfrm>
            <a:prstGeom prst="rect">
              <a:avLst/>
            </a:prstGeom>
            <a:solidFill>
              <a:srgbClr val="6A1E74">
                <a:alpha val="80000"/>
              </a:srgbClr>
            </a:solidFill>
          </p:spPr>
          <p:txBody>
            <a:bodyPr/>
            <a:lstStyle/>
            <a:p>
              <a:endParaRPr/>
            </a:p>
          </p:txBody>
        </p:sp>
        <p:sp>
          <p:nvSpPr>
            <p:cNvPr id="121" name="rc121"/>
            <p:cNvSpPr/>
            <p:nvPr/>
          </p:nvSpPr>
          <p:spPr>
            <a:xfrm>
              <a:off x="4344791" y="5159256"/>
              <a:ext cx="829572" cy="105968"/>
            </a:xfrm>
            <a:prstGeom prst="rect">
              <a:avLst/>
            </a:prstGeom>
            <a:solidFill>
              <a:srgbClr val="6A1E74">
                <a:alpha val="80000"/>
              </a:srgbClr>
            </a:solidFill>
          </p:spPr>
          <p:txBody>
            <a:bodyPr/>
            <a:lstStyle/>
            <a:p>
              <a:endParaRPr/>
            </a:p>
          </p:txBody>
        </p:sp>
        <p:sp>
          <p:nvSpPr>
            <p:cNvPr id="122" name="rc122"/>
            <p:cNvSpPr/>
            <p:nvPr/>
          </p:nvSpPr>
          <p:spPr>
            <a:xfrm>
              <a:off x="4164449" y="5026796"/>
              <a:ext cx="721366" cy="105968"/>
            </a:xfrm>
            <a:prstGeom prst="rect">
              <a:avLst/>
            </a:prstGeom>
            <a:solidFill>
              <a:srgbClr val="6A1E74">
                <a:alpha val="80000"/>
              </a:srgbClr>
            </a:solidFill>
          </p:spPr>
          <p:txBody>
            <a:bodyPr/>
            <a:lstStyle/>
            <a:p>
              <a:endParaRPr/>
            </a:p>
          </p:txBody>
        </p:sp>
        <p:sp>
          <p:nvSpPr>
            <p:cNvPr id="123" name="rc123"/>
            <p:cNvSpPr/>
            <p:nvPr/>
          </p:nvSpPr>
          <p:spPr>
            <a:xfrm>
              <a:off x="4416927" y="5291717"/>
              <a:ext cx="216410" cy="105968"/>
            </a:xfrm>
            <a:prstGeom prst="rect">
              <a:avLst/>
            </a:prstGeom>
            <a:solidFill>
              <a:srgbClr val="961A49">
                <a:alpha val="80000"/>
              </a:srgbClr>
            </a:solidFill>
          </p:spPr>
          <p:txBody>
            <a:bodyPr/>
            <a:lstStyle/>
            <a:p>
              <a:endParaRPr/>
            </a:p>
          </p:txBody>
        </p:sp>
        <p:sp>
          <p:nvSpPr>
            <p:cNvPr id="124" name="rc124"/>
            <p:cNvSpPr/>
            <p:nvPr/>
          </p:nvSpPr>
          <p:spPr>
            <a:xfrm>
              <a:off x="5174363" y="5159256"/>
              <a:ext cx="216410" cy="105968"/>
            </a:xfrm>
            <a:prstGeom prst="rect">
              <a:avLst/>
            </a:prstGeom>
            <a:solidFill>
              <a:srgbClr val="961A49">
                <a:alpha val="80000"/>
              </a:srgbClr>
            </a:solidFill>
          </p:spPr>
          <p:txBody>
            <a:bodyPr/>
            <a:lstStyle/>
            <a:p>
              <a:endParaRPr/>
            </a:p>
          </p:txBody>
        </p:sp>
        <p:sp>
          <p:nvSpPr>
            <p:cNvPr id="125" name="rc125"/>
            <p:cNvSpPr/>
            <p:nvPr/>
          </p:nvSpPr>
          <p:spPr>
            <a:xfrm>
              <a:off x="4885816" y="5026796"/>
              <a:ext cx="252478" cy="105968"/>
            </a:xfrm>
            <a:prstGeom prst="rect">
              <a:avLst/>
            </a:prstGeom>
            <a:solidFill>
              <a:srgbClr val="961A49">
                <a:alpha val="80000"/>
              </a:srgbClr>
            </a:solidFill>
          </p:spPr>
          <p:txBody>
            <a:bodyPr/>
            <a:lstStyle/>
            <a:p>
              <a:endParaRPr/>
            </a:p>
          </p:txBody>
        </p:sp>
        <p:sp>
          <p:nvSpPr>
            <p:cNvPr id="126" name="rc126"/>
            <p:cNvSpPr/>
            <p:nvPr/>
          </p:nvSpPr>
          <p:spPr>
            <a:xfrm>
              <a:off x="4633337" y="5291717"/>
              <a:ext cx="1334528" cy="105968"/>
            </a:xfrm>
            <a:prstGeom prst="rect">
              <a:avLst/>
            </a:prstGeom>
            <a:solidFill>
              <a:srgbClr val="E2231A">
                <a:alpha val="80000"/>
              </a:srgbClr>
            </a:solidFill>
          </p:spPr>
          <p:txBody>
            <a:bodyPr/>
            <a:lstStyle/>
            <a:p>
              <a:endParaRPr/>
            </a:p>
          </p:txBody>
        </p:sp>
        <p:sp>
          <p:nvSpPr>
            <p:cNvPr id="127" name="rc127"/>
            <p:cNvSpPr/>
            <p:nvPr/>
          </p:nvSpPr>
          <p:spPr>
            <a:xfrm>
              <a:off x="5390773" y="5159256"/>
              <a:ext cx="1045982" cy="105968"/>
            </a:xfrm>
            <a:prstGeom prst="rect">
              <a:avLst/>
            </a:prstGeom>
            <a:solidFill>
              <a:srgbClr val="E2231A">
                <a:alpha val="80000"/>
              </a:srgbClr>
            </a:solidFill>
          </p:spPr>
          <p:txBody>
            <a:bodyPr/>
            <a:lstStyle/>
            <a:p>
              <a:endParaRPr/>
            </a:p>
          </p:txBody>
        </p:sp>
        <p:sp>
          <p:nvSpPr>
            <p:cNvPr id="128" name="rc128"/>
            <p:cNvSpPr/>
            <p:nvPr/>
          </p:nvSpPr>
          <p:spPr>
            <a:xfrm>
              <a:off x="5138294" y="5026796"/>
              <a:ext cx="1045982" cy="105968"/>
            </a:xfrm>
            <a:prstGeom prst="rect">
              <a:avLst/>
            </a:prstGeom>
            <a:solidFill>
              <a:srgbClr val="E2231A">
                <a:alpha val="80000"/>
              </a:srgbClr>
            </a:solidFill>
          </p:spPr>
          <p:txBody>
            <a:bodyPr/>
            <a:lstStyle/>
            <a:p>
              <a:endParaRPr/>
            </a:p>
          </p:txBody>
        </p:sp>
        <p:sp>
          <p:nvSpPr>
            <p:cNvPr id="129" name="rc129"/>
            <p:cNvSpPr/>
            <p:nvPr/>
          </p:nvSpPr>
          <p:spPr>
            <a:xfrm>
              <a:off x="5967866" y="5291717"/>
              <a:ext cx="1911622" cy="105968"/>
            </a:xfrm>
            <a:prstGeom prst="rect">
              <a:avLst/>
            </a:prstGeom>
            <a:solidFill>
              <a:srgbClr val="F26A21">
                <a:alpha val="80000"/>
              </a:srgbClr>
            </a:solidFill>
          </p:spPr>
          <p:txBody>
            <a:bodyPr/>
            <a:lstStyle/>
            <a:p>
              <a:endParaRPr/>
            </a:p>
          </p:txBody>
        </p:sp>
        <p:sp>
          <p:nvSpPr>
            <p:cNvPr id="130" name="rc130"/>
            <p:cNvSpPr/>
            <p:nvPr/>
          </p:nvSpPr>
          <p:spPr>
            <a:xfrm>
              <a:off x="6436755" y="5159256"/>
              <a:ext cx="2200169" cy="105968"/>
            </a:xfrm>
            <a:prstGeom prst="rect">
              <a:avLst/>
            </a:prstGeom>
            <a:solidFill>
              <a:srgbClr val="F26A21">
                <a:alpha val="80000"/>
              </a:srgbClr>
            </a:solidFill>
          </p:spPr>
          <p:txBody>
            <a:bodyPr/>
            <a:lstStyle/>
            <a:p>
              <a:endParaRPr/>
            </a:p>
          </p:txBody>
        </p:sp>
        <p:sp>
          <p:nvSpPr>
            <p:cNvPr id="131" name="rc131"/>
            <p:cNvSpPr/>
            <p:nvPr/>
          </p:nvSpPr>
          <p:spPr>
            <a:xfrm>
              <a:off x="6184277" y="5026796"/>
              <a:ext cx="2164100" cy="105968"/>
            </a:xfrm>
            <a:prstGeom prst="rect">
              <a:avLst/>
            </a:prstGeom>
            <a:solidFill>
              <a:srgbClr val="F26A21">
                <a:alpha val="80000"/>
              </a:srgbClr>
            </a:solidFill>
          </p:spPr>
          <p:txBody>
            <a:bodyPr/>
            <a:lstStyle/>
            <a:p>
              <a:endParaRPr/>
            </a:p>
          </p:txBody>
        </p:sp>
        <p:sp>
          <p:nvSpPr>
            <p:cNvPr id="132" name="tx132"/>
            <p:cNvSpPr/>
            <p:nvPr/>
          </p:nvSpPr>
          <p:spPr>
            <a:xfrm>
              <a:off x="1510213" y="53055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33" name="tx133"/>
            <p:cNvSpPr/>
            <p:nvPr/>
          </p:nvSpPr>
          <p:spPr>
            <a:xfrm>
              <a:off x="1636452"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34" name="tx134"/>
            <p:cNvSpPr/>
            <p:nvPr/>
          </p:nvSpPr>
          <p:spPr>
            <a:xfrm>
              <a:off x="1600384" y="504066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5" name="tx135"/>
            <p:cNvSpPr/>
            <p:nvPr/>
          </p:nvSpPr>
          <p:spPr>
            <a:xfrm>
              <a:off x="1888931"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36" name="tx136"/>
            <p:cNvSpPr/>
            <p:nvPr/>
          </p:nvSpPr>
          <p:spPr>
            <a:xfrm>
              <a:off x="2177478"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37" name="tx137"/>
            <p:cNvSpPr/>
            <p:nvPr/>
          </p:nvSpPr>
          <p:spPr>
            <a:xfrm>
              <a:off x="2087307"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38" name="tx138"/>
            <p:cNvSpPr/>
            <p:nvPr/>
          </p:nvSpPr>
          <p:spPr>
            <a:xfrm>
              <a:off x="2556195"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39" name="tx139"/>
            <p:cNvSpPr/>
            <p:nvPr/>
          </p:nvSpPr>
          <p:spPr>
            <a:xfrm>
              <a:off x="2989015" y="517174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40" name="tx140"/>
            <p:cNvSpPr/>
            <p:nvPr/>
          </p:nvSpPr>
          <p:spPr>
            <a:xfrm>
              <a:off x="2862776" y="50392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41" name="tx141"/>
            <p:cNvSpPr/>
            <p:nvPr/>
          </p:nvSpPr>
          <p:spPr>
            <a:xfrm>
              <a:off x="3557211" y="53055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2" name="tx142"/>
            <p:cNvSpPr/>
            <p:nvPr/>
          </p:nvSpPr>
          <p:spPr>
            <a:xfrm>
              <a:off x="3980895"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43" name="tx143"/>
            <p:cNvSpPr/>
            <p:nvPr/>
          </p:nvSpPr>
          <p:spPr>
            <a:xfrm>
              <a:off x="3818587"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44" name="tx144"/>
            <p:cNvSpPr/>
            <p:nvPr/>
          </p:nvSpPr>
          <p:spPr>
            <a:xfrm>
              <a:off x="4107134"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45" name="tx145"/>
            <p:cNvSpPr/>
            <p:nvPr/>
          </p:nvSpPr>
          <p:spPr>
            <a:xfrm>
              <a:off x="4684228" y="517174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46" name="tx146"/>
            <p:cNvSpPr/>
            <p:nvPr/>
          </p:nvSpPr>
          <p:spPr>
            <a:xfrm>
              <a:off x="4494988" y="5040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7" name="tx147"/>
            <p:cNvSpPr/>
            <p:nvPr/>
          </p:nvSpPr>
          <p:spPr>
            <a:xfrm>
              <a:off x="4449784"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48" name="tx148"/>
            <p:cNvSpPr/>
            <p:nvPr/>
          </p:nvSpPr>
          <p:spPr>
            <a:xfrm>
              <a:off x="5207219"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49" name="tx149"/>
            <p:cNvSpPr/>
            <p:nvPr/>
          </p:nvSpPr>
          <p:spPr>
            <a:xfrm>
              <a:off x="4936706"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50" name="tx150"/>
            <p:cNvSpPr/>
            <p:nvPr/>
          </p:nvSpPr>
          <p:spPr>
            <a:xfrm>
              <a:off x="5225253"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51" name="tx151"/>
            <p:cNvSpPr/>
            <p:nvPr/>
          </p:nvSpPr>
          <p:spPr>
            <a:xfrm>
              <a:off x="5838415"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52" name="tx152"/>
            <p:cNvSpPr/>
            <p:nvPr/>
          </p:nvSpPr>
          <p:spPr>
            <a:xfrm>
              <a:off x="5585937"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53" name="tx153"/>
            <p:cNvSpPr/>
            <p:nvPr/>
          </p:nvSpPr>
          <p:spPr>
            <a:xfrm>
              <a:off x="6848329"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54" name="tx154"/>
            <p:cNvSpPr/>
            <p:nvPr/>
          </p:nvSpPr>
          <p:spPr>
            <a:xfrm>
              <a:off x="7461491"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55" name="tx155"/>
            <p:cNvSpPr/>
            <p:nvPr/>
          </p:nvSpPr>
          <p:spPr>
            <a:xfrm>
              <a:off x="7236182" y="5039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56" name="tx156"/>
            <p:cNvSpPr/>
            <p:nvPr/>
          </p:nvSpPr>
          <p:spPr>
            <a:xfrm>
              <a:off x="7906717" y="530426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18.2</a:t>
              </a:r>
            </a:p>
          </p:txBody>
        </p:sp>
        <p:sp>
          <p:nvSpPr>
            <p:cNvPr id="157" name="tx157"/>
            <p:cNvSpPr/>
            <p:nvPr/>
          </p:nvSpPr>
          <p:spPr>
            <a:xfrm>
              <a:off x="8664152" y="517174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20.3</a:t>
              </a:r>
            </a:p>
          </p:txBody>
        </p:sp>
        <p:sp>
          <p:nvSpPr>
            <p:cNvPr id="158" name="tx158"/>
            <p:cNvSpPr/>
            <p:nvPr/>
          </p:nvSpPr>
          <p:spPr>
            <a:xfrm>
              <a:off x="8411674" y="50393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59" name="tx159"/>
            <p:cNvSpPr/>
            <p:nvPr/>
          </p:nvSpPr>
          <p:spPr>
            <a:xfrm>
              <a:off x="565928" y="529732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0" name="tx160"/>
            <p:cNvSpPr/>
            <p:nvPr/>
          </p:nvSpPr>
          <p:spPr>
            <a:xfrm>
              <a:off x="565928" y="516486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1" name="tx161"/>
            <p:cNvSpPr/>
            <p:nvPr/>
          </p:nvSpPr>
          <p:spPr>
            <a:xfrm>
              <a:off x="565928" y="503240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2" name="tx162"/>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3" name="tx163"/>
            <p:cNvSpPr/>
            <p:nvPr/>
          </p:nvSpPr>
          <p:spPr>
            <a:xfrm>
              <a:off x="3011767"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64" name="tx164"/>
            <p:cNvSpPr/>
            <p:nvPr/>
          </p:nvSpPr>
          <p:spPr>
            <a:xfrm>
              <a:off x="4744553"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65" name="tx165"/>
            <p:cNvSpPr/>
            <p:nvPr/>
          </p:nvSpPr>
          <p:spPr>
            <a:xfrm>
              <a:off x="6547971"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66" name="tx166"/>
            <p:cNvSpPr/>
            <p:nvPr/>
          </p:nvSpPr>
          <p:spPr>
            <a:xfrm>
              <a:off x="8351388"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67" name="tx167"/>
            <p:cNvSpPr/>
            <p:nvPr/>
          </p:nvSpPr>
          <p:spPr>
            <a:xfrm>
              <a:off x="4167402" y="5616616"/>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68" name="rc168"/>
            <p:cNvSpPr/>
            <p:nvPr/>
          </p:nvSpPr>
          <p:spPr>
            <a:xfrm>
              <a:off x="1890637" y="5951114"/>
              <a:ext cx="201455" cy="201456"/>
            </a:xfrm>
            <a:prstGeom prst="rect">
              <a:avLst/>
            </a:prstGeom>
            <a:solidFill>
              <a:srgbClr val="0058AB">
                <a:alpha val="80000"/>
              </a:srgbClr>
            </a:solidFill>
          </p:spPr>
          <p:txBody>
            <a:bodyPr/>
            <a:lstStyle/>
            <a:p>
              <a:endParaRPr/>
            </a:p>
          </p:txBody>
        </p:sp>
        <p:sp>
          <p:nvSpPr>
            <p:cNvPr id="169" name="rc169"/>
            <p:cNvSpPr/>
            <p:nvPr/>
          </p:nvSpPr>
          <p:spPr>
            <a:xfrm>
              <a:off x="2595110" y="5951114"/>
              <a:ext cx="201456" cy="201456"/>
            </a:xfrm>
            <a:prstGeom prst="rect">
              <a:avLst/>
            </a:prstGeom>
            <a:solidFill>
              <a:srgbClr val="1CABE2">
                <a:alpha val="80000"/>
              </a:srgbClr>
            </a:solidFill>
          </p:spPr>
          <p:txBody>
            <a:bodyPr/>
            <a:lstStyle/>
            <a:p>
              <a:endParaRPr/>
            </a:p>
          </p:txBody>
        </p:sp>
        <p:sp>
          <p:nvSpPr>
            <p:cNvPr id="170" name="rc170"/>
            <p:cNvSpPr/>
            <p:nvPr/>
          </p:nvSpPr>
          <p:spPr>
            <a:xfrm>
              <a:off x="3306591" y="5951114"/>
              <a:ext cx="201456" cy="201456"/>
            </a:xfrm>
            <a:prstGeom prst="rect">
              <a:avLst/>
            </a:prstGeom>
            <a:solidFill>
              <a:srgbClr val="00833D">
                <a:alpha val="80000"/>
              </a:srgbClr>
            </a:solidFill>
          </p:spPr>
          <p:txBody>
            <a:bodyPr/>
            <a:lstStyle/>
            <a:p>
              <a:endParaRPr/>
            </a:p>
          </p:txBody>
        </p:sp>
        <p:sp>
          <p:nvSpPr>
            <p:cNvPr id="171" name="rc171"/>
            <p:cNvSpPr/>
            <p:nvPr/>
          </p:nvSpPr>
          <p:spPr>
            <a:xfrm>
              <a:off x="4011065" y="5951114"/>
              <a:ext cx="201456" cy="201456"/>
            </a:xfrm>
            <a:prstGeom prst="rect">
              <a:avLst/>
            </a:prstGeom>
            <a:solidFill>
              <a:srgbClr val="80BD41">
                <a:alpha val="80000"/>
              </a:srgbClr>
            </a:solidFill>
          </p:spPr>
          <p:txBody>
            <a:bodyPr/>
            <a:lstStyle/>
            <a:p>
              <a:endParaRPr/>
            </a:p>
          </p:txBody>
        </p:sp>
        <p:sp>
          <p:nvSpPr>
            <p:cNvPr id="172" name="rc172"/>
            <p:cNvSpPr/>
            <p:nvPr/>
          </p:nvSpPr>
          <p:spPr>
            <a:xfrm>
              <a:off x="4708469" y="5951114"/>
              <a:ext cx="201456" cy="201456"/>
            </a:xfrm>
            <a:prstGeom prst="rect">
              <a:avLst/>
            </a:prstGeom>
            <a:solidFill>
              <a:srgbClr val="6A1E74">
                <a:alpha val="80000"/>
              </a:srgbClr>
            </a:solidFill>
          </p:spPr>
          <p:txBody>
            <a:bodyPr/>
            <a:lstStyle/>
            <a:p>
              <a:endParaRPr/>
            </a:p>
          </p:txBody>
        </p:sp>
        <p:sp>
          <p:nvSpPr>
            <p:cNvPr id="173" name="rc173"/>
            <p:cNvSpPr/>
            <p:nvPr/>
          </p:nvSpPr>
          <p:spPr>
            <a:xfrm>
              <a:off x="5434026" y="5951114"/>
              <a:ext cx="201456" cy="201456"/>
            </a:xfrm>
            <a:prstGeom prst="rect">
              <a:avLst/>
            </a:prstGeom>
            <a:solidFill>
              <a:srgbClr val="961A49">
                <a:alpha val="80000"/>
              </a:srgbClr>
            </a:solidFill>
          </p:spPr>
          <p:txBody>
            <a:bodyPr/>
            <a:lstStyle/>
            <a:p>
              <a:endParaRPr/>
            </a:p>
          </p:txBody>
        </p:sp>
        <p:sp>
          <p:nvSpPr>
            <p:cNvPr id="174" name="rc174"/>
            <p:cNvSpPr/>
            <p:nvPr/>
          </p:nvSpPr>
          <p:spPr>
            <a:xfrm>
              <a:off x="6717255" y="5951114"/>
              <a:ext cx="201456" cy="201456"/>
            </a:xfrm>
            <a:prstGeom prst="rect">
              <a:avLst/>
            </a:prstGeom>
            <a:solidFill>
              <a:srgbClr val="E2231A">
                <a:alpha val="80000"/>
              </a:srgbClr>
            </a:solidFill>
          </p:spPr>
          <p:txBody>
            <a:bodyPr/>
            <a:lstStyle/>
            <a:p>
              <a:endParaRPr/>
            </a:p>
          </p:txBody>
        </p:sp>
        <p:sp>
          <p:nvSpPr>
            <p:cNvPr id="175" name="rc175"/>
            <p:cNvSpPr/>
            <p:nvPr/>
          </p:nvSpPr>
          <p:spPr>
            <a:xfrm>
              <a:off x="7435805" y="5951114"/>
              <a:ext cx="201455" cy="201456"/>
            </a:xfrm>
            <a:prstGeom prst="rect">
              <a:avLst/>
            </a:prstGeom>
            <a:solidFill>
              <a:srgbClr val="F26A21">
                <a:alpha val="80000"/>
              </a:srgbClr>
            </a:solidFill>
          </p:spPr>
          <p:txBody>
            <a:bodyPr/>
            <a:lstStyle/>
            <a:p>
              <a:endParaRPr/>
            </a:p>
          </p:txBody>
        </p:sp>
        <p:sp>
          <p:nvSpPr>
            <p:cNvPr id="176" name="tx176"/>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77" name="tx177"/>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78" name="tx178"/>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79" name="tx179"/>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80" name="tx180"/>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81" name="tx181"/>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82" name="tx182"/>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83" name="tx183"/>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84" name="tx184"/>
            <p:cNvSpPr/>
            <p:nvPr/>
          </p:nvSpPr>
          <p:spPr>
            <a:xfrm>
              <a:off x="911084" y="4755619"/>
              <a:ext cx="3719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by region</a:t>
              </a:r>
            </a:p>
          </p:txBody>
        </p:sp>
        <p:sp>
          <p:nvSpPr>
            <p:cNvPr id="185" name="tx185"/>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7" name="tx187"/>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DTP3 coverage (92%) and WCAR had the lowest coverage (71%).
Compared to 2019, DTP3 coverage increased in ROSA (+3%) and LACR (+3%), declined in EAPR (-4%), ECAR (-5%), MENA (-6%), ESAR (-1%), and WCAR (-1%) and remained constant in no regions.
Compared to 2024, DTP3 coverage increased in EAPR (+1%), ECAR (+1%), MENA (+4%), and ESAR (+1%), declined in no regions and remained constant in ROSA, LACR, and WCAR.</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90" name="Group 189"/>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2008018"/>
              <a:ext cx="1938652" cy="2621641"/>
            </a:xfrm>
            <a:custGeom>
              <a:avLst/>
              <a:gdLst/>
              <a:ahLst/>
              <a:cxnLst/>
              <a:rect l="0" t="0" r="0" b="0"/>
              <a:pathLst>
                <a:path w="1938652" h="2621641">
                  <a:moveTo>
                    <a:pt x="518452" y="2133903"/>
                  </a:moveTo>
                  <a:lnTo>
                    <a:pt x="580173" y="2157129"/>
                  </a:lnTo>
                  <a:lnTo>
                    <a:pt x="641893" y="2180354"/>
                  </a:lnTo>
                  <a:lnTo>
                    <a:pt x="703614" y="2203580"/>
                  </a:lnTo>
                  <a:lnTo>
                    <a:pt x="765334" y="2226806"/>
                  </a:lnTo>
                  <a:lnTo>
                    <a:pt x="827055" y="2250031"/>
                  </a:lnTo>
                  <a:lnTo>
                    <a:pt x="888775" y="2273257"/>
                  </a:lnTo>
                  <a:lnTo>
                    <a:pt x="950496" y="2296482"/>
                  </a:lnTo>
                  <a:lnTo>
                    <a:pt x="1012217" y="2319708"/>
                  </a:lnTo>
                  <a:lnTo>
                    <a:pt x="1073937" y="2342934"/>
                  </a:lnTo>
                  <a:lnTo>
                    <a:pt x="1135658" y="2366159"/>
                  </a:lnTo>
                  <a:lnTo>
                    <a:pt x="1197378" y="2389385"/>
                  </a:lnTo>
                  <a:lnTo>
                    <a:pt x="1259099" y="2412611"/>
                  </a:lnTo>
                  <a:lnTo>
                    <a:pt x="1320819" y="2435836"/>
                  </a:lnTo>
                  <a:lnTo>
                    <a:pt x="1382540" y="2459062"/>
                  </a:lnTo>
                  <a:lnTo>
                    <a:pt x="1444260" y="2482287"/>
                  </a:lnTo>
                  <a:lnTo>
                    <a:pt x="1505981" y="2505513"/>
                  </a:lnTo>
                  <a:lnTo>
                    <a:pt x="1567702" y="2528739"/>
                  </a:lnTo>
                  <a:lnTo>
                    <a:pt x="1629422" y="2551964"/>
                  </a:lnTo>
                  <a:lnTo>
                    <a:pt x="1691143" y="2575190"/>
                  </a:lnTo>
                  <a:lnTo>
                    <a:pt x="1752863" y="2598416"/>
                  </a:lnTo>
                  <a:lnTo>
                    <a:pt x="1814584" y="2621641"/>
                  </a:lnTo>
                  <a:lnTo>
                    <a:pt x="1836667" y="2559797"/>
                  </a:lnTo>
                  <a:lnTo>
                    <a:pt x="1856644" y="2497241"/>
                  </a:lnTo>
                  <a:lnTo>
                    <a:pt x="1874491" y="2434045"/>
                  </a:lnTo>
                  <a:lnTo>
                    <a:pt x="1890187" y="2370280"/>
                  </a:lnTo>
                  <a:lnTo>
                    <a:pt x="1903715" y="2306020"/>
                  </a:lnTo>
                  <a:lnTo>
                    <a:pt x="1915059" y="2241339"/>
                  </a:lnTo>
                  <a:lnTo>
                    <a:pt x="1924206" y="2176311"/>
                  </a:lnTo>
                  <a:lnTo>
                    <a:pt x="1931145" y="2111010"/>
                  </a:lnTo>
                  <a:lnTo>
                    <a:pt x="1935869" y="2045512"/>
                  </a:lnTo>
                  <a:lnTo>
                    <a:pt x="1938372" y="1979891"/>
                  </a:lnTo>
                  <a:lnTo>
                    <a:pt x="1938652" y="1914223"/>
                  </a:lnTo>
                  <a:lnTo>
                    <a:pt x="1936707" y="1848584"/>
                  </a:lnTo>
                  <a:lnTo>
                    <a:pt x="1932541" y="1783048"/>
                  </a:lnTo>
                  <a:lnTo>
                    <a:pt x="1926157" y="1717691"/>
                  </a:lnTo>
                  <a:lnTo>
                    <a:pt x="1917564" y="1652587"/>
                  </a:lnTo>
                  <a:lnTo>
                    <a:pt x="1906771" y="1587812"/>
                  </a:lnTo>
                  <a:lnTo>
                    <a:pt x="1893791" y="1523439"/>
                  </a:lnTo>
                  <a:lnTo>
                    <a:pt x="1878638" y="1459543"/>
                  </a:lnTo>
                  <a:lnTo>
                    <a:pt x="1861330" y="1396196"/>
                  </a:lnTo>
                  <a:lnTo>
                    <a:pt x="1841886" y="1333473"/>
                  </a:lnTo>
                  <a:lnTo>
                    <a:pt x="1820330" y="1271443"/>
                  </a:lnTo>
                  <a:lnTo>
                    <a:pt x="1796685" y="1210179"/>
                  </a:lnTo>
                  <a:lnTo>
                    <a:pt x="1770979" y="1149752"/>
                  </a:lnTo>
                  <a:lnTo>
                    <a:pt x="1743241" y="1090229"/>
                  </a:lnTo>
                  <a:lnTo>
                    <a:pt x="1713504" y="1031680"/>
                  </a:lnTo>
                  <a:lnTo>
                    <a:pt x="1681800" y="974171"/>
                  </a:lnTo>
                  <a:lnTo>
                    <a:pt x="1648168" y="917769"/>
                  </a:lnTo>
                  <a:lnTo>
                    <a:pt x="1612644" y="862539"/>
                  </a:lnTo>
                  <a:lnTo>
                    <a:pt x="1575270" y="808543"/>
                  </a:lnTo>
                  <a:lnTo>
                    <a:pt x="1536090" y="755844"/>
                  </a:lnTo>
                  <a:lnTo>
                    <a:pt x="1495147" y="704502"/>
                  </a:lnTo>
                  <a:lnTo>
                    <a:pt x="1452489" y="654576"/>
                  </a:lnTo>
                  <a:lnTo>
                    <a:pt x="1408164" y="606123"/>
                  </a:lnTo>
                  <a:lnTo>
                    <a:pt x="1362224" y="559199"/>
                  </a:lnTo>
                  <a:lnTo>
                    <a:pt x="1314722" y="513858"/>
                  </a:lnTo>
                  <a:lnTo>
                    <a:pt x="1265711" y="470151"/>
                  </a:lnTo>
                  <a:lnTo>
                    <a:pt x="1215248" y="428129"/>
                  </a:lnTo>
                  <a:lnTo>
                    <a:pt x="1163391" y="387841"/>
                  </a:lnTo>
                  <a:lnTo>
                    <a:pt x="1110199" y="349332"/>
                  </a:lnTo>
                  <a:lnTo>
                    <a:pt x="1055734" y="312646"/>
                  </a:lnTo>
                  <a:lnTo>
                    <a:pt x="1000057" y="277825"/>
                  </a:lnTo>
                  <a:lnTo>
                    <a:pt x="943233" y="244911"/>
                  </a:lnTo>
                  <a:lnTo>
                    <a:pt x="885327" y="213939"/>
                  </a:lnTo>
                  <a:lnTo>
                    <a:pt x="826406" y="184946"/>
                  </a:lnTo>
                  <a:lnTo>
                    <a:pt x="766536" y="157966"/>
                  </a:lnTo>
                  <a:lnTo>
                    <a:pt x="705787" y="133028"/>
                  </a:lnTo>
                  <a:lnTo>
                    <a:pt x="644228" y="110162"/>
                  </a:lnTo>
                  <a:lnTo>
                    <a:pt x="581931" y="89393"/>
                  </a:lnTo>
                  <a:lnTo>
                    <a:pt x="518965" y="70747"/>
                  </a:lnTo>
                  <a:lnTo>
                    <a:pt x="455405" y="54243"/>
                  </a:lnTo>
                  <a:lnTo>
                    <a:pt x="391321" y="39902"/>
                  </a:lnTo>
                  <a:lnTo>
                    <a:pt x="326789" y="27738"/>
                  </a:lnTo>
                  <a:lnTo>
                    <a:pt x="261882" y="17768"/>
                  </a:lnTo>
                  <a:lnTo>
                    <a:pt x="196675" y="10001"/>
                  </a:lnTo>
                  <a:lnTo>
                    <a:pt x="131242" y="4447"/>
                  </a:lnTo>
                  <a:lnTo>
                    <a:pt x="65658" y="1112"/>
                  </a:lnTo>
                  <a:lnTo>
                    <a:pt x="0" y="0"/>
                  </a:lnTo>
                  <a:lnTo>
                    <a:pt x="0" y="65945"/>
                  </a:lnTo>
                  <a:lnTo>
                    <a:pt x="0" y="131891"/>
                  </a:lnTo>
                  <a:lnTo>
                    <a:pt x="0" y="197837"/>
                  </a:lnTo>
                  <a:lnTo>
                    <a:pt x="0" y="263783"/>
                  </a:lnTo>
                  <a:lnTo>
                    <a:pt x="0" y="329729"/>
                  </a:lnTo>
                  <a:lnTo>
                    <a:pt x="0" y="395675"/>
                  </a:lnTo>
                  <a:lnTo>
                    <a:pt x="0" y="461621"/>
                  </a:lnTo>
                  <a:lnTo>
                    <a:pt x="0" y="527566"/>
                  </a:lnTo>
                  <a:lnTo>
                    <a:pt x="0" y="593512"/>
                  </a:lnTo>
                  <a:lnTo>
                    <a:pt x="0" y="659458"/>
                  </a:lnTo>
                  <a:lnTo>
                    <a:pt x="0" y="725404"/>
                  </a:lnTo>
                  <a:lnTo>
                    <a:pt x="0" y="791350"/>
                  </a:lnTo>
                  <a:lnTo>
                    <a:pt x="0" y="857296"/>
                  </a:lnTo>
                  <a:lnTo>
                    <a:pt x="0" y="923242"/>
                  </a:lnTo>
                  <a:lnTo>
                    <a:pt x="0" y="989187"/>
                  </a:lnTo>
                  <a:lnTo>
                    <a:pt x="0" y="1055133"/>
                  </a:lnTo>
                  <a:lnTo>
                    <a:pt x="0" y="1121079"/>
                  </a:lnTo>
                  <a:lnTo>
                    <a:pt x="0" y="1187025"/>
                  </a:lnTo>
                  <a:lnTo>
                    <a:pt x="0" y="1252971"/>
                  </a:lnTo>
                  <a:lnTo>
                    <a:pt x="0" y="1318917"/>
                  </a:lnTo>
                  <a:lnTo>
                    <a:pt x="0" y="1384863"/>
                  </a:lnTo>
                  <a:lnTo>
                    <a:pt x="66682" y="1388891"/>
                  </a:lnTo>
                  <a:lnTo>
                    <a:pt x="132394" y="1400916"/>
                  </a:lnTo>
                  <a:lnTo>
                    <a:pt x="196181" y="1420765"/>
                  </a:lnTo>
                  <a:lnTo>
                    <a:pt x="257114" y="1448148"/>
                  </a:lnTo>
                  <a:lnTo>
                    <a:pt x="314309" y="1482666"/>
                  </a:lnTo>
                  <a:lnTo>
                    <a:pt x="366932" y="1523819"/>
                  </a:lnTo>
                  <a:lnTo>
                    <a:pt x="414219" y="1571007"/>
                  </a:lnTo>
                  <a:lnTo>
                    <a:pt x="455481" y="1623543"/>
                  </a:lnTo>
                  <a:lnTo>
                    <a:pt x="490120" y="1680665"/>
                  </a:lnTo>
                  <a:lnTo>
                    <a:pt x="517630" y="1741541"/>
                  </a:lnTo>
                  <a:lnTo>
                    <a:pt x="537612" y="1805287"/>
                  </a:lnTo>
                  <a:lnTo>
                    <a:pt x="549776" y="1870974"/>
                  </a:lnTo>
                  <a:lnTo>
                    <a:pt x="553943" y="1937647"/>
                  </a:lnTo>
                  <a:lnTo>
                    <a:pt x="550055" y="2004337"/>
                  </a:lnTo>
                  <a:lnTo>
                    <a:pt x="538167" y="2070075"/>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214856" y="4141922"/>
              <a:ext cx="1816884" cy="1743711"/>
            </a:xfrm>
            <a:custGeom>
              <a:avLst/>
              <a:gdLst/>
              <a:ahLst/>
              <a:cxnLst/>
              <a:rect l="0" t="0" r="0" b="0"/>
              <a:pathLst>
                <a:path w="1816884" h="1743711">
                  <a:moveTo>
                    <a:pt x="1642" y="358849"/>
                  </a:moveTo>
                  <a:lnTo>
                    <a:pt x="1564" y="424795"/>
                  </a:lnTo>
                  <a:lnTo>
                    <a:pt x="1486" y="490741"/>
                  </a:lnTo>
                  <a:lnTo>
                    <a:pt x="1408" y="556687"/>
                  </a:lnTo>
                  <a:lnTo>
                    <a:pt x="1329" y="622632"/>
                  </a:lnTo>
                  <a:lnTo>
                    <a:pt x="1251" y="688578"/>
                  </a:lnTo>
                  <a:lnTo>
                    <a:pt x="1173" y="754524"/>
                  </a:lnTo>
                  <a:lnTo>
                    <a:pt x="1095" y="820470"/>
                  </a:lnTo>
                  <a:lnTo>
                    <a:pt x="1016" y="886416"/>
                  </a:lnTo>
                  <a:lnTo>
                    <a:pt x="938" y="952361"/>
                  </a:lnTo>
                  <a:lnTo>
                    <a:pt x="860" y="1018307"/>
                  </a:lnTo>
                  <a:lnTo>
                    <a:pt x="782" y="1084253"/>
                  </a:lnTo>
                  <a:lnTo>
                    <a:pt x="704" y="1150199"/>
                  </a:lnTo>
                  <a:lnTo>
                    <a:pt x="625" y="1216145"/>
                  </a:lnTo>
                  <a:lnTo>
                    <a:pt x="547" y="1282090"/>
                  </a:lnTo>
                  <a:lnTo>
                    <a:pt x="469" y="1348036"/>
                  </a:lnTo>
                  <a:lnTo>
                    <a:pt x="391" y="1413982"/>
                  </a:lnTo>
                  <a:lnTo>
                    <a:pt x="312" y="1479928"/>
                  </a:lnTo>
                  <a:lnTo>
                    <a:pt x="234" y="1545874"/>
                  </a:lnTo>
                  <a:lnTo>
                    <a:pt x="156" y="1611819"/>
                  </a:lnTo>
                  <a:lnTo>
                    <a:pt x="78" y="1677765"/>
                  </a:lnTo>
                  <a:lnTo>
                    <a:pt x="0" y="1743711"/>
                  </a:lnTo>
                  <a:lnTo>
                    <a:pt x="67129" y="1742628"/>
                  </a:lnTo>
                  <a:lnTo>
                    <a:pt x="134182" y="1739222"/>
                  </a:lnTo>
                  <a:lnTo>
                    <a:pt x="201076" y="1733496"/>
                  </a:lnTo>
                  <a:lnTo>
                    <a:pt x="267731" y="1725457"/>
                  </a:lnTo>
                  <a:lnTo>
                    <a:pt x="334069" y="1715115"/>
                  </a:lnTo>
                  <a:lnTo>
                    <a:pt x="400008" y="1702483"/>
                  </a:lnTo>
                  <a:lnTo>
                    <a:pt x="465471" y="1687575"/>
                  </a:lnTo>
                  <a:lnTo>
                    <a:pt x="530378" y="1670410"/>
                  </a:lnTo>
                  <a:lnTo>
                    <a:pt x="594652" y="1651007"/>
                  </a:lnTo>
                  <a:lnTo>
                    <a:pt x="658216" y="1629391"/>
                  </a:lnTo>
                  <a:lnTo>
                    <a:pt x="720993" y="1605587"/>
                  </a:lnTo>
                  <a:lnTo>
                    <a:pt x="782908" y="1579623"/>
                  </a:lnTo>
                  <a:lnTo>
                    <a:pt x="843887" y="1551531"/>
                  </a:lnTo>
                  <a:lnTo>
                    <a:pt x="903857" y="1521345"/>
                  </a:lnTo>
                  <a:lnTo>
                    <a:pt x="962746" y="1489101"/>
                  </a:lnTo>
                  <a:lnTo>
                    <a:pt x="1020484" y="1454837"/>
                  </a:lnTo>
                  <a:lnTo>
                    <a:pt x="1077000" y="1418594"/>
                  </a:lnTo>
                  <a:lnTo>
                    <a:pt x="1132227" y="1380417"/>
                  </a:lnTo>
                  <a:lnTo>
                    <a:pt x="1186100" y="1340350"/>
                  </a:lnTo>
                  <a:lnTo>
                    <a:pt x="1238553" y="1298442"/>
                  </a:lnTo>
                  <a:lnTo>
                    <a:pt x="1289523" y="1254743"/>
                  </a:lnTo>
                  <a:lnTo>
                    <a:pt x="1338950" y="1209305"/>
                  </a:lnTo>
                  <a:lnTo>
                    <a:pt x="1386774" y="1162183"/>
                  </a:lnTo>
                  <a:lnTo>
                    <a:pt x="1432938" y="1113434"/>
                  </a:lnTo>
                  <a:lnTo>
                    <a:pt x="1477386" y="1063115"/>
                  </a:lnTo>
                  <a:lnTo>
                    <a:pt x="1520066" y="1011288"/>
                  </a:lnTo>
                  <a:lnTo>
                    <a:pt x="1560925" y="958014"/>
                  </a:lnTo>
                  <a:lnTo>
                    <a:pt x="1599916" y="903358"/>
                  </a:lnTo>
                  <a:lnTo>
                    <a:pt x="1636990" y="847384"/>
                  </a:lnTo>
                  <a:lnTo>
                    <a:pt x="1672104" y="790160"/>
                  </a:lnTo>
                  <a:lnTo>
                    <a:pt x="1705216" y="731754"/>
                  </a:lnTo>
                  <a:lnTo>
                    <a:pt x="1736286" y="672237"/>
                  </a:lnTo>
                  <a:lnTo>
                    <a:pt x="1765277" y="611680"/>
                  </a:lnTo>
                  <a:lnTo>
                    <a:pt x="1792153" y="550156"/>
                  </a:lnTo>
                  <a:lnTo>
                    <a:pt x="1816884" y="487738"/>
                  </a:lnTo>
                  <a:lnTo>
                    <a:pt x="1755163" y="464512"/>
                  </a:lnTo>
                  <a:lnTo>
                    <a:pt x="1693442" y="441286"/>
                  </a:lnTo>
                  <a:lnTo>
                    <a:pt x="1631722" y="418061"/>
                  </a:lnTo>
                  <a:lnTo>
                    <a:pt x="1570001" y="394835"/>
                  </a:lnTo>
                  <a:lnTo>
                    <a:pt x="1508281" y="371610"/>
                  </a:lnTo>
                  <a:lnTo>
                    <a:pt x="1446560" y="348384"/>
                  </a:lnTo>
                  <a:lnTo>
                    <a:pt x="1384840" y="325158"/>
                  </a:lnTo>
                  <a:lnTo>
                    <a:pt x="1323119" y="301933"/>
                  </a:lnTo>
                  <a:lnTo>
                    <a:pt x="1261399" y="278707"/>
                  </a:lnTo>
                  <a:lnTo>
                    <a:pt x="1199678" y="255481"/>
                  </a:lnTo>
                  <a:lnTo>
                    <a:pt x="1137957" y="232256"/>
                  </a:lnTo>
                  <a:lnTo>
                    <a:pt x="1076237" y="209030"/>
                  </a:lnTo>
                  <a:lnTo>
                    <a:pt x="1014516" y="185805"/>
                  </a:lnTo>
                  <a:lnTo>
                    <a:pt x="952796" y="162579"/>
                  </a:lnTo>
                  <a:lnTo>
                    <a:pt x="891075" y="139353"/>
                  </a:lnTo>
                  <a:lnTo>
                    <a:pt x="829355" y="116128"/>
                  </a:lnTo>
                  <a:lnTo>
                    <a:pt x="767634" y="92902"/>
                  </a:lnTo>
                  <a:lnTo>
                    <a:pt x="705914" y="69676"/>
                  </a:lnTo>
                  <a:lnTo>
                    <a:pt x="644193" y="46451"/>
                  </a:lnTo>
                  <a:lnTo>
                    <a:pt x="582472" y="23225"/>
                  </a:lnTo>
                  <a:lnTo>
                    <a:pt x="520752" y="0"/>
                  </a:lnTo>
                  <a:lnTo>
                    <a:pt x="493359" y="61255"/>
                  </a:lnTo>
                  <a:lnTo>
                    <a:pt x="458761" y="118748"/>
                  </a:lnTo>
                  <a:lnTo>
                    <a:pt x="417465" y="171636"/>
                  </a:lnTo>
                  <a:lnTo>
                    <a:pt x="370078" y="219144"/>
                  </a:lnTo>
                  <a:lnTo>
                    <a:pt x="317293" y="260573"/>
                  </a:lnTo>
                  <a:lnTo>
                    <a:pt x="259887" y="295316"/>
                  </a:lnTo>
                  <a:lnTo>
                    <a:pt x="198702" y="322863"/>
                  </a:lnTo>
                  <a:lnTo>
                    <a:pt x="134634" y="342810"/>
                  </a:lnTo>
                  <a:lnTo>
                    <a:pt x="68625" y="354864"/>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651823" y="4273681"/>
              <a:ext cx="1564675" cy="1611952"/>
            </a:xfrm>
            <a:custGeom>
              <a:avLst/>
              <a:gdLst/>
              <a:ahLst/>
              <a:cxnLst/>
              <a:rect l="0" t="0" r="0" b="0"/>
              <a:pathLst>
                <a:path w="1564675" h="1611952">
                  <a:moveTo>
                    <a:pt x="1118094" y="0"/>
                  </a:moveTo>
                  <a:lnTo>
                    <a:pt x="1064852" y="38911"/>
                  </a:lnTo>
                  <a:lnTo>
                    <a:pt x="1011609" y="77822"/>
                  </a:lnTo>
                  <a:lnTo>
                    <a:pt x="958366" y="116733"/>
                  </a:lnTo>
                  <a:lnTo>
                    <a:pt x="905124" y="155644"/>
                  </a:lnTo>
                  <a:lnTo>
                    <a:pt x="851881" y="194555"/>
                  </a:lnTo>
                  <a:lnTo>
                    <a:pt x="798639" y="233467"/>
                  </a:lnTo>
                  <a:lnTo>
                    <a:pt x="745396" y="272378"/>
                  </a:lnTo>
                  <a:lnTo>
                    <a:pt x="692153" y="311289"/>
                  </a:lnTo>
                  <a:lnTo>
                    <a:pt x="638911" y="350200"/>
                  </a:lnTo>
                  <a:lnTo>
                    <a:pt x="585668" y="389111"/>
                  </a:lnTo>
                  <a:lnTo>
                    <a:pt x="532426" y="428023"/>
                  </a:lnTo>
                  <a:lnTo>
                    <a:pt x="479183" y="466934"/>
                  </a:lnTo>
                  <a:lnTo>
                    <a:pt x="425940" y="505845"/>
                  </a:lnTo>
                  <a:lnTo>
                    <a:pt x="372698" y="544756"/>
                  </a:lnTo>
                  <a:lnTo>
                    <a:pt x="319455" y="583667"/>
                  </a:lnTo>
                  <a:lnTo>
                    <a:pt x="266213" y="622579"/>
                  </a:lnTo>
                  <a:lnTo>
                    <a:pt x="212970" y="661490"/>
                  </a:lnTo>
                  <a:lnTo>
                    <a:pt x="159727" y="700401"/>
                  </a:lnTo>
                  <a:lnTo>
                    <a:pt x="106485" y="739312"/>
                  </a:lnTo>
                  <a:lnTo>
                    <a:pt x="53242" y="778223"/>
                  </a:lnTo>
                  <a:lnTo>
                    <a:pt x="0" y="817135"/>
                  </a:lnTo>
                  <a:lnTo>
                    <a:pt x="40701" y="870842"/>
                  </a:lnTo>
                  <a:lnTo>
                    <a:pt x="83244" y="923102"/>
                  </a:lnTo>
                  <a:lnTo>
                    <a:pt x="127578" y="973853"/>
                  </a:lnTo>
                  <a:lnTo>
                    <a:pt x="173648" y="1023032"/>
                  </a:lnTo>
                  <a:lnTo>
                    <a:pt x="221400" y="1070580"/>
                  </a:lnTo>
                  <a:lnTo>
                    <a:pt x="270776" y="1116441"/>
                  </a:lnTo>
                  <a:lnTo>
                    <a:pt x="321715" y="1160557"/>
                  </a:lnTo>
                  <a:lnTo>
                    <a:pt x="374157" y="1202877"/>
                  </a:lnTo>
                  <a:lnTo>
                    <a:pt x="428037" y="1243349"/>
                  </a:lnTo>
                  <a:lnTo>
                    <a:pt x="483292" y="1281923"/>
                  </a:lnTo>
                  <a:lnTo>
                    <a:pt x="539854" y="1318555"/>
                  </a:lnTo>
                  <a:lnTo>
                    <a:pt x="597655" y="1353198"/>
                  </a:lnTo>
                  <a:lnTo>
                    <a:pt x="656624" y="1385812"/>
                  </a:lnTo>
                  <a:lnTo>
                    <a:pt x="716692" y="1416357"/>
                  </a:lnTo>
                  <a:lnTo>
                    <a:pt x="777784" y="1444796"/>
                  </a:lnTo>
                  <a:lnTo>
                    <a:pt x="839828" y="1471095"/>
                  </a:lnTo>
                  <a:lnTo>
                    <a:pt x="902749" y="1495221"/>
                  </a:lnTo>
                  <a:lnTo>
                    <a:pt x="966470" y="1517147"/>
                  </a:lnTo>
                  <a:lnTo>
                    <a:pt x="1030914" y="1536845"/>
                  </a:lnTo>
                  <a:lnTo>
                    <a:pt x="1096004" y="1554291"/>
                  </a:lnTo>
                  <a:lnTo>
                    <a:pt x="1161661" y="1569465"/>
                  </a:lnTo>
                  <a:lnTo>
                    <a:pt x="1227806" y="1582348"/>
                  </a:lnTo>
                  <a:lnTo>
                    <a:pt x="1294358" y="1592924"/>
                  </a:lnTo>
                  <a:lnTo>
                    <a:pt x="1361238" y="1601182"/>
                  </a:lnTo>
                  <a:lnTo>
                    <a:pt x="1428365" y="1607110"/>
                  </a:lnTo>
                  <a:lnTo>
                    <a:pt x="1495656" y="1610701"/>
                  </a:lnTo>
                  <a:lnTo>
                    <a:pt x="1563032" y="1611952"/>
                  </a:lnTo>
                  <a:lnTo>
                    <a:pt x="1563111" y="1546007"/>
                  </a:lnTo>
                  <a:lnTo>
                    <a:pt x="1563189" y="1480061"/>
                  </a:lnTo>
                  <a:lnTo>
                    <a:pt x="1563267" y="1414115"/>
                  </a:lnTo>
                  <a:lnTo>
                    <a:pt x="1563345" y="1348169"/>
                  </a:lnTo>
                  <a:lnTo>
                    <a:pt x="1563424" y="1282223"/>
                  </a:lnTo>
                  <a:lnTo>
                    <a:pt x="1563502" y="1216277"/>
                  </a:lnTo>
                  <a:lnTo>
                    <a:pt x="1563580" y="1150332"/>
                  </a:lnTo>
                  <a:lnTo>
                    <a:pt x="1563658" y="1084386"/>
                  </a:lnTo>
                  <a:lnTo>
                    <a:pt x="1563736" y="1018440"/>
                  </a:lnTo>
                  <a:lnTo>
                    <a:pt x="1563815" y="952494"/>
                  </a:lnTo>
                  <a:lnTo>
                    <a:pt x="1563893" y="886548"/>
                  </a:lnTo>
                  <a:lnTo>
                    <a:pt x="1563971" y="820603"/>
                  </a:lnTo>
                  <a:lnTo>
                    <a:pt x="1564049" y="754657"/>
                  </a:lnTo>
                  <a:lnTo>
                    <a:pt x="1564128" y="688711"/>
                  </a:lnTo>
                  <a:lnTo>
                    <a:pt x="1564206" y="622765"/>
                  </a:lnTo>
                  <a:lnTo>
                    <a:pt x="1564284" y="556819"/>
                  </a:lnTo>
                  <a:lnTo>
                    <a:pt x="1564362" y="490874"/>
                  </a:lnTo>
                  <a:lnTo>
                    <a:pt x="1564440" y="424928"/>
                  </a:lnTo>
                  <a:lnTo>
                    <a:pt x="1564519" y="358982"/>
                  </a:lnTo>
                  <a:lnTo>
                    <a:pt x="1564597" y="293036"/>
                  </a:lnTo>
                  <a:lnTo>
                    <a:pt x="1564675" y="227090"/>
                  </a:lnTo>
                  <a:lnTo>
                    <a:pt x="1490636" y="222031"/>
                  </a:lnTo>
                  <a:lnTo>
                    <a:pt x="1417937" y="207121"/>
                  </a:lnTo>
                  <a:lnTo>
                    <a:pt x="1347884" y="182627"/>
                  </a:lnTo>
                  <a:lnTo>
                    <a:pt x="1281733" y="148989"/>
                  </a:lnTo>
                  <a:lnTo>
                    <a:pt x="1220673" y="106810"/>
                  </a:lnTo>
                  <a:lnTo>
                    <a:pt x="1165798" y="56848"/>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278373" y="3799799"/>
              <a:ext cx="1491544" cy="1291017"/>
            </a:xfrm>
            <a:custGeom>
              <a:avLst/>
              <a:gdLst/>
              <a:ahLst/>
              <a:cxnLst/>
              <a:rect l="0" t="0" r="0" b="0"/>
              <a:pathLst>
                <a:path w="1491544" h="1291017">
                  <a:moveTo>
                    <a:pt x="1386431" y="105020"/>
                  </a:moveTo>
                  <a:lnTo>
                    <a:pt x="1320675" y="100019"/>
                  </a:lnTo>
                  <a:lnTo>
                    <a:pt x="1254919" y="95018"/>
                  </a:lnTo>
                  <a:lnTo>
                    <a:pt x="1189164" y="90017"/>
                  </a:lnTo>
                  <a:lnTo>
                    <a:pt x="1123408" y="85016"/>
                  </a:lnTo>
                  <a:lnTo>
                    <a:pt x="1057652" y="80015"/>
                  </a:lnTo>
                  <a:lnTo>
                    <a:pt x="991896" y="75014"/>
                  </a:lnTo>
                  <a:lnTo>
                    <a:pt x="926140" y="70013"/>
                  </a:lnTo>
                  <a:lnTo>
                    <a:pt x="860384" y="65012"/>
                  </a:lnTo>
                  <a:lnTo>
                    <a:pt x="794628" y="60011"/>
                  </a:lnTo>
                  <a:lnTo>
                    <a:pt x="728872" y="55010"/>
                  </a:lnTo>
                  <a:lnTo>
                    <a:pt x="663116" y="50009"/>
                  </a:lnTo>
                  <a:lnTo>
                    <a:pt x="597360" y="45008"/>
                  </a:lnTo>
                  <a:lnTo>
                    <a:pt x="531604" y="40007"/>
                  </a:lnTo>
                  <a:lnTo>
                    <a:pt x="465848" y="35006"/>
                  </a:lnTo>
                  <a:lnTo>
                    <a:pt x="400092" y="30005"/>
                  </a:lnTo>
                  <a:lnTo>
                    <a:pt x="334336" y="25004"/>
                  </a:lnTo>
                  <a:lnTo>
                    <a:pt x="268580" y="20003"/>
                  </a:lnTo>
                  <a:lnTo>
                    <a:pt x="202824" y="15002"/>
                  </a:lnTo>
                  <a:lnTo>
                    <a:pt x="137068" y="10001"/>
                  </a:lnTo>
                  <a:lnTo>
                    <a:pt x="71312" y="5000"/>
                  </a:lnTo>
                  <a:lnTo>
                    <a:pt x="5556" y="0"/>
                  </a:lnTo>
                  <a:lnTo>
                    <a:pt x="1567" y="68419"/>
                  </a:lnTo>
                  <a:lnTo>
                    <a:pt x="0" y="136937"/>
                  </a:lnTo>
                  <a:lnTo>
                    <a:pt x="854" y="205467"/>
                  </a:lnTo>
                  <a:lnTo>
                    <a:pt x="4130" y="273925"/>
                  </a:lnTo>
                  <a:lnTo>
                    <a:pt x="9824" y="342223"/>
                  </a:lnTo>
                  <a:lnTo>
                    <a:pt x="17928" y="410278"/>
                  </a:lnTo>
                  <a:lnTo>
                    <a:pt x="28433" y="478004"/>
                  </a:lnTo>
                  <a:lnTo>
                    <a:pt x="41324" y="545316"/>
                  </a:lnTo>
                  <a:lnTo>
                    <a:pt x="56587" y="612131"/>
                  </a:lnTo>
                  <a:lnTo>
                    <a:pt x="74202" y="678365"/>
                  </a:lnTo>
                  <a:lnTo>
                    <a:pt x="94146" y="743934"/>
                  </a:lnTo>
                  <a:lnTo>
                    <a:pt x="116396" y="808758"/>
                  </a:lnTo>
                  <a:lnTo>
                    <a:pt x="140922" y="872754"/>
                  </a:lnTo>
                  <a:lnTo>
                    <a:pt x="167696" y="935844"/>
                  </a:lnTo>
                  <a:lnTo>
                    <a:pt x="196682" y="997949"/>
                  </a:lnTo>
                  <a:lnTo>
                    <a:pt x="227845" y="1058989"/>
                  </a:lnTo>
                  <a:lnTo>
                    <a:pt x="261146" y="1118891"/>
                  </a:lnTo>
                  <a:lnTo>
                    <a:pt x="296544" y="1177578"/>
                  </a:lnTo>
                  <a:lnTo>
                    <a:pt x="333994" y="1234977"/>
                  </a:lnTo>
                  <a:lnTo>
                    <a:pt x="373449" y="1291017"/>
                  </a:lnTo>
                  <a:lnTo>
                    <a:pt x="426691" y="1252105"/>
                  </a:lnTo>
                  <a:lnTo>
                    <a:pt x="479934" y="1213194"/>
                  </a:lnTo>
                  <a:lnTo>
                    <a:pt x="533177" y="1174283"/>
                  </a:lnTo>
                  <a:lnTo>
                    <a:pt x="586419" y="1135372"/>
                  </a:lnTo>
                  <a:lnTo>
                    <a:pt x="639662" y="1096461"/>
                  </a:lnTo>
                  <a:lnTo>
                    <a:pt x="692904" y="1057549"/>
                  </a:lnTo>
                  <a:lnTo>
                    <a:pt x="746147" y="1018638"/>
                  </a:lnTo>
                  <a:lnTo>
                    <a:pt x="799390" y="979727"/>
                  </a:lnTo>
                  <a:lnTo>
                    <a:pt x="852632" y="940816"/>
                  </a:lnTo>
                  <a:lnTo>
                    <a:pt x="905875" y="901905"/>
                  </a:lnTo>
                  <a:lnTo>
                    <a:pt x="959117" y="862993"/>
                  </a:lnTo>
                  <a:lnTo>
                    <a:pt x="1012360" y="824082"/>
                  </a:lnTo>
                  <a:lnTo>
                    <a:pt x="1065603" y="785171"/>
                  </a:lnTo>
                  <a:lnTo>
                    <a:pt x="1118845" y="746260"/>
                  </a:lnTo>
                  <a:lnTo>
                    <a:pt x="1172088" y="707349"/>
                  </a:lnTo>
                  <a:lnTo>
                    <a:pt x="1225331" y="668438"/>
                  </a:lnTo>
                  <a:lnTo>
                    <a:pt x="1278573" y="629526"/>
                  </a:lnTo>
                  <a:lnTo>
                    <a:pt x="1331816" y="590615"/>
                  </a:lnTo>
                  <a:lnTo>
                    <a:pt x="1385058" y="551704"/>
                  </a:lnTo>
                  <a:lnTo>
                    <a:pt x="1438301" y="512793"/>
                  </a:lnTo>
                  <a:lnTo>
                    <a:pt x="1491544" y="473882"/>
                  </a:lnTo>
                  <a:lnTo>
                    <a:pt x="1449943" y="407588"/>
                  </a:lnTo>
                  <a:lnTo>
                    <a:pt x="1418100" y="336093"/>
                  </a:lnTo>
                  <a:lnTo>
                    <a:pt x="1396651" y="260824"/>
                  </a:lnTo>
                  <a:lnTo>
                    <a:pt x="1386024" y="183284"/>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283930" y="2692161"/>
              <a:ext cx="1510909" cy="1212657"/>
            </a:xfrm>
            <a:custGeom>
              <a:avLst/>
              <a:gdLst/>
              <a:ahLst/>
              <a:cxnLst/>
              <a:rect l="0" t="0" r="0" b="0"/>
              <a:pathLst>
                <a:path w="1510909" h="1212657">
                  <a:moveTo>
                    <a:pt x="1510909" y="896189"/>
                  </a:moveTo>
                  <a:lnTo>
                    <a:pt x="1460634" y="853514"/>
                  </a:lnTo>
                  <a:lnTo>
                    <a:pt x="1410358" y="810838"/>
                  </a:lnTo>
                  <a:lnTo>
                    <a:pt x="1360082" y="768162"/>
                  </a:lnTo>
                  <a:lnTo>
                    <a:pt x="1309807" y="725487"/>
                  </a:lnTo>
                  <a:lnTo>
                    <a:pt x="1259531" y="682811"/>
                  </a:lnTo>
                  <a:lnTo>
                    <a:pt x="1209256" y="640135"/>
                  </a:lnTo>
                  <a:lnTo>
                    <a:pt x="1158980" y="597459"/>
                  </a:lnTo>
                  <a:lnTo>
                    <a:pt x="1108704" y="554784"/>
                  </a:lnTo>
                  <a:lnTo>
                    <a:pt x="1058429" y="512108"/>
                  </a:lnTo>
                  <a:lnTo>
                    <a:pt x="1008153" y="469432"/>
                  </a:lnTo>
                  <a:lnTo>
                    <a:pt x="957877" y="426757"/>
                  </a:lnTo>
                  <a:lnTo>
                    <a:pt x="907602" y="384081"/>
                  </a:lnTo>
                  <a:lnTo>
                    <a:pt x="857326" y="341405"/>
                  </a:lnTo>
                  <a:lnTo>
                    <a:pt x="807050" y="298729"/>
                  </a:lnTo>
                  <a:lnTo>
                    <a:pt x="756775" y="256054"/>
                  </a:lnTo>
                  <a:lnTo>
                    <a:pt x="706499" y="213378"/>
                  </a:lnTo>
                  <a:lnTo>
                    <a:pt x="656223" y="170702"/>
                  </a:lnTo>
                  <a:lnTo>
                    <a:pt x="605948" y="128027"/>
                  </a:lnTo>
                  <a:lnTo>
                    <a:pt x="555672" y="85351"/>
                  </a:lnTo>
                  <a:lnTo>
                    <a:pt x="505397" y="42675"/>
                  </a:lnTo>
                  <a:lnTo>
                    <a:pt x="455121" y="0"/>
                  </a:lnTo>
                  <a:lnTo>
                    <a:pt x="412261" y="52314"/>
                  </a:lnTo>
                  <a:lnTo>
                    <a:pt x="371253" y="106092"/>
                  </a:lnTo>
                  <a:lnTo>
                    <a:pt x="332144" y="161268"/>
                  </a:lnTo>
                  <a:lnTo>
                    <a:pt x="294984" y="217773"/>
                  </a:lnTo>
                  <a:lnTo>
                    <a:pt x="259817" y="275541"/>
                  </a:lnTo>
                  <a:lnTo>
                    <a:pt x="226687" y="334500"/>
                  </a:lnTo>
                  <a:lnTo>
                    <a:pt x="195632" y="394578"/>
                  </a:lnTo>
                  <a:lnTo>
                    <a:pt x="166692" y="455703"/>
                  </a:lnTo>
                  <a:lnTo>
                    <a:pt x="139902" y="517800"/>
                  </a:lnTo>
                  <a:lnTo>
                    <a:pt x="115293" y="580794"/>
                  </a:lnTo>
                  <a:lnTo>
                    <a:pt x="92897" y="644607"/>
                  </a:lnTo>
                  <a:lnTo>
                    <a:pt x="72740" y="709163"/>
                  </a:lnTo>
                  <a:lnTo>
                    <a:pt x="54846" y="774383"/>
                  </a:lnTo>
                  <a:lnTo>
                    <a:pt x="39238" y="840187"/>
                  </a:lnTo>
                  <a:lnTo>
                    <a:pt x="25935" y="906495"/>
                  </a:lnTo>
                  <a:lnTo>
                    <a:pt x="14952" y="973227"/>
                  </a:lnTo>
                  <a:lnTo>
                    <a:pt x="6304" y="1040302"/>
                  </a:lnTo>
                  <a:lnTo>
                    <a:pt x="0" y="1107637"/>
                  </a:lnTo>
                  <a:lnTo>
                    <a:pt x="65755" y="1112638"/>
                  </a:lnTo>
                  <a:lnTo>
                    <a:pt x="131511" y="1117639"/>
                  </a:lnTo>
                  <a:lnTo>
                    <a:pt x="197267" y="1122640"/>
                  </a:lnTo>
                  <a:lnTo>
                    <a:pt x="263023" y="1127641"/>
                  </a:lnTo>
                  <a:lnTo>
                    <a:pt x="328779" y="1132642"/>
                  </a:lnTo>
                  <a:lnTo>
                    <a:pt x="394535" y="1137643"/>
                  </a:lnTo>
                  <a:lnTo>
                    <a:pt x="460291" y="1142644"/>
                  </a:lnTo>
                  <a:lnTo>
                    <a:pt x="526047" y="1147645"/>
                  </a:lnTo>
                  <a:lnTo>
                    <a:pt x="591803" y="1152646"/>
                  </a:lnTo>
                  <a:lnTo>
                    <a:pt x="657559" y="1157647"/>
                  </a:lnTo>
                  <a:lnTo>
                    <a:pt x="723315" y="1162648"/>
                  </a:lnTo>
                  <a:lnTo>
                    <a:pt x="789071" y="1167649"/>
                  </a:lnTo>
                  <a:lnTo>
                    <a:pt x="854827" y="1172650"/>
                  </a:lnTo>
                  <a:lnTo>
                    <a:pt x="920583" y="1177651"/>
                  </a:lnTo>
                  <a:lnTo>
                    <a:pt x="986339" y="1182652"/>
                  </a:lnTo>
                  <a:lnTo>
                    <a:pt x="1052095" y="1187652"/>
                  </a:lnTo>
                  <a:lnTo>
                    <a:pt x="1117851" y="1192653"/>
                  </a:lnTo>
                  <a:lnTo>
                    <a:pt x="1183607" y="1197654"/>
                  </a:lnTo>
                  <a:lnTo>
                    <a:pt x="1249363" y="1202655"/>
                  </a:lnTo>
                  <a:lnTo>
                    <a:pt x="1315119" y="1207656"/>
                  </a:lnTo>
                  <a:lnTo>
                    <a:pt x="1380875" y="1212657"/>
                  </a:lnTo>
                  <a:lnTo>
                    <a:pt x="1390486" y="1143805"/>
                  </a:lnTo>
                  <a:lnTo>
                    <a:pt x="1408646" y="1076699"/>
                  </a:lnTo>
                  <a:lnTo>
                    <a:pt x="1435067" y="1012396"/>
                  </a:lnTo>
                  <a:lnTo>
                    <a:pt x="1469335" y="951908"/>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739051" y="2144432"/>
              <a:ext cx="1273992" cy="1443918"/>
            </a:xfrm>
            <a:custGeom>
              <a:avLst/>
              <a:gdLst/>
              <a:ahLst/>
              <a:cxnLst/>
              <a:rect l="0" t="0" r="0" b="0"/>
              <a:pathLst>
                <a:path w="1273992" h="1443918">
                  <a:moveTo>
                    <a:pt x="1273992" y="1287424"/>
                  </a:moveTo>
                  <a:lnTo>
                    <a:pt x="1249693" y="1226118"/>
                  </a:lnTo>
                  <a:lnTo>
                    <a:pt x="1225394" y="1164812"/>
                  </a:lnTo>
                  <a:lnTo>
                    <a:pt x="1201096" y="1103506"/>
                  </a:lnTo>
                  <a:lnTo>
                    <a:pt x="1176797" y="1042200"/>
                  </a:lnTo>
                  <a:lnTo>
                    <a:pt x="1152498" y="980895"/>
                  </a:lnTo>
                  <a:lnTo>
                    <a:pt x="1128199" y="919589"/>
                  </a:lnTo>
                  <a:lnTo>
                    <a:pt x="1103900" y="858283"/>
                  </a:lnTo>
                  <a:lnTo>
                    <a:pt x="1079601" y="796977"/>
                  </a:lnTo>
                  <a:lnTo>
                    <a:pt x="1055302" y="735671"/>
                  </a:lnTo>
                  <a:lnTo>
                    <a:pt x="1031003" y="674365"/>
                  </a:lnTo>
                  <a:lnTo>
                    <a:pt x="1006704" y="613059"/>
                  </a:lnTo>
                  <a:lnTo>
                    <a:pt x="982405" y="551753"/>
                  </a:lnTo>
                  <a:lnTo>
                    <a:pt x="958106" y="490447"/>
                  </a:lnTo>
                  <a:lnTo>
                    <a:pt x="933807" y="429141"/>
                  </a:lnTo>
                  <a:lnTo>
                    <a:pt x="909508" y="367835"/>
                  </a:lnTo>
                  <a:lnTo>
                    <a:pt x="885209" y="306529"/>
                  </a:lnTo>
                  <a:lnTo>
                    <a:pt x="860910" y="245223"/>
                  </a:lnTo>
                  <a:lnTo>
                    <a:pt x="836612" y="183917"/>
                  </a:lnTo>
                  <a:lnTo>
                    <a:pt x="812313" y="122611"/>
                  </a:lnTo>
                  <a:lnTo>
                    <a:pt x="788014" y="61305"/>
                  </a:lnTo>
                  <a:lnTo>
                    <a:pt x="763715" y="0"/>
                  </a:lnTo>
                  <a:lnTo>
                    <a:pt x="701130" y="26081"/>
                  </a:lnTo>
                  <a:lnTo>
                    <a:pt x="639495" y="54334"/>
                  </a:lnTo>
                  <a:lnTo>
                    <a:pt x="578886" y="84726"/>
                  </a:lnTo>
                  <a:lnTo>
                    <a:pt x="519376" y="117218"/>
                  </a:lnTo>
                  <a:lnTo>
                    <a:pt x="461039" y="151771"/>
                  </a:lnTo>
                  <a:lnTo>
                    <a:pt x="403946" y="188342"/>
                  </a:lnTo>
                  <a:lnTo>
                    <a:pt x="348166" y="226888"/>
                  </a:lnTo>
                  <a:lnTo>
                    <a:pt x="293769" y="267360"/>
                  </a:lnTo>
                  <a:lnTo>
                    <a:pt x="240820" y="309710"/>
                  </a:lnTo>
                  <a:lnTo>
                    <a:pt x="189383" y="353885"/>
                  </a:lnTo>
                  <a:lnTo>
                    <a:pt x="139523" y="399832"/>
                  </a:lnTo>
                  <a:lnTo>
                    <a:pt x="91300" y="447494"/>
                  </a:lnTo>
                  <a:lnTo>
                    <a:pt x="44774" y="496813"/>
                  </a:lnTo>
                  <a:lnTo>
                    <a:pt x="0" y="547728"/>
                  </a:lnTo>
                  <a:lnTo>
                    <a:pt x="50275" y="590404"/>
                  </a:lnTo>
                  <a:lnTo>
                    <a:pt x="100551" y="633080"/>
                  </a:lnTo>
                  <a:lnTo>
                    <a:pt x="150826" y="675755"/>
                  </a:lnTo>
                  <a:lnTo>
                    <a:pt x="201102" y="718431"/>
                  </a:lnTo>
                  <a:lnTo>
                    <a:pt x="251378" y="761107"/>
                  </a:lnTo>
                  <a:lnTo>
                    <a:pt x="301653" y="803783"/>
                  </a:lnTo>
                  <a:lnTo>
                    <a:pt x="351929" y="846458"/>
                  </a:lnTo>
                  <a:lnTo>
                    <a:pt x="402205" y="889134"/>
                  </a:lnTo>
                  <a:lnTo>
                    <a:pt x="452480" y="931810"/>
                  </a:lnTo>
                  <a:lnTo>
                    <a:pt x="502756" y="974485"/>
                  </a:lnTo>
                  <a:lnTo>
                    <a:pt x="553032" y="1017161"/>
                  </a:lnTo>
                  <a:lnTo>
                    <a:pt x="603307" y="1059837"/>
                  </a:lnTo>
                  <a:lnTo>
                    <a:pt x="653583" y="1102512"/>
                  </a:lnTo>
                  <a:lnTo>
                    <a:pt x="703859" y="1145188"/>
                  </a:lnTo>
                  <a:lnTo>
                    <a:pt x="754134" y="1187864"/>
                  </a:lnTo>
                  <a:lnTo>
                    <a:pt x="804410" y="1230540"/>
                  </a:lnTo>
                  <a:lnTo>
                    <a:pt x="854685" y="1273215"/>
                  </a:lnTo>
                  <a:lnTo>
                    <a:pt x="904961" y="1315891"/>
                  </a:lnTo>
                  <a:lnTo>
                    <a:pt x="955237" y="1358567"/>
                  </a:lnTo>
                  <a:lnTo>
                    <a:pt x="1005512" y="1401242"/>
                  </a:lnTo>
                  <a:lnTo>
                    <a:pt x="1055788" y="1443918"/>
                  </a:lnTo>
                  <a:lnTo>
                    <a:pt x="1102717" y="1395036"/>
                  </a:lnTo>
                  <a:lnTo>
                    <a:pt x="1155264" y="1352249"/>
                  </a:lnTo>
                  <a:lnTo>
                    <a:pt x="1212642" y="1316199"/>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502767" y="2033052"/>
              <a:ext cx="625658" cy="1398804"/>
            </a:xfrm>
            <a:custGeom>
              <a:avLst/>
              <a:gdLst/>
              <a:ahLst/>
              <a:cxnLst/>
              <a:rect l="0" t="0" r="0" b="0"/>
              <a:pathLst>
                <a:path w="625658" h="1398804">
                  <a:moveTo>
                    <a:pt x="625658" y="1366981"/>
                  </a:moveTo>
                  <a:lnTo>
                    <a:pt x="615095" y="1301887"/>
                  </a:lnTo>
                  <a:lnTo>
                    <a:pt x="604531" y="1236792"/>
                  </a:lnTo>
                  <a:lnTo>
                    <a:pt x="593968" y="1171698"/>
                  </a:lnTo>
                  <a:lnTo>
                    <a:pt x="583405" y="1106604"/>
                  </a:lnTo>
                  <a:lnTo>
                    <a:pt x="572842" y="1041509"/>
                  </a:lnTo>
                  <a:lnTo>
                    <a:pt x="562279" y="976415"/>
                  </a:lnTo>
                  <a:lnTo>
                    <a:pt x="551716" y="911321"/>
                  </a:lnTo>
                  <a:lnTo>
                    <a:pt x="541152" y="846226"/>
                  </a:lnTo>
                  <a:lnTo>
                    <a:pt x="530589" y="781132"/>
                  </a:lnTo>
                  <a:lnTo>
                    <a:pt x="520026" y="716037"/>
                  </a:lnTo>
                  <a:lnTo>
                    <a:pt x="509463" y="650943"/>
                  </a:lnTo>
                  <a:lnTo>
                    <a:pt x="498900" y="585849"/>
                  </a:lnTo>
                  <a:lnTo>
                    <a:pt x="488337" y="520754"/>
                  </a:lnTo>
                  <a:lnTo>
                    <a:pt x="477773" y="455660"/>
                  </a:lnTo>
                  <a:lnTo>
                    <a:pt x="467210" y="390566"/>
                  </a:lnTo>
                  <a:lnTo>
                    <a:pt x="456647" y="325471"/>
                  </a:lnTo>
                  <a:lnTo>
                    <a:pt x="446084" y="260377"/>
                  </a:lnTo>
                  <a:lnTo>
                    <a:pt x="435521" y="195283"/>
                  </a:lnTo>
                  <a:lnTo>
                    <a:pt x="424958" y="130188"/>
                  </a:lnTo>
                  <a:lnTo>
                    <a:pt x="414395" y="65094"/>
                  </a:lnTo>
                  <a:lnTo>
                    <a:pt x="403831" y="0"/>
                  </a:lnTo>
                  <a:lnTo>
                    <a:pt x="334997" y="12448"/>
                  </a:lnTo>
                  <a:lnTo>
                    <a:pt x="266656" y="27371"/>
                  </a:lnTo>
                  <a:lnTo>
                    <a:pt x="198898" y="44751"/>
                  </a:lnTo>
                  <a:lnTo>
                    <a:pt x="131812" y="64563"/>
                  </a:lnTo>
                  <a:lnTo>
                    <a:pt x="65483" y="86782"/>
                  </a:lnTo>
                  <a:lnTo>
                    <a:pt x="0" y="111379"/>
                  </a:lnTo>
                  <a:lnTo>
                    <a:pt x="24298" y="172685"/>
                  </a:lnTo>
                  <a:lnTo>
                    <a:pt x="48597" y="233991"/>
                  </a:lnTo>
                  <a:lnTo>
                    <a:pt x="72896" y="295297"/>
                  </a:lnTo>
                  <a:lnTo>
                    <a:pt x="97195" y="356603"/>
                  </a:lnTo>
                  <a:lnTo>
                    <a:pt x="121494" y="417909"/>
                  </a:lnTo>
                  <a:lnTo>
                    <a:pt x="145793" y="479215"/>
                  </a:lnTo>
                  <a:lnTo>
                    <a:pt x="170092" y="540521"/>
                  </a:lnTo>
                  <a:lnTo>
                    <a:pt x="194391" y="601827"/>
                  </a:lnTo>
                  <a:lnTo>
                    <a:pt x="218690" y="663133"/>
                  </a:lnTo>
                  <a:lnTo>
                    <a:pt x="242989" y="724439"/>
                  </a:lnTo>
                  <a:lnTo>
                    <a:pt x="267288" y="785744"/>
                  </a:lnTo>
                  <a:lnTo>
                    <a:pt x="291587" y="847050"/>
                  </a:lnTo>
                  <a:lnTo>
                    <a:pt x="315886" y="908356"/>
                  </a:lnTo>
                  <a:lnTo>
                    <a:pt x="340185" y="969662"/>
                  </a:lnTo>
                  <a:lnTo>
                    <a:pt x="364484" y="1030968"/>
                  </a:lnTo>
                  <a:lnTo>
                    <a:pt x="388782" y="1092274"/>
                  </a:lnTo>
                  <a:lnTo>
                    <a:pt x="413081" y="1153580"/>
                  </a:lnTo>
                  <a:lnTo>
                    <a:pt x="437380" y="1214886"/>
                  </a:lnTo>
                  <a:lnTo>
                    <a:pt x="461679" y="1276192"/>
                  </a:lnTo>
                  <a:lnTo>
                    <a:pt x="485978" y="1337498"/>
                  </a:lnTo>
                  <a:lnTo>
                    <a:pt x="510277" y="1398804"/>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906598" y="2008018"/>
              <a:ext cx="310556" cy="1392015"/>
            </a:xfrm>
            <a:custGeom>
              <a:avLst/>
              <a:gdLst/>
              <a:ahLst/>
              <a:cxnLst/>
              <a:rect l="0" t="0" r="0" b="0"/>
              <a:pathLst>
                <a:path w="310556" h="1392015">
                  <a:moveTo>
                    <a:pt x="310556" y="1384863"/>
                  </a:moveTo>
                  <a:lnTo>
                    <a:pt x="310556" y="1318917"/>
                  </a:lnTo>
                  <a:lnTo>
                    <a:pt x="310556" y="1252971"/>
                  </a:lnTo>
                  <a:lnTo>
                    <a:pt x="310556" y="1187025"/>
                  </a:lnTo>
                  <a:lnTo>
                    <a:pt x="310556" y="1121079"/>
                  </a:lnTo>
                  <a:lnTo>
                    <a:pt x="310556" y="1055133"/>
                  </a:lnTo>
                  <a:lnTo>
                    <a:pt x="310556" y="989187"/>
                  </a:lnTo>
                  <a:lnTo>
                    <a:pt x="310556" y="923242"/>
                  </a:lnTo>
                  <a:lnTo>
                    <a:pt x="310556" y="857296"/>
                  </a:lnTo>
                  <a:lnTo>
                    <a:pt x="310556" y="791350"/>
                  </a:lnTo>
                  <a:lnTo>
                    <a:pt x="310556" y="725404"/>
                  </a:lnTo>
                  <a:lnTo>
                    <a:pt x="310556" y="659458"/>
                  </a:lnTo>
                  <a:lnTo>
                    <a:pt x="310556" y="593512"/>
                  </a:lnTo>
                  <a:lnTo>
                    <a:pt x="310556" y="527566"/>
                  </a:lnTo>
                  <a:lnTo>
                    <a:pt x="310556" y="461621"/>
                  </a:lnTo>
                  <a:lnTo>
                    <a:pt x="310556" y="395675"/>
                  </a:lnTo>
                  <a:lnTo>
                    <a:pt x="310556" y="329729"/>
                  </a:lnTo>
                  <a:lnTo>
                    <a:pt x="310556" y="263783"/>
                  </a:lnTo>
                  <a:lnTo>
                    <a:pt x="310556" y="197837"/>
                  </a:lnTo>
                  <a:lnTo>
                    <a:pt x="310556" y="131891"/>
                  </a:lnTo>
                  <a:lnTo>
                    <a:pt x="310556" y="65945"/>
                  </a:lnTo>
                  <a:lnTo>
                    <a:pt x="310556" y="0"/>
                  </a:lnTo>
                  <a:lnTo>
                    <a:pt x="232602" y="1567"/>
                  </a:lnTo>
                  <a:lnTo>
                    <a:pt x="154774" y="6268"/>
                  </a:lnTo>
                  <a:lnTo>
                    <a:pt x="77198" y="14094"/>
                  </a:lnTo>
                  <a:lnTo>
                    <a:pt x="0" y="25034"/>
                  </a:lnTo>
                  <a:lnTo>
                    <a:pt x="10563" y="90128"/>
                  </a:lnTo>
                  <a:lnTo>
                    <a:pt x="21126" y="155222"/>
                  </a:lnTo>
                  <a:lnTo>
                    <a:pt x="31689" y="220317"/>
                  </a:lnTo>
                  <a:lnTo>
                    <a:pt x="42252" y="285411"/>
                  </a:lnTo>
                  <a:lnTo>
                    <a:pt x="52815" y="350505"/>
                  </a:lnTo>
                  <a:lnTo>
                    <a:pt x="63378" y="415600"/>
                  </a:lnTo>
                  <a:lnTo>
                    <a:pt x="73942" y="480694"/>
                  </a:lnTo>
                  <a:lnTo>
                    <a:pt x="84505" y="545788"/>
                  </a:lnTo>
                  <a:lnTo>
                    <a:pt x="95068" y="610883"/>
                  </a:lnTo>
                  <a:lnTo>
                    <a:pt x="105631" y="675977"/>
                  </a:lnTo>
                  <a:lnTo>
                    <a:pt x="116194" y="741071"/>
                  </a:lnTo>
                  <a:lnTo>
                    <a:pt x="126757" y="806166"/>
                  </a:lnTo>
                  <a:lnTo>
                    <a:pt x="137321" y="871260"/>
                  </a:lnTo>
                  <a:lnTo>
                    <a:pt x="147884" y="936355"/>
                  </a:lnTo>
                  <a:lnTo>
                    <a:pt x="158447" y="1001449"/>
                  </a:lnTo>
                  <a:lnTo>
                    <a:pt x="169010" y="1066543"/>
                  </a:lnTo>
                  <a:lnTo>
                    <a:pt x="179573" y="1131638"/>
                  </a:lnTo>
                  <a:lnTo>
                    <a:pt x="190136" y="1196732"/>
                  </a:lnTo>
                  <a:lnTo>
                    <a:pt x="200700" y="1261826"/>
                  </a:lnTo>
                  <a:lnTo>
                    <a:pt x="211263" y="1326921"/>
                  </a:lnTo>
                  <a:lnTo>
                    <a:pt x="221826" y="1392015"/>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909778" y="3865841"/>
              <a:ext cx="614753"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19.6m</a:t>
              </a:r>
            </a:p>
          </p:txBody>
        </p:sp>
        <p:sp>
          <p:nvSpPr>
            <p:cNvPr id="13" name="tx13"/>
            <p:cNvSpPr/>
            <p:nvPr/>
          </p:nvSpPr>
          <p:spPr>
            <a:xfrm>
              <a:off x="5712666" y="295310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4" name="rc14"/>
            <p:cNvSpPr/>
            <p:nvPr/>
          </p:nvSpPr>
          <p:spPr>
            <a:xfrm>
              <a:off x="5721666" y="317749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21666" y="339695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21666" y="3616409"/>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21666" y="383586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21666" y="4055321"/>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21666" y="42747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21666" y="4494233"/>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21666" y="471368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6001711" y="3213341"/>
              <a:ext cx="13041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6 million (31%) </a:t>
              </a:r>
            </a:p>
          </p:txBody>
        </p:sp>
        <p:sp>
          <p:nvSpPr>
            <p:cNvPr id="23" name="tx23"/>
            <p:cNvSpPr/>
            <p:nvPr/>
          </p:nvSpPr>
          <p:spPr>
            <a:xfrm>
              <a:off x="6001711" y="3432797"/>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3.8 million (19%) </a:t>
              </a:r>
            </a:p>
          </p:txBody>
        </p:sp>
        <p:sp>
          <p:nvSpPr>
            <p:cNvPr id="24" name="tx24"/>
            <p:cNvSpPr/>
            <p:nvPr/>
          </p:nvSpPr>
          <p:spPr>
            <a:xfrm>
              <a:off x="6001711" y="3652198"/>
              <a:ext cx="137260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2.9 million (15%) </a:t>
              </a:r>
            </a:p>
          </p:txBody>
        </p:sp>
        <p:sp>
          <p:nvSpPr>
            <p:cNvPr id="25" name="tx25"/>
            <p:cNvSpPr/>
            <p:nvPr/>
          </p:nvSpPr>
          <p:spPr>
            <a:xfrm>
              <a:off x="6001711" y="3871709"/>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2.2 million (11%) </a:t>
              </a:r>
            </a:p>
          </p:txBody>
        </p:sp>
        <p:sp>
          <p:nvSpPr>
            <p:cNvPr id="26" name="tx26"/>
            <p:cNvSpPr/>
            <p:nvPr/>
          </p:nvSpPr>
          <p:spPr>
            <a:xfrm>
              <a:off x="6001711" y="4091165"/>
              <a:ext cx="12855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2 million (10%) </a:t>
              </a:r>
            </a:p>
          </p:txBody>
        </p:sp>
        <p:sp>
          <p:nvSpPr>
            <p:cNvPr id="27" name="tx27"/>
            <p:cNvSpPr/>
            <p:nvPr/>
          </p:nvSpPr>
          <p:spPr>
            <a:xfrm>
              <a:off x="6001711" y="4310621"/>
              <a:ext cx="1291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1.5 million (8%) </a:t>
              </a:r>
            </a:p>
          </p:txBody>
        </p:sp>
        <p:sp>
          <p:nvSpPr>
            <p:cNvPr id="28" name="tx28"/>
            <p:cNvSpPr/>
            <p:nvPr/>
          </p:nvSpPr>
          <p:spPr>
            <a:xfrm>
              <a:off x="6001711" y="4530077"/>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677,000 (3%) </a:t>
              </a:r>
            </a:p>
          </p:txBody>
        </p:sp>
        <p:sp>
          <p:nvSpPr>
            <p:cNvPr id="29" name="tx29"/>
            <p:cNvSpPr/>
            <p:nvPr/>
          </p:nvSpPr>
          <p:spPr>
            <a:xfrm>
              <a:off x="6001711" y="4749533"/>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503,000 (3%) </a:t>
              </a:r>
            </a:p>
          </p:txBody>
        </p:sp>
        <p:sp>
          <p:nvSpPr>
            <p:cNvPr id="30" name="tx30"/>
            <p:cNvSpPr/>
            <p:nvPr/>
          </p:nvSpPr>
          <p:spPr>
            <a:xfrm>
              <a:off x="793645" y="1330710"/>
              <a:ext cx="6858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region, Global, 2025</a:t>
              </a:r>
            </a:p>
          </p:txBody>
        </p:sp>
        <p:sp>
          <p:nvSpPr>
            <p:cNvPr id="31" name="tx31"/>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3 regions accounted for over half (65%) of all un- and under-vaccinated children, globally.
WCAR had the highest number of children who did not receive DTP3 (n=6 million), which is approximately 31% of all un- and under-vaccinated children, globally (n=19.6m).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3 regions - WCAR, ESAR, and ROSA - accounted for nearly three in four of all un- and under-vaccinated children, globally.</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107 countries achieved at least 90% DTP3 coverage, while 22 had coverage below 70%.</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33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43109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59882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6654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3427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0199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6972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69085"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2" name="pt12"/>
            <p:cNvSpPr/>
            <p:nvPr/>
          </p:nvSpPr>
          <p:spPr>
            <a:xfrm>
              <a:off x="359614"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745381" y="517021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762154" y="503605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829244" y="490189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829244" y="476773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862789" y="463357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929878" y="449941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996968" y="436525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013741" y="423109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030513" y="409693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047286" y="396277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064058" y="382861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097603" y="369445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097603" y="35602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181466" y="342613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215011" y="329197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215011" y="315782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231783" y="302366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231783" y="288950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231783" y="27553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248556" y="26211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248556" y="24870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265328" y="23528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265328" y="22187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1298873" y="20845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1298873" y="195038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8" name="pt38"/>
            <p:cNvSpPr/>
            <p:nvPr/>
          </p:nvSpPr>
          <p:spPr>
            <a:xfrm>
              <a:off x="1298873"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 name="tx39"/>
            <p:cNvSpPr/>
            <p:nvPr/>
          </p:nvSpPr>
          <p:spPr>
            <a:xfrm>
              <a:off x="481413" y="531191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867180" y="5178729"/>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41" name="tx41"/>
            <p:cNvSpPr/>
            <p:nvPr/>
          </p:nvSpPr>
          <p:spPr>
            <a:xfrm>
              <a:off x="883953" y="5043560"/>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42" name="tx42"/>
            <p:cNvSpPr/>
            <p:nvPr/>
          </p:nvSpPr>
          <p:spPr>
            <a:xfrm>
              <a:off x="951043" y="4911380"/>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43" name="tx43"/>
            <p:cNvSpPr/>
            <p:nvPr/>
          </p:nvSpPr>
          <p:spPr>
            <a:xfrm>
              <a:off x="951043" y="477722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44" name="tx44"/>
            <p:cNvSpPr/>
            <p:nvPr/>
          </p:nvSpPr>
          <p:spPr>
            <a:xfrm>
              <a:off x="984588" y="4641120"/>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45" name="tx45"/>
            <p:cNvSpPr/>
            <p:nvPr/>
          </p:nvSpPr>
          <p:spPr>
            <a:xfrm>
              <a:off x="1051678" y="4507930"/>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46" name="tx46"/>
            <p:cNvSpPr/>
            <p:nvPr/>
          </p:nvSpPr>
          <p:spPr>
            <a:xfrm>
              <a:off x="774387" y="4374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47" name="tx47"/>
            <p:cNvSpPr/>
            <p:nvPr/>
          </p:nvSpPr>
          <p:spPr>
            <a:xfrm>
              <a:off x="830908" y="424058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48" name="tx48"/>
            <p:cNvSpPr/>
            <p:nvPr/>
          </p:nvSpPr>
          <p:spPr>
            <a:xfrm>
              <a:off x="838791" y="4104481"/>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9" name="tx49"/>
            <p:cNvSpPr/>
            <p:nvPr/>
          </p:nvSpPr>
          <p:spPr>
            <a:xfrm>
              <a:off x="807082" y="3970321"/>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50" name="tx50"/>
            <p:cNvSpPr/>
            <p:nvPr/>
          </p:nvSpPr>
          <p:spPr>
            <a:xfrm>
              <a:off x="850288" y="383810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51" name="tx51"/>
            <p:cNvSpPr/>
            <p:nvPr/>
          </p:nvSpPr>
          <p:spPr>
            <a:xfrm>
              <a:off x="919157" y="370394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52" name="tx52"/>
            <p:cNvSpPr/>
            <p:nvPr/>
          </p:nvSpPr>
          <p:spPr>
            <a:xfrm>
              <a:off x="901417" y="356784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53" name="tx53"/>
            <p:cNvSpPr/>
            <p:nvPr/>
          </p:nvSpPr>
          <p:spPr>
            <a:xfrm>
              <a:off x="976546" y="343562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54" name="tx54"/>
            <p:cNvSpPr/>
            <p:nvPr/>
          </p:nvSpPr>
          <p:spPr>
            <a:xfrm>
              <a:off x="1058690" y="3300493"/>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55" name="tx55"/>
            <p:cNvSpPr/>
            <p:nvPr/>
          </p:nvSpPr>
          <p:spPr>
            <a:xfrm>
              <a:off x="1001280" y="3165324"/>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56" name="tx56"/>
            <p:cNvSpPr/>
            <p:nvPr/>
          </p:nvSpPr>
          <p:spPr>
            <a:xfrm>
              <a:off x="1013588" y="3031164"/>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57" name="tx57"/>
            <p:cNvSpPr/>
            <p:nvPr/>
          </p:nvSpPr>
          <p:spPr>
            <a:xfrm>
              <a:off x="1013588" y="289704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58" name="tx58"/>
            <p:cNvSpPr/>
            <p:nvPr/>
          </p:nvSpPr>
          <p:spPr>
            <a:xfrm>
              <a:off x="1048950" y="2763854"/>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59" name="tx59"/>
            <p:cNvSpPr/>
            <p:nvPr/>
          </p:nvSpPr>
          <p:spPr>
            <a:xfrm>
              <a:off x="1017163" y="2628724"/>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60" name="tx60"/>
            <p:cNvSpPr/>
            <p:nvPr/>
          </p:nvSpPr>
          <p:spPr>
            <a:xfrm>
              <a:off x="1030361" y="2496505"/>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61" name="tx61"/>
            <p:cNvSpPr/>
            <p:nvPr/>
          </p:nvSpPr>
          <p:spPr>
            <a:xfrm>
              <a:off x="1047172" y="2360405"/>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62" name="tx62"/>
            <p:cNvSpPr/>
            <p:nvPr/>
          </p:nvSpPr>
          <p:spPr>
            <a:xfrm>
              <a:off x="1042747" y="222818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63" name="tx63"/>
            <p:cNvSpPr/>
            <p:nvPr/>
          </p:nvSpPr>
          <p:spPr>
            <a:xfrm>
              <a:off x="1085103" y="209402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64" name="tx64"/>
            <p:cNvSpPr/>
            <p:nvPr/>
          </p:nvSpPr>
          <p:spPr>
            <a:xfrm>
              <a:off x="1089490" y="195986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65" name="tx65"/>
            <p:cNvSpPr/>
            <p:nvPr/>
          </p:nvSpPr>
          <p:spPr>
            <a:xfrm>
              <a:off x="1093953" y="182473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66" name="rc66"/>
            <p:cNvSpPr/>
            <p:nvPr/>
          </p:nvSpPr>
          <p:spPr>
            <a:xfrm>
              <a:off x="252469" y="1679752"/>
              <a:ext cx="1144722" cy="3836967"/>
            </a:xfrm>
            <a:prstGeom prst="rect">
              <a:avLst/>
            </a:prstGeom>
            <a:ln w="13550" cap="rnd">
              <a:solidFill>
                <a:srgbClr val="999999">
                  <a:alpha val="100000"/>
                </a:srgbClr>
              </a:solidFill>
              <a:prstDash val="solid"/>
              <a:round/>
            </a:ln>
          </p:spPr>
          <p:txBody>
            <a:bodyPr/>
            <a:lstStyle/>
            <a:p>
              <a:endParaRPr/>
            </a:p>
          </p:txBody>
        </p:sp>
        <p:sp>
          <p:nvSpPr>
            <p:cNvPr id="67" name="pl67"/>
            <p:cNvSpPr/>
            <p:nvPr/>
          </p:nvSpPr>
          <p:spPr>
            <a:xfrm>
              <a:off x="14776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64540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81313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198085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1485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231630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248403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2349851"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75" name="pt75"/>
            <p:cNvSpPr/>
            <p:nvPr/>
          </p:nvSpPr>
          <p:spPr>
            <a:xfrm>
              <a:off x="1708105"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1758423" y="5129967"/>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1959692" y="495556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026782" y="478115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110645" y="460674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177735" y="443233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228052" y="42579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228052" y="40835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278370" y="39091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295142" y="373470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379005" y="35602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395777" y="338589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395777" y="32114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429322" y="303707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429322" y="28626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429322"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462867"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479640"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2496412"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2496412"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2496412"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6" name="tx96"/>
            <p:cNvSpPr/>
            <p:nvPr/>
          </p:nvSpPr>
          <p:spPr>
            <a:xfrm>
              <a:off x="1829904" y="531385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97" name="tx97"/>
            <p:cNvSpPr/>
            <p:nvPr/>
          </p:nvSpPr>
          <p:spPr>
            <a:xfrm>
              <a:off x="1880222" y="513945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98" name="tx98"/>
            <p:cNvSpPr/>
            <p:nvPr/>
          </p:nvSpPr>
          <p:spPr>
            <a:xfrm>
              <a:off x="2081492" y="4963064"/>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99" name="tx99"/>
            <p:cNvSpPr/>
            <p:nvPr/>
          </p:nvSpPr>
          <p:spPr>
            <a:xfrm>
              <a:off x="2148582" y="479063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100" name="tx100"/>
            <p:cNvSpPr/>
            <p:nvPr/>
          </p:nvSpPr>
          <p:spPr>
            <a:xfrm>
              <a:off x="2232444" y="461622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01" name="tx101"/>
            <p:cNvSpPr/>
            <p:nvPr/>
          </p:nvSpPr>
          <p:spPr>
            <a:xfrm>
              <a:off x="2299534" y="444182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02" name="tx102"/>
            <p:cNvSpPr/>
            <p:nvPr/>
          </p:nvSpPr>
          <p:spPr>
            <a:xfrm>
              <a:off x="2018707" y="4265472"/>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103" name="tx103"/>
            <p:cNvSpPr/>
            <p:nvPr/>
          </p:nvSpPr>
          <p:spPr>
            <a:xfrm>
              <a:off x="2005471" y="409300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104" name="tx104"/>
            <p:cNvSpPr/>
            <p:nvPr/>
          </p:nvSpPr>
          <p:spPr>
            <a:xfrm>
              <a:off x="2055749" y="3916618"/>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05" name="tx105"/>
            <p:cNvSpPr/>
            <p:nvPr/>
          </p:nvSpPr>
          <p:spPr>
            <a:xfrm>
              <a:off x="2107884" y="3743220"/>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06" name="tx106"/>
            <p:cNvSpPr/>
            <p:nvPr/>
          </p:nvSpPr>
          <p:spPr>
            <a:xfrm>
              <a:off x="2165235" y="3569783"/>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07" name="tx107"/>
            <p:cNvSpPr/>
            <p:nvPr/>
          </p:nvSpPr>
          <p:spPr>
            <a:xfrm>
              <a:off x="2177582" y="339343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08" name="tx108"/>
            <p:cNvSpPr/>
            <p:nvPr/>
          </p:nvSpPr>
          <p:spPr>
            <a:xfrm>
              <a:off x="2186393" y="32190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09" name="tx109"/>
            <p:cNvSpPr/>
            <p:nvPr/>
          </p:nvSpPr>
          <p:spPr>
            <a:xfrm>
              <a:off x="2206741" y="3044619"/>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10" name="tx110"/>
            <p:cNvSpPr/>
            <p:nvPr/>
          </p:nvSpPr>
          <p:spPr>
            <a:xfrm>
              <a:off x="2220016" y="2871182"/>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11" name="tx111"/>
            <p:cNvSpPr/>
            <p:nvPr/>
          </p:nvSpPr>
          <p:spPr>
            <a:xfrm>
              <a:off x="2215552" y="2696774"/>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12" name="tx112"/>
            <p:cNvSpPr/>
            <p:nvPr/>
          </p:nvSpPr>
          <p:spPr>
            <a:xfrm>
              <a:off x="2266681" y="252333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13" name="tx113"/>
            <p:cNvSpPr/>
            <p:nvPr/>
          </p:nvSpPr>
          <p:spPr>
            <a:xfrm>
              <a:off x="2257058" y="234892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14" name="tx114"/>
            <p:cNvSpPr/>
            <p:nvPr/>
          </p:nvSpPr>
          <p:spPr>
            <a:xfrm>
              <a:off x="2295840" y="217452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15" name="tx115"/>
            <p:cNvSpPr/>
            <p:nvPr/>
          </p:nvSpPr>
          <p:spPr>
            <a:xfrm>
              <a:off x="2282681" y="2000114"/>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16" name="tx116"/>
            <p:cNvSpPr/>
            <p:nvPr/>
          </p:nvSpPr>
          <p:spPr>
            <a:xfrm>
              <a:off x="2291492" y="182473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17" name="rc117"/>
            <p:cNvSpPr/>
            <p:nvPr/>
          </p:nvSpPr>
          <p:spPr>
            <a:xfrm>
              <a:off x="1466780" y="1679752"/>
              <a:ext cx="1144722" cy="3836967"/>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269199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285971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02744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19516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36289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53061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369834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446755"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26" name="pt126"/>
            <p:cNvSpPr/>
            <p:nvPr/>
          </p:nvSpPr>
          <p:spPr>
            <a:xfrm>
              <a:off x="2939189"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140459" y="51299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157231" y="495556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241094" y="478115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274639" y="460674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291411" y="443233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324956" y="425792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425591" y="40835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442364" y="39091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459136" y="373470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475909" y="35602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542999" y="338589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542999" y="321148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559771" y="303707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576544" y="28626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593316"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593316" y="251385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660406"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3660406"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3677178"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3693951"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7" name="tx147"/>
            <p:cNvSpPr/>
            <p:nvPr/>
          </p:nvSpPr>
          <p:spPr>
            <a:xfrm>
              <a:off x="3060988" y="5311879"/>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48" name="tx148"/>
            <p:cNvSpPr/>
            <p:nvPr/>
          </p:nvSpPr>
          <p:spPr>
            <a:xfrm>
              <a:off x="3262258" y="5137511"/>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49" name="tx149"/>
            <p:cNvSpPr/>
            <p:nvPr/>
          </p:nvSpPr>
          <p:spPr>
            <a:xfrm>
              <a:off x="3279030" y="4965044"/>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50" name="tx150"/>
            <p:cNvSpPr/>
            <p:nvPr/>
          </p:nvSpPr>
          <p:spPr>
            <a:xfrm>
              <a:off x="3362893" y="4788656"/>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51" name="tx151"/>
            <p:cNvSpPr/>
            <p:nvPr/>
          </p:nvSpPr>
          <p:spPr>
            <a:xfrm>
              <a:off x="3396438" y="461424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52" name="tx152"/>
            <p:cNvSpPr/>
            <p:nvPr/>
          </p:nvSpPr>
          <p:spPr>
            <a:xfrm>
              <a:off x="3413210" y="443988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53" name="tx153"/>
            <p:cNvSpPr/>
            <p:nvPr/>
          </p:nvSpPr>
          <p:spPr>
            <a:xfrm>
              <a:off x="3446755" y="4265434"/>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54" name="tx154"/>
            <p:cNvSpPr/>
            <p:nvPr/>
          </p:nvSpPr>
          <p:spPr>
            <a:xfrm>
              <a:off x="3220671" y="4093006"/>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55" name="tx155"/>
            <p:cNvSpPr/>
            <p:nvPr/>
          </p:nvSpPr>
          <p:spPr>
            <a:xfrm>
              <a:off x="3219782" y="391859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56" name="tx156"/>
            <p:cNvSpPr/>
            <p:nvPr/>
          </p:nvSpPr>
          <p:spPr>
            <a:xfrm>
              <a:off x="3263067" y="3744190"/>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57" name="tx157"/>
            <p:cNvSpPr/>
            <p:nvPr/>
          </p:nvSpPr>
          <p:spPr>
            <a:xfrm>
              <a:off x="3253366" y="3567842"/>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58" name="tx158"/>
            <p:cNvSpPr/>
            <p:nvPr/>
          </p:nvSpPr>
          <p:spPr>
            <a:xfrm>
              <a:off x="3333615" y="339537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59" name="tx159"/>
            <p:cNvSpPr/>
            <p:nvPr/>
          </p:nvSpPr>
          <p:spPr>
            <a:xfrm>
              <a:off x="3338001" y="3218988"/>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60" name="tx160"/>
            <p:cNvSpPr/>
            <p:nvPr/>
          </p:nvSpPr>
          <p:spPr>
            <a:xfrm>
              <a:off x="3381324" y="3046560"/>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61" name="tx161"/>
            <p:cNvSpPr/>
            <p:nvPr/>
          </p:nvSpPr>
          <p:spPr>
            <a:xfrm>
              <a:off x="3367276" y="2872152"/>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62" name="tx162"/>
            <p:cNvSpPr/>
            <p:nvPr/>
          </p:nvSpPr>
          <p:spPr>
            <a:xfrm>
              <a:off x="3379585" y="2697745"/>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63" name="tx163"/>
            <p:cNvSpPr/>
            <p:nvPr/>
          </p:nvSpPr>
          <p:spPr>
            <a:xfrm>
              <a:off x="3370773" y="252333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64" name="tx164"/>
            <p:cNvSpPr/>
            <p:nvPr/>
          </p:nvSpPr>
          <p:spPr>
            <a:xfrm>
              <a:off x="3433399" y="2348929"/>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65" name="tx165"/>
            <p:cNvSpPr/>
            <p:nvPr/>
          </p:nvSpPr>
          <p:spPr>
            <a:xfrm>
              <a:off x="3429013" y="2174522"/>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66" name="tx166"/>
            <p:cNvSpPr/>
            <p:nvPr/>
          </p:nvSpPr>
          <p:spPr>
            <a:xfrm>
              <a:off x="3498732" y="200011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67" name="tx167"/>
            <p:cNvSpPr/>
            <p:nvPr/>
          </p:nvSpPr>
          <p:spPr>
            <a:xfrm>
              <a:off x="3475756" y="18237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68" name="rc168"/>
            <p:cNvSpPr/>
            <p:nvPr/>
          </p:nvSpPr>
          <p:spPr>
            <a:xfrm>
              <a:off x="2681091" y="1679752"/>
              <a:ext cx="1144722" cy="3836967"/>
            </a:xfrm>
            <a:prstGeom prst="rect">
              <a:avLst/>
            </a:prstGeom>
            <a:ln w="13550" cap="rnd">
              <a:solidFill>
                <a:srgbClr val="999999">
                  <a:alpha val="100000"/>
                </a:srgbClr>
              </a:solidFill>
              <a:prstDash val="solid"/>
              <a:round/>
            </a:ln>
          </p:spPr>
          <p:txBody>
            <a:bodyPr/>
            <a:lstStyle/>
            <a:p>
              <a:endParaRPr/>
            </a:p>
          </p:txBody>
        </p:sp>
        <p:sp>
          <p:nvSpPr>
            <p:cNvPr id="169" name="pl169"/>
            <p:cNvSpPr/>
            <p:nvPr/>
          </p:nvSpPr>
          <p:spPr>
            <a:xfrm>
              <a:off x="390630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07403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24175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40947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457720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74492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491265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4711384"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77" name="pt177"/>
            <p:cNvSpPr/>
            <p:nvPr/>
          </p:nvSpPr>
          <p:spPr>
            <a:xfrm>
              <a:off x="4119955"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4254135" y="519537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4270908" y="508636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4539268" y="497736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4572813" y="486835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4572813" y="475935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4623130" y="465034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623130" y="454134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623130"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673448" y="432333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690220" y="421432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4690220" y="410532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4706992" y="399631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706992" y="38873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723765" y="377830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723765" y="366930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740537" y="35602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774082" y="345129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790855" y="334228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4824400" y="323328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4841172" y="312428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4874717" y="30152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4874717" y="290627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4874717" y="2797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4891490" y="268826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4891490" y="257925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4891490" y="247025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4908262" y="236124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4941807"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4941807" y="21432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4941807" y="203423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4941807" y="192522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4941807"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0" name="tx210"/>
            <p:cNvSpPr/>
            <p:nvPr/>
          </p:nvSpPr>
          <p:spPr>
            <a:xfrm>
              <a:off x="4241755" y="53138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VEN</a:t>
              </a:r>
            </a:p>
          </p:txBody>
        </p:sp>
        <p:sp>
          <p:nvSpPr>
            <p:cNvPr id="211" name="tx211"/>
            <p:cNvSpPr/>
            <p:nvPr/>
          </p:nvSpPr>
          <p:spPr>
            <a:xfrm>
              <a:off x="4375934" y="5204854"/>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HTI</a:t>
              </a:r>
            </a:p>
          </p:txBody>
        </p:sp>
        <p:sp>
          <p:nvSpPr>
            <p:cNvPr id="212" name="tx212"/>
            <p:cNvSpPr/>
            <p:nvPr/>
          </p:nvSpPr>
          <p:spPr>
            <a:xfrm>
              <a:off x="4392707" y="5093870"/>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BOL</a:t>
              </a:r>
            </a:p>
          </p:txBody>
        </p:sp>
        <p:sp>
          <p:nvSpPr>
            <p:cNvPr id="213" name="tx213"/>
            <p:cNvSpPr/>
            <p:nvPr/>
          </p:nvSpPr>
          <p:spPr>
            <a:xfrm>
              <a:off x="4661067" y="498490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ARG</a:t>
              </a:r>
            </a:p>
          </p:txBody>
        </p:sp>
        <p:sp>
          <p:nvSpPr>
            <p:cNvPr id="214" name="tx214"/>
            <p:cNvSpPr/>
            <p:nvPr/>
          </p:nvSpPr>
          <p:spPr>
            <a:xfrm>
              <a:off x="4694612" y="4875899"/>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ECU</a:t>
              </a:r>
            </a:p>
          </p:txBody>
        </p:sp>
        <p:sp>
          <p:nvSpPr>
            <p:cNvPr id="215" name="tx215"/>
            <p:cNvSpPr/>
            <p:nvPr/>
          </p:nvSpPr>
          <p:spPr>
            <a:xfrm>
              <a:off x="4694612" y="4766894"/>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GTM</a:t>
              </a:r>
            </a:p>
          </p:txBody>
        </p:sp>
        <p:sp>
          <p:nvSpPr>
            <p:cNvPr id="216" name="tx216"/>
            <p:cNvSpPr/>
            <p:nvPr/>
          </p:nvSpPr>
          <p:spPr>
            <a:xfrm>
              <a:off x="4413746" y="465983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PAN</a:t>
              </a:r>
            </a:p>
          </p:txBody>
        </p:sp>
        <p:sp>
          <p:nvSpPr>
            <p:cNvPr id="217" name="tx217"/>
            <p:cNvSpPr/>
            <p:nvPr/>
          </p:nvSpPr>
          <p:spPr>
            <a:xfrm>
              <a:off x="4413746" y="455082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PRY</a:t>
              </a:r>
            </a:p>
          </p:txBody>
        </p:sp>
        <p:sp>
          <p:nvSpPr>
            <p:cNvPr id="218" name="tx218"/>
            <p:cNvSpPr/>
            <p:nvPr/>
          </p:nvSpPr>
          <p:spPr>
            <a:xfrm>
              <a:off x="4409360" y="4439880"/>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SUR</a:t>
              </a:r>
            </a:p>
          </p:txBody>
        </p:sp>
        <p:sp>
          <p:nvSpPr>
            <p:cNvPr id="219" name="tx219"/>
            <p:cNvSpPr/>
            <p:nvPr/>
          </p:nvSpPr>
          <p:spPr>
            <a:xfrm>
              <a:off x="4481726" y="4332816"/>
              <a:ext cx="14579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BLZ</a:t>
              </a:r>
            </a:p>
          </p:txBody>
        </p:sp>
        <p:sp>
          <p:nvSpPr>
            <p:cNvPr id="220" name="tx220"/>
            <p:cNvSpPr/>
            <p:nvPr/>
          </p:nvSpPr>
          <p:spPr>
            <a:xfrm>
              <a:off x="4480836" y="422381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PER</a:t>
              </a:r>
            </a:p>
          </p:txBody>
        </p:sp>
        <p:sp>
          <p:nvSpPr>
            <p:cNvPr id="221" name="tx221"/>
            <p:cNvSpPr/>
            <p:nvPr/>
          </p:nvSpPr>
          <p:spPr>
            <a:xfrm>
              <a:off x="4489648" y="4112866"/>
              <a:ext cx="15464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LCA</a:t>
              </a:r>
            </a:p>
          </p:txBody>
        </p:sp>
        <p:sp>
          <p:nvSpPr>
            <p:cNvPr id="222" name="tx222"/>
            <p:cNvSpPr/>
            <p:nvPr/>
          </p:nvSpPr>
          <p:spPr>
            <a:xfrm>
              <a:off x="4497609" y="400386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BHS</a:t>
              </a:r>
            </a:p>
          </p:txBody>
        </p:sp>
        <p:sp>
          <p:nvSpPr>
            <p:cNvPr id="223" name="tx223"/>
            <p:cNvSpPr/>
            <p:nvPr/>
          </p:nvSpPr>
          <p:spPr>
            <a:xfrm>
              <a:off x="4497609" y="389679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BRB</a:t>
              </a:r>
            </a:p>
          </p:txBody>
        </p:sp>
        <p:sp>
          <p:nvSpPr>
            <p:cNvPr id="224" name="tx224"/>
            <p:cNvSpPr/>
            <p:nvPr/>
          </p:nvSpPr>
          <p:spPr>
            <a:xfrm>
              <a:off x="4514381" y="378779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BRA</a:t>
              </a:r>
            </a:p>
          </p:txBody>
        </p:sp>
        <p:sp>
          <p:nvSpPr>
            <p:cNvPr id="225" name="tx225"/>
            <p:cNvSpPr/>
            <p:nvPr/>
          </p:nvSpPr>
          <p:spPr>
            <a:xfrm>
              <a:off x="4505609" y="3678788"/>
              <a:ext cx="17223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HND</a:t>
              </a:r>
            </a:p>
          </p:txBody>
        </p:sp>
        <p:sp>
          <p:nvSpPr>
            <p:cNvPr id="226" name="tx226"/>
            <p:cNvSpPr/>
            <p:nvPr/>
          </p:nvSpPr>
          <p:spPr>
            <a:xfrm>
              <a:off x="4509145" y="3567803"/>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DOM</a:t>
              </a:r>
            </a:p>
          </p:txBody>
        </p:sp>
        <p:sp>
          <p:nvSpPr>
            <p:cNvPr id="227" name="tx227"/>
            <p:cNvSpPr/>
            <p:nvPr/>
          </p:nvSpPr>
          <p:spPr>
            <a:xfrm>
              <a:off x="4555887" y="3460778"/>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MEX</a:t>
              </a:r>
            </a:p>
          </p:txBody>
        </p:sp>
        <p:sp>
          <p:nvSpPr>
            <p:cNvPr id="228" name="tx228"/>
            <p:cNvSpPr/>
            <p:nvPr/>
          </p:nvSpPr>
          <p:spPr>
            <a:xfrm>
              <a:off x="4568273" y="335177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DMA</a:t>
              </a:r>
            </a:p>
          </p:txBody>
        </p:sp>
        <p:sp>
          <p:nvSpPr>
            <p:cNvPr id="229" name="tx229"/>
            <p:cNvSpPr/>
            <p:nvPr/>
          </p:nvSpPr>
          <p:spPr>
            <a:xfrm>
              <a:off x="4615016" y="3240789"/>
              <a:ext cx="16345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COL</a:t>
              </a:r>
            </a:p>
          </p:txBody>
        </p:sp>
        <p:sp>
          <p:nvSpPr>
            <p:cNvPr id="230" name="tx230"/>
            <p:cNvSpPr/>
            <p:nvPr/>
          </p:nvSpPr>
          <p:spPr>
            <a:xfrm>
              <a:off x="4618591" y="3131823"/>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GRD</a:t>
              </a:r>
            </a:p>
          </p:txBody>
        </p:sp>
        <p:sp>
          <p:nvSpPr>
            <p:cNvPr id="231" name="tx231"/>
            <p:cNvSpPr/>
            <p:nvPr/>
          </p:nvSpPr>
          <p:spPr>
            <a:xfrm>
              <a:off x="4669759" y="3022818"/>
              <a:ext cx="1590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CHL</a:t>
              </a:r>
            </a:p>
          </p:txBody>
        </p:sp>
        <p:sp>
          <p:nvSpPr>
            <p:cNvPr id="232" name="tx232"/>
            <p:cNvSpPr/>
            <p:nvPr/>
          </p:nvSpPr>
          <p:spPr>
            <a:xfrm>
              <a:off x="4669798" y="2914784"/>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JAM</a:t>
              </a:r>
            </a:p>
          </p:txBody>
        </p:sp>
        <p:sp>
          <p:nvSpPr>
            <p:cNvPr id="233" name="tx233"/>
            <p:cNvSpPr/>
            <p:nvPr/>
          </p:nvSpPr>
          <p:spPr>
            <a:xfrm>
              <a:off x="4665334" y="280674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KNA</a:t>
              </a:r>
            </a:p>
          </p:txBody>
        </p:sp>
        <p:sp>
          <p:nvSpPr>
            <p:cNvPr id="234" name="tx234"/>
            <p:cNvSpPr/>
            <p:nvPr/>
          </p:nvSpPr>
          <p:spPr>
            <a:xfrm>
              <a:off x="4708657" y="2695804"/>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CRI</a:t>
              </a:r>
            </a:p>
          </p:txBody>
        </p:sp>
        <p:sp>
          <p:nvSpPr>
            <p:cNvPr id="235" name="tx235"/>
            <p:cNvSpPr/>
            <p:nvPr/>
          </p:nvSpPr>
          <p:spPr>
            <a:xfrm>
              <a:off x="4708657" y="2586799"/>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NIC</a:t>
              </a:r>
            </a:p>
          </p:txBody>
        </p:sp>
        <p:sp>
          <p:nvSpPr>
            <p:cNvPr id="236" name="tx236"/>
            <p:cNvSpPr/>
            <p:nvPr/>
          </p:nvSpPr>
          <p:spPr>
            <a:xfrm>
              <a:off x="4677720" y="2478765"/>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URY</a:t>
              </a:r>
            </a:p>
          </p:txBody>
        </p:sp>
        <p:sp>
          <p:nvSpPr>
            <p:cNvPr id="237" name="tx237"/>
            <p:cNvSpPr/>
            <p:nvPr/>
          </p:nvSpPr>
          <p:spPr>
            <a:xfrm>
              <a:off x="4703381" y="2368751"/>
              <a:ext cx="1589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TTO</a:t>
              </a:r>
            </a:p>
          </p:txBody>
        </p:sp>
        <p:sp>
          <p:nvSpPr>
            <p:cNvPr id="238" name="tx238"/>
            <p:cNvSpPr/>
            <p:nvPr/>
          </p:nvSpPr>
          <p:spPr>
            <a:xfrm>
              <a:off x="4732462" y="2259785"/>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ATG</a:t>
              </a:r>
            </a:p>
          </p:txBody>
        </p:sp>
        <p:sp>
          <p:nvSpPr>
            <p:cNvPr id="239" name="tx239"/>
            <p:cNvSpPr/>
            <p:nvPr/>
          </p:nvSpPr>
          <p:spPr>
            <a:xfrm>
              <a:off x="4728037" y="2150780"/>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CUB</a:t>
              </a:r>
            </a:p>
          </p:txBody>
        </p:sp>
        <p:sp>
          <p:nvSpPr>
            <p:cNvPr id="240" name="tx240"/>
            <p:cNvSpPr/>
            <p:nvPr/>
          </p:nvSpPr>
          <p:spPr>
            <a:xfrm>
              <a:off x="4745621" y="204177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SLV</a:t>
              </a:r>
            </a:p>
          </p:txBody>
        </p:sp>
        <p:sp>
          <p:nvSpPr>
            <p:cNvPr id="241" name="tx241"/>
            <p:cNvSpPr/>
            <p:nvPr/>
          </p:nvSpPr>
          <p:spPr>
            <a:xfrm>
              <a:off x="4723612" y="193277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GUY</a:t>
              </a:r>
            </a:p>
          </p:txBody>
        </p:sp>
        <p:sp>
          <p:nvSpPr>
            <p:cNvPr id="242" name="tx242"/>
            <p:cNvSpPr/>
            <p:nvPr/>
          </p:nvSpPr>
          <p:spPr>
            <a:xfrm>
              <a:off x="4736888" y="1823766"/>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VCT</a:t>
              </a:r>
            </a:p>
          </p:txBody>
        </p:sp>
        <p:sp>
          <p:nvSpPr>
            <p:cNvPr id="243" name="rc243"/>
            <p:cNvSpPr/>
            <p:nvPr/>
          </p:nvSpPr>
          <p:spPr>
            <a:xfrm>
              <a:off x="3895403" y="1679752"/>
              <a:ext cx="1144722" cy="3836967"/>
            </a:xfrm>
            <a:prstGeom prst="rect">
              <a:avLst/>
            </a:prstGeom>
            <a:ln w="13550" cap="rnd">
              <a:solidFill>
                <a:srgbClr val="999999">
                  <a:alpha val="100000"/>
                </a:srgbClr>
              </a:solidFill>
              <a:prstDash val="solid"/>
              <a:round/>
            </a:ln>
          </p:spPr>
          <p:txBody>
            <a:bodyPr/>
            <a:lstStyle/>
            <a:p>
              <a:endParaRPr/>
            </a:p>
          </p:txBody>
        </p:sp>
        <p:sp>
          <p:nvSpPr>
            <p:cNvPr id="244" name="pl244"/>
            <p:cNvSpPr/>
            <p:nvPr/>
          </p:nvSpPr>
          <p:spPr>
            <a:xfrm>
              <a:off x="512061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528834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545606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562379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579151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595924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12696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5925696"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252" name="pt252"/>
            <p:cNvSpPr/>
            <p:nvPr/>
          </p:nvSpPr>
          <p:spPr>
            <a:xfrm>
              <a:off x="5149769"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5367812" y="512078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5501992" y="493720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5686489" y="475361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5887759" y="457002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5904531" y="438644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6005166" y="420285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6072256" y="401926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6089029" y="38356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6089029" y="365209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6105801" y="34685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6105801" y="32849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6122574" y="310133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6139346" y="2917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6139346" y="273415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7" name="pt267"/>
            <p:cNvSpPr/>
            <p:nvPr/>
          </p:nvSpPr>
          <p:spPr>
            <a:xfrm>
              <a:off x="6139346" y="25505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6139346" y="23669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6139346" y="218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6156119" y="19998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6156119"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2" name="tx272"/>
            <p:cNvSpPr/>
            <p:nvPr/>
          </p:nvSpPr>
          <p:spPr>
            <a:xfrm>
              <a:off x="5271569" y="531385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73" name="tx273"/>
            <p:cNvSpPr/>
            <p:nvPr/>
          </p:nvSpPr>
          <p:spPr>
            <a:xfrm>
              <a:off x="5489611" y="513027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74" name="tx274"/>
            <p:cNvSpPr/>
            <p:nvPr/>
          </p:nvSpPr>
          <p:spPr>
            <a:xfrm>
              <a:off x="5623791" y="494474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75" name="tx275"/>
            <p:cNvSpPr/>
            <p:nvPr/>
          </p:nvSpPr>
          <p:spPr>
            <a:xfrm>
              <a:off x="5808288" y="4761157"/>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76" name="tx276"/>
            <p:cNvSpPr/>
            <p:nvPr/>
          </p:nvSpPr>
          <p:spPr>
            <a:xfrm>
              <a:off x="5722588" y="4578541"/>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77" name="tx277"/>
            <p:cNvSpPr/>
            <p:nvPr/>
          </p:nvSpPr>
          <p:spPr>
            <a:xfrm>
              <a:off x="5717273" y="4390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78" name="tx278"/>
            <p:cNvSpPr/>
            <p:nvPr/>
          </p:nvSpPr>
          <p:spPr>
            <a:xfrm>
              <a:off x="5808980" y="421233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79" name="tx279"/>
            <p:cNvSpPr/>
            <p:nvPr/>
          </p:nvSpPr>
          <p:spPr>
            <a:xfrm>
              <a:off x="5867337" y="4028750"/>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80" name="tx280"/>
            <p:cNvSpPr/>
            <p:nvPr/>
          </p:nvSpPr>
          <p:spPr>
            <a:xfrm>
              <a:off x="5884109" y="3843184"/>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81" name="tx281"/>
            <p:cNvSpPr/>
            <p:nvPr/>
          </p:nvSpPr>
          <p:spPr>
            <a:xfrm>
              <a:off x="5866486" y="3661576"/>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82" name="tx282"/>
            <p:cNvSpPr/>
            <p:nvPr/>
          </p:nvSpPr>
          <p:spPr>
            <a:xfrm>
              <a:off x="5883220" y="347798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83" name="tx283"/>
            <p:cNvSpPr/>
            <p:nvPr/>
          </p:nvSpPr>
          <p:spPr>
            <a:xfrm>
              <a:off x="5896456" y="3288968"/>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84" name="tx284"/>
            <p:cNvSpPr/>
            <p:nvPr/>
          </p:nvSpPr>
          <p:spPr>
            <a:xfrm>
              <a:off x="5913268" y="3109845"/>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85" name="tx285"/>
            <p:cNvSpPr/>
            <p:nvPr/>
          </p:nvSpPr>
          <p:spPr>
            <a:xfrm>
              <a:off x="5925576" y="29272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86" name="tx286"/>
            <p:cNvSpPr/>
            <p:nvPr/>
          </p:nvSpPr>
          <p:spPr>
            <a:xfrm>
              <a:off x="5925537" y="2741701"/>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87" name="tx287"/>
            <p:cNvSpPr/>
            <p:nvPr/>
          </p:nvSpPr>
          <p:spPr>
            <a:xfrm>
              <a:off x="5956513" y="256005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88" name="tx288"/>
            <p:cNvSpPr/>
            <p:nvPr/>
          </p:nvSpPr>
          <p:spPr>
            <a:xfrm>
              <a:off x="5929963" y="23745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89" name="tx289"/>
            <p:cNvSpPr/>
            <p:nvPr/>
          </p:nvSpPr>
          <p:spPr>
            <a:xfrm>
              <a:off x="5929963" y="219288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90" name="tx290"/>
            <p:cNvSpPr/>
            <p:nvPr/>
          </p:nvSpPr>
          <p:spPr>
            <a:xfrm>
              <a:off x="5924726" y="2007314"/>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91" name="tx291"/>
            <p:cNvSpPr/>
            <p:nvPr/>
          </p:nvSpPr>
          <p:spPr>
            <a:xfrm>
              <a:off x="5951121" y="1823766"/>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92" name="rc292"/>
            <p:cNvSpPr/>
            <p:nvPr/>
          </p:nvSpPr>
          <p:spPr>
            <a:xfrm>
              <a:off x="5109714" y="1679752"/>
              <a:ext cx="1144722" cy="3836967"/>
            </a:xfrm>
            <a:prstGeom prst="rect">
              <a:avLst/>
            </a:prstGeom>
            <a:ln w="13550" cap="rnd">
              <a:solidFill>
                <a:srgbClr val="999999">
                  <a:alpha val="100000"/>
                </a:srgbClr>
              </a:solidFill>
              <a:prstDash val="solid"/>
              <a:round/>
            </a:ln>
          </p:spPr>
          <p:txBody>
            <a:bodyPr/>
            <a:lstStyle/>
            <a:p>
              <a:endParaRPr/>
            </a:p>
          </p:txBody>
        </p:sp>
        <p:sp>
          <p:nvSpPr>
            <p:cNvPr id="293" name="pl293"/>
            <p:cNvSpPr/>
            <p:nvPr/>
          </p:nvSpPr>
          <p:spPr>
            <a:xfrm>
              <a:off x="633492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4" name="pl294"/>
            <p:cNvSpPr/>
            <p:nvPr/>
          </p:nvSpPr>
          <p:spPr>
            <a:xfrm>
              <a:off x="650265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5" name="pl295"/>
            <p:cNvSpPr/>
            <p:nvPr/>
          </p:nvSpPr>
          <p:spPr>
            <a:xfrm>
              <a:off x="667037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6" name="pl296"/>
            <p:cNvSpPr/>
            <p:nvPr/>
          </p:nvSpPr>
          <p:spPr>
            <a:xfrm>
              <a:off x="683810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7" name="pl297"/>
            <p:cNvSpPr/>
            <p:nvPr/>
          </p:nvSpPr>
          <p:spPr>
            <a:xfrm>
              <a:off x="700582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8" name="pl298"/>
            <p:cNvSpPr/>
            <p:nvPr/>
          </p:nvSpPr>
          <p:spPr>
            <a:xfrm>
              <a:off x="717355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9" name="pl299"/>
            <p:cNvSpPr/>
            <p:nvPr/>
          </p:nvSpPr>
          <p:spPr>
            <a:xfrm>
              <a:off x="734127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0" name="pl300"/>
            <p:cNvSpPr/>
            <p:nvPr/>
          </p:nvSpPr>
          <p:spPr>
            <a:xfrm>
              <a:off x="7324504"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301" name="pt301"/>
            <p:cNvSpPr/>
            <p:nvPr/>
          </p:nvSpPr>
          <p:spPr>
            <a:xfrm>
              <a:off x="7135615" y="53043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7185933" y="52171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7185933" y="512996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7185933" y="504276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7202705" y="49555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7202705" y="48683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7219478" y="47811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7219478" y="469394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9" name="pt309"/>
            <p:cNvSpPr/>
            <p:nvPr/>
          </p:nvSpPr>
          <p:spPr>
            <a:xfrm>
              <a:off x="7219478" y="46067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7219478" y="451954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7236250" y="44323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7253023" y="434513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3" name="pt313"/>
            <p:cNvSpPr/>
            <p:nvPr/>
          </p:nvSpPr>
          <p:spPr>
            <a:xfrm>
              <a:off x="7253023" y="425792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4" name="pt314"/>
            <p:cNvSpPr/>
            <p:nvPr/>
          </p:nvSpPr>
          <p:spPr>
            <a:xfrm>
              <a:off x="7253023" y="417072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5" name="pt315"/>
            <p:cNvSpPr/>
            <p:nvPr/>
          </p:nvSpPr>
          <p:spPr>
            <a:xfrm>
              <a:off x="7253023" y="408352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6" name="pt316"/>
            <p:cNvSpPr/>
            <p:nvPr/>
          </p:nvSpPr>
          <p:spPr>
            <a:xfrm>
              <a:off x="7269795" y="399631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7" name="pt317"/>
            <p:cNvSpPr/>
            <p:nvPr/>
          </p:nvSpPr>
          <p:spPr>
            <a:xfrm>
              <a:off x="7286568" y="390911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8" name="pt318"/>
            <p:cNvSpPr/>
            <p:nvPr/>
          </p:nvSpPr>
          <p:spPr>
            <a:xfrm>
              <a:off x="7286568" y="382191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9" name="pt319"/>
            <p:cNvSpPr/>
            <p:nvPr/>
          </p:nvSpPr>
          <p:spPr>
            <a:xfrm>
              <a:off x="7303340" y="37347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7303340" y="364750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7303340" y="356029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7320113" y="347309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7320113" y="338589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7320113" y="329868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7320113" y="32114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7320113" y="3124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7336885" y="30370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7336885" y="294987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7336885" y="28626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7336885" y="27754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7353658" y="268826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7353658" y="260105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7353658"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7353658" y="24266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7353658"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7370430"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7370430"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7370430" y="207783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7370430"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7370430" y="1903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7370430"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2" name="tx342"/>
            <p:cNvSpPr/>
            <p:nvPr/>
          </p:nvSpPr>
          <p:spPr>
            <a:xfrm>
              <a:off x="6935082" y="5311918"/>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EST</a:t>
              </a:r>
            </a:p>
          </p:txBody>
        </p:sp>
        <p:sp>
          <p:nvSpPr>
            <p:cNvPr id="343" name="tx343"/>
            <p:cNvSpPr/>
            <p:nvPr/>
          </p:nvSpPr>
          <p:spPr>
            <a:xfrm>
              <a:off x="6981013" y="5225685"/>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AUT</a:t>
              </a:r>
            </a:p>
          </p:txBody>
        </p:sp>
        <p:sp>
          <p:nvSpPr>
            <p:cNvPr id="344" name="tx344"/>
            <p:cNvSpPr/>
            <p:nvPr/>
          </p:nvSpPr>
          <p:spPr>
            <a:xfrm>
              <a:off x="6989824" y="5139451"/>
              <a:ext cx="15018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NZL</a:t>
              </a:r>
            </a:p>
          </p:txBody>
        </p:sp>
        <p:sp>
          <p:nvSpPr>
            <p:cNvPr id="345" name="tx345"/>
            <p:cNvSpPr/>
            <p:nvPr/>
          </p:nvSpPr>
          <p:spPr>
            <a:xfrm>
              <a:off x="6963351" y="5050307"/>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SMR</a:t>
              </a:r>
            </a:p>
          </p:txBody>
        </p:sp>
        <p:sp>
          <p:nvSpPr>
            <p:cNvPr id="346" name="tx346"/>
            <p:cNvSpPr/>
            <p:nvPr/>
          </p:nvSpPr>
          <p:spPr>
            <a:xfrm>
              <a:off x="6988935" y="4964073"/>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DEU</a:t>
              </a:r>
            </a:p>
          </p:txBody>
        </p:sp>
        <p:sp>
          <p:nvSpPr>
            <p:cNvPr id="347" name="tx347"/>
            <p:cNvSpPr/>
            <p:nvPr/>
          </p:nvSpPr>
          <p:spPr>
            <a:xfrm>
              <a:off x="7006597" y="4876870"/>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LTU</a:t>
              </a:r>
            </a:p>
          </p:txBody>
        </p:sp>
        <p:sp>
          <p:nvSpPr>
            <p:cNvPr id="348" name="tx348"/>
            <p:cNvSpPr/>
            <p:nvPr/>
          </p:nvSpPr>
          <p:spPr>
            <a:xfrm>
              <a:off x="7054229" y="4788695"/>
              <a:ext cx="11932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ISL</a:t>
              </a:r>
            </a:p>
          </p:txBody>
        </p:sp>
        <p:sp>
          <p:nvSpPr>
            <p:cNvPr id="349" name="tx349"/>
            <p:cNvSpPr/>
            <p:nvPr/>
          </p:nvSpPr>
          <p:spPr>
            <a:xfrm>
              <a:off x="7049842" y="4703432"/>
              <a:ext cx="12370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IRL</a:t>
              </a:r>
            </a:p>
          </p:txBody>
        </p:sp>
        <p:sp>
          <p:nvSpPr>
            <p:cNvPr id="350" name="tx350"/>
            <p:cNvSpPr/>
            <p:nvPr/>
          </p:nvSpPr>
          <p:spPr>
            <a:xfrm>
              <a:off x="7014519" y="4616229"/>
              <a:ext cx="15903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NLD</a:t>
              </a:r>
            </a:p>
          </p:txBody>
        </p:sp>
        <p:sp>
          <p:nvSpPr>
            <p:cNvPr id="351" name="tx351"/>
            <p:cNvSpPr/>
            <p:nvPr/>
          </p:nvSpPr>
          <p:spPr>
            <a:xfrm>
              <a:off x="7010094" y="452708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SVN</a:t>
              </a:r>
            </a:p>
          </p:txBody>
        </p:sp>
        <p:sp>
          <p:nvSpPr>
            <p:cNvPr id="352" name="tx352"/>
            <p:cNvSpPr/>
            <p:nvPr/>
          </p:nvSpPr>
          <p:spPr>
            <a:xfrm>
              <a:off x="7040142" y="4440850"/>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JPN</a:t>
              </a:r>
            </a:p>
          </p:txBody>
        </p:sp>
        <p:sp>
          <p:nvSpPr>
            <p:cNvPr id="353" name="tx353"/>
            <p:cNvSpPr/>
            <p:nvPr/>
          </p:nvSpPr>
          <p:spPr>
            <a:xfrm>
              <a:off x="7043639" y="4352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AUS</a:t>
              </a:r>
            </a:p>
          </p:txBody>
        </p:sp>
        <p:sp>
          <p:nvSpPr>
            <p:cNvPr id="354" name="tx354"/>
            <p:cNvSpPr/>
            <p:nvPr/>
          </p:nvSpPr>
          <p:spPr>
            <a:xfrm>
              <a:off x="7039253" y="426547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CAN</a:t>
              </a:r>
            </a:p>
          </p:txBody>
        </p:sp>
        <p:sp>
          <p:nvSpPr>
            <p:cNvPr id="355" name="tx355"/>
            <p:cNvSpPr/>
            <p:nvPr/>
          </p:nvSpPr>
          <p:spPr>
            <a:xfrm>
              <a:off x="7079040" y="4180209"/>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FIN</a:t>
              </a:r>
            </a:p>
          </p:txBody>
        </p:sp>
        <p:sp>
          <p:nvSpPr>
            <p:cNvPr id="356" name="tx356"/>
            <p:cNvSpPr/>
            <p:nvPr/>
          </p:nvSpPr>
          <p:spPr>
            <a:xfrm>
              <a:off x="7034828" y="409106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GBR</a:t>
              </a:r>
            </a:p>
          </p:txBody>
        </p:sp>
        <p:sp>
          <p:nvSpPr>
            <p:cNvPr id="357" name="tx357"/>
            <p:cNvSpPr/>
            <p:nvPr/>
          </p:nvSpPr>
          <p:spPr>
            <a:xfrm>
              <a:off x="7064798" y="4003861"/>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ESP</a:t>
              </a:r>
            </a:p>
          </p:txBody>
        </p:sp>
        <p:sp>
          <p:nvSpPr>
            <p:cNvPr id="358" name="tx358"/>
            <p:cNvSpPr/>
            <p:nvPr/>
          </p:nvSpPr>
          <p:spPr>
            <a:xfrm>
              <a:off x="7081570" y="3916618"/>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POL</a:t>
              </a:r>
            </a:p>
          </p:txBody>
        </p:sp>
        <p:sp>
          <p:nvSpPr>
            <p:cNvPr id="359" name="tx359"/>
            <p:cNvSpPr/>
            <p:nvPr/>
          </p:nvSpPr>
          <p:spPr>
            <a:xfrm>
              <a:off x="7077184" y="382945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USA</a:t>
              </a:r>
            </a:p>
          </p:txBody>
        </p:sp>
        <p:sp>
          <p:nvSpPr>
            <p:cNvPr id="360" name="tx360"/>
            <p:cNvSpPr/>
            <p:nvPr/>
          </p:nvSpPr>
          <p:spPr>
            <a:xfrm>
              <a:off x="7133744" y="3744190"/>
              <a:ext cx="12367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ITA</a:t>
              </a:r>
            </a:p>
          </p:txBody>
        </p:sp>
        <p:sp>
          <p:nvSpPr>
            <p:cNvPr id="361" name="tx361"/>
            <p:cNvSpPr/>
            <p:nvPr/>
          </p:nvSpPr>
          <p:spPr>
            <a:xfrm>
              <a:off x="7076334" y="3655046"/>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SWE</a:t>
              </a:r>
            </a:p>
          </p:txBody>
        </p:sp>
        <p:sp>
          <p:nvSpPr>
            <p:cNvPr id="362" name="tx362"/>
            <p:cNvSpPr/>
            <p:nvPr/>
          </p:nvSpPr>
          <p:spPr>
            <a:xfrm>
              <a:off x="7089570" y="356784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CHE</a:t>
              </a:r>
            </a:p>
          </p:txBody>
        </p:sp>
        <p:sp>
          <p:nvSpPr>
            <p:cNvPr id="363" name="tx363"/>
            <p:cNvSpPr/>
            <p:nvPr/>
          </p:nvSpPr>
          <p:spPr>
            <a:xfrm>
              <a:off x="7106343" y="34825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DNK</a:t>
              </a:r>
            </a:p>
          </p:txBody>
        </p:sp>
        <p:sp>
          <p:nvSpPr>
            <p:cNvPr id="364" name="tx364"/>
            <p:cNvSpPr/>
            <p:nvPr/>
          </p:nvSpPr>
          <p:spPr>
            <a:xfrm>
              <a:off x="7115193" y="339537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FRA</a:t>
              </a:r>
            </a:p>
          </p:txBody>
        </p:sp>
        <p:sp>
          <p:nvSpPr>
            <p:cNvPr id="365" name="tx365"/>
            <p:cNvSpPr/>
            <p:nvPr/>
          </p:nvSpPr>
          <p:spPr>
            <a:xfrm>
              <a:off x="7097531" y="3306231"/>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MUS</a:t>
              </a:r>
            </a:p>
          </p:txBody>
        </p:sp>
        <p:sp>
          <p:nvSpPr>
            <p:cNvPr id="366" name="tx366"/>
            <p:cNvSpPr/>
            <p:nvPr/>
          </p:nvSpPr>
          <p:spPr>
            <a:xfrm>
              <a:off x="7097531" y="321898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NOR</a:t>
              </a:r>
            </a:p>
          </p:txBody>
        </p:sp>
        <p:sp>
          <p:nvSpPr>
            <p:cNvPr id="367" name="tx367"/>
            <p:cNvSpPr/>
            <p:nvPr/>
          </p:nvSpPr>
          <p:spPr>
            <a:xfrm>
              <a:off x="7115115" y="3131823"/>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SVK</a:t>
              </a:r>
            </a:p>
          </p:txBody>
        </p:sp>
        <p:sp>
          <p:nvSpPr>
            <p:cNvPr id="368" name="tx368"/>
            <p:cNvSpPr/>
            <p:nvPr/>
          </p:nvSpPr>
          <p:spPr>
            <a:xfrm>
              <a:off x="7131965" y="304461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CZE</a:t>
              </a:r>
            </a:p>
          </p:txBody>
        </p:sp>
        <p:sp>
          <p:nvSpPr>
            <p:cNvPr id="369" name="tx369"/>
            <p:cNvSpPr/>
            <p:nvPr/>
          </p:nvSpPr>
          <p:spPr>
            <a:xfrm>
              <a:off x="7118690" y="2957376"/>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KOR</a:t>
              </a:r>
            </a:p>
          </p:txBody>
        </p:sp>
        <p:sp>
          <p:nvSpPr>
            <p:cNvPr id="370" name="tx370"/>
            <p:cNvSpPr/>
            <p:nvPr/>
          </p:nvSpPr>
          <p:spPr>
            <a:xfrm>
              <a:off x="7123115" y="287021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RUS</a:t>
              </a:r>
            </a:p>
          </p:txBody>
        </p:sp>
        <p:sp>
          <p:nvSpPr>
            <p:cNvPr id="371" name="tx371"/>
            <p:cNvSpPr/>
            <p:nvPr/>
          </p:nvSpPr>
          <p:spPr>
            <a:xfrm>
              <a:off x="7123076" y="278300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SGP</a:t>
              </a:r>
            </a:p>
          </p:txBody>
        </p:sp>
        <p:sp>
          <p:nvSpPr>
            <p:cNvPr id="372" name="tx372"/>
            <p:cNvSpPr/>
            <p:nvPr/>
          </p:nvSpPr>
          <p:spPr>
            <a:xfrm>
              <a:off x="7139888" y="269774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AND</a:t>
              </a:r>
            </a:p>
          </p:txBody>
        </p:sp>
        <p:sp>
          <p:nvSpPr>
            <p:cNvPr id="373" name="tx373"/>
            <p:cNvSpPr/>
            <p:nvPr/>
          </p:nvSpPr>
          <p:spPr>
            <a:xfrm>
              <a:off x="7157472" y="261054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BEL</a:t>
              </a:r>
            </a:p>
          </p:txBody>
        </p:sp>
        <p:sp>
          <p:nvSpPr>
            <p:cNvPr id="374" name="tx374"/>
            <p:cNvSpPr/>
            <p:nvPr/>
          </p:nvSpPr>
          <p:spPr>
            <a:xfrm>
              <a:off x="7144274" y="252139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CYP</a:t>
              </a:r>
            </a:p>
          </p:txBody>
        </p:sp>
        <p:sp>
          <p:nvSpPr>
            <p:cNvPr id="375" name="tx375"/>
            <p:cNvSpPr/>
            <p:nvPr/>
          </p:nvSpPr>
          <p:spPr>
            <a:xfrm>
              <a:off x="7175211" y="243419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ISR</a:t>
              </a:r>
            </a:p>
          </p:txBody>
        </p:sp>
        <p:sp>
          <p:nvSpPr>
            <p:cNvPr id="376" name="tx376"/>
            <p:cNvSpPr/>
            <p:nvPr/>
          </p:nvSpPr>
          <p:spPr>
            <a:xfrm>
              <a:off x="7144274" y="234698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SYC</a:t>
              </a:r>
            </a:p>
          </p:txBody>
        </p:sp>
        <p:sp>
          <p:nvSpPr>
            <p:cNvPr id="377" name="tx377"/>
            <p:cNvSpPr/>
            <p:nvPr/>
          </p:nvSpPr>
          <p:spPr>
            <a:xfrm>
              <a:off x="7152274" y="2260755"/>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HUN</a:t>
              </a:r>
            </a:p>
          </p:txBody>
        </p:sp>
        <p:sp>
          <p:nvSpPr>
            <p:cNvPr id="378" name="tx378"/>
            <p:cNvSpPr/>
            <p:nvPr/>
          </p:nvSpPr>
          <p:spPr>
            <a:xfrm>
              <a:off x="7174244" y="2174522"/>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LVA</a:t>
              </a:r>
            </a:p>
          </p:txBody>
        </p:sp>
        <p:sp>
          <p:nvSpPr>
            <p:cNvPr id="379" name="tx379"/>
            <p:cNvSpPr/>
            <p:nvPr/>
          </p:nvSpPr>
          <p:spPr>
            <a:xfrm>
              <a:off x="7169858" y="2086348"/>
              <a:ext cx="154646"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LUX</a:t>
              </a:r>
            </a:p>
          </p:txBody>
        </p:sp>
        <p:sp>
          <p:nvSpPr>
            <p:cNvPr id="380" name="tx380"/>
            <p:cNvSpPr/>
            <p:nvPr/>
          </p:nvSpPr>
          <p:spPr>
            <a:xfrm>
              <a:off x="7165510" y="200011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MLT</a:t>
              </a:r>
            </a:p>
          </p:txBody>
        </p:sp>
        <p:sp>
          <p:nvSpPr>
            <p:cNvPr id="381" name="tx381"/>
            <p:cNvSpPr/>
            <p:nvPr/>
          </p:nvSpPr>
          <p:spPr>
            <a:xfrm>
              <a:off x="7139037" y="191093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MCO</a:t>
              </a:r>
            </a:p>
          </p:txBody>
        </p:sp>
        <p:sp>
          <p:nvSpPr>
            <p:cNvPr id="382" name="tx382"/>
            <p:cNvSpPr/>
            <p:nvPr/>
          </p:nvSpPr>
          <p:spPr>
            <a:xfrm>
              <a:off x="7165510" y="182570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PRT</a:t>
              </a:r>
            </a:p>
          </p:txBody>
        </p:sp>
        <p:sp>
          <p:nvSpPr>
            <p:cNvPr id="383" name="rc383"/>
            <p:cNvSpPr/>
            <p:nvPr/>
          </p:nvSpPr>
          <p:spPr>
            <a:xfrm>
              <a:off x="6324025" y="1679752"/>
              <a:ext cx="1144722" cy="3836967"/>
            </a:xfrm>
            <a:prstGeom prst="rect">
              <a:avLst/>
            </a:prstGeom>
            <a:ln w="13550" cap="rnd">
              <a:solidFill>
                <a:srgbClr val="999999">
                  <a:alpha val="100000"/>
                </a:srgbClr>
              </a:solidFill>
              <a:prstDash val="solid"/>
              <a:round/>
            </a:ln>
          </p:spPr>
          <p:txBody>
            <a:bodyPr/>
            <a:lstStyle/>
            <a:p>
              <a:endParaRPr/>
            </a:p>
          </p:txBody>
        </p:sp>
        <p:sp>
          <p:nvSpPr>
            <p:cNvPr id="384" name="pl384"/>
            <p:cNvSpPr/>
            <p:nvPr/>
          </p:nvSpPr>
          <p:spPr>
            <a:xfrm>
              <a:off x="754923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5" name="pl385"/>
            <p:cNvSpPr/>
            <p:nvPr/>
          </p:nvSpPr>
          <p:spPr>
            <a:xfrm>
              <a:off x="771696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6" name="pl386"/>
            <p:cNvSpPr/>
            <p:nvPr/>
          </p:nvSpPr>
          <p:spPr>
            <a:xfrm>
              <a:off x="788468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7" name="pl387"/>
            <p:cNvSpPr/>
            <p:nvPr/>
          </p:nvSpPr>
          <p:spPr>
            <a:xfrm>
              <a:off x="805241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8" name="pl388"/>
            <p:cNvSpPr/>
            <p:nvPr/>
          </p:nvSpPr>
          <p:spPr>
            <a:xfrm>
              <a:off x="822013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9" name="pl389"/>
            <p:cNvSpPr/>
            <p:nvPr/>
          </p:nvSpPr>
          <p:spPr>
            <a:xfrm>
              <a:off x="838786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0" name="pl390"/>
            <p:cNvSpPr/>
            <p:nvPr/>
          </p:nvSpPr>
          <p:spPr>
            <a:xfrm>
              <a:off x="855558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1" name="pl391"/>
            <p:cNvSpPr/>
            <p:nvPr/>
          </p:nvSpPr>
          <p:spPr>
            <a:xfrm>
              <a:off x="8505271"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392" name="pt392"/>
            <p:cNvSpPr/>
            <p:nvPr/>
          </p:nvSpPr>
          <p:spPr>
            <a:xfrm>
              <a:off x="7947387" y="530437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93" name="pt393"/>
            <p:cNvSpPr/>
            <p:nvPr/>
          </p:nvSpPr>
          <p:spPr>
            <a:xfrm>
              <a:off x="8366699" y="480606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4" name="pt394"/>
            <p:cNvSpPr/>
            <p:nvPr/>
          </p:nvSpPr>
          <p:spPr>
            <a:xfrm>
              <a:off x="8467334" y="43077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95" name="pt395"/>
            <p:cNvSpPr/>
            <p:nvPr/>
          </p:nvSpPr>
          <p:spPr>
            <a:xfrm>
              <a:off x="8517651" y="38094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6" name="pt396"/>
            <p:cNvSpPr/>
            <p:nvPr/>
          </p:nvSpPr>
          <p:spPr>
            <a:xfrm>
              <a:off x="8534424" y="3311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7" name="pt397"/>
            <p:cNvSpPr/>
            <p:nvPr/>
          </p:nvSpPr>
          <p:spPr>
            <a:xfrm>
              <a:off x="8534424" y="28128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8" name="pt398"/>
            <p:cNvSpPr/>
            <p:nvPr/>
          </p:nvSpPr>
          <p:spPr>
            <a:xfrm>
              <a:off x="8584741" y="23145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9" name="pt399"/>
            <p:cNvSpPr/>
            <p:nvPr/>
          </p:nvSpPr>
          <p:spPr>
            <a:xfrm>
              <a:off x="8584741"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00" name="tx400"/>
            <p:cNvSpPr/>
            <p:nvPr/>
          </p:nvSpPr>
          <p:spPr>
            <a:xfrm>
              <a:off x="8069186" y="531191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401" name="tx401"/>
            <p:cNvSpPr/>
            <p:nvPr/>
          </p:nvSpPr>
          <p:spPr>
            <a:xfrm>
              <a:off x="8161702" y="4815552"/>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402" name="tx402"/>
            <p:cNvSpPr/>
            <p:nvPr/>
          </p:nvSpPr>
          <p:spPr>
            <a:xfrm>
              <a:off x="8249139" y="431530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403" name="tx403"/>
            <p:cNvSpPr/>
            <p:nvPr/>
          </p:nvSpPr>
          <p:spPr>
            <a:xfrm>
              <a:off x="8334819" y="3818937"/>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404" name="tx404"/>
            <p:cNvSpPr/>
            <p:nvPr/>
          </p:nvSpPr>
          <p:spPr>
            <a:xfrm>
              <a:off x="8333852" y="332062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405" name="tx405"/>
            <p:cNvSpPr/>
            <p:nvPr/>
          </p:nvSpPr>
          <p:spPr>
            <a:xfrm>
              <a:off x="8338238" y="2822322"/>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406" name="tx406"/>
            <p:cNvSpPr/>
            <p:nvPr/>
          </p:nvSpPr>
          <p:spPr>
            <a:xfrm>
              <a:off x="8379822" y="232401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407" name="tx407"/>
            <p:cNvSpPr/>
            <p:nvPr/>
          </p:nvSpPr>
          <p:spPr>
            <a:xfrm>
              <a:off x="8362160" y="182570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408" name="rc408"/>
            <p:cNvSpPr/>
            <p:nvPr/>
          </p:nvSpPr>
          <p:spPr>
            <a:xfrm>
              <a:off x="7538337" y="1679752"/>
              <a:ext cx="1144722" cy="3836967"/>
            </a:xfrm>
            <a:prstGeom prst="rect">
              <a:avLst/>
            </a:prstGeom>
            <a:ln w="13550" cap="rnd">
              <a:solidFill>
                <a:srgbClr val="999999">
                  <a:alpha val="100000"/>
                </a:srgbClr>
              </a:solidFill>
              <a:prstDash val="solid"/>
              <a:round/>
            </a:ln>
          </p:spPr>
          <p:txBody>
            <a:bodyPr/>
            <a:lstStyle/>
            <a:p>
              <a:endParaRPr/>
            </a:p>
          </p:txBody>
        </p:sp>
        <p:sp>
          <p:nvSpPr>
            <p:cNvPr id="409" name="pl409"/>
            <p:cNvSpPr/>
            <p:nvPr/>
          </p:nvSpPr>
          <p:spPr>
            <a:xfrm>
              <a:off x="876355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893127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909900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2" name="pl412"/>
            <p:cNvSpPr/>
            <p:nvPr/>
          </p:nvSpPr>
          <p:spPr>
            <a:xfrm>
              <a:off x="926672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3" name="pl413"/>
            <p:cNvSpPr/>
            <p:nvPr/>
          </p:nvSpPr>
          <p:spPr>
            <a:xfrm>
              <a:off x="943445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4" name="pl414"/>
            <p:cNvSpPr/>
            <p:nvPr/>
          </p:nvSpPr>
          <p:spPr>
            <a:xfrm>
              <a:off x="960217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5" name="pl415"/>
            <p:cNvSpPr/>
            <p:nvPr/>
          </p:nvSpPr>
          <p:spPr>
            <a:xfrm>
              <a:off x="976990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6" name="pl416"/>
            <p:cNvSpPr/>
            <p:nvPr/>
          </p:nvSpPr>
          <p:spPr>
            <a:xfrm>
              <a:off x="9367360"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417" name="pt417"/>
            <p:cNvSpPr/>
            <p:nvPr/>
          </p:nvSpPr>
          <p:spPr>
            <a:xfrm>
              <a:off x="8910111"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9178471" y="515271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9178471" y="500105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9228788" y="484939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1" name="pt421"/>
            <p:cNvSpPr/>
            <p:nvPr/>
          </p:nvSpPr>
          <p:spPr>
            <a:xfrm>
              <a:off x="9228788" y="469774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2" name="pt422"/>
            <p:cNvSpPr/>
            <p:nvPr/>
          </p:nvSpPr>
          <p:spPr>
            <a:xfrm>
              <a:off x="9295878" y="454608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3" name="pt423"/>
            <p:cNvSpPr/>
            <p:nvPr/>
          </p:nvSpPr>
          <p:spPr>
            <a:xfrm>
              <a:off x="9312651" y="439442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4" name="pt424"/>
            <p:cNvSpPr/>
            <p:nvPr/>
          </p:nvSpPr>
          <p:spPr>
            <a:xfrm>
              <a:off x="9329423" y="424276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5" name="pt425"/>
            <p:cNvSpPr/>
            <p:nvPr/>
          </p:nvSpPr>
          <p:spPr>
            <a:xfrm>
              <a:off x="9446831" y="409110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6" name="pt426"/>
            <p:cNvSpPr/>
            <p:nvPr/>
          </p:nvSpPr>
          <p:spPr>
            <a:xfrm>
              <a:off x="9513921" y="393944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7" name="pt427"/>
            <p:cNvSpPr/>
            <p:nvPr/>
          </p:nvSpPr>
          <p:spPr>
            <a:xfrm>
              <a:off x="9530693" y="378778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8" name="pt428"/>
            <p:cNvSpPr/>
            <p:nvPr/>
          </p:nvSpPr>
          <p:spPr>
            <a:xfrm>
              <a:off x="9530693" y="363612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9" name="pt429"/>
            <p:cNvSpPr/>
            <p:nvPr/>
          </p:nvSpPr>
          <p:spPr>
            <a:xfrm>
              <a:off x="9547465" y="348446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0" name="pt430"/>
            <p:cNvSpPr/>
            <p:nvPr/>
          </p:nvSpPr>
          <p:spPr>
            <a:xfrm>
              <a:off x="9547465" y="33328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9564238" y="318115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9581010" y="302949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3" name="pt433"/>
            <p:cNvSpPr/>
            <p:nvPr/>
          </p:nvSpPr>
          <p:spPr>
            <a:xfrm>
              <a:off x="9597783" y="287783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4" name="pt434"/>
            <p:cNvSpPr/>
            <p:nvPr/>
          </p:nvSpPr>
          <p:spPr>
            <a:xfrm>
              <a:off x="9597783" y="27261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5" name="pt435"/>
            <p:cNvSpPr/>
            <p:nvPr/>
          </p:nvSpPr>
          <p:spPr>
            <a:xfrm>
              <a:off x="9648100" y="257451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6" name="pt436"/>
            <p:cNvSpPr/>
            <p:nvPr/>
          </p:nvSpPr>
          <p:spPr>
            <a:xfrm>
              <a:off x="9664873" y="242285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7" name="pt437"/>
            <p:cNvSpPr/>
            <p:nvPr/>
          </p:nvSpPr>
          <p:spPr>
            <a:xfrm>
              <a:off x="9664873" y="22711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8" name="pt438"/>
            <p:cNvSpPr/>
            <p:nvPr/>
          </p:nvSpPr>
          <p:spPr>
            <a:xfrm>
              <a:off x="9664873" y="211954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9" name="pt439"/>
            <p:cNvSpPr/>
            <p:nvPr/>
          </p:nvSpPr>
          <p:spPr>
            <a:xfrm>
              <a:off x="9698418" y="196788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40" name="pt440"/>
            <p:cNvSpPr/>
            <p:nvPr/>
          </p:nvSpPr>
          <p:spPr>
            <a:xfrm>
              <a:off x="9799053"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41" name="tx441"/>
            <p:cNvSpPr/>
            <p:nvPr/>
          </p:nvSpPr>
          <p:spPr>
            <a:xfrm>
              <a:off x="9031910" y="5311918"/>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42" name="tx442"/>
            <p:cNvSpPr/>
            <p:nvPr/>
          </p:nvSpPr>
          <p:spPr>
            <a:xfrm>
              <a:off x="9300270" y="5160259"/>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43" name="tx443"/>
            <p:cNvSpPr/>
            <p:nvPr/>
          </p:nvSpPr>
          <p:spPr>
            <a:xfrm>
              <a:off x="9300270" y="50086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44" name="tx444"/>
            <p:cNvSpPr/>
            <p:nvPr/>
          </p:nvSpPr>
          <p:spPr>
            <a:xfrm>
              <a:off x="9350587" y="485690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45" name="tx445"/>
            <p:cNvSpPr/>
            <p:nvPr/>
          </p:nvSpPr>
          <p:spPr>
            <a:xfrm>
              <a:off x="9350587" y="4705283"/>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46" name="tx446"/>
            <p:cNvSpPr/>
            <p:nvPr/>
          </p:nvSpPr>
          <p:spPr>
            <a:xfrm>
              <a:off x="9417677" y="455556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47" name="tx447"/>
            <p:cNvSpPr/>
            <p:nvPr/>
          </p:nvSpPr>
          <p:spPr>
            <a:xfrm>
              <a:off x="9434450" y="4401965"/>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48" name="tx448"/>
            <p:cNvSpPr/>
            <p:nvPr/>
          </p:nvSpPr>
          <p:spPr>
            <a:xfrm>
              <a:off x="9451222" y="425030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49" name="tx449"/>
            <p:cNvSpPr/>
            <p:nvPr/>
          </p:nvSpPr>
          <p:spPr>
            <a:xfrm>
              <a:off x="9568630" y="409515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50" name="tx450"/>
            <p:cNvSpPr/>
            <p:nvPr/>
          </p:nvSpPr>
          <p:spPr>
            <a:xfrm>
              <a:off x="9286914" y="394698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51" name="tx451"/>
            <p:cNvSpPr/>
            <p:nvPr/>
          </p:nvSpPr>
          <p:spPr>
            <a:xfrm>
              <a:off x="9303725" y="379533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52" name="tx452"/>
            <p:cNvSpPr/>
            <p:nvPr/>
          </p:nvSpPr>
          <p:spPr>
            <a:xfrm>
              <a:off x="9330121" y="364561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53" name="tx453"/>
            <p:cNvSpPr/>
            <p:nvPr/>
          </p:nvSpPr>
          <p:spPr>
            <a:xfrm>
              <a:off x="9329270" y="349201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54" name="tx454"/>
            <p:cNvSpPr/>
            <p:nvPr/>
          </p:nvSpPr>
          <p:spPr>
            <a:xfrm>
              <a:off x="9369019" y="334229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55" name="tx455"/>
            <p:cNvSpPr/>
            <p:nvPr/>
          </p:nvSpPr>
          <p:spPr>
            <a:xfrm>
              <a:off x="9337231" y="318865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56" name="tx456"/>
            <p:cNvSpPr/>
            <p:nvPr/>
          </p:nvSpPr>
          <p:spPr>
            <a:xfrm>
              <a:off x="9362893" y="303897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57" name="tx457"/>
            <p:cNvSpPr/>
            <p:nvPr/>
          </p:nvSpPr>
          <p:spPr>
            <a:xfrm>
              <a:off x="9384013" y="288731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58" name="tx458"/>
            <p:cNvSpPr/>
            <p:nvPr/>
          </p:nvSpPr>
          <p:spPr>
            <a:xfrm>
              <a:off x="9397250" y="273371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59" name="tx459"/>
            <p:cNvSpPr/>
            <p:nvPr/>
          </p:nvSpPr>
          <p:spPr>
            <a:xfrm>
              <a:off x="9429944" y="258202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60" name="tx460"/>
            <p:cNvSpPr/>
            <p:nvPr/>
          </p:nvSpPr>
          <p:spPr>
            <a:xfrm>
              <a:off x="9464339" y="243234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61" name="tx461"/>
            <p:cNvSpPr/>
            <p:nvPr/>
          </p:nvSpPr>
          <p:spPr>
            <a:xfrm>
              <a:off x="9455489" y="227874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62" name="tx462"/>
            <p:cNvSpPr/>
            <p:nvPr/>
          </p:nvSpPr>
          <p:spPr>
            <a:xfrm>
              <a:off x="9468687" y="212708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63" name="tx463"/>
            <p:cNvSpPr/>
            <p:nvPr/>
          </p:nvSpPr>
          <p:spPr>
            <a:xfrm>
              <a:off x="9489034" y="197542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464" name="tx464"/>
            <p:cNvSpPr/>
            <p:nvPr/>
          </p:nvSpPr>
          <p:spPr>
            <a:xfrm>
              <a:off x="9580858" y="18237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65" name="rc465"/>
            <p:cNvSpPr/>
            <p:nvPr/>
          </p:nvSpPr>
          <p:spPr>
            <a:xfrm>
              <a:off x="8752648" y="1679752"/>
              <a:ext cx="1144722" cy="3836967"/>
            </a:xfrm>
            <a:prstGeom prst="rect">
              <a:avLst/>
            </a:prstGeom>
            <a:ln w="13550" cap="rnd">
              <a:solidFill>
                <a:srgbClr val="999999">
                  <a:alpha val="100000"/>
                </a:srgbClr>
              </a:solidFill>
              <a:prstDash val="solid"/>
              <a:round/>
            </a:ln>
          </p:spPr>
          <p:txBody>
            <a:bodyPr/>
            <a:lstStyle/>
            <a:p>
              <a:endParaRPr/>
            </a:p>
          </p:txBody>
        </p:sp>
        <p:sp>
          <p:nvSpPr>
            <p:cNvPr id="466" name="rc466"/>
            <p:cNvSpPr/>
            <p:nvPr/>
          </p:nvSpPr>
          <p:spPr>
            <a:xfrm>
              <a:off x="252469"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7" name="tx467"/>
            <p:cNvSpPr/>
            <p:nvPr/>
          </p:nvSpPr>
          <p:spPr>
            <a:xfrm>
              <a:off x="508076"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(89%)</a:t>
              </a:r>
            </a:p>
          </p:txBody>
        </p:sp>
        <p:sp>
          <p:nvSpPr>
            <p:cNvPr id="468" name="rc468"/>
            <p:cNvSpPr/>
            <p:nvPr/>
          </p:nvSpPr>
          <p:spPr>
            <a:xfrm>
              <a:off x="1466780"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9" name="tx469"/>
            <p:cNvSpPr/>
            <p:nvPr/>
          </p:nvSpPr>
          <p:spPr>
            <a:xfrm>
              <a:off x="1719304" y="1507436"/>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(87%)</a:t>
              </a:r>
            </a:p>
          </p:txBody>
        </p:sp>
        <p:sp>
          <p:nvSpPr>
            <p:cNvPr id="470" name="rc470"/>
            <p:cNvSpPr/>
            <p:nvPr/>
          </p:nvSpPr>
          <p:spPr>
            <a:xfrm>
              <a:off x="2681091"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1" name="tx471"/>
            <p:cNvSpPr/>
            <p:nvPr/>
          </p:nvSpPr>
          <p:spPr>
            <a:xfrm>
              <a:off x="2936699"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(80%)</a:t>
              </a:r>
            </a:p>
          </p:txBody>
        </p:sp>
        <p:sp>
          <p:nvSpPr>
            <p:cNvPr id="472" name="rc472"/>
            <p:cNvSpPr/>
            <p:nvPr/>
          </p:nvSpPr>
          <p:spPr>
            <a:xfrm>
              <a:off x="3895403"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3" name="tx473"/>
            <p:cNvSpPr/>
            <p:nvPr/>
          </p:nvSpPr>
          <p:spPr>
            <a:xfrm>
              <a:off x="4154121" y="1507436"/>
              <a:ext cx="627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(83%)</a:t>
              </a:r>
            </a:p>
          </p:txBody>
        </p:sp>
        <p:sp>
          <p:nvSpPr>
            <p:cNvPr id="474" name="rc474"/>
            <p:cNvSpPr/>
            <p:nvPr/>
          </p:nvSpPr>
          <p:spPr>
            <a:xfrm>
              <a:off x="5109714"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5" name="tx475"/>
            <p:cNvSpPr/>
            <p:nvPr/>
          </p:nvSpPr>
          <p:spPr>
            <a:xfrm>
              <a:off x="5356045" y="1507436"/>
              <a:ext cx="6520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(83%)</a:t>
              </a:r>
            </a:p>
          </p:txBody>
        </p:sp>
        <p:sp>
          <p:nvSpPr>
            <p:cNvPr id="476" name="rc476"/>
            <p:cNvSpPr/>
            <p:nvPr/>
          </p:nvSpPr>
          <p:spPr>
            <a:xfrm>
              <a:off x="6324025"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7" name="tx477"/>
            <p:cNvSpPr/>
            <p:nvPr/>
          </p:nvSpPr>
          <p:spPr>
            <a:xfrm>
              <a:off x="6324981" y="1507436"/>
              <a:ext cx="1142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(94%)</a:t>
              </a:r>
            </a:p>
          </p:txBody>
        </p:sp>
        <p:sp>
          <p:nvSpPr>
            <p:cNvPr id="478" name="rc478"/>
            <p:cNvSpPr/>
            <p:nvPr/>
          </p:nvSpPr>
          <p:spPr>
            <a:xfrm>
              <a:off x="7538337"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9" name="tx479"/>
            <p:cNvSpPr/>
            <p:nvPr/>
          </p:nvSpPr>
          <p:spPr>
            <a:xfrm>
              <a:off x="7787751" y="1507382"/>
              <a:ext cx="64589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(92%)</a:t>
              </a:r>
            </a:p>
          </p:txBody>
        </p:sp>
        <p:sp>
          <p:nvSpPr>
            <p:cNvPr id="480" name="rc480"/>
            <p:cNvSpPr/>
            <p:nvPr/>
          </p:nvSpPr>
          <p:spPr>
            <a:xfrm>
              <a:off x="8752648"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1" name="tx481"/>
            <p:cNvSpPr/>
            <p:nvPr/>
          </p:nvSpPr>
          <p:spPr>
            <a:xfrm>
              <a:off x="8989702" y="1507436"/>
              <a:ext cx="670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(71%)</a:t>
              </a:r>
            </a:p>
          </p:txBody>
        </p:sp>
        <p:sp>
          <p:nvSpPr>
            <p:cNvPr id="482" name="pl482"/>
            <p:cNvSpPr/>
            <p:nvPr/>
          </p:nvSpPr>
          <p:spPr>
            <a:xfrm>
              <a:off x="252469"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483" name="pl483"/>
            <p:cNvSpPr/>
            <p:nvPr/>
          </p:nvSpPr>
          <p:spPr>
            <a:xfrm>
              <a:off x="2633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4" name="pl484"/>
            <p:cNvSpPr/>
            <p:nvPr/>
          </p:nvSpPr>
          <p:spPr>
            <a:xfrm>
              <a:off x="43109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59882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76654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93427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110199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126972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0" name="tx490"/>
            <p:cNvSpPr/>
            <p:nvPr/>
          </p:nvSpPr>
          <p:spPr>
            <a:xfrm rot="-5400000">
              <a:off x="200342"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368258"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492" name="tx492"/>
            <p:cNvSpPr/>
            <p:nvPr/>
          </p:nvSpPr>
          <p:spPr>
            <a:xfrm rot="-5400000">
              <a:off x="536528"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93" name="tx493"/>
            <p:cNvSpPr/>
            <p:nvPr/>
          </p:nvSpPr>
          <p:spPr>
            <a:xfrm rot="-5400000">
              <a:off x="70354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494" name="tx494"/>
            <p:cNvSpPr/>
            <p:nvPr/>
          </p:nvSpPr>
          <p:spPr>
            <a:xfrm rot="-5400000">
              <a:off x="871951"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95" name="tx495"/>
            <p:cNvSpPr/>
            <p:nvPr/>
          </p:nvSpPr>
          <p:spPr>
            <a:xfrm rot="-5400000">
              <a:off x="103899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496" name="tx496"/>
            <p:cNvSpPr/>
            <p:nvPr/>
          </p:nvSpPr>
          <p:spPr>
            <a:xfrm rot="-5400000">
              <a:off x="120671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97" name="pl497"/>
            <p:cNvSpPr/>
            <p:nvPr/>
          </p:nvSpPr>
          <p:spPr>
            <a:xfrm>
              <a:off x="1466780"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14776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164540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181313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1" name="pl501"/>
            <p:cNvSpPr/>
            <p:nvPr/>
          </p:nvSpPr>
          <p:spPr>
            <a:xfrm>
              <a:off x="198085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2" name="pl502"/>
            <p:cNvSpPr/>
            <p:nvPr/>
          </p:nvSpPr>
          <p:spPr>
            <a:xfrm>
              <a:off x="21485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3" name="pl503"/>
            <p:cNvSpPr/>
            <p:nvPr/>
          </p:nvSpPr>
          <p:spPr>
            <a:xfrm>
              <a:off x="231630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248403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5" name="tx505"/>
            <p:cNvSpPr/>
            <p:nvPr/>
          </p:nvSpPr>
          <p:spPr>
            <a:xfrm rot="-5400000">
              <a:off x="1414653"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06" name="tx506"/>
            <p:cNvSpPr/>
            <p:nvPr/>
          </p:nvSpPr>
          <p:spPr>
            <a:xfrm rot="-5400000">
              <a:off x="1582569"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07" name="tx507"/>
            <p:cNvSpPr/>
            <p:nvPr/>
          </p:nvSpPr>
          <p:spPr>
            <a:xfrm rot="-5400000">
              <a:off x="1750840"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08" name="tx508"/>
            <p:cNvSpPr/>
            <p:nvPr/>
          </p:nvSpPr>
          <p:spPr>
            <a:xfrm rot="-5400000">
              <a:off x="191785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2086262"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10" name="tx510"/>
            <p:cNvSpPr/>
            <p:nvPr/>
          </p:nvSpPr>
          <p:spPr>
            <a:xfrm rot="-5400000">
              <a:off x="225330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11" name="tx511"/>
            <p:cNvSpPr/>
            <p:nvPr/>
          </p:nvSpPr>
          <p:spPr>
            <a:xfrm rot="-5400000">
              <a:off x="242103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2681091"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13" name="pl513"/>
            <p:cNvSpPr/>
            <p:nvPr/>
          </p:nvSpPr>
          <p:spPr>
            <a:xfrm>
              <a:off x="269199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285971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302744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319516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336289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353061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369834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0" name="tx520"/>
            <p:cNvSpPr/>
            <p:nvPr/>
          </p:nvSpPr>
          <p:spPr>
            <a:xfrm rot="-5400000">
              <a:off x="2628965"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21" name="tx521"/>
            <p:cNvSpPr/>
            <p:nvPr/>
          </p:nvSpPr>
          <p:spPr>
            <a:xfrm rot="-5400000">
              <a:off x="2796881"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22" name="tx522"/>
            <p:cNvSpPr/>
            <p:nvPr/>
          </p:nvSpPr>
          <p:spPr>
            <a:xfrm rot="-5400000">
              <a:off x="2965151"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23" name="tx523"/>
            <p:cNvSpPr/>
            <p:nvPr/>
          </p:nvSpPr>
          <p:spPr>
            <a:xfrm rot="-5400000">
              <a:off x="313216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24" name="tx524"/>
            <p:cNvSpPr/>
            <p:nvPr/>
          </p:nvSpPr>
          <p:spPr>
            <a:xfrm rot="-5400000">
              <a:off x="3300574"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5" name="tx525"/>
            <p:cNvSpPr/>
            <p:nvPr/>
          </p:nvSpPr>
          <p:spPr>
            <a:xfrm rot="-5400000">
              <a:off x="346761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26" name="tx526"/>
            <p:cNvSpPr/>
            <p:nvPr/>
          </p:nvSpPr>
          <p:spPr>
            <a:xfrm rot="-5400000">
              <a:off x="363534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27" name="pl527"/>
            <p:cNvSpPr/>
            <p:nvPr/>
          </p:nvSpPr>
          <p:spPr>
            <a:xfrm>
              <a:off x="3895403"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390630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407403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424175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440947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457720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474492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4" name="pl534"/>
            <p:cNvSpPr/>
            <p:nvPr/>
          </p:nvSpPr>
          <p:spPr>
            <a:xfrm>
              <a:off x="491265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5" name="tx535"/>
            <p:cNvSpPr/>
            <p:nvPr/>
          </p:nvSpPr>
          <p:spPr>
            <a:xfrm rot="-5400000">
              <a:off x="3843276"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36" name="tx536"/>
            <p:cNvSpPr/>
            <p:nvPr/>
          </p:nvSpPr>
          <p:spPr>
            <a:xfrm rot="-5400000">
              <a:off x="4011192"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37" name="tx537"/>
            <p:cNvSpPr/>
            <p:nvPr/>
          </p:nvSpPr>
          <p:spPr>
            <a:xfrm rot="-5400000">
              <a:off x="4179463"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38" name="tx538"/>
            <p:cNvSpPr/>
            <p:nvPr/>
          </p:nvSpPr>
          <p:spPr>
            <a:xfrm rot="-5400000">
              <a:off x="434647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39" name="tx539"/>
            <p:cNvSpPr/>
            <p:nvPr/>
          </p:nvSpPr>
          <p:spPr>
            <a:xfrm rot="-5400000">
              <a:off x="4514885"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40" name="tx540"/>
            <p:cNvSpPr/>
            <p:nvPr/>
          </p:nvSpPr>
          <p:spPr>
            <a:xfrm rot="-5400000">
              <a:off x="468192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41" name="tx541"/>
            <p:cNvSpPr/>
            <p:nvPr/>
          </p:nvSpPr>
          <p:spPr>
            <a:xfrm rot="-5400000">
              <a:off x="484965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42" name="pl542"/>
            <p:cNvSpPr/>
            <p:nvPr/>
          </p:nvSpPr>
          <p:spPr>
            <a:xfrm>
              <a:off x="5109714"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43" name="pl543"/>
            <p:cNvSpPr/>
            <p:nvPr/>
          </p:nvSpPr>
          <p:spPr>
            <a:xfrm>
              <a:off x="512061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4" name="pl544"/>
            <p:cNvSpPr/>
            <p:nvPr/>
          </p:nvSpPr>
          <p:spPr>
            <a:xfrm>
              <a:off x="528834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5" name="pl545"/>
            <p:cNvSpPr/>
            <p:nvPr/>
          </p:nvSpPr>
          <p:spPr>
            <a:xfrm>
              <a:off x="545606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6" name="pl546"/>
            <p:cNvSpPr/>
            <p:nvPr/>
          </p:nvSpPr>
          <p:spPr>
            <a:xfrm>
              <a:off x="562379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7" name="pl547"/>
            <p:cNvSpPr/>
            <p:nvPr/>
          </p:nvSpPr>
          <p:spPr>
            <a:xfrm>
              <a:off x="579151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8" name="pl548"/>
            <p:cNvSpPr/>
            <p:nvPr/>
          </p:nvSpPr>
          <p:spPr>
            <a:xfrm>
              <a:off x="595924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9" name="pl549"/>
            <p:cNvSpPr/>
            <p:nvPr/>
          </p:nvSpPr>
          <p:spPr>
            <a:xfrm>
              <a:off x="612696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0" name="tx550"/>
            <p:cNvSpPr/>
            <p:nvPr/>
          </p:nvSpPr>
          <p:spPr>
            <a:xfrm rot="-5400000">
              <a:off x="5057587"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51" name="tx551"/>
            <p:cNvSpPr/>
            <p:nvPr/>
          </p:nvSpPr>
          <p:spPr>
            <a:xfrm rot="-5400000">
              <a:off x="5225503"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52" name="tx552"/>
            <p:cNvSpPr/>
            <p:nvPr/>
          </p:nvSpPr>
          <p:spPr>
            <a:xfrm rot="-5400000">
              <a:off x="5393774"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53" name="tx553"/>
            <p:cNvSpPr/>
            <p:nvPr/>
          </p:nvSpPr>
          <p:spPr>
            <a:xfrm rot="-5400000">
              <a:off x="556078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54" name="tx554"/>
            <p:cNvSpPr/>
            <p:nvPr/>
          </p:nvSpPr>
          <p:spPr>
            <a:xfrm rot="-5400000">
              <a:off x="5729196"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589623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56" name="tx556"/>
            <p:cNvSpPr/>
            <p:nvPr/>
          </p:nvSpPr>
          <p:spPr>
            <a:xfrm rot="-5400000">
              <a:off x="606396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57" name="pl557"/>
            <p:cNvSpPr/>
            <p:nvPr/>
          </p:nvSpPr>
          <p:spPr>
            <a:xfrm>
              <a:off x="6324025"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58" name="pl558"/>
            <p:cNvSpPr/>
            <p:nvPr/>
          </p:nvSpPr>
          <p:spPr>
            <a:xfrm>
              <a:off x="633492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9" name="pl559"/>
            <p:cNvSpPr/>
            <p:nvPr/>
          </p:nvSpPr>
          <p:spPr>
            <a:xfrm>
              <a:off x="650265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0" name="pl560"/>
            <p:cNvSpPr/>
            <p:nvPr/>
          </p:nvSpPr>
          <p:spPr>
            <a:xfrm>
              <a:off x="667037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1" name="pl561"/>
            <p:cNvSpPr/>
            <p:nvPr/>
          </p:nvSpPr>
          <p:spPr>
            <a:xfrm>
              <a:off x="683810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700582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3" name="pl563"/>
            <p:cNvSpPr/>
            <p:nvPr/>
          </p:nvSpPr>
          <p:spPr>
            <a:xfrm>
              <a:off x="717355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4" name="pl564"/>
            <p:cNvSpPr/>
            <p:nvPr/>
          </p:nvSpPr>
          <p:spPr>
            <a:xfrm>
              <a:off x="734127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5" name="tx565"/>
            <p:cNvSpPr/>
            <p:nvPr/>
          </p:nvSpPr>
          <p:spPr>
            <a:xfrm rot="-5400000">
              <a:off x="6271899"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66" name="tx566"/>
            <p:cNvSpPr/>
            <p:nvPr/>
          </p:nvSpPr>
          <p:spPr>
            <a:xfrm rot="-5400000">
              <a:off x="6439815"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67" name="tx567"/>
            <p:cNvSpPr/>
            <p:nvPr/>
          </p:nvSpPr>
          <p:spPr>
            <a:xfrm rot="-5400000">
              <a:off x="6608085"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68" name="tx568"/>
            <p:cNvSpPr/>
            <p:nvPr/>
          </p:nvSpPr>
          <p:spPr>
            <a:xfrm rot="-5400000">
              <a:off x="677510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69" name="tx569"/>
            <p:cNvSpPr/>
            <p:nvPr/>
          </p:nvSpPr>
          <p:spPr>
            <a:xfrm rot="-5400000">
              <a:off x="6943508"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70" name="tx570"/>
            <p:cNvSpPr/>
            <p:nvPr/>
          </p:nvSpPr>
          <p:spPr>
            <a:xfrm rot="-5400000">
              <a:off x="711055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71" name="tx571"/>
            <p:cNvSpPr/>
            <p:nvPr/>
          </p:nvSpPr>
          <p:spPr>
            <a:xfrm rot="-5400000">
              <a:off x="727827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72" name="pl572"/>
            <p:cNvSpPr/>
            <p:nvPr/>
          </p:nvSpPr>
          <p:spPr>
            <a:xfrm>
              <a:off x="7538337"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73" name="pl573"/>
            <p:cNvSpPr/>
            <p:nvPr/>
          </p:nvSpPr>
          <p:spPr>
            <a:xfrm>
              <a:off x="754923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4" name="pl574"/>
            <p:cNvSpPr/>
            <p:nvPr/>
          </p:nvSpPr>
          <p:spPr>
            <a:xfrm>
              <a:off x="771696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5" name="pl575"/>
            <p:cNvSpPr/>
            <p:nvPr/>
          </p:nvSpPr>
          <p:spPr>
            <a:xfrm>
              <a:off x="788468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6" name="pl576"/>
            <p:cNvSpPr/>
            <p:nvPr/>
          </p:nvSpPr>
          <p:spPr>
            <a:xfrm>
              <a:off x="805241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7" name="pl577"/>
            <p:cNvSpPr/>
            <p:nvPr/>
          </p:nvSpPr>
          <p:spPr>
            <a:xfrm>
              <a:off x="822013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8" name="pl578"/>
            <p:cNvSpPr/>
            <p:nvPr/>
          </p:nvSpPr>
          <p:spPr>
            <a:xfrm>
              <a:off x="838786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9" name="pl579"/>
            <p:cNvSpPr/>
            <p:nvPr/>
          </p:nvSpPr>
          <p:spPr>
            <a:xfrm>
              <a:off x="855558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80" name="tx580"/>
            <p:cNvSpPr/>
            <p:nvPr/>
          </p:nvSpPr>
          <p:spPr>
            <a:xfrm rot="-5400000">
              <a:off x="7486210"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81" name="tx581"/>
            <p:cNvSpPr/>
            <p:nvPr/>
          </p:nvSpPr>
          <p:spPr>
            <a:xfrm rot="-5400000">
              <a:off x="7654126"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82" name="tx582"/>
            <p:cNvSpPr/>
            <p:nvPr/>
          </p:nvSpPr>
          <p:spPr>
            <a:xfrm rot="-5400000">
              <a:off x="7822397"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83" name="tx583"/>
            <p:cNvSpPr/>
            <p:nvPr/>
          </p:nvSpPr>
          <p:spPr>
            <a:xfrm rot="-5400000">
              <a:off x="798941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84" name="tx584"/>
            <p:cNvSpPr/>
            <p:nvPr/>
          </p:nvSpPr>
          <p:spPr>
            <a:xfrm rot="-5400000">
              <a:off x="8157819"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85" name="tx585"/>
            <p:cNvSpPr/>
            <p:nvPr/>
          </p:nvSpPr>
          <p:spPr>
            <a:xfrm rot="-5400000">
              <a:off x="832486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86" name="tx586"/>
            <p:cNvSpPr/>
            <p:nvPr/>
          </p:nvSpPr>
          <p:spPr>
            <a:xfrm rot="-5400000">
              <a:off x="849258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87" name="pl587"/>
            <p:cNvSpPr/>
            <p:nvPr/>
          </p:nvSpPr>
          <p:spPr>
            <a:xfrm>
              <a:off x="8752648"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88" name="pl588"/>
            <p:cNvSpPr/>
            <p:nvPr/>
          </p:nvSpPr>
          <p:spPr>
            <a:xfrm>
              <a:off x="876355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89" name="pl589"/>
            <p:cNvSpPr/>
            <p:nvPr/>
          </p:nvSpPr>
          <p:spPr>
            <a:xfrm>
              <a:off x="893127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0" name="pl590"/>
            <p:cNvSpPr/>
            <p:nvPr/>
          </p:nvSpPr>
          <p:spPr>
            <a:xfrm>
              <a:off x="909900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1" name="pl591"/>
            <p:cNvSpPr/>
            <p:nvPr/>
          </p:nvSpPr>
          <p:spPr>
            <a:xfrm>
              <a:off x="926672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2" name="pl592"/>
            <p:cNvSpPr/>
            <p:nvPr/>
          </p:nvSpPr>
          <p:spPr>
            <a:xfrm>
              <a:off x="943445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3" name="pl593"/>
            <p:cNvSpPr/>
            <p:nvPr/>
          </p:nvSpPr>
          <p:spPr>
            <a:xfrm>
              <a:off x="960217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4" name="pl594"/>
            <p:cNvSpPr/>
            <p:nvPr/>
          </p:nvSpPr>
          <p:spPr>
            <a:xfrm>
              <a:off x="976990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5" name="tx595"/>
            <p:cNvSpPr/>
            <p:nvPr/>
          </p:nvSpPr>
          <p:spPr>
            <a:xfrm rot="-5400000">
              <a:off x="8700522"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96" name="tx596"/>
            <p:cNvSpPr/>
            <p:nvPr/>
          </p:nvSpPr>
          <p:spPr>
            <a:xfrm rot="-5400000">
              <a:off x="8868437"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97" name="tx597"/>
            <p:cNvSpPr/>
            <p:nvPr/>
          </p:nvSpPr>
          <p:spPr>
            <a:xfrm rot="-5400000">
              <a:off x="9036708"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98" name="tx598"/>
            <p:cNvSpPr/>
            <p:nvPr/>
          </p:nvSpPr>
          <p:spPr>
            <a:xfrm rot="-5400000">
              <a:off x="920372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99" name="tx599"/>
            <p:cNvSpPr/>
            <p:nvPr/>
          </p:nvSpPr>
          <p:spPr>
            <a:xfrm rot="-5400000">
              <a:off x="9372130"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00" name="tx600"/>
            <p:cNvSpPr/>
            <p:nvPr/>
          </p:nvSpPr>
          <p:spPr>
            <a:xfrm rot="-5400000">
              <a:off x="953917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601" name="tx601"/>
            <p:cNvSpPr/>
            <p:nvPr/>
          </p:nvSpPr>
          <p:spPr>
            <a:xfrm rot="-5400000">
              <a:off x="970689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602" name="tx602"/>
            <p:cNvSpPr/>
            <p:nvPr/>
          </p:nvSpPr>
          <p:spPr>
            <a:xfrm>
              <a:off x="4644019" y="572655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03" name="tx603"/>
            <p:cNvSpPr/>
            <p:nvPr/>
          </p:nvSpPr>
          <p:spPr>
            <a:xfrm>
              <a:off x="2774228" y="61244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04" name="pt604"/>
            <p:cNvSpPr/>
            <p:nvPr/>
          </p:nvSpPr>
          <p:spPr>
            <a:xfrm>
              <a:off x="3777410" y="616761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05" name="pt605"/>
            <p:cNvSpPr/>
            <p:nvPr/>
          </p:nvSpPr>
          <p:spPr>
            <a:xfrm>
              <a:off x="4325621" y="616761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06" name="pt606"/>
            <p:cNvSpPr/>
            <p:nvPr/>
          </p:nvSpPr>
          <p:spPr>
            <a:xfrm>
              <a:off x="4970094" y="616761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07" name="pt607"/>
            <p:cNvSpPr/>
            <p:nvPr/>
          </p:nvSpPr>
          <p:spPr>
            <a:xfrm>
              <a:off x="5614568" y="616761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08" name="pt608"/>
            <p:cNvSpPr/>
            <p:nvPr/>
          </p:nvSpPr>
          <p:spPr>
            <a:xfrm>
              <a:off x="6259041" y="616761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09" name="pt609"/>
            <p:cNvSpPr/>
            <p:nvPr/>
          </p:nvSpPr>
          <p:spPr>
            <a:xfrm>
              <a:off x="6903514" y="616761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10" name="tx610"/>
            <p:cNvSpPr/>
            <p:nvPr/>
          </p:nvSpPr>
          <p:spPr>
            <a:xfrm>
              <a:off x="3994663" y="6163864"/>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611" name="tx611"/>
            <p:cNvSpPr/>
            <p:nvPr/>
          </p:nvSpPr>
          <p:spPr>
            <a:xfrm>
              <a:off x="454287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12" name="tx612"/>
            <p:cNvSpPr/>
            <p:nvPr/>
          </p:nvSpPr>
          <p:spPr>
            <a:xfrm>
              <a:off x="5187348"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613" name="tx613"/>
            <p:cNvSpPr/>
            <p:nvPr/>
          </p:nvSpPr>
          <p:spPr>
            <a:xfrm>
              <a:off x="5831821"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14" name="tx614"/>
            <p:cNvSpPr/>
            <p:nvPr/>
          </p:nvSpPr>
          <p:spPr>
            <a:xfrm>
              <a:off x="647629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15" name="tx615"/>
            <p:cNvSpPr/>
            <p:nvPr/>
          </p:nvSpPr>
          <p:spPr>
            <a:xfrm>
              <a:off x="7120768" y="6163864"/>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616" name="tx616"/>
            <p:cNvSpPr/>
            <p:nvPr/>
          </p:nvSpPr>
          <p:spPr>
            <a:xfrm>
              <a:off x="252469" y="1202694"/>
              <a:ext cx="36434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by region and country, 2025</a:t>
              </a:r>
            </a:p>
          </p:txBody>
        </p:sp>
        <p:sp>
          <p:nvSpPr>
            <p:cNvPr id="617" name="tx617"/>
            <p:cNvSpPr/>
            <p:nvPr/>
          </p:nvSpPr>
          <p:spPr>
            <a:xfrm>
              <a:off x="5735784" y="64295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8" name="tx618"/>
            <p:cNvSpPr/>
            <p:nvPr/>
          </p:nvSpPr>
          <p:spPr>
            <a:xfrm>
              <a:off x="2293107" y="6550224"/>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19" name="body"/>
          <p:cNvSpPr>
            <a:spLocks noGrp="1"/>
          </p:cNvSpPr>
          <p:nvPr>
            <p:ph/>
          </p:nvPr>
        </p:nvSpPr>
        <p:spPr>
          <a:xfrm>
            <a:off x="10287000" y="274320"/>
            <a:ext cx="17373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Non-programme had the highest regional coverage (94%), while WCAR had the lowest (71%).
107 countries achieved at least 90% coverage, while 40 remained below 80%.
The lowest coverage was reported in Yemen (39%), Papua New Guinea (43%), and CAR (46%).
The largest within-region variation was observed in MENA (39%-99%).</a:t>
            </a:r>
          </a:p>
        </p:txBody>
      </p:sp>
      <p:sp>
        <p:nvSpPr>
          <p:cNvPr id="620" name="body"/>
          <p:cNvSpPr>
            <a:spLocks noGrp="1"/>
          </p:cNvSpPr>
          <p:nvPr>
            <p:ph/>
          </p:nvPr>
        </p:nvSpPr>
        <p:spPr>
          <a:xfrm>
            <a:off x="292608" y="182880"/>
            <a:ext cx="9811512"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varied substantially across and within regions in 2025, highlighting persistent inequities in immunization service delivery and opportunities for targeted programme action.</a:t>
            </a:r>
          </a:p>
        </p:txBody>
      </p:sp>
      <p:grpSp>
        <p:nvGrpSpPr>
          <p:cNvPr id="621" name="Group 620"/>
          <p:cNvGrpSpPr/>
          <p:nvPr/>
        </p:nvGrpSpPr>
        <p:grpSpPr>
          <a:xfrm>
            <a:off x="292608" y="1005840"/>
            <a:ext cx="9811512" cy="28575"/>
            <a:chOff x="292608" y="1005840"/>
            <a:chExt cx="9811512" cy="28575"/>
          </a:xfrm>
        </p:grpSpPr>
        <p:sp>
          <p:nvSpPr>
            <p:cNvPr id="622"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23" name="rc4"/>
            <p:cNvSpPr/>
            <p:nvPr/>
          </p:nvSpPr>
          <p:spPr>
            <a:xfrm>
              <a:off x="292608" y="1005840"/>
              <a:ext cx="9811512"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676752"/>
              <a:ext cx="1461609" cy="127086"/>
            </a:xfrm>
            <a:custGeom>
              <a:avLst/>
              <a:gdLst/>
              <a:ahLst/>
              <a:cxnLst/>
              <a:rect l="0" t="0" r="0" b="0"/>
              <a:pathLst>
                <a:path w="1461609" h="127086">
                  <a:moveTo>
                    <a:pt x="0" y="0"/>
                  </a:moveTo>
                  <a:lnTo>
                    <a:pt x="208801" y="29327"/>
                  </a:lnTo>
                  <a:lnTo>
                    <a:pt x="417602" y="68431"/>
                  </a:lnTo>
                  <a:lnTo>
                    <a:pt x="626404" y="127086"/>
                  </a:lnTo>
                  <a:lnTo>
                    <a:pt x="835205" y="78207"/>
                  </a:lnTo>
                  <a:lnTo>
                    <a:pt x="1044007" y="58655"/>
                  </a:lnTo>
                  <a:lnTo>
                    <a:pt x="1252808" y="48879"/>
                  </a:lnTo>
                  <a:lnTo>
                    <a:pt x="1461609" y="68431"/>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676752"/>
              <a:ext cx="1461609" cy="127086"/>
            </a:xfrm>
            <a:custGeom>
              <a:avLst/>
              <a:gdLst/>
              <a:ahLst/>
              <a:cxnLst/>
              <a:rect l="0" t="0" r="0" b="0"/>
              <a:pathLst>
                <a:path w="1461609" h="127086">
                  <a:moveTo>
                    <a:pt x="0" y="0"/>
                  </a:moveTo>
                  <a:lnTo>
                    <a:pt x="208801" y="29327"/>
                  </a:lnTo>
                  <a:lnTo>
                    <a:pt x="417602" y="68431"/>
                  </a:lnTo>
                  <a:lnTo>
                    <a:pt x="626404" y="127086"/>
                  </a:lnTo>
                  <a:lnTo>
                    <a:pt x="835205" y="78207"/>
                  </a:lnTo>
                  <a:lnTo>
                    <a:pt x="1044007" y="58655"/>
                  </a:lnTo>
                  <a:lnTo>
                    <a:pt x="1252808" y="48879"/>
                  </a:lnTo>
                  <a:lnTo>
                    <a:pt x="1461609" y="68431"/>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676752"/>
              <a:ext cx="1461609" cy="127086"/>
            </a:xfrm>
            <a:custGeom>
              <a:avLst/>
              <a:gdLst/>
              <a:ahLst/>
              <a:cxnLst/>
              <a:rect l="0" t="0" r="0" b="0"/>
              <a:pathLst>
                <a:path w="1461609" h="127086">
                  <a:moveTo>
                    <a:pt x="0" y="0"/>
                  </a:moveTo>
                  <a:lnTo>
                    <a:pt x="208801" y="29327"/>
                  </a:lnTo>
                  <a:lnTo>
                    <a:pt x="417602" y="68431"/>
                  </a:lnTo>
                  <a:lnTo>
                    <a:pt x="626404" y="127086"/>
                  </a:lnTo>
                  <a:lnTo>
                    <a:pt x="835205" y="78207"/>
                  </a:lnTo>
                  <a:lnTo>
                    <a:pt x="1044007" y="58655"/>
                  </a:lnTo>
                  <a:lnTo>
                    <a:pt x="1252808" y="48879"/>
                  </a:lnTo>
                  <a:lnTo>
                    <a:pt x="1461609" y="68431"/>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676752"/>
              <a:ext cx="1461609" cy="127086"/>
            </a:xfrm>
            <a:custGeom>
              <a:avLst/>
              <a:gdLst/>
              <a:ahLst/>
              <a:cxnLst/>
              <a:rect l="0" t="0" r="0" b="0"/>
              <a:pathLst>
                <a:path w="1461609" h="127086">
                  <a:moveTo>
                    <a:pt x="0" y="0"/>
                  </a:moveTo>
                  <a:lnTo>
                    <a:pt x="208801" y="29327"/>
                  </a:lnTo>
                  <a:lnTo>
                    <a:pt x="417602" y="68431"/>
                  </a:lnTo>
                  <a:lnTo>
                    <a:pt x="626404" y="127086"/>
                  </a:lnTo>
                  <a:lnTo>
                    <a:pt x="835205" y="78207"/>
                  </a:lnTo>
                  <a:lnTo>
                    <a:pt x="1044007" y="58655"/>
                  </a:lnTo>
                  <a:lnTo>
                    <a:pt x="1252808" y="48879"/>
                  </a:lnTo>
                  <a:lnTo>
                    <a:pt x="1461609" y="68431"/>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49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9" name="tx29"/>
            <p:cNvSpPr/>
            <p:nvPr/>
          </p:nvSpPr>
          <p:spPr>
            <a:xfrm>
              <a:off x="978792" y="1525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 name="tx30"/>
            <p:cNvSpPr/>
            <p:nvPr/>
          </p:nvSpPr>
          <p:spPr>
            <a:xfrm>
              <a:off x="1187593" y="1565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1" name="tx31"/>
            <p:cNvSpPr/>
            <p:nvPr/>
          </p:nvSpPr>
          <p:spPr>
            <a:xfrm>
              <a:off x="1396395" y="162509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2" name="tx32"/>
            <p:cNvSpPr/>
            <p:nvPr/>
          </p:nvSpPr>
          <p:spPr>
            <a:xfrm>
              <a:off x="1605196" y="15748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3" name="tx33"/>
            <p:cNvSpPr/>
            <p:nvPr/>
          </p:nvSpPr>
          <p:spPr>
            <a:xfrm>
              <a:off x="1813998" y="1555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 name="tx34"/>
            <p:cNvSpPr/>
            <p:nvPr/>
          </p:nvSpPr>
          <p:spPr>
            <a:xfrm>
              <a:off x="2022799" y="15454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5" name="tx35"/>
            <p:cNvSpPr/>
            <p:nvPr/>
          </p:nvSpPr>
          <p:spPr>
            <a:xfrm>
              <a:off x="2231601" y="1565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912397"/>
              <a:ext cx="1461609" cy="127086"/>
            </a:xfrm>
            <a:custGeom>
              <a:avLst/>
              <a:gdLst/>
              <a:ahLst/>
              <a:cxnLst/>
              <a:rect l="0" t="0" r="0" b="0"/>
              <a:pathLst>
                <a:path w="1461609" h="127086">
                  <a:moveTo>
                    <a:pt x="0" y="19551"/>
                  </a:moveTo>
                  <a:lnTo>
                    <a:pt x="208801" y="0"/>
                  </a:lnTo>
                  <a:lnTo>
                    <a:pt x="417602" y="29327"/>
                  </a:lnTo>
                  <a:lnTo>
                    <a:pt x="626404" y="78207"/>
                  </a:lnTo>
                  <a:lnTo>
                    <a:pt x="835205" y="78207"/>
                  </a:lnTo>
                  <a:lnTo>
                    <a:pt x="1044007" y="127086"/>
                  </a:lnTo>
                  <a:lnTo>
                    <a:pt x="1252808" y="78207"/>
                  </a:lnTo>
                  <a:lnTo>
                    <a:pt x="1461609" y="78207"/>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912397"/>
              <a:ext cx="1461609" cy="127086"/>
            </a:xfrm>
            <a:custGeom>
              <a:avLst/>
              <a:gdLst/>
              <a:ahLst/>
              <a:cxnLst/>
              <a:rect l="0" t="0" r="0" b="0"/>
              <a:pathLst>
                <a:path w="1461609" h="127086">
                  <a:moveTo>
                    <a:pt x="0" y="19551"/>
                  </a:moveTo>
                  <a:lnTo>
                    <a:pt x="208801" y="0"/>
                  </a:lnTo>
                  <a:lnTo>
                    <a:pt x="417602" y="29327"/>
                  </a:lnTo>
                  <a:lnTo>
                    <a:pt x="626404" y="78207"/>
                  </a:lnTo>
                  <a:lnTo>
                    <a:pt x="835205" y="78207"/>
                  </a:lnTo>
                  <a:lnTo>
                    <a:pt x="1044007" y="127086"/>
                  </a:lnTo>
                  <a:lnTo>
                    <a:pt x="1252808" y="78207"/>
                  </a:lnTo>
                  <a:lnTo>
                    <a:pt x="1461609" y="78207"/>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912397"/>
              <a:ext cx="1461609" cy="127086"/>
            </a:xfrm>
            <a:custGeom>
              <a:avLst/>
              <a:gdLst/>
              <a:ahLst/>
              <a:cxnLst/>
              <a:rect l="0" t="0" r="0" b="0"/>
              <a:pathLst>
                <a:path w="1461609" h="127086">
                  <a:moveTo>
                    <a:pt x="0" y="19551"/>
                  </a:moveTo>
                  <a:lnTo>
                    <a:pt x="208801" y="0"/>
                  </a:lnTo>
                  <a:lnTo>
                    <a:pt x="417602" y="29327"/>
                  </a:lnTo>
                  <a:lnTo>
                    <a:pt x="626404" y="78207"/>
                  </a:lnTo>
                  <a:lnTo>
                    <a:pt x="835205" y="78207"/>
                  </a:lnTo>
                  <a:lnTo>
                    <a:pt x="1044007" y="127086"/>
                  </a:lnTo>
                  <a:lnTo>
                    <a:pt x="1252808" y="78207"/>
                  </a:lnTo>
                  <a:lnTo>
                    <a:pt x="1461609" y="78207"/>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912397"/>
              <a:ext cx="1461609" cy="127086"/>
            </a:xfrm>
            <a:custGeom>
              <a:avLst/>
              <a:gdLst/>
              <a:ahLst/>
              <a:cxnLst/>
              <a:rect l="0" t="0" r="0" b="0"/>
              <a:pathLst>
                <a:path w="1461609" h="127086">
                  <a:moveTo>
                    <a:pt x="0" y="19551"/>
                  </a:moveTo>
                  <a:lnTo>
                    <a:pt x="208801" y="0"/>
                  </a:lnTo>
                  <a:lnTo>
                    <a:pt x="417602" y="29327"/>
                  </a:lnTo>
                  <a:lnTo>
                    <a:pt x="626404" y="78207"/>
                  </a:lnTo>
                  <a:lnTo>
                    <a:pt x="835205" y="78207"/>
                  </a:lnTo>
                  <a:lnTo>
                    <a:pt x="1044007" y="127086"/>
                  </a:lnTo>
                  <a:lnTo>
                    <a:pt x="1252808" y="78207"/>
                  </a:lnTo>
                  <a:lnTo>
                    <a:pt x="1461609" y="78207"/>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531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0" name="tx60"/>
            <p:cNvSpPr/>
            <p:nvPr/>
          </p:nvSpPr>
          <p:spPr>
            <a:xfrm>
              <a:off x="978792" y="2732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1" name="tx61"/>
            <p:cNvSpPr/>
            <p:nvPr/>
          </p:nvSpPr>
          <p:spPr>
            <a:xfrm>
              <a:off x="1187593" y="276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 name="tx62"/>
            <p:cNvSpPr/>
            <p:nvPr/>
          </p:nvSpPr>
          <p:spPr>
            <a:xfrm>
              <a:off x="1396395"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3" name="tx63"/>
            <p:cNvSpPr/>
            <p:nvPr/>
          </p:nvSpPr>
          <p:spPr>
            <a:xfrm>
              <a:off x="1605196"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 name="tx64"/>
            <p:cNvSpPr/>
            <p:nvPr/>
          </p:nvSpPr>
          <p:spPr>
            <a:xfrm>
              <a:off x="1813998" y="285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5" name="tx65"/>
            <p:cNvSpPr/>
            <p:nvPr/>
          </p:nvSpPr>
          <p:spPr>
            <a:xfrm>
              <a:off x="2022799"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6" name="tx66"/>
            <p:cNvSpPr/>
            <p:nvPr/>
          </p:nvSpPr>
          <p:spPr>
            <a:xfrm>
              <a:off x="2231601"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099162"/>
              <a:ext cx="1461609" cy="332380"/>
            </a:xfrm>
            <a:custGeom>
              <a:avLst/>
              <a:gdLst/>
              <a:ahLst/>
              <a:cxnLst/>
              <a:rect l="0" t="0" r="0" b="0"/>
              <a:pathLst>
                <a:path w="1461609" h="332380">
                  <a:moveTo>
                    <a:pt x="0" y="0"/>
                  </a:moveTo>
                  <a:lnTo>
                    <a:pt x="208801" y="0"/>
                  </a:lnTo>
                  <a:lnTo>
                    <a:pt x="417602" y="117310"/>
                  </a:lnTo>
                  <a:lnTo>
                    <a:pt x="626404" y="156414"/>
                  </a:lnTo>
                  <a:lnTo>
                    <a:pt x="835205" y="156414"/>
                  </a:lnTo>
                  <a:lnTo>
                    <a:pt x="1044007" y="293276"/>
                  </a:lnTo>
                  <a:lnTo>
                    <a:pt x="1252808" y="332380"/>
                  </a:lnTo>
                  <a:lnTo>
                    <a:pt x="1461609" y="303052"/>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099162"/>
              <a:ext cx="1461609" cy="332380"/>
            </a:xfrm>
            <a:custGeom>
              <a:avLst/>
              <a:gdLst/>
              <a:ahLst/>
              <a:cxnLst/>
              <a:rect l="0" t="0" r="0" b="0"/>
              <a:pathLst>
                <a:path w="1461609" h="332380">
                  <a:moveTo>
                    <a:pt x="0" y="0"/>
                  </a:moveTo>
                  <a:lnTo>
                    <a:pt x="208801" y="0"/>
                  </a:lnTo>
                  <a:lnTo>
                    <a:pt x="417602" y="117310"/>
                  </a:lnTo>
                  <a:lnTo>
                    <a:pt x="626404" y="156414"/>
                  </a:lnTo>
                  <a:lnTo>
                    <a:pt x="835205" y="156414"/>
                  </a:lnTo>
                  <a:lnTo>
                    <a:pt x="1044007" y="293276"/>
                  </a:lnTo>
                  <a:lnTo>
                    <a:pt x="1252808" y="332380"/>
                  </a:lnTo>
                  <a:lnTo>
                    <a:pt x="1461609" y="303052"/>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099162"/>
              <a:ext cx="1461609" cy="332380"/>
            </a:xfrm>
            <a:custGeom>
              <a:avLst/>
              <a:gdLst/>
              <a:ahLst/>
              <a:cxnLst/>
              <a:rect l="0" t="0" r="0" b="0"/>
              <a:pathLst>
                <a:path w="1461609" h="332380">
                  <a:moveTo>
                    <a:pt x="0" y="0"/>
                  </a:moveTo>
                  <a:lnTo>
                    <a:pt x="208801" y="0"/>
                  </a:lnTo>
                  <a:lnTo>
                    <a:pt x="417602" y="117310"/>
                  </a:lnTo>
                  <a:lnTo>
                    <a:pt x="626404" y="156414"/>
                  </a:lnTo>
                  <a:lnTo>
                    <a:pt x="835205" y="156414"/>
                  </a:lnTo>
                  <a:lnTo>
                    <a:pt x="1044007" y="293276"/>
                  </a:lnTo>
                  <a:lnTo>
                    <a:pt x="1252808" y="332380"/>
                  </a:lnTo>
                  <a:lnTo>
                    <a:pt x="1461609" y="303052"/>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099162"/>
              <a:ext cx="1461609" cy="332380"/>
            </a:xfrm>
            <a:custGeom>
              <a:avLst/>
              <a:gdLst/>
              <a:ahLst/>
              <a:cxnLst/>
              <a:rect l="0" t="0" r="0" b="0"/>
              <a:pathLst>
                <a:path w="1461609" h="332380">
                  <a:moveTo>
                    <a:pt x="0" y="0"/>
                  </a:moveTo>
                  <a:lnTo>
                    <a:pt x="208801" y="0"/>
                  </a:lnTo>
                  <a:lnTo>
                    <a:pt x="417602" y="117310"/>
                  </a:lnTo>
                  <a:lnTo>
                    <a:pt x="626404" y="156414"/>
                  </a:lnTo>
                  <a:lnTo>
                    <a:pt x="835205" y="156414"/>
                  </a:lnTo>
                  <a:lnTo>
                    <a:pt x="1044007" y="293276"/>
                  </a:lnTo>
                  <a:lnTo>
                    <a:pt x="1252808" y="332380"/>
                  </a:lnTo>
                  <a:lnTo>
                    <a:pt x="1461609" y="303052"/>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9189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 name="tx91"/>
            <p:cNvSpPr/>
            <p:nvPr/>
          </p:nvSpPr>
          <p:spPr>
            <a:xfrm>
              <a:off x="978792" y="39189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2" name="tx92"/>
            <p:cNvSpPr/>
            <p:nvPr/>
          </p:nvSpPr>
          <p:spPr>
            <a:xfrm>
              <a:off x="1187593" y="40376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3" name="tx93"/>
            <p:cNvSpPr/>
            <p:nvPr/>
          </p:nvSpPr>
          <p:spPr>
            <a:xfrm>
              <a:off x="1396395" y="4075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4" name="tx94"/>
            <p:cNvSpPr/>
            <p:nvPr/>
          </p:nvSpPr>
          <p:spPr>
            <a:xfrm>
              <a:off x="1605196" y="4075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 name="tx95"/>
            <p:cNvSpPr/>
            <p:nvPr/>
          </p:nvSpPr>
          <p:spPr>
            <a:xfrm>
              <a:off x="1813998" y="4212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96" name="tx96"/>
            <p:cNvSpPr/>
            <p:nvPr/>
          </p:nvSpPr>
          <p:spPr>
            <a:xfrm>
              <a:off x="2022799" y="4251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97" name="tx97"/>
            <p:cNvSpPr/>
            <p:nvPr/>
          </p:nvSpPr>
          <p:spPr>
            <a:xfrm>
              <a:off x="2231601" y="4222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334807"/>
              <a:ext cx="1461609" cy="215069"/>
            </a:xfrm>
            <a:custGeom>
              <a:avLst/>
              <a:gdLst/>
              <a:ahLst/>
              <a:cxnLst/>
              <a:rect l="0" t="0" r="0" b="0"/>
              <a:pathLst>
                <a:path w="1461609" h="215069">
                  <a:moveTo>
                    <a:pt x="0" y="19551"/>
                  </a:moveTo>
                  <a:lnTo>
                    <a:pt x="208801" y="0"/>
                  </a:lnTo>
                  <a:lnTo>
                    <a:pt x="417602" y="9775"/>
                  </a:lnTo>
                  <a:lnTo>
                    <a:pt x="626404" y="19551"/>
                  </a:lnTo>
                  <a:lnTo>
                    <a:pt x="835205" y="29327"/>
                  </a:lnTo>
                  <a:lnTo>
                    <a:pt x="1044007" y="87982"/>
                  </a:lnTo>
                  <a:lnTo>
                    <a:pt x="1252808" y="215069"/>
                  </a:lnTo>
                  <a:lnTo>
                    <a:pt x="1461609" y="215069"/>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334807"/>
              <a:ext cx="1461609" cy="215069"/>
            </a:xfrm>
            <a:custGeom>
              <a:avLst/>
              <a:gdLst/>
              <a:ahLst/>
              <a:cxnLst/>
              <a:rect l="0" t="0" r="0" b="0"/>
              <a:pathLst>
                <a:path w="1461609" h="215069">
                  <a:moveTo>
                    <a:pt x="0" y="19551"/>
                  </a:moveTo>
                  <a:lnTo>
                    <a:pt x="208801" y="0"/>
                  </a:lnTo>
                  <a:lnTo>
                    <a:pt x="417602" y="9775"/>
                  </a:lnTo>
                  <a:lnTo>
                    <a:pt x="626404" y="19551"/>
                  </a:lnTo>
                  <a:lnTo>
                    <a:pt x="835205" y="29327"/>
                  </a:lnTo>
                  <a:lnTo>
                    <a:pt x="1044007" y="87982"/>
                  </a:lnTo>
                  <a:lnTo>
                    <a:pt x="1252808" y="215069"/>
                  </a:lnTo>
                  <a:lnTo>
                    <a:pt x="1461609" y="215069"/>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334807"/>
              <a:ext cx="1461609" cy="215069"/>
            </a:xfrm>
            <a:custGeom>
              <a:avLst/>
              <a:gdLst/>
              <a:ahLst/>
              <a:cxnLst/>
              <a:rect l="0" t="0" r="0" b="0"/>
              <a:pathLst>
                <a:path w="1461609" h="215069">
                  <a:moveTo>
                    <a:pt x="0" y="19551"/>
                  </a:moveTo>
                  <a:lnTo>
                    <a:pt x="208801" y="0"/>
                  </a:lnTo>
                  <a:lnTo>
                    <a:pt x="417602" y="9775"/>
                  </a:lnTo>
                  <a:lnTo>
                    <a:pt x="626404" y="19551"/>
                  </a:lnTo>
                  <a:lnTo>
                    <a:pt x="835205" y="29327"/>
                  </a:lnTo>
                  <a:lnTo>
                    <a:pt x="1044007" y="87982"/>
                  </a:lnTo>
                  <a:lnTo>
                    <a:pt x="1252808" y="215069"/>
                  </a:lnTo>
                  <a:lnTo>
                    <a:pt x="1461609" y="215069"/>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334807"/>
              <a:ext cx="1461609" cy="215069"/>
            </a:xfrm>
            <a:custGeom>
              <a:avLst/>
              <a:gdLst/>
              <a:ahLst/>
              <a:cxnLst/>
              <a:rect l="0" t="0" r="0" b="0"/>
              <a:pathLst>
                <a:path w="1461609" h="215069">
                  <a:moveTo>
                    <a:pt x="0" y="19551"/>
                  </a:moveTo>
                  <a:lnTo>
                    <a:pt x="208801" y="0"/>
                  </a:lnTo>
                  <a:lnTo>
                    <a:pt x="417602" y="9775"/>
                  </a:lnTo>
                  <a:lnTo>
                    <a:pt x="626404" y="19551"/>
                  </a:lnTo>
                  <a:lnTo>
                    <a:pt x="835205" y="29327"/>
                  </a:lnTo>
                  <a:lnTo>
                    <a:pt x="1044007" y="87982"/>
                  </a:lnTo>
                  <a:lnTo>
                    <a:pt x="1252808" y="215069"/>
                  </a:lnTo>
                  <a:lnTo>
                    <a:pt x="1461609" y="215069"/>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2" name="tx122"/>
            <p:cNvSpPr/>
            <p:nvPr/>
          </p:nvSpPr>
          <p:spPr>
            <a:xfrm>
              <a:off x="978792" y="51546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3" name="tx123"/>
            <p:cNvSpPr/>
            <p:nvPr/>
          </p:nvSpPr>
          <p:spPr>
            <a:xfrm>
              <a:off x="1187593" y="51644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4" name="tx124"/>
            <p:cNvSpPr/>
            <p:nvPr/>
          </p:nvSpPr>
          <p:spPr>
            <a:xfrm>
              <a:off x="1396395"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5" name="tx125"/>
            <p:cNvSpPr/>
            <p:nvPr/>
          </p:nvSpPr>
          <p:spPr>
            <a:xfrm>
              <a:off x="1605196" y="5184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6" name="tx126"/>
            <p:cNvSpPr/>
            <p:nvPr/>
          </p:nvSpPr>
          <p:spPr>
            <a:xfrm>
              <a:off x="1813998" y="5242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7" name="tx127"/>
            <p:cNvSpPr/>
            <p:nvPr/>
          </p:nvSpPr>
          <p:spPr>
            <a:xfrm>
              <a:off x="2022799" y="5369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8" name="tx128"/>
            <p:cNvSpPr/>
            <p:nvPr/>
          </p:nvSpPr>
          <p:spPr>
            <a:xfrm>
              <a:off x="2231601" y="5369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715855"/>
              <a:ext cx="1461609" cy="156414"/>
            </a:xfrm>
            <a:custGeom>
              <a:avLst/>
              <a:gdLst/>
              <a:ahLst/>
              <a:cxnLst/>
              <a:rect l="0" t="0" r="0" b="0"/>
              <a:pathLst>
                <a:path w="1461609" h="156414">
                  <a:moveTo>
                    <a:pt x="0" y="0"/>
                  </a:moveTo>
                  <a:lnTo>
                    <a:pt x="208801" y="29327"/>
                  </a:lnTo>
                  <a:lnTo>
                    <a:pt x="417602" y="87982"/>
                  </a:lnTo>
                  <a:lnTo>
                    <a:pt x="626404" y="136862"/>
                  </a:lnTo>
                  <a:lnTo>
                    <a:pt x="835205" y="156414"/>
                  </a:lnTo>
                  <a:lnTo>
                    <a:pt x="1044007" y="39103"/>
                  </a:lnTo>
                  <a:lnTo>
                    <a:pt x="1252808" y="58655"/>
                  </a:lnTo>
                  <a:lnTo>
                    <a:pt x="1461609" y="117310"/>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715855"/>
              <a:ext cx="1461609" cy="156414"/>
            </a:xfrm>
            <a:custGeom>
              <a:avLst/>
              <a:gdLst/>
              <a:ahLst/>
              <a:cxnLst/>
              <a:rect l="0" t="0" r="0" b="0"/>
              <a:pathLst>
                <a:path w="1461609" h="156414">
                  <a:moveTo>
                    <a:pt x="0" y="0"/>
                  </a:moveTo>
                  <a:lnTo>
                    <a:pt x="208801" y="29327"/>
                  </a:lnTo>
                  <a:lnTo>
                    <a:pt x="417602" y="87982"/>
                  </a:lnTo>
                  <a:lnTo>
                    <a:pt x="626404" y="136862"/>
                  </a:lnTo>
                  <a:lnTo>
                    <a:pt x="835205" y="156414"/>
                  </a:lnTo>
                  <a:lnTo>
                    <a:pt x="1044007" y="39103"/>
                  </a:lnTo>
                  <a:lnTo>
                    <a:pt x="1252808" y="58655"/>
                  </a:lnTo>
                  <a:lnTo>
                    <a:pt x="1461609" y="117310"/>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715855"/>
              <a:ext cx="1461609" cy="156414"/>
            </a:xfrm>
            <a:custGeom>
              <a:avLst/>
              <a:gdLst/>
              <a:ahLst/>
              <a:cxnLst/>
              <a:rect l="0" t="0" r="0" b="0"/>
              <a:pathLst>
                <a:path w="1461609" h="156414">
                  <a:moveTo>
                    <a:pt x="0" y="0"/>
                  </a:moveTo>
                  <a:lnTo>
                    <a:pt x="208801" y="29327"/>
                  </a:lnTo>
                  <a:lnTo>
                    <a:pt x="417602" y="87982"/>
                  </a:lnTo>
                  <a:lnTo>
                    <a:pt x="626404" y="136862"/>
                  </a:lnTo>
                  <a:lnTo>
                    <a:pt x="835205" y="156414"/>
                  </a:lnTo>
                  <a:lnTo>
                    <a:pt x="1044007" y="39103"/>
                  </a:lnTo>
                  <a:lnTo>
                    <a:pt x="1252808" y="58655"/>
                  </a:lnTo>
                  <a:lnTo>
                    <a:pt x="1461609" y="117310"/>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715855"/>
              <a:ext cx="1461609" cy="156414"/>
            </a:xfrm>
            <a:custGeom>
              <a:avLst/>
              <a:gdLst/>
              <a:ahLst/>
              <a:cxnLst/>
              <a:rect l="0" t="0" r="0" b="0"/>
              <a:pathLst>
                <a:path w="1461609" h="156414">
                  <a:moveTo>
                    <a:pt x="0" y="0"/>
                  </a:moveTo>
                  <a:lnTo>
                    <a:pt x="208801" y="29327"/>
                  </a:lnTo>
                  <a:lnTo>
                    <a:pt x="417602" y="87982"/>
                  </a:lnTo>
                  <a:lnTo>
                    <a:pt x="626404" y="136862"/>
                  </a:lnTo>
                  <a:lnTo>
                    <a:pt x="835205" y="156414"/>
                  </a:lnTo>
                  <a:lnTo>
                    <a:pt x="1044007" y="39103"/>
                  </a:lnTo>
                  <a:lnTo>
                    <a:pt x="1252808" y="58655"/>
                  </a:lnTo>
                  <a:lnTo>
                    <a:pt x="1461609" y="117310"/>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535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53" name="tx153"/>
            <p:cNvSpPr/>
            <p:nvPr/>
          </p:nvSpPr>
          <p:spPr>
            <a:xfrm>
              <a:off x="2656152" y="1565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54" name="tx154"/>
            <p:cNvSpPr/>
            <p:nvPr/>
          </p:nvSpPr>
          <p:spPr>
            <a:xfrm>
              <a:off x="2864953" y="162509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155" name="tx155"/>
            <p:cNvSpPr/>
            <p:nvPr/>
          </p:nvSpPr>
          <p:spPr>
            <a:xfrm>
              <a:off x="3073755" y="1672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156" name="tx156"/>
            <p:cNvSpPr/>
            <p:nvPr/>
          </p:nvSpPr>
          <p:spPr>
            <a:xfrm>
              <a:off x="3282556" y="16921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57" name="tx157"/>
            <p:cNvSpPr/>
            <p:nvPr/>
          </p:nvSpPr>
          <p:spPr>
            <a:xfrm>
              <a:off x="3491358" y="15748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58" name="tx158"/>
            <p:cNvSpPr/>
            <p:nvPr/>
          </p:nvSpPr>
          <p:spPr>
            <a:xfrm>
              <a:off x="3700159" y="1594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159" name="tx159"/>
            <p:cNvSpPr/>
            <p:nvPr/>
          </p:nvSpPr>
          <p:spPr>
            <a:xfrm>
              <a:off x="3908960" y="1653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892845"/>
              <a:ext cx="1461609" cy="146638"/>
            </a:xfrm>
            <a:custGeom>
              <a:avLst/>
              <a:gdLst/>
              <a:ahLst/>
              <a:cxnLst/>
              <a:rect l="0" t="0" r="0" b="0"/>
              <a:pathLst>
                <a:path w="1461609" h="146638">
                  <a:moveTo>
                    <a:pt x="0" y="48879"/>
                  </a:moveTo>
                  <a:lnTo>
                    <a:pt x="208801" y="48879"/>
                  </a:lnTo>
                  <a:lnTo>
                    <a:pt x="417602" y="117310"/>
                  </a:lnTo>
                  <a:lnTo>
                    <a:pt x="626404" y="0"/>
                  </a:lnTo>
                  <a:lnTo>
                    <a:pt x="835205" y="146638"/>
                  </a:lnTo>
                  <a:lnTo>
                    <a:pt x="1044007" y="48879"/>
                  </a:lnTo>
                  <a:lnTo>
                    <a:pt x="1252808" y="136862"/>
                  </a:lnTo>
                  <a:lnTo>
                    <a:pt x="1461609" y="127086"/>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892845"/>
              <a:ext cx="1461609" cy="146638"/>
            </a:xfrm>
            <a:custGeom>
              <a:avLst/>
              <a:gdLst/>
              <a:ahLst/>
              <a:cxnLst/>
              <a:rect l="0" t="0" r="0" b="0"/>
              <a:pathLst>
                <a:path w="1461609" h="146638">
                  <a:moveTo>
                    <a:pt x="0" y="48879"/>
                  </a:moveTo>
                  <a:lnTo>
                    <a:pt x="208801" y="48879"/>
                  </a:lnTo>
                  <a:lnTo>
                    <a:pt x="417602" y="117310"/>
                  </a:lnTo>
                  <a:lnTo>
                    <a:pt x="626404" y="0"/>
                  </a:lnTo>
                  <a:lnTo>
                    <a:pt x="835205" y="146638"/>
                  </a:lnTo>
                  <a:lnTo>
                    <a:pt x="1044007" y="48879"/>
                  </a:lnTo>
                  <a:lnTo>
                    <a:pt x="1252808" y="136862"/>
                  </a:lnTo>
                  <a:lnTo>
                    <a:pt x="1461609" y="127086"/>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892845"/>
              <a:ext cx="1461609" cy="146638"/>
            </a:xfrm>
            <a:custGeom>
              <a:avLst/>
              <a:gdLst/>
              <a:ahLst/>
              <a:cxnLst/>
              <a:rect l="0" t="0" r="0" b="0"/>
              <a:pathLst>
                <a:path w="1461609" h="146638">
                  <a:moveTo>
                    <a:pt x="0" y="48879"/>
                  </a:moveTo>
                  <a:lnTo>
                    <a:pt x="208801" y="48879"/>
                  </a:lnTo>
                  <a:lnTo>
                    <a:pt x="417602" y="117310"/>
                  </a:lnTo>
                  <a:lnTo>
                    <a:pt x="626404" y="0"/>
                  </a:lnTo>
                  <a:lnTo>
                    <a:pt x="835205" y="146638"/>
                  </a:lnTo>
                  <a:lnTo>
                    <a:pt x="1044007" y="48879"/>
                  </a:lnTo>
                  <a:lnTo>
                    <a:pt x="1252808" y="136862"/>
                  </a:lnTo>
                  <a:lnTo>
                    <a:pt x="1461609" y="127086"/>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892845"/>
              <a:ext cx="1461609" cy="146638"/>
            </a:xfrm>
            <a:custGeom>
              <a:avLst/>
              <a:gdLst/>
              <a:ahLst/>
              <a:cxnLst/>
              <a:rect l="0" t="0" r="0" b="0"/>
              <a:pathLst>
                <a:path w="1461609" h="146638">
                  <a:moveTo>
                    <a:pt x="0" y="48879"/>
                  </a:moveTo>
                  <a:lnTo>
                    <a:pt x="208801" y="48879"/>
                  </a:lnTo>
                  <a:lnTo>
                    <a:pt x="417602" y="117310"/>
                  </a:lnTo>
                  <a:lnTo>
                    <a:pt x="626404" y="0"/>
                  </a:lnTo>
                  <a:lnTo>
                    <a:pt x="835205" y="146638"/>
                  </a:lnTo>
                  <a:lnTo>
                    <a:pt x="1044007" y="48879"/>
                  </a:lnTo>
                  <a:lnTo>
                    <a:pt x="1252808" y="136862"/>
                  </a:lnTo>
                  <a:lnTo>
                    <a:pt x="1461609" y="127086"/>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76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84" name="tx184"/>
            <p:cNvSpPr/>
            <p:nvPr/>
          </p:nvSpPr>
          <p:spPr>
            <a:xfrm>
              <a:off x="2656152" y="276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85" name="tx185"/>
            <p:cNvSpPr/>
            <p:nvPr/>
          </p:nvSpPr>
          <p:spPr>
            <a:xfrm>
              <a:off x="2864953" y="28299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86" name="tx186"/>
            <p:cNvSpPr/>
            <p:nvPr/>
          </p:nvSpPr>
          <p:spPr>
            <a:xfrm>
              <a:off x="3073755" y="27140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87" name="tx187"/>
            <p:cNvSpPr/>
            <p:nvPr/>
          </p:nvSpPr>
          <p:spPr>
            <a:xfrm>
              <a:off x="3282556" y="285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88" name="tx188"/>
            <p:cNvSpPr/>
            <p:nvPr/>
          </p:nvSpPr>
          <p:spPr>
            <a:xfrm>
              <a:off x="3491358" y="276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89" name="tx189"/>
            <p:cNvSpPr/>
            <p:nvPr/>
          </p:nvSpPr>
          <p:spPr>
            <a:xfrm>
              <a:off x="3700159" y="2849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90" name="tx190"/>
            <p:cNvSpPr/>
            <p:nvPr/>
          </p:nvSpPr>
          <p:spPr>
            <a:xfrm>
              <a:off x="3908960" y="28398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4187145"/>
              <a:ext cx="1461609" cy="185741"/>
            </a:xfrm>
            <a:custGeom>
              <a:avLst/>
              <a:gdLst/>
              <a:ahLst/>
              <a:cxnLst/>
              <a:rect l="0" t="0" r="0" b="0"/>
              <a:pathLst>
                <a:path w="1461609" h="185741">
                  <a:moveTo>
                    <a:pt x="0" y="0"/>
                  </a:moveTo>
                  <a:lnTo>
                    <a:pt x="208801" y="48879"/>
                  </a:lnTo>
                  <a:lnTo>
                    <a:pt x="417602" y="68431"/>
                  </a:lnTo>
                  <a:lnTo>
                    <a:pt x="626404" y="185741"/>
                  </a:lnTo>
                  <a:lnTo>
                    <a:pt x="835205" y="166190"/>
                  </a:lnTo>
                  <a:lnTo>
                    <a:pt x="1044007" y="87982"/>
                  </a:lnTo>
                  <a:lnTo>
                    <a:pt x="1252808" y="136862"/>
                  </a:lnTo>
                  <a:lnTo>
                    <a:pt x="1461609" y="97758"/>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4187145"/>
              <a:ext cx="1461609" cy="185741"/>
            </a:xfrm>
            <a:custGeom>
              <a:avLst/>
              <a:gdLst/>
              <a:ahLst/>
              <a:cxnLst/>
              <a:rect l="0" t="0" r="0" b="0"/>
              <a:pathLst>
                <a:path w="1461609" h="185741">
                  <a:moveTo>
                    <a:pt x="0" y="0"/>
                  </a:moveTo>
                  <a:lnTo>
                    <a:pt x="208801" y="48879"/>
                  </a:lnTo>
                  <a:lnTo>
                    <a:pt x="417602" y="68431"/>
                  </a:lnTo>
                  <a:lnTo>
                    <a:pt x="626404" y="185741"/>
                  </a:lnTo>
                  <a:lnTo>
                    <a:pt x="835205" y="166190"/>
                  </a:lnTo>
                  <a:lnTo>
                    <a:pt x="1044007" y="87982"/>
                  </a:lnTo>
                  <a:lnTo>
                    <a:pt x="1252808" y="136862"/>
                  </a:lnTo>
                  <a:lnTo>
                    <a:pt x="1461609" y="97758"/>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4187145"/>
              <a:ext cx="1461609" cy="185741"/>
            </a:xfrm>
            <a:custGeom>
              <a:avLst/>
              <a:gdLst/>
              <a:ahLst/>
              <a:cxnLst/>
              <a:rect l="0" t="0" r="0" b="0"/>
              <a:pathLst>
                <a:path w="1461609" h="185741">
                  <a:moveTo>
                    <a:pt x="0" y="0"/>
                  </a:moveTo>
                  <a:lnTo>
                    <a:pt x="208801" y="48879"/>
                  </a:lnTo>
                  <a:lnTo>
                    <a:pt x="417602" y="68431"/>
                  </a:lnTo>
                  <a:lnTo>
                    <a:pt x="626404" y="185741"/>
                  </a:lnTo>
                  <a:lnTo>
                    <a:pt x="835205" y="166190"/>
                  </a:lnTo>
                  <a:lnTo>
                    <a:pt x="1044007" y="87982"/>
                  </a:lnTo>
                  <a:lnTo>
                    <a:pt x="1252808" y="136862"/>
                  </a:lnTo>
                  <a:lnTo>
                    <a:pt x="1461609" y="97758"/>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4187145"/>
              <a:ext cx="1461609" cy="185741"/>
            </a:xfrm>
            <a:custGeom>
              <a:avLst/>
              <a:gdLst/>
              <a:ahLst/>
              <a:cxnLst/>
              <a:rect l="0" t="0" r="0" b="0"/>
              <a:pathLst>
                <a:path w="1461609" h="185741">
                  <a:moveTo>
                    <a:pt x="0" y="0"/>
                  </a:moveTo>
                  <a:lnTo>
                    <a:pt x="208801" y="48879"/>
                  </a:lnTo>
                  <a:lnTo>
                    <a:pt x="417602" y="68431"/>
                  </a:lnTo>
                  <a:lnTo>
                    <a:pt x="626404" y="185741"/>
                  </a:lnTo>
                  <a:lnTo>
                    <a:pt x="835205" y="166190"/>
                  </a:lnTo>
                  <a:lnTo>
                    <a:pt x="1044007" y="87982"/>
                  </a:lnTo>
                  <a:lnTo>
                    <a:pt x="1252808" y="136862"/>
                  </a:lnTo>
                  <a:lnTo>
                    <a:pt x="1461609" y="97758"/>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40086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15" name="tx215"/>
            <p:cNvSpPr/>
            <p:nvPr/>
          </p:nvSpPr>
          <p:spPr>
            <a:xfrm>
              <a:off x="2656152" y="4055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16" name="tx216"/>
            <p:cNvSpPr/>
            <p:nvPr/>
          </p:nvSpPr>
          <p:spPr>
            <a:xfrm>
              <a:off x="2864953" y="4075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3073755" y="419414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218" name="tx218"/>
            <p:cNvSpPr/>
            <p:nvPr/>
          </p:nvSpPr>
          <p:spPr>
            <a:xfrm>
              <a:off x="3282556" y="41745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219" name="tx219"/>
            <p:cNvSpPr/>
            <p:nvPr/>
          </p:nvSpPr>
          <p:spPr>
            <a:xfrm>
              <a:off x="3491358" y="4095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20" name="tx220"/>
            <p:cNvSpPr/>
            <p:nvPr/>
          </p:nvSpPr>
          <p:spPr>
            <a:xfrm>
              <a:off x="3700159" y="4143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21" name="tx221"/>
            <p:cNvSpPr/>
            <p:nvPr/>
          </p:nvSpPr>
          <p:spPr>
            <a:xfrm>
              <a:off x="3908960" y="4104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354358"/>
              <a:ext cx="1461609" cy="205293"/>
            </a:xfrm>
            <a:custGeom>
              <a:avLst/>
              <a:gdLst/>
              <a:ahLst/>
              <a:cxnLst/>
              <a:rect l="0" t="0" r="0" b="0"/>
              <a:pathLst>
                <a:path w="1461609" h="205293">
                  <a:moveTo>
                    <a:pt x="0" y="39103"/>
                  </a:moveTo>
                  <a:lnTo>
                    <a:pt x="208801" y="9775"/>
                  </a:lnTo>
                  <a:lnTo>
                    <a:pt x="417602" y="19551"/>
                  </a:lnTo>
                  <a:lnTo>
                    <a:pt x="626404" y="0"/>
                  </a:lnTo>
                  <a:lnTo>
                    <a:pt x="835205" y="9775"/>
                  </a:lnTo>
                  <a:lnTo>
                    <a:pt x="1044007" y="68431"/>
                  </a:lnTo>
                  <a:lnTo>
                    <a:pt x="1252808" y="117310"/>
                  </a:lnTo>
                  <a:lnTo>
                    <a:pt x="1461609" y="205293"/>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354358"/>
              <a:ext cx="1461609" cy="205293"/>
            </a:xfrm>
            <a:custGeom>
              <a:avLst/>
              <a:gdLst/>
              <a:ahLst/>
              <a:cxnLst/>
              <a:rect l="0" t="0" r="0" b="0"/>
              <a:pathLst>
                <a:path w="1461609" h="205293">
                  <a:moveTo>
                    <a:pt x="0" y="39103"/>
                  </a:moveTo>
                  <a:lnTo>
                    <a:pt x="208801" y="9775"/>
                  </a:lnTo>
                  <a:lnTo>
                    <a:pt x="417602" y="19551"/>
                  </a:lnTo>
                  <a:lnTo>
                    <a:pt x="626404" y="0"/>
                  </a:lnTo>
                  <a:lnTo>
                    <a:pt x="835205" y="9775"/>
                  </a:lnTo>
                  <a:lnTo>
                    <a:pt x="1044007" y="68431"/>
                  </a:lnTo>
                  <a:lnTo>
                    <a:pt x="1252808" y="117310"/>
                  </a:lnTo>
                  <a:lnTo>
                    <a:pt x="1461609" y="205293"/>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354358"/>
              <a:ext cx="1461609" cy="205293"/>
            </a:xfrm>
            <a:custGeom>
              <a:avLst/>
              <a:gdLst/>
              <a:ahLst/>
              <a:cxnLst/>
              <a:rect l="0" t="0" r="0" b="0"/>
              <a:pathLst>
                <a:path w="1461609" h="205293">
                  <a:moveTo>
                    <a:pt x="0" y="39103"/>
                  </a:moveTo>
                  <a:lnTo>
                    <a:pt x="208801" y="9775"/>
                  </a:lnTo>
                  <a:lnTo>
                    <a:pt x="417602" y="19551"/>
                  </a:lnTo>
                  <a:lnTo>
                    <a:pt x="626404" y="0"/>
                  </a:lnTo>
                  <a:lnTo>
                    <a:pt x="835205" y="9775"/>
                  </a:lnTo>
                  <a:lnTo>
                    <a:pt x="1044007" y="68431"/>
                  </a:lnTo>
                  <a:lnTo>
                    <a:pt x="1252808" y="117310"/>
                  </a:lnTo>
                  <a:lnTo>
                    <a:pt x="1461609" y="205293"/>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354358"/>
              <a:ext cx="1461609" cy="205293"/>
            </a:xfrm>
            <a:custGeom>
              <a:avLst/>
              <a:gdLst/>
              <a:ahLst/>
              <a:cxnLst/>
              <a:rect l="0" t="0" r="0" b="0"/>
              <a:pathLst>
                <a:path w="1461609" h="205293">
                  <a:moveTo>
                    <a:pt x="0" y="39103"/>
                  </a:moveTo>
                  <a:lnTo>
                    <a:pt x="208801" y="9775"/>
                  </a:lnTo>
                  <a:lnTo>
                    <a:pt x="417602" y="19551"/>
                  </a:lnTo>
                  <a:lnTo>
                    <a:pt x="626404" y="0"/>
                  </a:lnTo>
                  <a:lnTo>
                    <a:pt x="835205" y="9775"/>
                  </a:lnTo>
                  <a:lnTo>
                    <a:pt x="1044007" y="68431"/>
                  </a:lnTo>
                  <a:lnTo>
                    <a:pt x="1252808" y="117310"/>
                  </a:lnTo>
                  <a:lnTo>
                    <a:pt x="1461609" y="205293"/>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2133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6" name="tx246"/>
            <p:cNvSpPr/>
            <p:nvPr/>
          </p:nvSpPr>
          <p:spPr>
            <a:xfrm>
              <a:off x="2656152" y="5184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2864953" y="51937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48" name="tx248"/>
            <p:cNvSpPr/>
            <p:nvPr/>
          </p:nvSpPr>
          <p:spPr>
            <a:xfrm>
              <a:off x="3073755"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9" name="tx249"/>
            <p:cNvSpPr/>
            <p:nvPr/>
          </p:nvSpPr>
          <p:spPr>
            <a:xfrm>
              <a:off x="3282556" y="5184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50" name="tx250"/>
            <p:cNvSpPr/>
            <p:nvPr/>
          </p:nvSpPr>
          <p:spPr>
            <a:xfrm>
              <a:off x="3491358" y="5242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51" name="tx251"/>
            <p:cNvSpPr/>
            <p:nvPr/>
          </p:nvSpPr>
          <p:spPr>
            <a:xfrm>
              <a:off x="3700159" y="529319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52" name="tx252"/>
            <p:cNvSpPr/>
            <p:nvPr/>
          </p:nvSpPr>
          <p:spPr>
            <a:xfrm>
              <a:off x="3908960" y="53795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618097"/>
              <a:ext cx="1461609" cy="244397"/>
            </a:xfrm>
            <a:custGeom>
              <a:avLst/>
              <a:gdLst/>
              <a:ahLst/>
              <a:cxnLst/>
              <a:rect l="0" t="0" r="0" b="0"/>
              <a:pathLst>
                <a:path w="1461609" h="244397">
                  <a:moveTo>
                    <a:pt x="0" y="0"/>
                  </a:moveTo>
                  <a:lnTo>
                    <a:pt x="208801" y="9775"/>
                  </a:lnTo>
                  <a:lnTo>
                    <a:pt x="417602" y="175965"/>
                  </a:lnTo>
                  <a:lnTo>
                    <a:pt x="626404" y="244397"/>
                  </a:lnTo>
                  <a:lnTo>
                    <a:pt x="835205" y="224845"/>
                  </a:lnTo>
                  <a:lnTo>
                    <a:pt x="1044007" y="224845"/>
                  </a:lnTo>
                  <a:lnTo>
                    <a:pt x="1252808" y="224845"/>
                  </a:lnTo>
                  <a:lnTo>
                    <a:pt x="1461609" y="224845"/>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618097"/>
              <a:ext cx="1461609" cy="244397"/>
            </a:xfrm>
            <a:custGeom>
              <a:avLst/>
              <a:gdLst/>
              <a:ahLst/>
              <a:cxnLst/>
              <a:rect l="0" t="0" r="0" b="0"/>
              <a:pathLst>
                <a:path w="1461609" h="244397">
                  <a:moveTo>
                    <a:pt x="0" y="0"/>
                  </a:moveTo>
                  <a:lnTo>
                    <a:pt x="208801" y="9775"/>
                  </a:lnTo>
                  <a:lnTo>
                    <a:pt x="417602" y="175965"/>
                  </a:lnTo>
                  <a:lnTo>
                    <a:pt x="626404" y="244397"/>
                  </a:lnTo>
                  <a:lnTo>
                    <a:pt x="835205" y="224845"/>
                  </a:lnTo>
                  <a:lnTo>
                    <a:pt x="1044007" y="224845"/>
                  </a:lnTo>
                  <a:lnTo>
                    <a:pt x="1252808" y="224845"/>
                  </a:lnTo>
                  <a:lnTo>
                    <a:pt x="1461609" y="224845"/>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618097"/>
              <a:ext cx="1461609" cy="244397"/>
            </a:xfrm>
            <a:custGeom>
              <a:avLst/>
              <a:gdLst/>
              <a:ahLst/>
              <a:cxnLst/>
              <a:rect l="0" t="0" r="0" b="0"/>
              <a:pathLst>
                <a:path w="1461609" h="244397">
                  <a:moveTo>
                    <a:pt x="0" y="0"/>
                  </a:moveTo>
                  <a:lnTo>
                    <a:pt x="208801" y="9775"/>
                  </a:lnTo>
                  <a:lnTo>
                    <a:pt x="417602" y="175965"/>
                  </a:lnTo>
                  <a:lnTo>
                    <a:pt x="626404" y="244397"/>
                  </a:lnTo>
                  <a:lnTo>
                    <a:pt x="835205" y="224845"/>
                  </a:lnTo>
                  <a:lnTo>
                    <a:pt x="1044007" y="224845"/>
                  </a:lnTo>
                  <a:lnTo>
                    <a:pt x="1252808" y="224845"/>
                  </a:lnTo>
                  <a:lnTo>
                    <a:pt x="1461609" y="224845"/>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618097"/>
              <a:ext cx="1461609" cy="244397"/>
            </a:xfrm>
            <a:custGeom>
              <a:avLst/>
              <a:gdLst/>
              <a:ahLst/>
              <a:cxnLst/>
              <a:rect l="0" t="0" r="0" b="0"/>
              <a:pathLst>
                <a:path w="1461609" h="244397">
                  <a:moveTo>
                    <a:pt x="0" y="0"/>
                  </a:moveTo>
                  <a:lnTo>
                    <a:pt x="208801" y="9775"/>
                  </a:lnTo>
                  <a:lnTo>
                    <a:pt x="417602" y="175965"/>
                  </a:lnTo>
                  <a:lnTo>
                    <a:pt x="626404" y="244397"/>
                  </a:lnTo>
                  <a:lnTo>
                    <a:pt x="835205" y="224845"/>
                  </a:lnTo>
                  <a:lnTo>
                    <a:pt x="1044007" y="224845"/>
                  </a:lnTo>
                  <a:lnTo>
                    <a:pt x="1252808" y="224845"/>
                  </a:lnTo>
                  <a:lnTo>
                    <a:pt x="1461609" y="224845"/>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4396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77" name="tx277"/>
            <p:cNvSpPr/>
            <p:nvPr/>
          </p:nvSpPr>
          <p:spPr>
            <a:xfrm>
              <a:off x="4333512" y="14477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78" name="tx278"/>
            <p:cNvSpPr/>
            <p:nvPr/>
          </p:nvSpPr>
          <p:spPr>
            <a:xfrm>
              <a:off x="4542313" y="16139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279" name="tx279"/>
            <p:cNvSpPr/>
            <p:nvPr/>
          </p:nvSpPr>
          <p:spPr>
            <a:xfrm>
              <a:off x="4751115" y="16823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280" name="tx280"/>
            <p:cNvSpPr/>
            <p:nvPr/>
          </p:nvSpPr>
          <p:spPr>
            <a:xfrm>
              <a:off x="4959916" y="16628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81" name="tx281"/>
            <p:cNvSpPr/>
            <p:nvPr/>
          </p:nvSpPr>
          <p:spPr>
            <a:xfrm>
              <a:off x="5168718" y="16628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82" name="tx282"/>
            <p:cNvSpPr/>
            <p:nvPr/>
          </p:nvSpPr>
          <p:spPr>
            <a:xfrm>
              <a:off x="5377519" y="16628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83" name="tx283"/>
            <p:cNvSpPr/>
            <p:nvPr/>
          </p:nvSpPr>
          <p:spPr>
            <a:xfrm>
              <a:off x="5586320" y="16628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990604"/>
              <a:ext cx="1461609" cy="136862"/>
            </a:xfrm>
            <a:custGeom>
              <a:avLst/>
              <a:gdLst/>
              <a:ahLst/>
              <a:cxnLst/>
              <a:rect l="0" t="0" r="0" b="0"/>
              <a:pathLst>
                <a:path w="1461609" h="136862">
                  <a:moveTo>
                    <a:pt x="0" y="136862"/>
                  </a:moveTo>
                  <a:lnTo>
                    <a:pt x="208801" y="117310"/>
                  </a:lnTo>
                  <a:lnTo>
                    <a:pt x="417602" y="107534"/>
                  </a:lnTo>
                  <a:lnTo>
                    <a:pt x="626404" y="87982"/>
                  </a:lnTo>
                  <a:lnTo>
                    <a:pt x="835205" y="68431"/>
                  </a:lnTo>
                  <a:lnTo>
                    <a:pt x="1044007" y="48879"/>
                  </a:lnTo>
                  <a:lnTo>
                    <a:pt x="1252808" y="19551"/>
                  </a:lnTo>
                  <a:lnTo>
                    <a:pt x="1461609" y="0"/>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990604"/>
              <a:ext cx="1461609" cy="136862"/>
            </a:xfrm>
            <a:custGeom>
              <a:avLst/>
              <a:gdLst/>
              <a:ahLst/>
              <a:cxnLst/>
              <a:rect l="0" t="0" r="0" b="0"/>
              <a:pathLst>
                <a:path w="1461609" h="136862">
                  <a:moveTo>
                    <a:pt x="0" y="136862"/>
                  </a:moveTo>
                  <a:lnTo>
                    <a:pt x="208801" y="117310"/>
                  </a:lnTo>
                  <a:lnTo>
                    <a:pt x="417602" y="107534"/>
                  </a:lnTo>
                  <a:lnTo>
                    <a:pt x="626404" y="87982"/>
                  </a:lnTo>
                  <a:lnTo>
                    <a:pt x="835205" y="68431"/>
                  </a:lnTo>
                  <a:lnTo>
                    <a:pt x="1044007" y="48879"/>
                  </a:lnTo>
                  <a:lnTo>
                    <a:pt x="1252808" y="19551"/>
                  </a:lnTo>
                  <a:lnTo>
                    <a:pt x="1461609" y="0"/>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990604"/>
              <a:ext cx="1461609" cy="136862"/>
            </a:xfrm>
            <a:custGeom>
              <a:avLst/>
              <a:gdLst/>
              <a:ahLst/>
              <a:cxnLst/>
              <a:rect l="0" t="0" r="0" b="0"/>
              <a:pathLst>
                <a:path w="1461609" h="136862">
                  <a:moveTo>
                    <a:pt x="0" y="136862"/>
                  </a:moveTo>
                  <a:lnTo>
                    <a:pt x="208801" y="117310"/>
                  </a:lnTo>
                  <a:lnTo>
                    <a:pt x="417602" y="107534"/>
                  </a:lnTo>
                  <a:lnTo>
                    <a:pt x="626404" y="87982"/>
                  </a:lnTo>
                  <a:lnTo>
                    <a:pt x="835205" y="68431"/>
                  </a:lnTo>
                  <a:lnTo>
                    <a:pt x="1044007" y="48879"/>
                  </a:lnTo>
                  <a:lnTo>
                    <a:pt x="1252808" y="19551"/>
                  </a:lnTo>
                  <a:lnTo>
                    <a:pt x="1461609" y="0"/>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990604"/>
              <a:ext cx="1461609" cy="136862"/>
            </a:xfrm>
            <a:custGeom>
              <a:avLst/>
              <a:gdLst/>
              <a:ahLst/>
              <a:cxnLst/>
              <a:rect l="0" t="0" r="0" b="0"/>
              <a:pathLst>
                <a:path w="1461609" h="136862">
                  <a:moveTo>
                    <a:pt x="0" y="136862"/>
                  </a:moveTo>
                  <a:lnTo>
                    <a:pt x="208801" y="117310"/>
                  </a:lnTo>
                  <a:lnTo>
                    <a:pt x="417602" y="107534"/>
                  </a:lnTo>
                  <a:lnTo>
                    <a:pt x="626404" y="87982"/>
                  </a:lnTo>
                  <a:lnTo>
                    <a:pt x="835205" y="68431"/>
                  </a:lnTo>
                  <a:lnTo>
                    <a:pt x="1044007" y="48879"/>
                  </a:lnTo>
                  <a:lnTo>
                    <a:pt x="1252808" y="19551"/>
                  </a:lnTo>
                  <a:lnTo>
                    <a:pt x="1461609" y="0"/>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947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08" name="tx308"/>
            <p:cNvSpPr/>
            <p:nvPr/>
          </p:nvSpPr>
          <p:spPr>
            <a:xfrm>
              <a:off x="4333512" y="2927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309" name="tx309"/>
            <p:cNvSpPr/>
            <p:nvPr/>
          </p:nvSpPr>
          <p:spPr>
            <a:xfrm>
              <a:off x="4542313" y="291833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10" name="tx310"/>
            <p:cNvSpPr/>
            <p:nvPr/>
          </p:nvSpPr>
          <p:spPr>
            <a:xfrm>
              <a:off x="4751115" y="2898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11" name="tx311"/>
            <p:cNvSpPr/>
            <p:nvPr/>
          </p:nvSpPr>
          <p:spPr>
            <a:xfrm>
              <a:off x="4959916" y="2878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12" name="tx312"/>
            <p:cNvSpPr/>
            <p:nvPr/>
          </p:nvSpPr>
          <p:spPr>
            <a:xfrm>
              <a:off x="5168718" y="285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3" name="tx313"/>
            <p:cNvSpPr/>
            <p:nvPr/>
          </p:nvSpPr>
          <p:spPr>
            <a:xfrm>
              <a:off x="5377519" y="28299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5586320"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8506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4333512" y="37919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4542313" y="38017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4751115" y="3772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4959916"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5168718" y="3899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5377519" y="40461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45" name="tx345"/>
            <p:cNvSpPr/>
            <p:nvPr/>
          </p:nvSpPr>
          <p:spPr>
            <a:xfrm>
              <a:off x="5586320" y="40852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481445"/>
              <a:ext cx="1461609" cy="136862"/>
            </a:xfrm>
            <a:custGeom>
              <a:avLst/>
              <a:gdLst/>
              <a:ahLst/>
              <a:cxnLst/>
              <a:rect l="0" t="0" r="0" b="0"/>
              <a:pathLst>
                <a:path w="1461609" h="136862">
                  <a:moveTo>
                    <a:pt x="0" y="127086"/>
                  </a:moveTo>
                  <a:lnTo>
                    <a:pt x="208801" y="58655"/>
                  </a:lnTo>
                  <a:lnTo>
                    <a:pt x="417602" y="107534"/>
                  </a:lnTo>
                  <a:lnTo>
                    <a:pt x="626404" y="117310"/>
                  </a:lnTo>
                  <a:lnTo>
                    <a:pt x="835205" y="136862"/>
                  </a:lnTo>
                  <a:lnTo>
                    <a:pt x="1044007" y="68431"/>
                  </a:lnTo>
                  <a:lnTo>
                    <a:pt x="1252808" y="0"/>
                  </a:lnTo>
                  <a:lnTo>
                    <a:pt x="1461609" y="127086"/>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481445"/>
              <a:ext cx="1461609" cy="136862"/>
            </a:xfrm>
            <a:custGeom>
              <a:avLst/>
              <a:gdLst/>
              <a:ahLst/>
              <a:cxnLst/>
              <a:rect l="0" t="0" r="0" b="0"/>
              <a:pathLst>
                <a:path w="1461609" h="136862">
                  <a:moveTo>
                    <a:pt x="0" y="127086"/>
                  </a:moveTo>
                  <a:lnTo>
                    <a:pt x="208801" y="58655"/>
                  </a:lnTo>
                  <a:lnTo>
                    <a:pt x="417602" y="107534"/>
                  </a:lnTo>
                  <a:lnTo>
                    <a:pt x="626404" y="117310"/>
                  </a:lnTo>
                  <a:lnTo>
                    <a:pt x="835205" y="136862"/>
                  </a:lnTo>
                  <a:lnTo>
                    <a:pt x="1044007" y="68431"/>
                  </a:lnTo>
                  <a:lnTo>
                    <a:pt x="1252808" y="0"/>
                  </a:lnTo>
                  <a:lnTo>
                    <a:pt x="1461609" y="127086"/>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481445"/>
              <a:ext cx="1461609" cy="136862"/>
            </a:xfrm>
            <a:custGeom>
              <a:avLst/>
              <a:gdLst/>
              <a:ahLst/>
              <a:cxnLst/>
              <a:rect l="0" t="0" r="0" b="0"/>
              <a:pathLst>
                <a:path w="1461609" h="136862">
                  <a:moveTo>
                    <a:pt x="0" y="127086"/>
                  </a:moveTo>
                  <a:lnTo>
                    <a:pt x="208801" y="58655"/>
                  </a:lnTo>
                  <a:lnTo>
                    <a:pt x="417602" y="107534"/>
                  </a:lnTo>
                  <a:lnTo>
                    <a:pt x="626404" y="117310"/>
                  </a:lnTo>
                  <a:lnTo>
                    <a:pt x="835205" y="136862"/>
                  </a:lnTo>
                  <a:lnTo>
                    <a:pt x="1044007" y="68431"/>
                  </a:lnTo>
                  <a:lnTo>
                    <a:pt x="1252808" y="0"/>
                  </a:lnTo>
                  <a:lnTo>
                    <a:pt x="1461609" y="127086"/>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481445"/>
              <a:ext cx="1461609" cy="136862"/>
            </a:xfrm>
            <a:custGeom>
              <a:avLst/>
              <a:gdLst/>
              <a:ahLst/>
              <a:cxnLst/>
              <a:rect l="0" t="0" r="0" b="0"/>
              <a:pathLst>
                <a:path w="1461609" h="136862">
                  <a:moveTo>
                    <a:pt x="0" y="127086"/>
                  </a:moveTo>
                  <a:lnTo>
                    <a:pt x="208801" y="58655"/>
                  </a:lnTo>
                  <a:lnTo>
                    <a:pt x="417602" y="107534"/>
                  </a:lnTo>
                  <a:lnTo>
                    <a:pt x="626404" y="117310"/>
                  </a:lnTo>
                  <a:lnTo>
                    <a:pt x="835205" y="136862"/>
                  </a:lnTo>
                  <a:lnTo>
                    <a:pt x="1044007" y="68431"/>
                  </a:lnTo>
                  <a:lnTo>
                    <a:pt x="1252808" y="0"/>
                  </a:lnTo>
                  <a:lnTo>
                    <a:pt x="1461609" y="127086"/>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428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0" name="tx370"/>
            <p:cNvSpPr/>
            <p:nvPr/>
          </p:nvSpPr>
          <p:spPr>
            <a:xfrm>
              <a:off x="4333512" y="53599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1" name="tx371"/>
            <p:cNvSpPr/>
            <p:nvPr/>
          </p:nvSpPr>
          <p:spPr>
            <a:xfrm>
              <a:off x="4542313" y="5408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2" name="tx372"/>
            <p:cNvSpPr/>
            <p:nvPr/>
          </p:nvSpPr>
          <p:spPr>
            <a:xfrm>
              <a:off x="4751115" y="5418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73" name="tx373"/>
            <p:cNvSpPr/>
            <p:nvPr/>
          </p:nvSpPr>
          <p:spPr>
            <a:xfrm>
              <a:off x="4959916" y="54381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74" name="tx374"/>
            <p:cNvSpPr/>
            <p:nvPr/>
          </p:nvSpPr>
          <p:spPr>
            <a:xfrm>
              <a:off x="5168718" y="5369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5" name="tx375"/>
            <p:cNvSpPr/>
            <p:nvPr/>
          </p:nvSpPr>
          <p:spPr>
            <a:xfrm>
              <a:off x="5377519" y="53012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76" name="tx376"/>
            <p:cNvSpPr/>
            <p:nvPr/>
          </p:nvSpPr>
          <p:spPr>
            <a:xfrm>
              <a:off x="5586320" y="5428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530114"/>
              <a:ext cx="1461609" cy="234621"/>
            </a:xfrm>
            <a:custGeom>
              <a:avLst/>
              <a:gdLst/>
              <a:ahLst/>
              <a:cxnLst/>
              <a:rect l="0" t="0" r="0" b="0"/>
              <a:pathLst>
                <a:path w="1461609" h="234621">
                  <a:moveTo>
                    <a:pt x="0" y="0"/>
                  </a:moveTo>
                  <a:lnTo>
                    <a:pt x="208801" y="78207"/>
                  </a:lnTo>
                  <a:lnTo>
                    <a:pt x="417602" y="146638"/>
                  </a:lnTo>
                  <a:lnTo>
                    <a:pt x="626404" y="127086"/>
                  </a:lnTo>
                  <a:lnTo>
                    <a:pt x="835205" y="136862"/>
                  </a:lnTo>
                  <a:lnTo>
                    <a:pt x="1044007" y="156414"/>
                  </a:lnTo>
                  <a:lnTo>
                    <a:pt x="1252808" y="234621"/>
                  </a:lnTo>
                  <a:lnTo>
                    <a:pt x="1461609" y="234621"/>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530114"/>
              <a:ext cx="1461609" cy="234621"/>
            </a:xfrm>
            <a:custGeom>
              <a:avLst/>
              <a:gdLst/>
              <a:ahLst/>
              <a:cxnLst/>
              <a:rect l="0" t="0" r="0" b="0"/>
              <a:pathLst>
                <a:path w="1461609" h="234621">
                  <a:moveTo>
                    <a:pt x="0" y="0"/>
                  </a:moveTo>
                  <a:lnTo>
                    <a:pt x="208801" y="78207"/>
                  </a:lnTo>
                  <a:lnTo>
                    <a:pt x="417602" y="146638"/>
                  </a:lnTo>
                  <a:lnTo>
                    <a:pt x="626404" y="127086"/>
                  </a:lnTo>
                  <a:lnTo>
                    <a:pt x="835205" y="136862"/>
                  </a:lnTo>
                  <a:lnTo>
                    <a:pt x="1044007" y="156414"/>
                  </a:lnTo>
                  <a:lnTo>
                    <a:pt x="1252808" y="234621"/>
                  </a:lnTo>
                  <a:lnTo>
                    <a:pt x="1461609" y="234621"/>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530114"/>
              <a:ext cx="1461609" cy="234621"/>
            </a:xfrm>
            <a:custGeom>
              <a:avLst/>
              <a:gdLst/>
              <a:ahLst/>
              <a:cxnLst/>
              <a:rect l="0" t="0" r="0" b="0"/>
              <a:pathLst>
                <a:path w="1461609" h="234621">
                  <a:moveTo>
                    <a:pt x="0" y="0"/>
                  </a:moveTo>
                  <a:lnTo>
                    <a:pt x="208801" y="78207"/>
                  </a:lnTo>
                  <a:lnTo>
                    <a:pt x="417602" y="146638"/>
                  </a:lnTo>
                  <a:lnTo>
                    <a:pt x="626404" y="127086"/>
                  </a:lnTo>
                  <a:lnTo>
                    <a:pt x="835205" y="136862"/>
                  </a:lnTo>
                  <a:lnTo>
                    <a:pt x="1044007" y="156414"/>
                  </a:lnTo>
                  <a:lnTo>
                    <a:pt x="1252808" y="234621"/>
                  </a:lnTo>
                  <a:lnTo>
                    <a:pt x="1461609" y="234621"/>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530114"/>
              <a:ext cx="1461609" cy="234621"/>
            </a:xfrm>
            <a:custGeom>
              <a:avLst/>
              <a:gdLst/>
              <a:ahLst/>
              <a:cxnLst/>
              <a:rect l="0" t="0" r="0" b="0"/>
              <a:pathLst>
                <a:path w="1461609" h="234621">
                  <a:moveTo>
                    <a:pt x="0" y="0"/>
                  </a:moveTo>
                  <a:lnTo>
                    <a:pt x="208801" y="78207"/>
                  </a:lnTo>
                  <a:lnTo>
                    <a:pt x="417602" y="146638"/>
                  </a:lnTo>
                  <a:lnTo>
                    <a:pt x="626404" y="127086"/>
                  </a:lnTo>
                  <a:lnTo>
                    <a:pt x="835205" y="136862"/>
                  </a:lnTo>
                  <a:lnTo>
                    <a:pt x="1044007" y="156414"/>
                  </a:lnTo>
                  <a:lnTo>
                    <a:pt x="1252808" y="234621"/>
                  </a:lnTo>
                  <a:lnTo>
                    <a:pt x="1461609" y="234621"/>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3499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1" name="tx401"/>
            <p:cNvSpPr/>
            <p:nvPr/>
          </p:nvSpPr>
          <p:spPr>
            <a:xfrm>
              <a:off x="6010872" y="14295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2" name="tx402"/>
            <p:cNvSpPr/>
            <p:nvPr/>
          </p:nvSpPr>
          <p:spPr>
            <a:xfrm>
              <a:off x="6219673" y="149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6428475" y="14770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4" name="tx404"/>
            <p:cNvSpPr/>
            <p:nvPr/>
          </p:nvSpPr>
          <p:spPr>
            <a:xfrm>
              <a:off x="6637276" y="14868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5" name="tx405"/>
            <p:cNvSpPr/>
            <p:nvPr/>
          </p:nvSpPr>
          <p:spPr>
            <a:xfrm>
              <a:off x="6846078" y="1506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6" name="tx406"/>
            <p:cNvSpPr/>
            <p:nvPr/>
          </p:nvSpPr>
          <p:spPr>
            <a:xfrm>
              <a:off x="7054879" y="1584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407" name="tx407"/>
            <p:cNvSpPr/>
            <p:nvPr/>
          </p:nvSpPr>
          <p:spPr>
            <a:xfrm>
              <a:off x="7263680" y="1584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3039483"/>
              <a:ext cx="1461609" cy="117310"/>
            </a:xfrm>
            <a:custGeom>
              <a:avLst/>
              <a:gdLst/>
              <a:ahLst/>
              <a:cxnLst/>
              <a:rect l="0" t="0" r="0" b="0"/>
              <a:pathLst>
                <a:path w="1461609" h="117310">
                  <a:moveTo>
                    <a:pt x="0" y="29327"/>
                  </a:moveTo>
                  <a:lnTo>
                    <a:pt x="208801" y="58655"/>
                  </a:lnTo>
                  <a:lnTo>
                    <a:pt x="417602" y="19551"/>
                  </a:lnTo>
                  <a:lnTo>
                    <a:pt x="626404" y="117310"/>
                  </a:lnTo>
                  <a:lnTo>
                    <a:pt x="835205" y="117310"/>
                  </a:lnTo>
                  <a:lnTo>
                    <a:pt x="1044007" y="58655"/>
                  </a:lnTo>
                  <a:lnTo>
                    <a:pt x="1252808" y="0"/>
                  </a:lnTo>
                  <a:lnTo>
                    <a:pt x="1461609" y="19551"/>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3039483"/>
              <a:ext cx="1461609" cy="117310"/>
            </a:xfrm>
            <a:custGeom>
              <a:avLst/>
              <a:gdLst/>
              <a:ahLst/>
              <a:cxnLst/>
              <a:rect l="0" t="0" r="0" b="0"/>
              <a:pathLst>
                <a:path w="1461609" h="117310">
                  <a:moveTo>
                    <a:pt x="0" y="29327"/>
                  </a:moveTo>
                  <a:lnTo>
                    <a:pt x="208801" y="58655"/>
                  </a:lnTo>
                  <a:lnTo>
                    <a:pt x="417602" y="19551"/>
                  </a:lnTo>
                  <a:lnTo>
                    <a:pt x="626404" y="117310"/>
                  </a:lnTo>
                  <a:lnTo>
                    <a:pt x="835205" y="117310"/>
                  </a:lnTo>
                  <a:lnTo>
                    <a:pt x="1044007" y="58655"/>
                  </a:lnTo>
                  <a:lnTo>
                    <a:pt x="1252808" y="0"/>
                  </a:lnTo>
                  <a:lnTo>
                    <a:pt x="1461609" y="19551"/>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3039483"/>
              <a:ext cx="1461609" cy="117310"/>
            </a:xfrm>
            <a:custGeom>
              <a:avLst/>
              <a:gdLst/>
              <a:ahLst/>
              <a:cxnLst/>
              <a:rect l="0" t="0" r="0" b="0"/>
              <a:pathLst>
                <a:path w="1461609" h="117310">
                  <a:moveTo>
                    <a:pt x="0" y="29327"/>
                  </a:moveTo>
                  <a:lnTo>
                    <a:pt x="208801" y="58655"/>
                  </a:lnTo>
                  <a:lnTo>
                    <a:pt x="417602" y="19551"/>
                  </a:lnTo>
                  <a:lnTo>
                    <a:pt x="626404" y="117310"/>
                  </a:lnTo>
                  <a:lnTo>
                    <a:pt x="835205" y="117310"/>
                  </a:lnTo>
                  <a:lnTo>
                    <a:pt x="1044007" y="58655"/>
                  </a:lnTo>
                  <a:lnTo>
                    <a:pt x="1252808" y="0"/>
                  </a:lnTo>
                  <a:lnTo>
                    <a:pt x="1461609" y="19551"/>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3039483"/>
              <a:ext cx="1461609" cy="117310"/>
            </a:xfrm>
            <a:custGeom>
              <a:avLst/>
              <a:gdLst/>
              <a:ahLst/>
              <a:cxnLst/>
              <a:rect l="0" t="0" r="0" b="0"/>
              <a:pathLst>
                <a:path w="1461609" h="117310">
                  <a:moveTo>
                    <a:pt x="0" y="29327"/>
                  </a:moveTo>
                  <a:lnTo>
                    <a:pt x="208801" y="58655"/>
                  </a:lnTo>
                  <a:lnTo>
                    <a:pt x="417602" y="19551"/>
                  </a:lnTo>
                  <a:lnTo>
                    <a:pt x="626404" y="117310"/>
                  </a:lnTo>
                  <a:lnTo>
                    <a:pt x="835205" y="117310"/>
                  </a:lnTo>
                  <a:lnTo>
                    <a:pt x="1044007" y="58655"/>
                  </a:lnTo>
                  <a:lnTo>
                    <a:pt x="1252808" y="0"/>
                  </a:lnTo>
                  <a:lnTo>
                    <a:pt x="1461609" y="19551"/>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8900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32" name="tx432"/>
            <p:cNvSpPr/>
            <p:nvPr/>
          </p:nvSpPr>
          <p:spPr>
            <a:xfrm>
              <a:off x="6010872" y="291833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33" name="tx433"/>
            <p:cNvSpPr/>
            <p:nvPr/>
          </p:nvSpPr>
          <p:spPr>
            <a:xfrm>
              <a:off x="6219673" y="2878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34" name="tx434"/>
            <p:cNvSpPr/>
            <p:nvPr/>
          </p:nvSpPr>
          <p:spPr>
            <a:xfrm>
              <a:off x="6428475" y="2976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435" name="tx435"/>
            <p:cNvSpPr/>
            <p:nvPr/>
          </p:nvSpPr>
          <p:spPr>
            <a:xfrm>
              <a:off x="6637276" y="2976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436" name="tx436"/>
            <p:cNvSpPr/>
            <p:nvPr/>
          </p:nvSpPr>
          <p:spPr>
            <a:xfrm>
              <a:off x="6846078" y="291833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37" name="tx437"/>
            <p:cNvSpPr/>
            <p:nvPr/>
          </p:nvSpPr>
          <p:spPr>
            <a:xfrm>
              <a:off x="7054879" y="285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8" name="tx438"/>
            <p:cNvSpPr/>
            <p:nvPr/>
          </p:nvSpPr>
          <p:spPr>
            <a:xfrm>
              <a:off x="7263680" y="2878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265352"/>
              <a:ext cx="1461609" cy="156414"/>
            </a:xfrm>
            <a:custGeom>
              <a:avLst/>
              <a:gdLst/>
              <a:ahLst/>
              <a:cxnLst/>
              <a:rect l="0" t="0" r="0" b="0"/>
              <a:pathLst>
                <a:path w="1461609" h="156414">
                  <a:moveTo>
                    <a:pt x="0" y="48879"/>
                  </a:moveTo>
                  <a:lnTo>
                    <a:pt x="208801" y="0"/>
                  </a:lnTo>
                  <a:lnTo>
                    <a:pt x="417602" y="39103"/>
                  </a:lnTo>
                  <a:lnTo>
                    <a:pt x="626404" y="156414"/>
                  </a:lnTo>
                  <a:lnTo>
                    <a:pt x="835205" y="107534"/>
                  </a:lnTo>
                  <a:lnTo>
                    <a:pt x="1044007" y="29327"/>
                  </a:lnTo>
                  <a:lnTo>
                    <a:pt x="1252808" y="29327"/>
                  </a:lnTo>
                  <a:lnTo>
                    <a:pt x="1461609" y="39103"/>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265352"/>
              <a:ext cx="1461609" cy="156414"/>
            </a:xfrm>
            <a:custGeom>
              <a:avLst/>
              <a:gdLst/>
              <a:ahLst/>
              <a:cxnLst/>
              <a:rect l="0" t="0" r="0" b="0"/>
              <a:pathLst>
                <a:path w="1461609" h="156414">
                  <a:moveTo>
                    <a:pt x="0" y="48879"/>
                  </a:moveTo>
                  <a:lnTo>
                    <a:pt x="208801" y="0"/>
                  </a:lnTo>
                  <a:lnTo>
                    <a:pt x="417602" y="39103"/>
                  </a:lnTo>
                  <a:lnTo>
                    <a:pt x="626404" y="156414"/>
                  </a:lnTo>
                  <a:lnTo>
                    <a:pt x="835205" y="107534"/>
                  </a:lnTo>
                  <a:lnTo>
                    <a:pt x="1044007" y="29327"/>
                  </a:lnTo>
                  <a:lnTo>
                    <a:pt x="1252808" y="29327"/>
                  </a:lnTo>
                  <a:lnTo>
                    <a:pt x="1461609" y="39103"/>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265352"/>
              <a:ext cx="1461609" cy="156414"/>
            </a:xfrm>
            <a:custGeom>
              <a:avLst/>
              <a:gdLst/>
              <a:ahLst/>
              <a:cxnLst/>
              <a:rect l="0" t="0" r="0" b="0"/>
              <a:pathLst>
                <a:path w="1461609" h="156414">
                  <a:moveTo>
                    <a:pt x="0" y="48879"/>
                  </a:moveTo>
                  <a:lnTo>
                    <a:pt x="208801" y="0"/>
                  </a:lnTo>
                  <a:lnTo>
                    <a:pt x="417602" y="39103"/>
                  </a:lnTo>
                  <a:lnTo>
                    <a:pt x="626404" y="156414"/>
                  </a:lnTo>
                  <a:lnTo>
                    <a:pt x="835205" y="107534"/>
                  </a:lnTo>
                  <a:lnTo>
                    <a:pt x="1044007" y="29327"/>
                  </a:lnTo>
                  <a:lnTo>
                    <a:pt x="1252808" y="29327"/>
                  </a:lnTo>
                  <a:lnTo>
                    <a:pt x="1461609" y="39103"/>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265352"/>
              <a:ext cx="1461609" cy="156414"/>
            </a:xfrm>
            <a:custGeom>
              <a:avLst/>
              <a:gdLst/>
              <a:ahLst/>
              <a:cxnLst/>
              <a:rect l="0" t="0" r="0" b="0"/>
              <a:pathLst>
                <a:path w="1461609" h="156414">
                  <a:moveTo>
                    <a:pt x="0" y="48879"/>
                  </a:moveTo>
                  <a:lnTo>
                    <a:pt x="208801" y="0"/>
                  </a:lnTo>
                  <a:lnTo>
                    <a:pt x="417602" y="39103"/>
                  </a:lnTo>
                  <a:lnTo>
                    <a:pt x="626404" y="156414"/>
                  </a:lnTo>
                  <a:lnTo>
                    <a:pt x="835205" y="107534"/>
                  </a:lnTo>
                  <a:lnTo>
                    <a:pt x="1044007" y="29327"/>
                  </a:lnTo>
                  <a:lnTo>
                    <a:pt x="1252808" y="29327"/>
                  </a:lnTo>
                  <a:lnTo>
                    <a:pt x="1461609" y="39103"/>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4134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63" name="tx463"/>
            <p:cNvSpPr/>
            <p:nvPr/>
          </p:nvSpPr>
          <p:spPr>
            <a:xfrm>
              <a:off x="6010872" y="40852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64" name="tx464"/>
            <p:cNvSpPr/>
            <p:nvPr/>
          </p:nvSpPr>
          <p:spPr>
            <a:xfrm>
              <a:off x="6219673" y="412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65" name="tx465"/>
            <p:cNvSpPr/>
            <p:nvPr/>
          </p:nvSpPr>
          <p:spPr>
            <a:xfrm>
              <a:off x="6428475" y="42416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66" name="tx466"/>
            <p:cNvSpPr/>
            <p:nvPr/>
          </p:nvSpPr>
          <p:spPr>
            <a:xfrm>
              <a:off x="6637276" y="419414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67" name="tx467"/>
            <p:cNvSpPr/>
            <p:nvPr/>
          </p:nvSpPr>
          <p:spPr>
            <a:xfrm>
              <a:off x="6846078" y="41145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68" name="tx468"/>
            <p:cNvSpPr/>
            <p:nvPr/>
          </p:nvSpPr>
          <p:spPr>
            <a:xfrm>
              <a:off x="7054879" y="41145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69" name="tx469"/>
            <p:cNvSpPr/>
            <p:nvPr/>
          </p:nvSpPr>
          <p:spPr>
            <a:xfrm>
              <a:off x="7263680" y="412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569428"/>
              <a:ext cx="1461609" cy="205293"/>
            </a:xfrm>
            <a:custGeom>
              <a:avLst/>
              <a:gdLst/>
              <a:ahLst/>
              <a:cxnLst/>
              <a:rect l="0" t="0" r="0" b="0"/>
              <a:pathLst>
                <a:path w="1461609" h="205293">
                  <a:moveTo>
                    <a:pt x="0" y="39103"/>
                  </a:moveTo>
                  <a:lnTo>
                    <a:pt x="208801" y="0"/>
                  </a:lnTo>
                  <a:lnTo>
                    <a:pt x="417602" y="97758"/>
                  </a:lnTo>
                  <a:lnTo>
                    <a:pt x="626404" y="78207"/>
                  </a:lnTo>
                  <a:lnTo>
                    <a:pt x="835205" y="205293"/>
                  </a:lnTo>
                  <a:lnTo>
                    <a:pt x="1044007" y="97758"/>
                  </a:lnTo>
                  <a:lnTo>
                    <a:pt x="1252808" y="19551"/>
                  </a:lnTo>
                  <a:lnTo>
                    <a:pt x="1461609" y="136862"/>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569428"/>
              <a:ext cx="1461609" cy="205293"/>
            </a:xfrm>
            <a:custGeom>
              <a:avLst/>
              <a:gdLst/>
              <a:ahLst/>
              <a:cxnLst/>
              <a:rect l="0" t="0" r="0" b="0"/>
              <a:pathLst>
                <a:path w="1461609" h="205293">
                  <a:moveTo>
                    <a:pt x="0" y="39103"/>
                  </a:moveTo>
                  <a:lnTo>
                    <a:pt x="208801" y="0"/>
                  </a:lnTo>
                  <a:lnTo>
                    <a:pt x="417602" y="97758"/>
                  </a:lnTo>
                  <a:lnTo>
                    <a:pt x="626404" y="78207"/>
                  </a:lnTo>
                  <a:lnTo>
                    <a:pt x="835205" y="205293"/>
                  </a:lnTo>
                  <a:lnTo>
                    <a:pt x="1044007" y="97758"/>
                  </a:lnTo>
                  <a:lnTo>
                    <a:pt x="1252808" y="19551"/>
                  </a:lnTo>
                  <a:lnTo>
                    <a:pt x="1461609" y="136862"/>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569428"/>
              <a:ext cx="1461609" cy="205293"/>
            </a:xfrm>
            <a:custGeom>
              <a:avLst/>
              <a:gdLst/>
              <a:ahLst/>
              <a:cxnLst/>
              <a:rect l="0" t="0" r="0" b="0"/>
              <a:pathLst>
                <a:path w="1461609" h="205293">
                  <a:moveTo>
                    <a:pt x="0" y="39103"/>
                  </a:moveTo>
                  <a:lnTo>
                    <a:pt x="208801" y="0"/>
                  </a:lnTo>
                  <a:lnTo>
                    <a:pt x="417602" y="97758"/>
                  </a:lnTo>
                  <a:lnTo>
                    <a:pt x="626404" y="78207"/>
                  </a:lnTo>
                  <a:lnTo>
                    <a:pt x="835205" y="205293"/>
                  </a:lnTo>
                  <a:lnTo>
                    <a:pt x="1044007" y="97758"/>
                  </a:lnTo>
                  <a:lnTo>
                    <a:pt x="1252808" y="19551"/>
                  </a:lnTo>
                  <a:lnTo>
                    <a:pt x="1461609" y="136862"/>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569428"/>
              <a:ext cx="1461609" cy="205293"/>
            </a:xfrm>
            <a:custGeom>
              <a:avLst/>
              <a:gdLst/>
              <a:ahLst/>
              <a:cxnLst/>
              <a:rect l="0" t="0" r="0" b="0"/>
              <a:pathLst>
                <a:path w="1461609" h="205293">
                  <a:moveTo>
                    <a:pt x="0" y="39103"/>
                  </a:moveTo>
                  <a:lnTo>
                    <a:pt x="208801" y="0"/>
                  </a:lnTo>
                  <a:lnTo>
                    <a:pt x="417602" y="97758"/>
                  </a:lnTo>
                  <a:lnTo>
                    <a:pt x="626404" y="78207"/>
                  </a:lnTo>
                  <a:lnTo>
                    <a:pt x="835205" y="205293"/>
                  </a:lnTo>
                  <a:lnTo>
                    <a:pt x="1044007" y="97758"/>
                  </a:lnTo>
                  <a:lnTo>
                    <a:pt x="1252808" y="19551"/>
                  </a:lnTo>
                  <a:lnTo>
                    <a:pt x="1461609" y="136862"/>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428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94" name="tx494"/>
            <p:cNvSpPr/>
            <p:nvPr/>
          </p:nvSpPr>
          <p:spPr>
            <a:xfrm>
              <a:off x="6010872" y="5389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5" name="tx495"/>
            <p:cNvSpPr/>
            <p:nvPr/>
          </p:nvSpPr>
          <p:spPr>
            <a:xfrm>
              <a:off x="6219673" y="548738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96" name="tx496"/>
            <p:cNvSpPr/>
            <p:nvPr/>
          </p:nvSpPr>
          <p:spPr>
            <a:xfrm>
              <a:off x="6428475" y="54675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97" name="tx497"/>
            <p:cNvSpPr/>
            <p:nvPr/>
          </p:nvSpPr>
          <p:spPr>
            <a:xfrm>
              <a:off x="6637276" y="55945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498" name="tx498"/>
            <p:cNvSpPr/>
            <p:nvPr/>
          </p:nvSpPr>
          <p:spPr>
            <a:xfrm>
              <a:off x="6846078" y="548738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99" name="tx499"/>
            <p:cNvSpPr/>
            <p:nvPr/>
          </p:nvSpPr>
          <p:spPr>
            <a:xfrm>
              <a:off x="7054879" y="5408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00" name="tx500"/>
            <p:cNvSpPr/>
            <p:nvPr/>
          </p:nvSpPr>
          <p:spPr>
            <a:xfrm>
              <a:off x="7263680" y="55261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891821"/>
              <a:ext cx="1461609" cy="127086"/>
            </a:xfrm>
            <a:custGeom>
              <a:avLst/>
              <a:gdLst/>
              <a:ahLst/>
              <a:cxnLst/>
              <a:rect l="0" t="0" r="0" b="0"/>
              <a:pathLst>
                <a:path w="1461609" h="127086">
                  <a:moveTo>
                    <a:pt x="0" y="58655"/>
                  </a:moveTo>
                  <a:lnTo>
                    <a:pt x="208801" y="78207"/>
                  </a:lnTo>
                  <a:lnTo>
                    <a:pt x="417602" y="87982"/>
                  </a:lnTo>
                  <a:lnTo>
                    <a:pt x="626404" y="107534"/>
                  </a:lnTo>
                  <a:lnTo>
                    <a:pt x="835205" y="127086"/>
                  </a:lnTo>
                  <a:lnTo>
                    <a:pt x="1044007" y="58655"/>
                  </a:lnTo>
                  <a:lnTo>
                    <a:pt x="1252808" y="39103"/>
                  </a:lnTo>
                  <a:lnTo>
                    <a:pt x="1461609" y="0"/>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891821"/>
              <a:ext cx="1461609" cy="127086"/>
            </a:xfrm>
            <a:custGeom>
              <a:avLst/>
              <a:gdLst/>
              <a:ahLst/>
              <a:cxnLst/>
              <a:rect l="0" t="0" r="0" b="0"/>
              <a:pathLst>
                <a:path w="1461609" h="127086">
                  <a:moveTo>
                    <a:pt x="0" y="58655"/>
                  </a:moveTo>
                  <a:lnTo>
                    <a:pt x="208801" y="78207"/>
                  </a:lnTo>
                  <a:lnTo>
                    <a:pt x="417602" y="87982"/>
                  </a:lnTo>
                  <a:lnTo>
                    <a:pt x="626404" y="107534"/>
                  </a:lnTo>
                  <a:lnTo>
                    <a:pt x="835205" y="127086"/>
                  </a:lnTo>
                  <a:lnTo>
                    <a:pt x="1044007" y="58655"/>
                  </a:lnTo>
                  <a:lnTo>
                    <a:pt x="1252808" y="39103"/>
                  </a:lnTo>
                  <a:lnTo>
                    <a:pt x="1461609" y="0"/>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500786"/>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891821"/>
              <a:ext cx="1461609" cy="127086"/>
            </a:xfrm>
            <a:custGeom>
              <a:avLst/>
              <a:gdLst/>
              <a:ahLst/>
              <a:cxnLst/>
              <a:rect l="0" t="0" r="0" b="0"/>
              <a:pathLst>
                <a:path w="1461609" h="127086">
                  <a:moveTo>
                    <a:pt x="0" y="58655"/>
                  </a:moveTo>
                  <a:lnTo>
                    <a:pt x="208801" y="78207"/>
                  </a:lnTo>
                  <a:lnTo>
                    <a:pt x="417602" y="87982"/>
                  </a:lnTo>
                  <a:lnTo>
                    <a:pt x="626404" y="107534"/>
                  </a:lnTo>
                  <a:lnTo>
                    <a:pt x="835205" y="127086"/>
                  </a:lnTo>
                  <a:lnTo>
                    <a:pt x="1044007" y="58655"/>
                  </a:lnTo>
                  <a:lnTo>
                    <a:pt x="1252808" y="39103"/>
                  </a:lnTo>
                  <a:lnTo>
                    <a:pt x="1461609" y="0"/>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891821"/>
              <a:ext cx="1461609" cy="127086"/>
            </a:xfrm>
            <a:custGeom>
              <a:avLst/>
              <a:gdLst/>
              <a:ahLst/>
              <a:cxnLst/>
              <a:rect l="0" t="0" r="0" b="0"/>
              <a:pathLst>
                <a:path w="1461609" h="127086">
                  <a:moveTo>
                    <a:pt x="0" y="58655"/>
                  </a:moveTo>
                  <a:lnTo>
                    <a:pt x="208801" y="78207"/>
                  </a:lnTo>
                  <a:lnTo>
                    <a:pt x="417602" y="87982"/>
                  </a:lnTo>
                  <a:lnTo>
                    <a:pt x="626404" y="107534"/>
                  </a:lnTo>
                  <a:lnTo>
                    <a:pt x="835205" y="127086"/>
                  </a:lnTo>
                  <a:lnTo>
                    <a:pt x="1044007" y="58655"/>
                  </a:lnTo>
                  <a:lnTo>
                    <a:pt x="1252808" y="39103"/>
                  </a:lnTo>
                  <a:lnTo>
                    <a:pt x="1461609" y="0"/>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7703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525" name="tx525"/>
            <p:cNvSpPr/>
            <p:nvPr/>
          </p:nvSpPr>
          <p:spPr>
            <a:xfrm>
              <a:off x="7688232" y="17898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526" name="tx526"/>
            <p:cNvSpPr/>
            <p:nvPr/>
          </p:nvSpPr>
          <p:spPr>
            <a:xfrm>
              <a:off x="7897033" y="17996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527" name="tx527"/>
            <p:cNvSpPr/>
            <p:nvPr/>
          </p:nvSpPr>
          <p:spPr>
            <a:xfrm>
              <a:off x="8105835" y="18191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28" name="tx528"/>
            <p:cNvSpPr/>
            <p:nvPr/>
          </p:nvSpPr>
          <p:spPr>
            <a:xfrm>
              <a:off x="8314636" y="18387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29" name="tx529"/>
            <p:cNvSpPr/>
            <p:nvPr/>
          </p:nvSpPr>
          <p:spPr>
            <a:xfrm>
              <a:off x="8523437" y="17703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530" name="tx530"/>
            <p:cNvSpPr/>
            <p:nvPr/>
          </p:nvSpPr>
          <p:spPr>
            <a:xfrm>
              <a:off x="8732239" y="17521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531" name="tx531"/>
            <p:cNvSpPr/>
            <p:nvPr/>
          </p:nvSpPr>
          <p:spPr>
            <a:xfrm>
              <a:off x="8941040" y="17117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853741"/>
              <a:ext cx="1461609" cy="244397"/>
            </a:xfrm>
            <a:custGeom>
              <a:avLst/>
              <a:gdLst/>
              <a:ahLst/>
              <a:cxnLst/>
              <a:rect l="0" t="0" r="0" b="0"/>
              <a:pathLst>
                <a:path w="1461609" h="244397">
                  <a:moveTo>
                    <a:pt x="0" y="0"/>
                  </a:moveTo>
                  <a:lnTo>
                    <a:pt x="208801" y="58655"/>
                  </a:lnTo>
                  <a:lnTo>
                    <a:pt x="417602" y="185741"/>
                  </a:lnTo>
                  <a:lnTo>
                    <a:pt x="626404" y="175965"/>
                  </a:lnTo>
                  <a:lnTo>
                    <a:pt x="835205" y="175965"/>
                  </a:lnTo>
                  <a:lnTo>
                    <a:pt x="1044007" y="234621"/>
                  </a:lnTo>
                  <a:lnTo>
                    <a:pt x="1252808" y="244397"/>
                  </a:lnTo>
                  <a:lnTo>
                    <a:pt x="1461609" y="244397"/>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853741"/>
              <a:ext cx="1461609" cy="244397"/>
            </a:xfrm>
            <a:custGeom>
              <a:avLst/>
              <a:gdLst/>
              <a:ahLst/>
              <a:cxnLst/>
              <a:rect l="0" t="0" r="0" b="0"/>
              <a:pathLst>
                <a:path w="1461609" h="244397">
                  <a:moveTo>
                    <a:pt x="0" y="0"/>
                  </a:moveTo>
                  <a:lnTo>
                    <a:pt x="208801" y="58655"/>
                  </a:lnTo>
                  <a:lnTo>
                    <a:pt x="417602" y="185741"/>
                  </a:lnTo>
                  <a:lnTo>
                    <a:pt x="626404" y="175965"/>
                  </a:lnTo>
                  <a:lnTo>
                    <a:pt x="835205" y="175965"/>
                  </a:lnTo>
                  <a:lnTo>
                    <a:pt x="1044007" y="234621"/>
                  </a:lnTo>
                  <a:lnTo>
                    <a:pt x="1252808" y="244397"/>
                  </a:lnTo>
                  <a:lnTo>
                    <a:pt x="1461609" y="244397"/>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785310"/>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853741"/>
              <a:ext cx="1461609" cy="244397"/>
            </a:xfrm>
            <a:custGeom>
              <a:avLst/>
              <a:gdLst/>
              <a:ahLst/>
              <a:cxnLst/>
              <a:rect l="0" t="0" r="0" b="0"/>
              <a:pathLst>
                <a:path w="1461609" h="244397">
                  <a:moveTo>
                    <a:pt x="0" y="0"/>
                  </a:moveTo>
                  <a:lnTo>
                    <a:pt x="208801" y="58655"/>
                  </a:lnTo>
                  <a:lnTo>
                    <a:pt x="417602" y="185741"/>
                  </a:lnTo>
                  <a:lnTo>
                    <a:pt x="626404" y="175965"/>
                  </a:lnTo>
                  <a:lnTo>
                    <a:pt x="835205" y="175965"/>
                  </a:lnTo>
                  <a:lnTo>
                    <a:pt x="1044007" y="234621"/>
                  </a:lnTo>
                  <a:lnTo>
                    <a:pt x="1252808" y="244397"/>
                  </a:lnTo>
                  <a:lnTo>
                    <a:pt x="1461609" y="244397"/>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853741"/>
              <a:ext cx="1461609" cy="244397"/>
            </a:xfrm>
            <a:custGeom>
              <a:avLst/>
              <a:gdLst/>
              <a:ahLst/>
              <a:cxnLst/>
              <a:rect l="0" t="0" r="0" b="0"/>
              <a:pathLst>
                <a:path w="1461609" h="244397">
                  <a:moveTo>
                    <a:pt x="0" y="0"/>
                  </a:moveTo>
                  <a:lnTo>
                    <a:pt x="208801" y="58655"/>
                  </a:lnTo>
                  <a:lnTo>
                    <a:pt x="417602" y="185741"/>
                  </a:lnTo>
                  <a:lnTo>
                    <a:pt x="626404" y="175965"/>
                  </a:lnTo>
                  <a:lnTo>
                    <a:pt x="835205" y="175965"/>
                  </a:lnTo>
                  <a:lnTo>
                    <a:pt x="1044007" y="234621"/>
                  </a:lnTo>
                  <a:lnTo>
                    <a:pt x="1252808" y="244397"/>
                  </a:lnTo>
                  <a:lnTo>
                    <a:pt x="1461609" y="244397"/>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6736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6" name="tx556"/>
            <p:cNvSpPr/>
            <p:nvPr/>
          </p:nvSpPr>
          <p:spPr>
            <a:xfrm>
              <a:off x="7688232" y="2732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57" name="tx557"/>
            <p:cNvSpPr/>
            <p:nvPr/>
          </p:nvSpPr>
          <p:spPr>
            <a:xfrm>
              <a:off x="7897033" y="285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58" name="tx558"/>
            <p:cNvSpPr/>
            <p:nvPr/>
          </p:nvSpPr>
          <p:spPr>
            <a:xfrm>
              <a:off x="8105835" y="2849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59" name="tx559"/>
            <p:cNvSpPr/>
            <p:nvPr/>
          </p:nvSpPr>
          <p:spPr>
            <a:xfrm>
              <a:off x="8314636" y="2849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60" name="tx560"/>
            <p:cNvSpPr/>
            <p:nvPr/>
          </p:nvSpPr>
          <p:spPr>
            <a:xfrm>
              <a:off x="8523437" y="29096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61" name="tx561"/>
            <p:cNvSpPr/>
            <p:nvPr/>
          </p:nvSpPr>
          <p:spPr>
            <a:xfrm>
              <a:off x="8732239" y="291833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562" name="tx562"/>
            <p:cNvSpPr/>
            <p:nvPr/>
          </p:nvSpPr>
          <p:spPr>
            <a:xfrm>
              <a:off x="8941040" y="291833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069834"/>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87" name="tx587"/>
            <p:cNvSpPr/>
            <p:nvPr/>
          </p:nvSpPr>
          <p:spPr>
            <a:xfrm>
              <a:off x="7688232"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88" name="tx588"/>
            <p:cNvSpPr/>
            <p:nvPr/>
          </p:nvSpPr>
          <p:spPr>
            <a:xfrm>
              <a:off x="7897033" y="43394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589" name="tx589"/>
            <p:cNvSpPr/>
            <p:nvPr/>
          </p:nvSpPr>
          <p:spPr>
            <a:xfrm>
              <a:off x="8105835" y="44175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590" name="tx590"/>
            <p:cNvSpPr/>
            <p:nvPr/>
          </p:nvSpPr>
          <p:spPr>
            <a:xfrm>
              <a:off x="8314636" y="43686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591" name="tx591"/>
            <p:cNvSpPr/>
            <p:nvPr/>
          </p:nvSpPr>
          <p:spPr>
            <a:xfrm>
              <a:off x="8523437"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92" name="tx592"/>
            <p:cNvSpPr/>
            <p:nvPr/>
          </p:nvSpPr>
          <p:spPr>
            <a:xfrm>
              <a:off x="8732239" y="43211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593" name="tx593"/>
            <p:cNvSpPr/>
            <p:nvPr/>
          </p:nvSpPr>
          <p:spPr>
            <a:xfrm>
              <a:off x="8941040" y="43100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608531"/>
              <a:ext cx="1461609" cy="205293"/>
            </a:xfrm>
            <a:custGeom>
              <a:avLst/>
              <a:gdLst/>
              <a:ahLst/>
              <a:cxnLst/>
              <a:rect l="0" t="0" r="0" b="0"/>
              <a:pathLst>
                <a:path w="1461609" h="205293">
                  <a:moveTo>
                    <a:pt x="0" y="58655"/>
                  </a:moveTo>
                  <a:lnTo>
                    <a:pt x="208801" y="0"/>
                  </a:lnTo>
                  <a:lnTo>
                    <a:pt x="417602" y="29327"/>
                  </a:lnTo>
                  <a:lnTo>
                    <a:pt x="626404" y="39103"/>
                  </a:lnTo>
                  <a:lnTo>
                    <a:pt x="835205" y="19551"/>
                  </a:lnTo>
                  <a:lnTo>
                    <a:pt x="1044007" y="136862"/>
                  </a:lnTo>
                  <a:lnTo>
                    <a:pt x="1252808" y="175965"/>
                  </a:lnTo>
                  <a:lnTo>
                    <a:pt x="1461609" y="205293"/>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608531"/>
              <a:ext cx="1461609" cy="205293"/>
            </a:xfrm>
            <a:custGeom>
              <a:avLst/>
              <a:gdLst/>
              <a:ahLst/>
              <a:cxnLst/>
              <a:rect l="0" t="0" r="0" b="0"/>
              <a:pathLst>
                <a:path w="1461609" h="205293">
                  <a:moveTo>
                    <a:pt x="0" y="58655"/>
                  </a:moveTo>
                  <a:lnTo>
                    <a:pt x="208801" y="0"/>
                  </a:lnTo>
                  <a:lnTo>
                    <a:pt x="417602" y="29327"/>
                  </a:lnTo>
                  <a:lnTo>
                    <a:pt x="626404" y="39103"/>
                  </a:lnTo>
                  <a:lnTo>
                    <a:pt x="835205" y="19551"/>
                  </a:lnTo>
                  <a:lnTo>
                    <a:pt x="1044007" y="136862"/>
                  </a:lnTo>
                  <a:lnTo>
                    <a:pt x="1252808" y="175965"/>
                  </a:lnTo>
                  <a:lnTo>
                    <a:pt x="1461609" y="205293"/>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354358"/>
              <a:ext cx="1461609" cy="48879"/>
            </a:xfrm>
            <a:custGeom>
              <a:avLst/>
              <a:gdLst/>
              <a:ahLst/>
              <a:cxnLst/>
              <a:rect l="0" t="0" r="0" b="0"/>
              <a:pathLst>
                <a:path w="1461609" h="48879">
                  <a:moveTo>
                    <a:pt x="0" y="0"/>
                  </a:moveTo>
                  <a:lnTo>
                    <a:pt x="208801" y="0"/>
                  </a:lnTo>
                  <a:lnTo>
                    <a:pt x="417602" y="29327"/>
                  </a:lnTo>
                  <a:lnTo>
                    <a:pt x="626404" y="48879"/>
                  </a:lnTo>
                  <a:lnTo>
                    <a:pt x="835205" y="9775"/>
                  </a:lnTo>
                  <a:lnTo>
                    <a:pt x="1044007" y="19551"/>
                  </a:lnTo>
                  <a:lnTo>
                    <a:pt x="1252808" y="19551"/>
                  </a:lnTo>
                  <a:lnTo>
                    <a:pt x="1461609" y="9775"/>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608531"/>
              <a:ext cx="1461609" cy="205293"/>
            </a:xfrm>
            <a:custGeom>
              <a:avLst/>
              <a:gdLst/>
              <a:ahLst/>
              <a:cxnLst/>
              <a:rect l="0" t="0" r="0" b="0"/>
              <a:pathLst>
                <a:path w="1461609" h="205293">
                  <a:moveTo>
                    <a:pt x="0" y="58655"/>
                  </a:moveTo>
                  <a:lnTo>
                    <a:pt x="208801" y="0"/>
                  </a:lnTo>
                  <a:lnTo>
                    <a:pt x="417602" y="29327"/>
                  </a:lnTo>
                  <a:lnTo>
                    <a:pt x="626404" y="39103"/>
                  </a:lnTo>
                  <a:lnTo>
                    <a:pt x="835205" y="19551"/>
                  </a:lnTo>
                  <a:lnTo>
                    <a:pt x="1044007" y="136862"/>
                  </a:lnTo>
                  <a:lnTo>
                    <a:pt x="1252808" y="175965"/>
                  </a:lnTo>
                  <a:lnTo>
                    <a:pt x="1461609" y="205293"/>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608531"/>
              <a:ext cx="1461609" cy="205293"/>
            </a:xfrm>
            <a:custGeom>
              <a:avLst/>
              <a:gdLst/>
              <a:ahLst/>
              <a:cxnLst/>
              <a:rect l="0" t="0" r="0" b="0"/>
              <a:pathLst>
                <a:path w="1461609" h="205293">
                  <a:moveTo>
                    <a:pt x="0" y="58655"/>
                  </a:moveTo>
                  <a:lnTo>
                    <a:pt x="208801" y="0"/>
                  </a:lnTo>
                  <a:lnTo>
                    <a:pt x="417602" y="29327"/>
                  </a:lnTo>
                  <a:lnTo>
                    <a:pt x="626404" y="39103"/>
                  </a:lnTo>
                  <a:lnTo>
                    <a:pt x="835205" y="19551"/>
                  </a:lnTo>
                  <a:lnTo>
                    <a:pt x="1044007" y="136862"/>
                  </a:lnTo>
                  <a:lnTo>
                    <a:pt x="1252808" y="175965"/>
                  </a:lnTo>
                  <a:lnTo>
                    <a:pt x="1461609" y="205293"/>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48738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618" name="tx618"/>
            <p:cNvSpPr/>
            <p:nvPr/>
          </p:nvSpPr>
          <p:spPr>
            <a:xfrm>
              <a:off x="7688232" y="5428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19" name="tx619"/>
            <p:cNvSpPr/>
            <p:nvPr/>
          </p:nvSpPr>
          <p:spPr>
            <a:xfrm>
              <a:off x="7897033" y="54590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620" name="tx620"/>
            <p:cNvSpPr/>
            <p:nvPr/>
          </p:nvSpPr>
          <p:spPr>
            <a:xfrm>
              <a:off x="8105835" y="54675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621" name="tx621"/>
            <p:cNvSpPr/>
            <p:nvPr/>
          </p:nvSpPr>
          <p:spPr>
            <a:xfrm>
              <a:off x="8314636" y="5447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622" name="tx622"/>
            <p:cNvSpPr/>
            <p:nvPr/>
          </p:nvSpPr>
          <p:spPr>
            <a:xfrm>
              <a:off x="8523437" y="5565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623" name="tx623"/>
            <p:cNvSpPr/>
            <p:nvPr/>
          </p:nvSpPr>
          <p:spPr>
            <a:xfrm>
              <a:off x="8732239" y="56057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624" name="tx624"/>
            <p:cNvSpPr/>
            <p:nvPr/>
          </p:nvSpPr>
          <p:spPr>
            <a:xfrm>
              <a:off x="8941040" y="56336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625" name="tx625"/>
            <p:cNvSpPr/>
            <p:nvPr/>
          </p:nvSpPr>
          <p:spPr>
            <a:xfrm>
              <a:off x="1337456" y="4778900"/>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626" name="tx626"/>
            <p:cNvSpPr/>
            <p:nvPr/>
          </p:nvSpPr>
          <p:spPr>
            <a:xfrm>
              <a:off x="2934052" y="477748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27" name="tx627"/>
            <p:cNvSpPr/>
            <p:nvPr/>
          </p:nvSpPr>
          <p:spPr>
            <a:xfrm>
              <a:off x="4788493" y="4755326"/>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28" name="tx628"/>
            <p:cNvSpPr/>
            <p:nvPr/>
          </p:nvSpPr>
          <p:spPr>
            <a:xfrm>
              <a:off x="6329072" y="4778900"/>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Venezuela</a:t>
              </a:r>
            </a:p>
          </p:txBody>
        </p:sp>
        <p:sp>
          <p:nvSpPr>
            <p:cNvPr id="629" name="tx629"/>
            <p:cNvSpPr/>
            <p:nvPr/>
          </p:nvSpPr>
          <p:spPr>
            <a:xfrm>
              <a:off x="8093472" y="4778900"/>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30" name="tx630"/>
            <p:cNvSpPr/>
            <p:nvPr/>
          </p:nvSpPr>
          <p:spPr>
            <a:xfrm>
              <a:off x="1343541" y="3494376"/>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31" name="tx631"/>
            <p:cNvSpPr/>
            <p:nvPr/>
          </p:nvSpPr>
          <p:spPr>
            <a:xfrm>
              <a:off x="2930941" y="347216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32" name="tx632"/>
            <p:cNvSpPr/>
            <p:nvPr/>
          </p:nvSpPr>
          <p:spPr>
            <a:xfrm>
              <a:off x="4763609" y="3494376"/>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3" name="tx633"/>
            <p:cNvSpPr/>
            <p:nvPr/>
          </p:nvSpPr>
          <p:spPr>
            <a:xfrm>
              <a:off x="6416139" y="3472166"/>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634" name="tx634"/>
            <p:cNvSpPr/>
            <p:nvPr/>
          </p:nvSpPr>
          <p:spPr>
            <a:xfrm>
              <a:off x="7785913" y="3472111"/>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635" name="tx635"/>
            <p:cNvSpPr/>
            <p:nvPr/>
          </p:nvSpPr>
          <p:spPr>
            <a:xfrm>
              <a:off x="1440021" y="2208433"/>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636" name="tx636"/>
            <p:cNvSpPr/>
            <p:nvPr/>
          </p:nvSpPr>
          <p:spPr>
            <a:xfrm>
              <a:off x="307066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37" name="tx637"/>
            <p:cNvSpPr/>
            <p:nvPr/>
          </p:nvSpPr>
          <p:spPr>
            <a:xfrm>
              <a:off x="473561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638" name="tx638"/>
            <p:cNvSpPr/>
            <p:nvPr/>
          </p:nvSpPr>
          <p:spPr>
            <a:xfrm>
              <a:off x="6481378" y="2209852"/>
              <a:ext cx="22357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Haiti</a:t>
              </a:r>
            </a:p>
          </p:txBody>
        </p:sp>
        <p:sp>
          <p:nvSpPr>
            <p:cNvPr id="639" name="tx639"/>
            <p:cNvSpPr/>
            <p:nvPr/>
          </p:nvSpPr>
          <p:spPr>
            <a:xfrm>
              <a:off x="7978519" y="220985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40" name="tx640"/>
            <p:cNvSpPr/>
            <p:nvPr/>
          </p:nvSpPr>
          <p:spPr>
            <a:xfrm>
              <a:off x="1265942" y="901753"/>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641" name="tx641"/>
            <p:cNvSpPr/>
            <p:nvPr/>
          </p:nvSpPr>
          <p:spPr>
            <a:xfrm>
              <a:off x="3064448" y="903118"/>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42" name="tx642"/>
            <p:cNvSpPr/>
            <p:nvPr/>
          </p:nvSpPr>
          <p:spPr>
            <a:xfrm>
              <a:off x="4651767" y="90311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43" name="tx643"/>
            <p:cNvSpPr/>
            <p:nvPr/>
          </p:nvSpPr>
          <p:spPr>
            <a:xfrm>
              <a:off x="6428554" y="925328"/>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644" name="tx644"/>
            <p:cNvSpPr/>
            <p:nvPr/>
          </p:nvSpPr>
          <p:spPr>
            <a:xfrm>
              <a:off x="8152544" y="923909"/>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110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56799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2223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8527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083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639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0955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8525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0675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1372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928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484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007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3704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9128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17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773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32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6645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2156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7580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062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618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174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7274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Global, 2018-2025</a:t>
              </a:r>
            </a:p>
          </p:txBody>
        </p:sp>
        <p:sp>
          <p:nvSpPr>
            <p:cNvPr id="752" name="tx75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6618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37925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0966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18031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1520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23794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9553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05568"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05568" y="1226642"/>
              <a:ext cx="1466144" cy="282606"/>
            </a:xfrm>
            <a:custGeom>
              <a:avLst/>
              <a:gdLst/>
              <a:ahLst/>
              <a:cxnLst/>
              <a:rect l="0" t="0" r="0" b="0"/>
              <a:pathLst>
                <a:path w="1466144" h="282606">
                  <a:moveTo>
                    <a:pt x="0" y="0"/>
                  </a:moveTo>
                  <a:lnTo>
                    <a:pt x="209449" y="11304"/>
                  </a:lnTo>
                  <a:lnTo>
                    <a:pt x="418898" y="203476"/>
                  </a:lnTo>
                  <a:lnTo>
                    <a:pt x="628347" y="282606"/>
                  </a:lnTo>
                  <a:lnTo>
                    <a:pt x="837796" y="259998"/>
                  </a:lnTo>
                  <a:lnTo>
                    <a:pt x="1047245" y="259998"/>
                  </a:lnTo>
                  <a:lnTo>
                    <a:pt x="1256695" y="259998"/>
                  </a:lnTo>
                  <a:lnTo>
                    <a:pt x="1466144" y="259998"/>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05568" y="1226642"/>
              <a:ext cx="1466144" cy="282606"/>
            </a:xfrm>
            <a:custGeom>
              <a:avLst/>
              <a:gdLst/>
              <a:ahLst/>
              <a:cxnLst/>
              <a:rect l="0" t="0" r="0" b="0"/>
              <a:pathLst>
                <a:path w="1466144" h="282606">
                  <a:moveTo>
                    <a:pt x="0" y="0"/>
                  </a:moveTo>
                  <a:lnTo>
                    <a:pt x="209449" y="11304"/>
                  </a:lnTo>
                  <a:lnTo>
                    <a:pt x="418898" y="203476"/>
                  </a:lnTo>
                  <a:lnTo>
                    <a:pt x="628347" y="282606"/>
                  </a:lnTo>
                  <a:lnTo>
                    <a:pt x="837796" y="259998"/>
                  </a:lnTo>
                  <a:lnTo>
                    <a:pt x="1047245" y="259998"/>
                  </a:lnTo>
                  <a:lnTo>
                    <a:pt x="1256695" y="259998"/>
                  </a:lnTo>
                  <a:lnTo>
                    <a:pt x="1466144" y="259998"/>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05568"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05568" y="1226642"/>
              <a:ext cx="1466144" cy="282606"/>
            </a:xfrm>
            <a:custGeom>
              <a:avLst/>
              <a:gdLst/>
              <a:ahLst/>
              <a:cxnLst/>
              <a:rect l="0" t="0" r="0" b="0"/>
              <a:pathLst>
                <a:path w="1466144" h="282606">
                  <a:moveTo>
                    <a:pt x="0" y="0"/>
                  </a:moveTo>
                  <a:lnTo>
                    <a:pt x="209449" y="11304"/>
                  </a:lnTo>
                  <a:lnTo>
                    <a:pt x="418898" y="203476"/>
                  </a:lnTo>
                  <a:lnTo>
                    <a:pt x="628347" y="282606"/>
                  </a:lnTo>
                  <a:lnTo>
                    <a:pt x="837796" y="259998"/>
                  </a:lnTo>
                  <a:lnTo>
                    <a:pt x="1047245" y="259998"/>
                  </a:lnTo>
                  <a:lnTo>
                    <a:pt x="1256695" y="259998"/>
                  </a:lnTo>
                  <a:lnTo>
                    <a:pt x="1466144" y="259998"/>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05568" y="1226642"/>
              <a:ext cx="1466144" cy="282606"/>
            </a:xfrm>
            <a:custGeom>
              <a:avLst/>
              <a:gdLst/>
              <a:ahLst/>
              <a:cxnLst/>
              <a:rect l="0" t="0" r="0" b="0"/>
              <a:pathLst>
                <a:path w="1466144" h="282606">
                  <a:moveTo>
                    <a:pt x="0" y="0"/>
                  </a:moveTo>
                  <a:lnTo>
                    <a:pt x="209449" y="11304"/>
                  </a:lnTo>
                  <a:lnTo>
                    <a:pt x="418898" y="203476"/>
                  </a:lnTo>
                  <a:lnTo>
                    <a:pt x="628347" y="282606"/>
                  </a:lnTo>
                  <a:lnTo>
                    <a:pt x="837796" y="259998"/>
                  </a:lnTo>
                  <a:lnTo>
                    <a:pt x="1047245" y="259998"/>
                  </a:lnTo>
                  <a:lnTo>
                    <a:pt x="1256695" y="259998"/>
                  </a:lnTo>
                  <a:lnTo>
                    <a:pt x="1466144" y="259998"/>
                  </a:lnTo>
                </a:path>
              </a:pathLst>
            </a:custGeom>
            <a:ln w="35231" cap="flat">
              <a:solidFill>
                <a:srgbClr val="80BD41">
                  <a:alpha val="100000"/>
                </a:srgbClr>
              </a:solidFill>
              <a:prstDash val="solid"/>
              <a:round/>
            </a:ln>
          </p:spPr>
          <p:txBody>
            <a:bodyPr/>
            <a:lstStyle/>
            <a:p>
              <a:endParaRPr/>
            </a:p>
          </p:txBody>
        </p:sp>
        <p:sp>
          <p:nvSpPr>
            <p:cNvPr id="27" name="pl27"/>
            <p:cNvSpPr/>
            <p:nvPr/>
          </p:nvSpPr>
          <p:spPr>
            <a:xfrm>
              <a:off x="732261" y="123794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 name="tx28"/>
            <p:cNvSpPr/>
            <p:nvPr/>
          </p:nvSpPr>
          <p:spPr>
            <a:xfrm>
              <a:off x="775424" y="10478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984873"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1146127" y="125132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1" name="tx31"/>
            <p:cNvSpPr/>
            <p:nvPr/>
          </p:nvSpPr>
          <p:spPr>
            <a:xfrm>
              <a:off x="1355576" y="133045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2" name="tx32"/>
            <p:cNvSpPr/>
            <p:nvPr/>
          </p:nvSpPr>
          <p:spPr>
            <a:xfrm>
              <a:off x="1565026" y="130784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3" name="tx33"/>
            <p:cNvSpPr/>
            <p:nvPr/>
          </p:nvSpPr>
          <p:spPr>
            <a:xfrm>
              <a:off x="1774475" y="130784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4" name="tx34"/>
            <p:cNvSpPr/>
            <p:nvPr/>
          </p:nvSpPr>
          <p:spPr>
            <a:xfrm>
              <a:off x="1983924" y="130784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5" name="tx35"/>
            <p:cNvSpPr/>
            <p:nvPr/>
          </p:nvSpPr>
          <p:spPr>
            <a:xfrm>
              <a:off x="2193373" y="130784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6" name="rc36"/>
            <p:cNvSpPr/>
            <p:nvPr/>
          </p:nvSpPr>
          <p:spPr>
            <a:xfrm>
              <a:off x="732261" y="2179176"/>
              <a:ext cx="1612758" cy="1019644"/>
            </a:xfrm>
            <a:prstGeom prst="rect">
              <a:avLst/>
            </a:prstGeom>
            <a:solidFill>
              <a:srgbClr val="EBEBEB">
                <a:alpha val="100000"/>
              </a:srgbClr>
            </a:solidFill>
          </p:spPr>
          <p:txBody>
            <a:bodyPr/>
            <a:lstStyle/>
            <a:p>
              <a:endParaRPr/>
            </a:p>
          </p:txBody>
        </p:sp>
        <p:sp>
          <p:nvSpPr>
            <p:cNvPr id="37" name="pl37"/>
            <p:cNvSpPr/>
            <p:nvPr/>
          </p:nvSpPr>
          <p:spPr>
            <a:xfrm>
              <a:off x="732261" y="296595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32261" y="268334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4007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31072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32261" y="2824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32261" y="254204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2594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805568"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53" name="pl53"/>
            <p:cNvSpPr/>
            <p:nvPr/>
          </p:nvSpPr>
          <p:spPr>
            <a:xfrm>
              <a:off x="805568" y="2474217"/>
              <a:ext cx="1466144" cy="282606"/>
            </a:xfrm>
            <a:custGeom>
              <a:avLst/>
              <a:gdLst/>
              <a:ahLst/>
              <a:cxnLst/>
              <a:rect l="0" t="0" r="0" b="0"/>
              <a:pathLst>
                <a:path w="1466144" h="282606">
                  <a:moveTo>
                    <a:pt x="0" y="0"/>
                  </a:moveTo>
                  <a:lnTo>
                    <a:pt x="209449" y="67825"/>
                  </a:lnTo>
                  <a:lnTo>
                    <a:pt x="418898" y="214781"/>
                  </a:lnTo>
                  <a:lnTo>
                    <a:pt x="628347" y="203476"/>
                  </a:lnTo>
                  <a:lnTo>
                    <a:pt x="837796" y="203476"/>
                  </a:lnTo>
                  <a:lnTo>
                    <a:pt x="1047245" y="271302"/>
                  </a:lnTo>
                  <a:lnTo>
                    <a:pt x="1256695" y="282606"/>
                  </a:lnTo>
                  <a:lnTo>
                    <a:pt x="1466144" y="282606"/>
                  </a:lnTo>
                </a:path>
              </a:pathLst>
            </a:custGeom>
            <a:ln w="40651" cap="flat">
              <a:solidFill>
                <a:srgbClr val="BEBEBE">
                  <a:alpha val="69803"/>
                </a:srgbClr>
              </a:solidFill>
              <a:prstDash val="solid"/>
              <a:round/>
            </a:ln>
          </p:spPr>
          <p:txBody>
            <a:bodyPr/>
            <a:lstStyle/>
            <a:p>
              <a:endParaRPr/>
            </a:p>
          </p:txBody>
        </p:sp>
        <p:sp>
          <p:nvSpPr>
            <p:cNvPr id="54" name="pl54"/>
            <p:cNvSpPr/>
            <p:nvPr/>
          </p:nvSpPr>
          <p:spPr>
            <a:xfrm>
              <a:off x="805568" y="2474217"/>
              <a:ext cx="1466144" cy="282606"/>
            </a:xfrm>
            <a:custGeom>
              <a:avLst/>
              <a:gdLst/>
              <a:ahLst/>
              <a:cxnLst/>
              <a:rect l="0" t="0" r="0" b="0"/>
              <a:pathLst>
                <a:path w="1466144" h="282606">
                  <a:moveTo>
                    <a:pt x="0" y="0"/>
                  </a:moveTo>
                  <a:lnTo>
                    <a:pt x="209449" y="67825"/>
                  </a:lnTo>
                  <a:lnTo>
                    <a:pt x="418898" y="214781"/>
                  </a:lnTo>
                  <a:lnTo>
                    <a:pt x="628347" y="203476"/>
                  </a:lnTo>
                  <a:lnTo>
                    <a:pt x="837796" y="203476"/>
                  </a:lnTo>
                  <a:lnTo>
                    <a:pt x="1047245" y="271302"/>
                  </a:lnTo>
                  <a:lnTo>
                    <a:pt x="1256695" y="282606"/>
                  </a:lnTo>
                  <a:lnTo>
                    <a:pt x="1466144" y="282606"/>
                  </a:lnTo>
                </a:path>
              </a:pathLst>
            </a:custGeom>
            <a:ln w="35231" cap="flat">
              <a:solidFill>
                <a:srgbClr val="BEBEBE">
                  <a:alpha val="69803"/>
                </a:srgbClr>
              </a:solidFill>
              <a:prstDash val="solid"/>
              <a:round/>
            </a:ln>
          </p:spPr>
          <p:txBody>
            <a:bodyPr/>
            <a:lstStyle/>
            <a:p>
              <a:endParaRPr/>
            </a:p>
          </p:txBody>
        </p:sp>
        <p:sp>
          <p:nvSpPr>
            <p:cNvPr id="55" name="pl55"/>
            <p:cNvSpPr/>
            <p:nvPr/>
          </p:nvSpPr>
          <p:spPr>
            <a:xfrm>
              <a:off x="805568"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56" name="pl56"/>
            <p:cNvSpPr/>
            <p:nvPr/>
          </p:nvSpPr>
          <p:spPr>
            <a:xfrm>
              <a:off x="805568" y="2474217"/>
              <a:ext cx="1466144" cy="282606"/>
            </a:xfrm>
            <a:custGeom>
              <a:avLst/>
              <a:gdLst/>
              <a:ahLst/>
              <a:cxnLst/>
              <a:rect l="0" t="0" r="0" b="0"/>
              <a:pathLst>
                <a:path w="1466144" h="282606">
                  <a:moveTo>
                    <a:pt x="0" y="0"/>
                  </a:moveTo>
                  <a:lnTo>
                    <a:pt x="209449" y="67825"/>
                  </a:lnTo>
                  <a:lnTo>
                    <a:pt x="418898" y="214781"/>
                  </a:lnTo>
                  <a:lnTo>
                    <a:pt x="628347" y="203476"/>
                  </a:lnTo>
                  <a:lnTo>
                    <a:pt x="837796" y="203476"/>
                  </a:lnTo>
                  <a:lnTo>
                    <a:pt x="1047245" y="271302"/>
                  </a:lnTo>
                  <a:lnTo>
                    <a:pt x="1256695" y="282606"/>
                  </a:lnTo>
                  <a:lnTo>
                    <a:pt x="1466144" y="282606"/>
                  </a:lnTo>
                </a:path>
              </a:pathLst>
            </a:custGeom>
            <a:ln w="40651" cap="flat">
              <a:solidFill>
                <a:srgbClr val="000000">
                  <a:alpha val="100000"/>
                </a:srgbClr>
              </a:solidFill>
              <a:prstDash val="solid"/>
              <a:round/>
            </a:ln>
          </p:spPr>
          <p:txBody>
            <a:bodyPr/>
            <a:lstStyle/>
            <a:p>
              <a:endParaRPr/>
            </a:p>
          </p:txBody>
        </p:sp>
        <p:sp>
          <p:nvSpPr>
            <p:cNvPr id="57" name="pl57"/>
            <p:cNvSpPr/>
            <p:nvPr/>
          </p:nvSpPr>
          <p:spPr>
            <a:xfrm>
              <a:off x="805568" y="2474217"/>
              <a:ext cx="1466144" cy="282606"/>
            </a:xfrm>
            <a:custGeom>
              <a:avLst/>
              <a:gdLst/>
              <a:ahLst/>
              <a:cxnLst/>
              <a:rect l="0" t="0" r="0" b="0"/>
              <a:pathLst>
                <a:path w="1466144" h="282606">
                  <a:moveTo>
                    <a:pt x="0" y="0"/>
                  </a:moveTo>
                  <a:lnTo>
                    <a:pt x="209449" y="67825"/>
                  </a:lnTo>
                  <a:lnTo>
                    <a:pt x="418898" y="214781"/>
                  </a:lnTo>
                  <a:lnTo>
                    <a:pt x="628347" y="203476"/>
                  </a:lnTo>
                  <a:lnTo>
                    <a:pt x="837796" y="203476"/>
                  </a:lnTo>
                  <a:lnTo>
                    <a:pt x="1047245" y="271302"/>
                  </a:lnTo>
                  <a:lnTo>
                    <a:pt x="1256695" y="282606"/>
                  </a:lnTo>
                  <a:lnTo>
                    <a:pt x="1466144" y="282606"/>
                  </a:lnTo>
                </a:path>
              </a:pathLst>
            </a:custGeom>
            <a:ln w="35231" cap="flat">
              <a:solidFill>
                <a:srgbClr val="80BD41">
                  <a:alpha val="100000"/>
                </a:srgbClr>
              </a:solidFill>
              <a:prstDash val="solid"/>
              <a:round/>
            </a:ln>
          </p:spPr>
          <p:txBody>
            <a:bodyPr/>
            <a:lstStyle/>
            <a:p>
              <a:endParaRPr/>
            </a:p>
          </p:txBody>
        </p:sp>
        <p:sp>
          <p:nvSpPr>
            <p:cNvPr id="58" name="pl58"/>
            <p:cNvSpPr/>
            <p:nvPr/>
          </p:nvSpPr>
          <p:spPr>
            <a:xfrm>
              <a:off x="732261" y="254204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9" name="tx59"/>
            <p:cNvSpPr/>
            <p:nvPr/>
          </p:nvSpPr>
          <p:spPr>
            <a:xfrm>
              <a:off x="775424" y="2294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0" name="tx60"/>
            <p:cNvSpPr/>
            <p:nvPr/>
          </p:nvSpPr>
          <p:spPr>
            <a:xfrm>
              <a:off x="984873"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 name="tx61"/>
            <p:cNvSpPr/>
            <p:nvPr/>
          </p:nvSpPr>
          <p:spPr>
            <a:xfrm>
              <a:off x="1146127" y="250882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2" name="tx62"/>
            <p:cNvSpPr/>
            <p:nvPr/>
          </p:nvSpPr>
          <p:spPr>
            <a:xfrm>
              <a:off x="1355576" y="249890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3" name="tx63"/>
            <p:cNvSpPr/>
            <p:nvPr/>
          </p:nvSpPr>
          <p:spPr>
            <a:xfrm>
              <a:off x="1565026" y="249890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4" name="tx64"/>
            <p:cNvSpPr/>
            <p:nvPr/>
          </p:nvSpPr>
          <p:spPr>
            <a:xfrm>
              <a:off x="1774475" y="256540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5" name="tx65"/>
            <p:cNvSpPr/>
            <p:nvPr/>
          </p:nvSpPr>
          <p:spPr>
            <a:xfrm>
              <a:off x="1983924" y="25767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6" name="tx66"/>
            <p:cNvSpPr/>
            <p:nvPr/>
          </p:nvSpPr>
          <p:spPr>
            <a:xfrm>
              <a:off x="2193373" y="25767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7" name="rc67"/>
            <p:cNvSpPr/>
            <p:nvPr/>
          </p:nvSpPr>
          <p:spPr>
            <a:xfrm>
              <a:off x="732261" y="3483272"/>
              <a:ext cx="1612758" cy="1019644"/>
            </a:xfrm>
            <a:prstGeom prst="rect">
              <a:avLst/>
            </a:prstGeom>
            <a:solidFill>
              <a:srgbClr val="EBEBEB">
                <a:alpha val="100000"/>
              </a:srgbClr>
            </a:solidFill>
          </p:spPr>
          <p:txBody>
            <a:bodyPr/>
            <a:lstStyle/>
            <a:p>
              <a:endParaRPr/>
            </a:p>
          </p:txBody>
        </p:sp>
        <p:sp>
          <p:nvSpPr>
            <p:cNvPr id="68" name="pl68"/>
            <p:cNvSpPr/>
            <p:nvPr/>
          </p:nvSpPr>
          <p:spPr>
            <a:xfrm>
              <a:off x="732261" y="427004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32261" y="398744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32261" y="37048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4113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32261" y="4128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732261" y="384613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32261" y="35635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805568"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84" name="pl84"/>
            <p:cNvSpPr/>
            <p:nvPr/>
          </p:nvSpPr>
          <p:spPr>
            <a:xfrm>
              <a:off x="805568" y="3834835"/>
              <a:ext cx="1466144" cy="610430"/>
            </a:xfrm>
            <a:custGeom>
              <a:avLst/>
              <a:gdLst/>
              <a:ahLst/>
              <a:cxnLst/>
              <a:rect l="0" t="0" r="0" b="0"/>
              <a:pathLst>
                <a:path w="1466144" h="610430">
                  <a:moveTo>
                    <a:pt x="0" y="0"/>
                  </a:moveTo>
                  <a:lnTo>
                    <a:pt x="209449" y="11304"/>
                  </a:lnTo>
                  <a:lnTo>
                    <a:pt x="418898" y="79129"/>
                  </a:lnTo>
                  <a:lnTo>
                    <a:pt x="628347" y="610430"/>
                  </a:lnTo>
                  <a:lnTo>
                    <a:pt x="837796" y="226085"/>
                  </a:lnTo>
                  <a:lnTo>
                    <a:pt x="1047245" y="226085"/>
                  </a:lnTo>
                  <a:lnTo>
                    <a:pt x="1256695" y="226085"/>
                  </a:lnTo>
                  <a:lnTo>
                    <a:pt x="1466144" y="226085"/>
                  </a:lnTo>
                </a:path>
              </a:pathLst>
            </a:custGeom>
            <a:ln w="40651" cap="flat">
              <a:solidFill>
                <a:srgbClr val="BEBEBE">
                  <a:alpha val="69803"/>
                </a:srgbClr>
              </a:solidFill>
              <a:prstDash val="solid"/>
              <a:round/>
            </a:ln>
          </p:spPr>
          <p:txBody>
            <a:bodyPr/>
            <a:lstStyle/>
            <a:p>
              <a:endParaRPr/>
            </a:p>
          </p:txBody>
        </p:sp>
        <p:sp>
          <p:nvSpPr>
            <p:cNvPr id="85" name="pl85"/>
            <p:cNvSpPr/>
            <p:nvPr/>
          </p:nvSpPr>
          <p:spPr>
            <a:xfrm>
              <a:off x="805568" y="3834835"/>
              <a:ext cx="1466144" cy="610430"/>
            </a:xfrm>
            <a:custGeom>
              <a:avLst/>
              <a:gdLst/>
              <a:ahLst/>
              <a:cxnLst/>
              <a:rect l="0" t="0" r="0" b="0"/>
              <a:pathLst>
                <a:path w="1466144" h="610430">
                  <a:moveTo>
                    <a:pt x="0" y="0"/>
                  </a:moveTo>
                  <a:lnTo>
                    <a:pt x="209449" y="11304"/>
                  </a:lnTo>
                  <a:lnTo>
                    <a:pt x="418898" y="79129"/>
                  </a:lnTo>
                  <a:lnTo>
                    <a:pt x="628347" y="610430"/>
                  </a:lnTo>
                  <a:lnTo>
                    <a:pt x="837796" y="226085"/>
                  </a:lnTo>
                  <a:lnTo>
                    <a:pt x="1047245" y="226085"/>
                  </a:lnTo>
                  <a:lnTo>
                    <a:pt x="1256695" y="226085"/>
                  </a:lnTo>
                  <a:lnTo>
                    <a:pt x="1466144" y="226085"/>
                  </a:lnTo>
                </a:path>
              </a:pathLst>
            </a:custGeom>
            <a:ln w="35231" cap="flat">
              <a:solidFill>
                <a:srgbClr val="BEBEBE">
                  <a:alpha val="69803"/>
                </a:srgbClr>
              </a:solidFill>
              <a:prstDash val="solid"/>
              <a:round/>
            </a:ln>
          </p:spPr>
          <p:txBody>
            <a:bodyPr/>
            <a:lstStyle/>
            <a:p>
              <a:endParaRPr/>
            </a:p>
          </p:txBody>
        </p:sp>
        <p:sp>
          <p:nvSpPr>
            <p:cNvPr id="86" name="pl86"/>
            <p:cNvSpPr/>
            <p:nvPr/>
          </p:nvSpPr>
          <p:spPr>
            <a:xfrm>
              <a:off x="805568"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87" name="pl87"/>
            <p:cNvSpPr/>
            <p:nvPr/>
          </p:nvSpPr>
          <p:spPr>
            <a:xfrm>
              <a:off x="805568" y="3834835"/>
              <a:ext cx="1466144" cy="610430"/>
            </a:xfrm>
            <a:custGeom>
              <a:avLst/>
              <a:gdLst/>
              <a:ahLst/>
              <a:cxnLst/>
              <a:rect l="0" t="0" r="0" b="0"/>
              <a:pathLst>
                <a:path w="1466144" h="610430">
                  <a:moveTo>
                    <a:pt x="0" y="0"/>
                  </a:moveTo>
                  <a:lnTo>
                    <a:pt x="209449" y="11304"/>
                  </a:lnTo>
                  <a:lnTo>
                    <a:pt x="418898" y="79129"/>
                  </a:lnTo>
                  <a:lnTo>
                    <a:pt x="628347" y="610430"/>
                  </a:lnTo>
                  <a:lnTo>
                    <a:pt x="837796" y="226085"/>
                  </a:lnTo>
                  <a:lnTo>
                    <a:pt x="1047245" y="226085"/>
                  </a:lnTo>
                  <a:lnTo>
                    <a:pt x="1256695" y="226085"/>
                  </a:lnTo>
                  <a:lnTo>
                    <a:pt x="1466144" y="226085"/>
                  </a:lnTo>
                </a:path>
              </a:pathLst>
            </a:custGeom>
            <a:ln w="40651" cap="flat">
              <a:solidFill>
                <a:srgbClr val="000000">
                  <a:alpha val="100000"/>
                </a:srgbClr>
              </a:solidFill>
              <a:prstDash val="solid"/>
              <a:round/>
            </a:ln>
          </p:spPr>
          <p:txBody>
            <a:bodyPr/>
            <a:lstStyle/>
            <a:p>
              <a:endParaRPr/>
            </a:p>
          </p:txBody>
        </p:sp>
        <p:sp>
          <p:nvSpPr>
            <p:cNvPr id="88" name="pl88"/>
            <p:cNvSpPr/>
            <p:nvPr/>
          </p:nvSpPr>
          <p:spPr>
            <a:xfrm>
              <a:off x="805568" y="3834835"/>
              <a:ext cx="1466144" cy="610430"/>
            </a:xfrm>
            <a:custGeom>
              <a:avLst/>
              <a:gdLst/>
              <a:ahLst/>
              <a:cxnLst/>
              <a:rect l="0" t="0" r="0" b="0"/>
              <a:pathLst>
                <a:path w="1466144" h="610430">
                  <a:moveTo>
                    <a:pt x="0" y="0"/>
                  </a:moveTo>
                  <a:lnTo>
                    <a:pt x="209449" y="11304"/>
                  </a:lnTo>
                  <a:lnTo>
                    <a:pt x="418898" y="79129"/>
                  </a:lnTo>
                  <a:lnTo>
                    <a:pt x="628347" y="610430"/>
                  </a:lnTo>
                  <a:lnTo>
                    <a:pt x="837796" y="226085"/>
                  </a:lnTo>
                  <a:lnTo>
                    <a:pt x="1047245" y="226085"/>
                  </a:lnTo>
                  <a:lnTo>
                    <a:pt x="1256695" y="226085"/>
                  </a:lnTo>
                  <a:lnTo>
                    <a:pt x="1466144" y="226085"/>
                  </a:lnTo>
                </a:path>
              </a:pathLst>
            </a:custGeom>
            <a:ln w="35231" cap="flat">
              <a:solidFill>
                <a:srgbClr val="80BD41">
                  <a:alpha val="100000"/>
                </a:srgbClr>
              </a:solidFill>
              <a:prstDash val="solid"/>
              <a:round/>
            </a:ln>
          </p:spPr>
          <p:txBody>
            <a:bodyPr/>
            <a:lstStyle/>
            <a:p>
              <a:endParaRPr/>
            </a:p>
          </p:txBody>
        </p:sp>
        <p:sp>
          <p:nvSpPr>
            <p:cNvPr id="89" name="pl89"/>
            <p:cNvSpPr/>
            <p:nvPr/>
          </p:nvSpPr>
          <p:spPr>
            <a:xfrm>
              <a:off x="732261" y="384613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0" name="tx90"/>
            <p:cNvSpPr/>
            <p:nvPr/>
          </p:nvSpPr>
          <p:spPr>
            <a:xfrm>
              <a:off x="775424" y="36560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984873"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176272" y="37338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3" name="tx93"/>
            <p:cNvSpPr/>
            <p:nvPr/>
          </p:nvSpPr>
          <p:spPr>
            <a:xfrm>
              <a:off x="1355576" y="426509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94" name="tx94"/>
            <p:cNvSpPr/>
            <p:nvPr/>
          </p:nvSpPr>
          <p:spPr>
            <a:xfrm>
              <a:off x="1565026" y="38808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5" name="tx95"/>
            <p:cNvSpPr/>
            <p:nvPr/>
          </p:nvSpPr>
          <p:spPr>
            <a:xfrm>
              <a:off x="1774475" y="38808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6" name="tx96"/>
            <p:cNvSpPr/>
            <p:nvPr/>
          </p:nvSpPr>
          <p:spPr>
            <a:xfrm>
              <a:off x="1983924" y="38808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7" name="tx97"/>
            <p:cNvSpPr/>
            <p:nvPr/>
          </p:nvSpPr>
          <p:spPr>
            <a:xfrm>
              <a:off x="2193373" y="38808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8" name="rc98"/>
            <p:cNvSpPr/>
            <p:nvPr/>
          </p:nvSpPr>
          <p:spPr>
            <a:xfrm>
              <a:off x="732261" y="4787368"/>
              <a:ext cx="1612758" cy="1019644"/>
            </a:xfrm>
            <a:prstGeom prst="rect">
              <a:avLst/>
            </a:prstGeom>
            <a:solidFill>
              <a:srgbClr val="EBEBEB">
                <a:alpha val="100000"/>
              </a:srgbClr>
            </a:solidFill>
          </p:spPr>
          <p:txBody>
            <a:bodyPr/>
            <a:lstStyle/>
            <a:p>
              <a:endParaRPr/>
            </a:p>
          </p:txBody>
        </p:sp>
        <p:sp>
          <p:nvSpPr>
            <p:cNvPr id="99" name="pl99"/>
            <p:cNvSpPr/>
            <p:nvPr/>
          </p:nvSpPr>
          <p:spPr>
            <a:xfrm>
              <a:off x="732261" y="557414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32261" y="52915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32261" y="50089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32261" y="571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732261" y="543284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732261" y="515023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32261" y="486762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805568"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115" name="pl115"/>
            <p:cNvSpPr/>
            <p:nvPr/>
          </p:nvSpPr>
          <p:spPr>
            <a:xfrm>
              <a:off x="805568" y="5138931"/>
              <a:ext cx="1466144" cy="237389"/>
            </a:xfrm>
            <a:custGeom>
              <a:avLst/>
              <a:gdLst/>
              <a:ahLst/>
              <a:cxnLst/>
              <a:rect l="0" t="0" r="0" b="0"/>
              <a:pathLst>
                <a:path w="1466144" h="237389">
                  <a:moveTo>
                    <a:pt x="0" y="45217"/>
                  </a:moveTo>
                  <a:lnTo>
                    <a:pt x="209449" y="11304"/>
                  </a:lnTo>
                  <a:lnTo>
                    <a:pt x="418898" y="22608"/>
                  </a:lnTo>
                  <a:lnTo>
                    <a:pt x="628347" y="0"/>
                  </a:lnTo>
                  <a:lnTo>
                    <a:pt x="837796" y="11304"/>
                  </a:lnTo>
                  <a:lnTo>
                    <a:pt x="1047245" y="79129"/>
                  </a:lnTo>
                  <a:lnTo>
                    <a:pt x="1256695" y="135651"/>
                  </a:lnTo>
                  <a:lnTo>
                    <a:pt x="1466144" y="237389"/>
                  </a:lnTo>
                </a:path>
              </a:pathLst>
            </a:custGeom>
            <a:ln w="40651" cap="flat">
              <a:solidFill>
                <a:srgbClr val="BEBEBE">
                  <a:alpha val="69803"/>
                </a:srgbClr>
              </a:solidFill>
              <a:prstDash val="solid"/>
              <a:round/>
            </a:ln>
          </p:spPr>
          <p:txBody>
            <a:bodyPr/>
            <a:lstStyle/>
            <a:p>
              <a:endParaRPr/>
            </a:p>
          </p:txBody>
        </p:sp>
        <p:sp>
          <p:nvSpPr>
            <p:cNvPr id="116" name="pl116"/>
            <p:cNvSpPr/>
            <p:nvPr/>
          </p:nvSpPr>
          <p:spPr>
            <a:xfrm>
              <a:off x="805568" y="5138931"/>
              <a:ext cx="1466144" cy="237389"/>
            </a:xfrm>
            <a:custGeom>
              <a:avLst/>
              <a:gdLst/>
              <a:ahLst/>
              <a:cxnLst/>
              <a:rect l="0" t="0" r="0" b="0"/>
              <a:pathLst>
                <a:path w="1466144" h="237389">
                  <a:moveTo>
                    <a:pt x="0" y="45217"/>
                  </a:moveTo>
                  <a:lnTo>
                    <a:pt x="209449" y="11304"/>
                  </a:lnTo>
                  <a:lnTo>
                    <a:pt x="418898" y="22608"/>
                  </a:lnTo>
                  <a:lnTo>
                    <a:pt x="628347" y="0"/>
                  </a:lnTo>
                  <a:lnTo>
                    <a:pt x="837796" y="11304"/>
                  </a:lnTo>
                  <a:lnTo>
                    <a:pt x="1047245" y="79129"/>
                  </a:lnTo>
                  <a:lnTo>
                    <a:pt x="1256695" y="135651"/>
                  </a:lnTo>
                  <a:lnTo>
                    <a:pt x="1466144" y="237389"/>
                  </a:lnTo>
                </a:path>
              </a:pathLst>
            </a:custGeom>
            <a:ln w="35231" cap="flat">
              <a:solidFill>
                <a:srgbClr val="BEBEBE">
                  <a:alpha val="69803"/>
                </a:srgbClr>
              </a:solidFill>
              <a:prstDash val="solid"/>
              <a:round/>
            </a:ln>
          </p:spPr>
          <p:txBody>
            <a:bodyPr/>
            <a:lstStyle/>
            <a:p>
              <a:endParaRPr/>
            </a:p>
          </p:txBody>
        </p:sp>
        <p:sp>
          <p:nvSpPr>
            <p:cNvPr id="117" name="pl117"/>
            <p:cNvSpPr/>
            <p:nvPr/>
          </p:nvSpPr>
          <p:spPr>
            <a:xfrm>
              <a:off x="805568"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118" name="pl118"/>
            <p:cNvSpPr/>
            <p:nvPr/>
          </p:nvSpPr>
          <p:spPr>
            <a:xfrm>
              <a:off x="805568" y="5138931"/>
              <a:ext cx="1466144" cy="237389"/>
            </a:xfrm>
            <a:custGeom>
              <a:avLst/>
              <a:gdLst/>
              <a:ahLst/>
              <a:cxnLst/>
              <a:rect l="0" t="0" r="0" b="0"/>
              <a:pathLst>
                <a:path w="1466144" h="237389">
                  <a:moveTo>
                    <a:pt x="0" y="45217"/>
                  </a:moveTo>
                  <a:lnTo>
                    <a:pt x="209449" y="11304"/>
                  </a:lnTo>
                  <a:lnTo>
                    <a:pt x="418898" y="22608"/>
                  </a:lnTo>
                  <a:lnTo>
                    <a:pt x="628347" y="0"/>
                  </a:lnTo>
                  <a:lnTo>
                    <a:pt x="837796" y="11304"/>
                  </a:lnTo>
                  <a:lnTo>
                    <a:pt x="1047245" y="79129"/>
                  </a:lnTo>
                  <a:lnTo>
                    <a:pt x="1256695" y="135651"/>
                  </a:lnTo>
                  <a:lnTo>
                    <a:pt x="1466144" y="237389"/>
                  </a:lnTo>
                </a:path>
              </a:pathLst>
            </a:custGeom>
            <a:ln w="40651" cap="flat">
              <a:solidFill>
                <a:srgbClr val="000000">
                  <a:alpha val="100000"/>
                </a:srgbClr>
              </a:solidFill>
              <a:prstDash val="solid"/>
              <a:round/>
            </a:ln>
          </p:spPr>
          <p:txBody>
            <a:bodyPr/>
            <a:lstStyle/>
            <a:p>
              <a:endParaRPr/>
            </a:p>
          </p:txBody>
        </p:sp>
        <p:sp>
          <p:nvSpPr>
            <p:cNvPr id="119" name="pl119"/>
            <p:cNvSpPr/>
            <p:nvPr/>
          </p:nvSpPr>
          <p:spPr>
            <a:xfrm>
              <a:off x="805568" y="5138931"/>
              <a:ext cx="1466144" cy="237389"/>
            </a:xfrm>
            <a:custGeom>
              <a:avLst/>
              <a:gdLst/>
              <a:ahLst/>
              <a:cxnLst/>
              <a:rect l="0" t="0" r="0" b="0"/>
              <a:pathLst>
                <a:path w="1466144" h="237389">
                  <a:moveTo>
                    <a:pt x="0" y="45217"/>
                  </a:moveTo>
                  <a:lnTo>
                    <a:pt x="209449" y="11304"/>
                  </a:lnTo>
                  <a:lnTo>
                    <a:pt x="418898" y="22608"/>
                  </a:lnTo>
                  <a:lnTo>
                    <a:pt x="628347" y="0"/>
                  </a:lnTo>
                  <a:lnTo>
                    <a:pt x="837796" y="11304"/>
                  </a:lnTo>
                  <a:lnTo>
                    <a:pt x="1047245" y="79129"/>
                  </a:lnTo>
                  <a:lnTo>
                    <a:pt x="1256695" y="135651"/>
                  </a:lnTo>
                  <a:lnTo>
                    <a:pt x="1466144" y="237389"/>
                  </a:lnTo>
                </a:path>
              </a:pathLst>
            </a:custGeom>
            <a:ln w="35231" cap="flat">
              <a:solidFill>
                <a:srgbClr val="80BD41">
                  <a:alpha val="100000"/>
                </a:srgbClr>
              </a:solidFill>
              <a:prstDash val="solid"/>
              <a:round/>
            </a:ln>
          </p:spPr>
          <p:txBody>
            <a:bodyPr/>
            <a:lstStyle/>
            <a:p>
              <a:endParaRPr/>
            </a:p>
          </p:txBody>
        </p:sp>
        <p:sp>
          <p:nvSpPr>
            <p:cNvPr id="120" name="pl120"/>
            <p:cNvSpPr/>
            <p:nvPr/>
          </p:nvSpPr>
          <p:spPr>
            <a:xfrm>
              <a:off x="732261" y="515023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1" name="tx121"/>
            <p:cNvSpPr/>
            <p:nvPr/>
          </p:nvSpPr>
          <p:spPr>
            <a:xfrm>
              <a:off x="757374" y="500397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2" name="tx122"/>
            <p:cNvSpPr/>
            <p:nvPr/>
          </p:nvSpPr>
          <p:spPr>
            <a:xfrm>
              <a:off x="984873"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3" name="tx123"/>
            <p:cNvSpPr/>
            <p:nvPr/>
          </p:nvSpPr>
          <p:spPr>
            <a:xfrm>
              <a:off x="1176272" y="498274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4" name="tx124"/>
            <p:cNvSpPr/>
            <p:nvPr/>
          </p:nvSpPr>
          <p:spPr>
            <a:xfrm>
              <a:off x="1403771" y="49601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5" name="tx125"/>
            <p:cNvSpPr/>
            <p:nvPr/>
          </p:nvSpPr>
          <p:spPr>
            <a:xfrm>
              <a:off x="1613220"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6" name="tx126"/>
            <p:cNvSpPr/>
            <p:nvPr/>
          </p:nvSpPr>
          <p:spPr>
            <a:xfrm>
              <a:off x="1804620" y="50379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7" name="tx127"/>
            <p:cNvSpPr/>
            <p:nvPr/>
          </p:nvSpPr>
          <p:spPr>
            <a:xfrm>
              <a:off x="1983924" y="509578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8" name="tx128"/>
            <p:cNvSpPr/>
            <p:nvPr/>
          </p:nvSpPr>
          <p:spPr>
            <a:xfrm>
              <a:off x="2193373" y="51962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29" name="rc129"/>
            <p:cNvSpPr/>
            <p:nvPr/>
          </p:nvSpPr>
          <p:spPr>
            <a:xfrm>
              <a:off x="2414609" y="875080"/>
              <a:ext cx="1612758" cy="1019644"/>
            </a:xfrm>
            <a:prstGeom prst="rect">
              <a:avLst/>
            </a:prstGeom>
            <a:solidFill>
              <a:srgbClr val="EBEBEB">
                <a:alpha val="100000"/>
              </a:srgbClr>
            </a:solidFill>
          </p:spPr>
          <p:txBody>
            <a:bodyPr/>
            <a:lstStyle/>
            <a:p>
              <a:endParaRPr/>
            </a:p>
          </p:txBody>
        </p:sp>
        <p:sp>
          <p:nvSpPr>
            <p:cNvPr id="130" name="pl130"/>
            <p:cNvSpPr/>
            <p:nvPr/>
          </p:nvSpPr>
          <p:spPr>
            <a:xfrm>
              <a:off x="2414609" y="16618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14609" y="137925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14609" y="10966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14609" y="18031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414609" y="1520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14609" y="123794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14609" y="9553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2487916"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146" name="pl146"/>
            <p:cNvSpPr/>
            <p:nvPr/>
          </p:nvSpPr>
          <p:spPr>
            <a:xfrm>
              <a:off x="2487916" y="1237947"/>
              <a:ext cx="1466144" cy="214781"/>
            </a:xfrm>
            <a:custGeom>
              <a:avLst/>
              <a:gdLst/>
              <a:ahLst/>
              <a:cxnLst/>
              <a:rect l="0" t="0" r="0" b="0"/>
              <a:pathLst>
                <a:path w="1466144" h="214781">
                  <a:moveTo>
                    <a:pt x="0" y="22608"/>
                  </a:moveTo>
                  <a:lnTo>
                    <a:pt x="209449" y="0"/>
                  </a:lnTo>
                  <a:lnTo>
                    <a:pt x="418898" y="214781"/>
                  </a:lnTo>
                  <a:lnTo>
                    <a:pt x="628347" y="169563"/>
                  </a:lnTo>
                  <a:lnTo>
                    <a:pt x="837796" y="158259"/>
                  </a:lnTo>
                  <a:lnTo>
                    <a:pt x="1047245" y="146955"/>
                  </a:lnTo>
                  <a:lnTo>
                    <a:pt x="1256695" y="113042"/>
                  </a:lnTo>
                  <a:lnTo>
                    <a:pt x="1466144" y="169563"/>
                  </a:lnTo>
                </a:path>
              </a:pathLst>
            </a:custGeom>
            <a:ln w="40651" cap="flat">
              <a:solidFill>
                <a:srgbClr val="BEBEBE">
                  <a:alpha val="69803"/>
                </a:srgbClr>
              </a:solidFill>
              <a:prstDash val="solid"/>
              <a:round/>
            </a:ln>
          </p:spPr>
          <p:txBody>
            <a:bodyPr/>
            <a:lstStyle/>
            <a:p>
              <a:endParaRPr/>
            </a:p>
          </p:txBody>
        </p:sp>
        <p:sp>
          <p:nvSpPr>
            <p:cNvPr id="147" name="pl147"/>
            <p:cNvSpPr/>
            <p:nvPr/>
          </p:nvSpPr>
          <p:spPr>
            <a:xfrm>
              <a:off x="2487916" y="1237947"/>
              <a:ext cx="1466144" cy="214781"/>
            </a:xfrm>
            <a:custGeom>
              <a:avLst/>
              <a:gdLst/>
              <a:ahLst/>
              <a:cxnLst/>
              <a:rect l="0" t="0" r="0" b="0"/>
              <a:pathLst>
                <a:path w="1466144" h="214781">
                  <a:moveTo>
                    <a:pt x="0" y="22608"/>
                  </a:moveTo>
                  <a:lnTo>
                    <a:pt x="209449" y="0"/>
                  </a:lnTo>
                  <a:lnTo>
                    <a:pt x="418898" y="214781"/>
                  </a:lnTo>
                  <a:lnTo>
                    <a:pt x="628347" y="169563"/>
                  </a:lnTo>
                  <a:lnTo>
                    <a:pt x="837796" y="158259"/>
                  </a:lnTo>
                  <a:lnTo>
                    <a:pt x="1047245" y="146955"/>
                  </a:lnTo>
                  <a:lnTo>
                    <a:pt x="1256695" y="113042"/>
                  </a:lnTo>
                  <a:lnTo>
                    <a:pt x="1466144" y="169563"/>
                  </a:lnTo>
                </a:path>
              </a:pathLst>
            </a:custGeom>
            <a:ln w="35231" cap="flat">
              <a:solidFill>
                <a:srgbClr val="BEBEBE">
                  <a:alpha val="69803"/>
                </a:srgbClr>
              </a:solidFill>
              <a:prstDash val="solid"/>
              <a:round/>
            </a:ln>
          </p:spPr>
          <p:txBody>
            <a:bodyPr/>
            <a:lstStyle/>
            <a:p>
              <a:endParaRPr/>
            </a:p>
          </p:txBody>
        </p:sp>
        <p:sp>
          <p:nvSpPr>
            <p:cNvPr id="148" name="pl148"/>
            <p:cNvSpPr/>
            <p:nvPr/>
          </p:nvSpPr>
          <p:spPr>
            <a:xfrm>
              <a:off x="2487916"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149" name="pl149"/>
            <p:cNvSpPr/>
            <p:nvPr/>
          </p:nvSpPr>
          <p:spPr>
            <a:xfrm>
              <a:off x="2487916" y="1237947"/>
              <a:ext cx="1466144" cy="214781"/>
            </a:xfrm>
            <a:custGeom>
              <a:avLst/>
              <a:gdLst/>
              <a:ahLst/>
              <a:cxnLst/>
              <a:rect l="0" t="0" r="0" b="0"/>
              <a:pathLst>
                <a:path w="1466144" h="214781">
                  <a:moveTo>
                    <a:pt x="0" y="22608"/>
                  </a:moveTo>
                  <a:lnTo>
                    <a:pt x="209449" y="0"/>
                  </a:lnTo>
                  <a:lnTo>
                    <a:pt x="418898" y="214781"/>
                  </a:lnTo>
                  <a:lnTo>
                    <a:pt x="628347" y="169563"/>
                  </a:lnTo>
                  <a:lnTo>
                    <a:pt x="837796" y="158259"/>
                  </a:lnTo>
                  <a:lnTo>
                    <a:pt x="1047245" y="146955"/>
                  </a:lnTo>
                  <a:lnTo>
                    <a:pt x="1256695" y="113042"/>
                  </a:lnTo>
                  <a:lnTo>
                    <a:pt x="1466144" y="169563"/>
                  </a:lnTo>
                </a:path>
              </a:pathLst>
            </a:custGeom>
            <a:ln w="40651" cap="flat">
              <a:solidFill>
                <a:srgbClr val="000000">
                  <a:alpha val="100000"/>
                </a:srgbClr>
              </a:solidFill>
              <a:prstDash val="solid"/>
              <a:round/>
            </a:ln>
          </p:spPr>
          <p:txBody>
            <a:bodyPr/>
            <a:lstStyle/>
            <a:p>
              <a:endParaRPr/>
            </a:p>
          </p:txBody>
        </p:sp>
        <p:sp>
          <p:nvSpPr>
            <p:cNvPr id="150" name="pl150"/>
            <p:cNvSpPr/>
            <p:nvPr/>
          </p:nvSpPr>
          <p:spPr>
            <a:xfrm>
              <a:off x="2487916" y="1237947"/>
              <a:ext cx="1466144" cy="214781"/>
            </a:xfrm>
            <a:custGeom>
              <a:avLst/>
              <a:gdLst/>
              <a:ahLst/>
              <a:cxnLst/>
              <a:rect l="0" t="0" r="0" b="0"/>
              <a:pathLst>
                <a:path w="1466144" h="214781">
                  <a:moveTo>
                    <a:pt x="0" y="22608"/>
                  </a:moveTo>
                  <a:lnTo>
                    <a:pt x="209449" y="0"/>
                  </a:lnTo>
                  <a:lnTo>
                    <a:pt x="418898" y="214781"/>
                  </a:lnTo>
                  <a:lnTo>
                    <a:pt x="628347" y="169563"/>
                  </a:lnTo>
                  <a:lnTo>
                    <a:pt x="837796" y="158259"/>
                  </a:lnTo>
                  <a:lnTo>
                    <a:pt x="1047245" y="146955"/>
                  </a:lnTo>
                  <a:lnTo>
                    <a:pt x="1256695" y="113042"/>
                  </a:lnTo>
                  <a:lnTo>
                    <a:pt x="1466144" y="169563"/>
                  </a:lnTo>
                </a:path>
              </a:pathLst>
            </a:custGeom>
            <a:ln w="35231" cap="flat">
              <a:solidFill>
                <a:srgbClr val="80BD41">
                  <a:alpha val="100000"/>
                </a:srgbClr>
              </a:solidFill>
              <a:prstDash val="solid"/>
              <a:round/>
            </a:ln>
          </p:spPr>
          <p:txBody>
            <a:bodyPr/>
            <a:lstStyle/>
            <a:p>
              <a:endParaRPr/>
            </a:p>
          </p:txBody>
        </p:sp>
        <p:sp>
          <p:nvSpPr>
            <p:cNvPr id="151" name="pl151"/>
            <p:cNvSpPr/>
            <p:nvPr/>
          </p:nvSpPr>
          <p:spPr>
            <a:xfrm>
              <a:off x="2414609" y="123794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2" name="tx152"/>
            <p:cNvSpPr/>
            <p:nvPr/>
          </p:nvSpPr>
          <p:spPr>
            <a:xfrm>
              <a:off x="2439721" y="10817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3" name="tx153"/>
            <p:cNvSpPr/>
            <p:nvPr/>
          </p:nvSpPr>
          <p:spPr>
            <a:xfrm>
              <a:off x="2667220"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828475" y="127261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55" name="tx155"/>
            <p:cNvSpPr/>
            <p:nvPr/>
          </p:nvSpPr>
          <p:spPr>
            <a:xfrm>
              <a:off x="3037924" y="122739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56" name="tx156"/>
            <p:cNvSpPr/>
            <p:nvPr/>
          </p:nvSpPr>
          <p:spPr>
            <a:xfrm>
              <a:off x="3247373" y="121741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57" name="tx157"/>
            <p:cNvSpPr/>
            <p:nvPr/>
          </p:nvSpPr>
          <p:spPr>
            <a:xfrm>
              <a:off x="3456822" y="1204732"/>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58" name="tx158"/>
            <p:cNvSpPr/>
            <p:nvPr/>
          </p:nvSpPr>
          <p:spPr>
            <a:xfrm>
              <a:off x="3666272" y="117087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59" name="tx159"/>
            <p:cNvSpPr/>
            <p:nvPr/>
          </p:nvSpPr>
          <p:spPr>
            <a:xfrm>
              <a:off x="3875721" y="122739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60" name="rc160"/>
            <p:cNvSpPr/>
            <p:nvPr/>
          </p:nvSpPr>
          <p:spPr>
            <a:xfrm>
              <a:off x="2414609" y="2179176"/>
              <a:ext cx="1612758" cy="1019644"/>
            </a:xfrm>
            <a:prstGeom prst="rect">
              <a:avLst/>
            </a:prstGeom>
            <a:solidFill>
              <a:srgbClr val="EBEBEB">
                <a:alpha val="100000"/>
              </a:srgbClr>
            </a:solidFill>
          </p:spPr>
          <p:txBody>
            <a:bodyPr/>
            <a:lstStyle/>
            <a:p>
              <a:endParaRPr/>
            </a:p>
          </p:txBody>
        </p:sp>
        <p:sp>
          <p:nvSpPr>
            <p:cNvPr id="161" name="pl161"/>
            <p:cNvSpPr/>
            <p:nvPr/>
          </p:nvSpPr>
          <p:spPr>
            <a:xfrm>
              <a:off x="2414609" y="296595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14609" y="268334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14609" y="24007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14609" y="31072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414609" y="2824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2414609" y="254204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14609" y="22594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487916"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177" name="pl177"/>
            <p:cNvSpPr/>
            <p:nvPr/>
          </p:nvSpPr>
          <p:spPr>
            <a:xfrm>
              <a:off x="2487916" y="2542043"/>
              <a:ext cx="1466144" cy="146955"/>
            </a:xfrm>
            <a:custGeom>
              <a:avLst/>
              <a:gdLst/>
              <a:ahLst/>
              <a:cxnLst/>
              <a:rect l="0" t="0" r="0" b="0"/>
              <a:pathLst>
                <a:path w="1466144" h="146955">
                  <a:moveTo>
                    <a:pt x="0" y="11304"/>
                  </a:moveTo>
                  <a:lnTo>
                    <a:pt x="209449" y="0"/>
                  </a:lnTo>
                  <a:lnTo>
                    <a:pt x="418898" y="90434"/>
                  </a:lnTo>
                  <a:lnTo>
                    <a:pt x="628347" y="67825"/>
                  </a:lnTo>
                  <a:lnTo>
                    <a:pt x="837796" y="56521"/>
                  </a:lnTo>
                  <a:lnTo>
                    <a:pt x="1047245" y="101738"/>
                  </a:lnTo>
                  <a:lnTo>
                    <a:pt x="1256695" y="113042"/>
                  </a:lnTo>
                  <a:lnTo>
                    <a:pt x="1466144" y="146955"/>
                  </a:lnTo>
                </a:path>
              </a:pathLst>
            </a:custGeom>
            <a:ln w="40651" cap="flat">
              <a:solidFill>
                <a:srgbClr val="BEBEBE">
                  <a:alpha val="69803"/>
                </a:srgbClr>
              </a:solidFill>
              <a:prstDash val="solid"/>
              <a:round/>
            </a:ln>
          </p:spPr>
          <p:txBody>
            <a:bodyPr/>
            <a:lstStyle/>
            <a:p>
              <a:endParaRPr/>
            </a:p>
          </p:txBody>
        </p:sp>
        <p:sp>
          <p:nvSpPr>
            <p:cNvPr id="178" name="pl178"/>
            <p:cNvSpPr/>
            <p:nvPr/>
          </p:nvSpPr>
          <p:spPr>
            <a:xfrm>
              <a:off x="2487916" y="2542043"/>
              <a:ext cx="1466144" cy="146955"/>
            </a:xfrm>
            <a:custGeom>
              <a:avLst/>
              <a:gdLst/>
              <a:ahLst/>
              <a:cxnLst/>
              <a:rect l="0" t="0" r="0" b="0"/>
              <a:pathLst>
                <a:path w="1466144" h="146955">
                  <a:moveTo>
                    <a:pt x="0" y="11304"/>
                  </a:moveTo>
                  <a:lnTo>
                    <a:pt x="209449" y="0"/>
                  </a:lnTo>
                  <a:lnTo>
                    <a:pt x="418898" y="90434"/>
                  </a:lnTo>
                  <a:lnTo>
                    <a:pt x="628347" y="67825"/>
                  </a:lnTo>
                  <a:lnTo>
                    <a:pt x="837796" y="56521"/>
                  </a:lnTo>
                  <a:lnTo>
                    <a:pt x="1047245" y="101738"/>
                  </a:lnTo>
                  <a:lnTo>
                    <a:pt x="1256695" y="113042"/>
                  </a:lnTo>
                  <a:lnTo>
                    <a:pt x="1466144" y="146955"/>
                  </a:lnTo>
                </a:path>
              </a:pathLst>
            </a:custGeom>
            <a:ln w="35231" cap="flat">
              <a:solidFill>
                <a:srgbClr val="BEBEBE">
                  <a:alpha val="69803"/>
                </a:srgbClr>
              </a:solidFill>
              <a:prstDash val="solid"/>
              <a:round/>
            </a:ln>
          </p:spPr>
          <p:txBody>
            <a:bodyPr/>
            <a:lstStyle/>
            <a:p>
              <a:endParaRPr/>
            </a:p>
          </p:txBody>
        </p:sp>
        <p:sp>
          <p:nvSpPr>
            <p:cNvPr id="179" name="pl179"/>
            <p:cNvSpPr/>
            <p:nvPr/>
          </p:nvSpPr>
          <p:spPr>
            <a:xfrm>
              <a:off x="2487916"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180" name="pl180"/>
            <p:cNvSpPr/>
            <p:nvPr/>
          </p:nvSpPr>
          <p:spPr>
            <a:xfrm>
              <a:off x="2487916" y="2542043"/>
              <a:ext cx="1466144" cy="146955"/>
            </a:xfrm>
            <a:custGeom>
              <a:avLst/>
              <a:gdLst/>
              <a:ahLst/>
              <a:cxnLst/>
              <a:rect l="0" t="0" r="0" b="0"/>
              <a:pathLst>
                <a:path w="1466144" h="146955">
                  <a:moveTo>
                    <a:pt x="0" y="11304"/>
                  </a:moveTo>
                  <a:lnTo>
                    <a:pt x="209449" y="0"/>
                  </a:lnTo>
                  <a:lnTo>
                    <a:pt x="418898" y="90434"/>
                  </a:lnTo>
                  <a:lnTo>
                    <a:pt x="628347" y="67825"/>
                  </a:lnTo>
                  <a:lnTo>
                    <a:pt x="837796" y="56521"/>
                  </a:lnTo>
                  <a:lnTo>
                    <a:pt x="1047245" y="101738"/>
                  </a:lnTo>
                  <a:lnTo>
                    <a:pt x="1256695" y="113042"/>
                  </a:lnTo>
                  <a:lnTo>
                    <a:pt x="1466144" y="146955"/>
                  </a:lnTo>
                </a:path>
              </a:pathLst>
            </a:custGeom>
            <a:ln w="40651" cap="flat">
              <a:solidFill>
                <a:srgbClr val="000000">
                  <a:alpha val="100000"/>
                </a:srgbClr>
              </a:solidFill>
              <a:prstDash val="solid"/>
              <a:round/>
            </a:ln>
          </p:spPr>
          <p:txBody>
            <a:bodyPr/>
            <a:lstStyle/>
            <a:p>
              <a:endParaRPr/>
            </a:p>
          </p:txBody>
        </p:sp>
        <p:sp>
          <p:nvSpPr>
            <p:cNvPr id="181" name="pl181"/>
            <p:cNvSpPr/>
            <p:nvPr/>
          </p:nvSpPr>
          <p:spPr>
            <a:xfrm>
              <a:off x="2487916" y="2542043"/>
              <a:ext cx="1466144" cy="146955"/>
            </a:xfrm>
            <a:custGeom>
              <a:avLst/>
              <a:gdLst/>
              <a:ahLst/>
              <a:cxnLst/>
              <a:rect l="0" t="0" r="0" b="0"/>
              <a:pathLst>
                <a:path w="1466144" h="146955">
                  <a:moveTo>
                    <a:pt x="0" y="11304"/>
                  </a:moveTo>
                  <a:lnTo>
                    <a:pt x="209449" y="0"/>
                  </a:lnTo>
                  <a:lnTo>
                    <a:pt x="418898" y="90434"/>
                  </a:lnTo>
                  <a:lnTo>
                    <a:pt x="628347" y="67825"/>
                  </a:lnTo>
                  <a:lnTo>
                    <a:pt x="837796" y="56521"/>
                  </a:lnTo>
                  <a:lnTo>
                    <a:pt x="1047245" y="101738"/>
                  </a:lnTo>
                  <a:lnTo>
                    <a:pt x="1256695" y="113042"/>
                  </a:lnTo>
                  <a:lnTo>
                    <a:pt x="1466144" y="146955"/>
                  </a:lnTo>
                </a:path>
              </a:pathLst>
            </a:custGeom>
            <a:ln w="35231" cap="flat">
              <a:solidFill>
                <a:srgbClr val="80BD41">
                  <a:alpha val="100000"/>
                </a:srgbClr>
              </a:solidFill>
              <a:prstDash val="solid"/>
              <a:round/>
            </a:ln>
          </p:spPr>
          <p:txBody>
            <a:bodyPr/>
            <a:lstStyle/>
            <a:p>
              <a:endParaRPr/>
            </a:p>
          </p:txBody>
        </p:sp>
        <p:sp>
          <p:nvSpPr>
            <p:cNvPr id="182" name="pl182"/>
            <p:cNvSpPr/>
            <p:nvPr/>
          </p:nvSpPr>
          <p:spPr>
            <a:xfrm>
              <a:off x="2414609" y="254204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3" name="tx183"/>
            <p:cNvSpPr/>
            <p:nvPr/>
          </p:nvSpPr>
          <p:spPr>
            <a:xfrm>
              <a:off x="2439721" y="23745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2667220"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5" name="tx185"/>
            <p:cNvSpPr/>
            <p:nvPr/>
          </p:nvSpPr>
          <p:spPr>
            <a:xfrm>
              <a:off x="2858620" y="245236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86" name="tx186"/>
            <p:cNvSpPr/>
            <p:nvPr/>
          </p:nvSpPr>
          <p:spPr>
            <a:xfrm>
              <a:off x="3068069" y="24297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7" name="tx187"/>
            <p:cNvSpPr/>
            <p:nvPr/>
          </p:nvSpPr>
          <p:spPr>
            <a:xfrm>
              <a:off x="3277518" y="241982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8" name="tx188"/>
            <p:cNvSpPr/>
            <p:nvPr/>
          </p:nvSpPr>
          <p:spPr>
            <a:xfrm>
              <a:off x="3486967" y="24636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89" name="tx189"/>
            <p:cNvSpPr/>
            <p:nvPr/>
          </p:nvSpPr>
          <p:spPr>
            <a:xfrm>
              <a:off x="3666272" y="247496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0" name="tx190"/>
            <p:cNvSpPr/>
            <p:nvPr/>
          </p:nvSpPr>
          <p:spPr>
            <a:xfrm>
              <a:off x="3875721" y="250882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91" name="rc191"/>
            <p:cNvSpPr/>
            <p:nvPr/>
          </p:nvSpPr>
          <p:spPr>
            <a:xfrm>
              <a:off x="2414609" y="3483272"/>
              <a:ext cx="1612758" cy="1019644"/>
            </a:xfrm>
            <a:prstGeom prst="rect">
              <a:avLst/>
            </a:prstGeom>
            <a:solidFill>
              <a:srgbClr val="EBEBEB">
                <a:alpha val="100000"/>
              </a:srgbClr>
            </a:solidFill>
          </p:spPr>
          <p:txBody>
            <a:bodyPr/>
            <a:lstStyle/>
            <a:p>
              <a:endParaRPr/>
            </a:p>
          </p:txBody>
        </p:sp>
        <p:sp>
          <p:nvSpPr>
            <p:cNvPr id="192" name="pl192"/>
            <p:cNvSpPr/>
            <p:nvPr/>
          </p:nvSpPr>
          <p:spPr>
            <a:xfrm>
              <a:off x="2414609" y="427004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14609" y="398744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14609" y="37048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14609" y="44113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414609" y="4128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2414609" y="384613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14609" y="35635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487916"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208" name="pl208"/>
            <p:cNvSpPr/>
            <p:nvPr/>
          </p:nvSpPr>
          <p:spPr>
            <a:xfrm>
              <a:off x="2487916" y="3812226"/>
              <a:ext cx="1466144" cy="373040"/>
            </a:xfrm>
            <a:custGeom>
              <a:avLst/>
              <a:gdLst/>
              <a:ahLst/>
              <a:cxnLst/>
              <a:rect l="0" t="0" r="0" b="0"/>
              <a:pathLst>
                <a:path w="1466144" h="373040">
                  <a:moveTo>
                    <a:pt x="0" y="101738"/>
                  </a:moveTo>
                  <a:lnTo>
                    <a:pt x="209449" y="33912"/>
                  </a:lnTo>
                  <a:lnTo>
                    <a:pt x="418898" y="45217"/>
                  </a:lnTo>
                  <a:lnTo>
                    <a:pt x="628347" y="11304"/>
                  </a:lnTo>
                  <a:lnTo>
                    <a:pt x="837796" y="0"/>
                  </a:lnTo>
                  <a:lnTo>
                    <a:pt x="1047245" y="158259"/>
                  </a:lnTo>
                  <a:lnTo>
                    <a:pt x="1256695" y="327823"/>
                  </a:lnTo>
                  <a:lnTo>
                    <a:pt x="1466144" y="373040"/>
                  </a:lnTo>
                </a:path>
              </a:pathLst>
            </a:custGeom>
            <a:ln w="40651" cap="flat">
              <a:solidFill>
                <a:srgbClr val="BEBEBE">
                  <a:alpha val="69803"/>
                </a:srgbClr>
              </a:solidFill>
              <a:prstDash val="solid"/>
              <a:round/>
            </a:ln>
          </p:spPr>
          <p:txBody>
            <a:bodyPr/>
            <a:lstStyle/>
            <a:p>
              <a:endParaRPr/>
            </a:p>
          </p:txBody>
        </p:sp>
        <p:sp>
          <p:nvSpPr>
            <p:cNvPr id="209" name="pl209"/>
            <p:cNvSpPr/>
            <p:nvPr/>
          </p:nvSpPr>
          <p:spPr>
            <a:xfrm>
              <a:off x="2487916" y="3812226"/>
              <a:ext cx="1466144" cy="373040"/>
            </a:xfrm>
            <a:custGeom>
              <a:avLst/>
              <a:gdLst/>
              <a:ahLst/>
              <a:cxnLst/>
              <a:rect l="0" t="0" r="0" b="0"/>
              <a:pathLst>
                <a:path w="1466144" h="373040">
                  <a:moveTo>
                    <a:pt x="0" y="101738"/>
                  </a:moveTo>
                  <a:lnTo>
                    <a:pt x="209449" y="33912"/>
                  </a:lnTo>
                  <a:lnTo>
                    <a:pt x="418898" y="45217"/>
                  </a:lnTo>
                  <a:lnTo>
                    <a:pt x="628347" y="11304"/>
                  </a:lnTo>
                  <a:lnTo>
                    <a:pt x="837796" y="0"/>
                  </a:lnTo>
                  <a:lnTo>
                    <a:pt x="1047245" y="158259"/>
                  </a:lnTo>
                  <a:lnTo>
                    <a:pt x="1256695" y="327823"/>
                  </a:lnTo>
                  <a:lnTo>
                    <a:pt x="1466144" y="373040"/>
                  </a:lnTo>
                </a:path>
              </a:pathLst>
            </a:custGeom>
            <a:ln w="35231" cap="flat">
              <a:solidFill>
                <a:srgbClr val="BEBEBE">
                  <a:alpha val="69803"/>
                </a:srgbClr>
              </a:solidFill>
              <a:prstDash val="solid"/>
              <a:round/>
            </a:ln>
          </p:spPr>
          <p:txBody>
            <a:bodyPr/>
            <a:lstStyle/>
            <a:p>
              <a:endParaRPr/>
            </a:p>
          </p:txBody>
        </p:sp>
        <p:sp>
          <p:nvSpPr>
            <p:cNvPr id="210" name="pl210"/>
            <p:cNvSpPr/>
            <p:nvPr/>
          </p:nvSpPr>
          <p:spPr>
            <a:xfrm>
              <a:off x="2487916"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211" name="pl211"/>
            <p:cNvSpPr/>
            <p:nvPr/>
          </p:nvSpPr>
          <p:spPr>
            <a:xfrm>
              <a:off x="2487916" y="3812226"/>
              <a:ext cx="1466144" cy="373040"/>
            </a:xfrm>
            <a:custGeom>
              <a:avLst/>
              <a:gdLst/>
              <a:ahLst/>
              <a:cxnLst/>
              <a:rect l="0" t="0" r="0" b="0"/>
              <a:pathLst>
                <a:path w="1466144" h="373040">
                  <a:moveTo>
                    <a:pt x="0" y="101738"/>
                  </a:moveTo>
                  <a:lnTo>
                    <a:pt x="209449" y="33912"/>
                  </a:lnTo>
                  <a:lnTo>
                    <a:pt x="418898" y="45217"/>
                  </a:lnTo>
                  <a:lnTo>
                    <a:pt x="628347" y="11304"/>
                  </a:lnTo>
                  <a:lnTo>
                    <a:pt x="837796" y="0"/>
                  </a:lnTo>
                  <a:lnTo>
                    <a:pt x="1047245" y="158259"/>
                  </a:lnTo>
                  <a:lnTo>
                    <a:pt x="1256695" y="327823"/>
                  </a:lnTo>
                  <a:lnTo>
                    <a:pt x="1466144" y="373040"/>
                  </a:lnTo>
                </a:path>
              </a:pathLst>
            </a:custGeom>
            <a:ln w="40651" cap="flat">
              <a:solidFill>
                <a:srgbClr val="000000">
                  <a:alpha val="100000"/>
                </a:srgbClr>
              </a:solidFill>
              <a:prstDash val="solid"/>
              <a:round/>
            </a:ln>
          </p:spPr>
          <p:txBody>
            <a:bodyPr/>
            <a:lstStyle/>
            <a:p>
              <a:endParaRPr/>
            </a:p>
          </p:txBody>
        </p:sp>
        <p:sp>
          <p:nvSpPr>
            <p:cNvPr id="212" name="pl212"/>
            <p:cNvSpPr/>
            <p:nvPr/>
          </p:nvSpPr>
          <p:spPr>
            <a:xfrm>
              <a:off x="2487916" y="3812226"/>
              <a:ext cx="1466144" cy="373040"/>
            </a:xfrm>
            <a:custGeom>
              <a:avLst/>
              <a:gdLst/>
              <a:ahLst/>
              <a:cxnLst/>
              <a:rect l="0" t="0" r="0" b="0"/>
              <a:pathLst>
                <a:path w="1466144" h="373040">
                  <a:moveTo>
                    <a:pt x="0" y="101738"/>
                  </a:moveTo>
                  <a:lnTo>
                    <a:pt x="209449" y="33912"/>
                  </a:lnTo>
                  <a:lnTo>
                    <a:pt x="418898" y="45217"/>
                  </a:lnTo>
                  <a:lnTo>
                    <a:pt x="628347" y="11304"/>
                  </a:lnTo>
                  <a:lnTo>
                    <a:pt x="837796" y="0"/>
                  </a:lnTo>
                  <a:lnTo>
                    <a:pt x="1047245" y="158259"/>
                  </a:lnTo>
                  <a:lnTo>
                    <a:pt x="1256695" y="327823"/>
                  </a:lnTo>
                  <a:lnTo>
                    <a:pt x="1466144" y="373040"/>
                  </a:lnTo>
                </a:path>
              </a:pathLst>
            </a:custGeom>
            <a:ln w="35231" cap="flat">
              <a:solidFill>
                <a:srgbClr val="80BD41">
                  <a:alpha val="100000"/>
                </a:srgbClr>
              </a:solidFill>
              <a:prstDash val="solid"/>
              <a:round/>
            </a:ln>
          </p:spPr>
          <p:txBody>
            <a:bodyPr/>
            <a:lstStyle/>
            <a:p>
              <a:endParaRPr/>
            </a:p>
          </p:txBody>
        </p:sp>
        <p:sp>
          <p:nvSpPr>
            <p:cNvPr id="213" name="pl213"/>
            <p:cNvSpPr/>
            <p:nvPr/>
          </p:nvSpPr>
          <p:spPr>
            <a:xfrm>
              <a:off x="2414609" y="384613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14" name="tx214"/>
            <p:cNvSpPr/>
            <p:nvPr/>
          </p:nvSpPr>
          <p:spPr>
            <a:xfrm>
              <a:off x="2439721" y="37338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15" name="tx215"/>
            <p:cNvSpPr/>
            <p:nvPr/>
          </p:nvSpPr>
          <p:spPr>
            <a:xfrm>
              <a:off x="2667220"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2858620" y="36786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7" name="tx217"/>
            <p:cNvSpPr/>
            <p:nvPr/>
          </p:nvSpPr>
          <p:spPr>
            <a:xfrm>
              <a:off x="3086119" y="3644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8" name="tx218"/>
            <p:cNvSpPr/>
            <p:nvPr/>
          </p:nvSpPr>
          <p:spPr>
            <a:xfrm>
              <a:off x="3295568" y="36320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19" name="tx219"/>
            <p:cNvSpPr/>
            <p:nvPr/>
          </p:nvSpPr>
          <p:spPr>
            <a:xfrm>
              <a:off x="3456822" y="379169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20" name="tx220"/>
            <p:cNvSpPr/>
            <p:nvPr/>
          </p:nvSpPr>
          <p:spPr>
            <a:xfrm>
              <a:off x="3666272" y="395993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21" name="tx221"/>
            <p:cNvSpPr/>
            <p:nvPr/>
          </p:nvSpPr>
          <p:spPr>
            <a:xfrm>
              <a:off x="3875721" y="400509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222" name="rc222"/>
            <p:cNvSpPr/>
            <p:nvPr/>
          </p:nvSpPr>
          <p:spPr>
            <a:xfrm>
              <a:off x="2414609" y="4787368"/>
              <a:ext cx="1612758" cy="1019644"/>
            </a:xfrm>
            <a:prstGeom prst="rect">
              <a:avLst/>
            </a:prstGeom>
            <a:solidFill>
              <a:srgbClr val="EBEBEB">
                <a:alpha val="100000"/>
              </a:srgbClr>
            </a:solidFill>
          </p:spPr>
          <p:txBody>
            <a:bodyPr/>
            <a:lstStyle/>
            <a:p>
              <a:endParaRPr/>
            </a:p>
          </p:txBody>
        </p:sp>
        <p:sp>
          <p:nvSpPr>
            <p:cNvPr id="223" name="pl223"/>
            <p:cNvSpPr/>
            <p:nvPr/>
          </p:nvSpPr>
          <p:spPr>
            <a:xfrm>
              <a:off x="2414609" y="557414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14609" y="52915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14609" y="50089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14609" y="571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2414609" y="543284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2414609" y="515023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14609" y="486762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239" name="pl239"/>
            <p:cNvSpPr/>
            <p:nvPr/>
          </p:nvSpPr>
          <p:spPr>
            <a:xfrm>
              <a:off x="2487916" y="5150235"/>
              <a:ext cx="1466144" cy="610430"/>
            </a:xfrm>
            <a:custGeom>
              <a:avLst/>
              <a:gdLst/>
              <a:ahLst/>
              <a:cxnLst/>
              <a:rect l="0" t="0" r="0" b="0"/>
              <a:pathLst>
                <a:path w="1466144" h="610430">
                  <a:moveTo>
                    <a:pt x="0" y="0"/>
                  </a:moveTo>
                  <a:lnTo>
                    <a:pt x="209449" y="0"/>
                  </a:lnTo>
                  <a:lnTo>
                    <a:pt x="418898" y="33912"/>
                  </a:lnTo>
                  <a:lnTo>
                    <a:pt x="628347" y="101738"/>
                  </a:lnTo>
                  <a:lnTo>
                    <a:pt x="837796" y="101738"/>
                  </a:lnTo>
                  <a:lnTo>
                    <a:pt x="1047245" y="474779"/>
                  </a:lnTo>
                  <a:lnTo>
                    <a:pt x="1256695" y="610430"/>
                  </a:lnTo>
                  <a:lnTo>
                    <a:pt x="1466144" y="248693"/>
                  </a:lnTo>
                </a:path>
              </a:pathLst>
            </a:custGeom>
            <a:ln w="40651" cap="flat">
              <a:solidFill>
                <a:srgbClr val="BEBEBE">
                  <a:alpha val="69803"/>
                </a:srgbClr>
              </a:solidFill>
              <a:prstDash val="solid"/>
              <a:round/>
            </a:ln>
          </p:spPr>
          <p:txBody>
            <a:bodyPr/>
            <a:lstStyle/>
            <a:p>
              <a:endParaRPr/>
            </a:p>
          </p:txBody>
        </p:sp>
        <p:sp>
          <p:nvSpPr>
            <p:cNvPr id="240" name="pl240"/>
            <p:cNvSpPr/>
            <p:nvPr/>
          </p:nvSpPr>
          <p:spPr>
            <a:xfrm>
              <a:off x="2487916" y="5150235"/>
              <a:ext cx="1466144" cy="610430"/>
            </a:xfrm>
            <a:custGeom>
              <a:avLst/>
              <a:gdLst/>
              <a:ahLst/>
              <a:cxnLst/>
              <a:rect l="0" t="0" r="0" b="0"/>
              <a:pathLst>
                <a:path w="1466144" h="610430">
                  <a:moveTo>
                    <a:pt x="0" y="0"/>
                  </a:moveTo>
                  <a:lnTo>
                    <a:pt x="209449" y="0"/>
                  </a:lnTo>
                  <a:lnTo>
                    <a:pt x="418898" y="33912"/>
                  </a:lnTo>
                  <a:lnTo>
                    <a:pt x="628347" y="101738"/>
                  </a:lnTo>
                  <a:lnTo>
                    <a:pt x="837796" y="101738"/>
                  </a:lnTo>
                  <a:lnTo>
                    <a:pt x="1047245" y="474779"/>
                  </a:lnTo>
                  <a:lnTo>
                    <a:pt x="1256695" y="610430"/>
                  </a:lnTo>
                  <a:lnTo>
                    <a:pt x="1466144" y="248693"/>
                  </a:lnTo>
                </a:path>
              </a:pathLst>
            </a:custGeom>
            <a:ln w="35231" cap="flat">
              <a:solidFill>
                <a:srgbClr val="BEBEBE">
                  <a:alpha val="69803"/>
                </a:srgbClr>
              </a:solidFill>
              <a:prstDash val="solid"/>
              <a:round/>
            </a:ln>
          </p:spPr>
          <p:txBody>
            <a:bodyPr/>
            <a:lstStyle/>
            <a:p>
              <a:endParaRPr/>
            </a:p>
          </p:txBody>
        </p:sp>
        <p:sp>
          <p:nvSpPr>
            <p:cNvPr id="241" name="pl241"/>
            <p:cNvSpPr/>
            <p:nvPr/>
          </p:nvSpPr>
          <p:spPr>
            <a:xfrm>
              <a:off x="2487916"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242" name="pl242"/>
            <p:cNvSpPr/>
            <p:nvPr/>
          </p:nvSpPr>
          <p:spPr>
            <a:xfrm>
              <a:off x="2487916" y="5150235"/>
              <a:ext cx="1466144" cy="610430"/>
            </a:xfrm>
            <a:custGeom>
              <a:avLst/>
              <a:gdLst/>
              <a:ahLst/>
              <a:cxnLst/>
              <a:rect l="0" t="0" r="0" b="0"/>
              <a:pathLst>
                <a:path w="1466144" h="610430">
                  <a:moveTo>
                    <a:pt x="0" y="0"/>
                  </a:moveTo>
                  <a:lnTo>
                    <a:pt x="209449" y="0"/>
                  </a:lnTo>
                  <a:lnTo>
                    <a:pt x="418898" y="33912"/>
                  </a:lnTo>
                  <a:lnTo>
                    <a:pt x="628347" y="101738"/>
                  </a:lnTo>
                  <a:lnTo>
                    <a:pt x="837796" y="101738"/>
                  </a:lnTo>
                  <a:lnTo>
                    <a:pt x="1047245" y="474779"/>
                  </a:lnTo>
                  <a:lnTo>
                    <a:pt x="1256695" y="610430"/>
                  </a:lnTo>
                  <a:lnTo>
                    <a:pt x="1466144" y="248693"/>
                  </a:lnTo>
                </a:path>
              </a:pathLst>
            </a:custGeom>
            <a:ln w="40651" cap="flat">
              <a:solidFill>
                <a:srgbClr val="000000">
                  <a:alpha val="100000"/>
                </a:srgbClr>
              </a:solidFill>
              <a:prstDash val="solid"/>
              <a:round/>
            </a:ln>
          </p:spPr>
          <p:txBody>
            <a:bodyPr/>
            <a:lstStyle/>
            <a:p>
              <a:endParaRPr/>
            </a:p>
          </p:txBody>
        </p:sp>
        <p:sp>
          <p:nvSpPr>
            <p:cNvPr id="243" name="pl243"/>
            <p:cNvSpPr/>
            <p:nvPr/>
          </p:nvSpPr>
          <p:spPr>
            <a:xfrm>
              <a:off x="2487916" y="5150235"/>
              <a:ext cx="1466144" cy="610430"/>
            </a:xfrm>
            <a:custGeom>
              <a:avLst/>
              <a:gdLst/>
              <a:ahLst/>
              <a:cxnLst/>
              <a:rect l="0" t="0" r="0" b="0"/>
              <a:pathLst>
                <a:path w="1466144" h="610430">
                  <a:moveTo>
                    <a:pt x="0" y="0"/>
                  </a:moveTo>
                  <a:lnTo>
                    <a:pt x="209449" y="0"/>
                  </a:lnTo>
                  <a:lnTo>
                    <a:pt x="418898" y="33912"/>
                  </a:lnTo>
                  <a:lnTo>
                    <a:pt x="628347" y="101738"/>
                  </a:lnTo>
                  <a:lnTo>
                    <a:pt x="837796" y="101738"/>
                  </a:lnTo>
                  <a:lnTo>
                    <a:pt x="1047245" y="474779"/>
                  </a:lnTo>
                  <a:lnTo>
                    <a:pt x="1256695" y="610430"/>
                  </a:lnTo>
                  <a:lnTo>
                    <a:pt x="1466144" y="248693"/>
                  </a:lnTo>
                </a:path>
              </a:pathLst>
            </a:custGeom>
            <a:ln w="35231" cap="flat">
              <a:solidFill>
                <a:srgbClr val="80BD41">
                  <a:alpha val="100000"/>
                </a:srgbClr>
              </a:solidFill>
              <a:prstDash val="solid"/>
              <a:round/>
            </a:ln>
          </p:spPr>
          <p:txBody>
            <a:bodyPr/>
            <a:lstStyle/>
            <a:p>
              <a:endParaRPr/>
            </a:p>
          </p:txBody>
        </p:sp>
        <p:sp>
          <p:nvSpPr>
            <p:cNvPr id="244" name="pl244"/>
            <p:cNvSpPr/>
            <p:nvPr/>
          </p:nvSpPr>
          <p:spPr>
            <a:xfrm>
              <a:off x="2414609" y="515023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45" name="tx245"/>
            <p:cNvSpPr/>
            <p:nvPr/>
          </p:nvSpPr>
          <p:spPr>
            <a:xfrm>
              <a:off x="2457771"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2667220"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7" name="tx247"/>
            <p:cNvSpPr/>
            <p:nvPr/>
          </p:nvSpPr>
          <p:spPr>
            <a:xfrm>
              <a:off x="2858620" y="500397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48" name="tx248"/>
            <p:cNvSpPr/>
            <p:nvPr/>
          </p:nvSpPr>
          <p:spPr>
            <a:xfrm>
              <a:off x="3068069" y="50718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49" name="tx249"/>
            <p:cNvSpPr/>
            <p:nvPr/>
          </p:nvSpPr>
          <p:spPr>
            <a:xfrm>
              <a:off x="3277518" y="50718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50" name="tx250"/>
            <p:cNvSpPr/>
            <p:nvPr/>
          </p:nvSpPr>
          <p:spPr>
            <a:xfrm>
              <a:off x="3456822" y="544622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251" name="tx251"/>
            <p:cNvSpPr/>
            <p:nvPr/>
          </p:nvSpPr>
          <p:spPr>
            <a:xfrm>
              <a:off x="3666272" y="5580866"/>
              <a:ext cx="1566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252" name="tx252"/>
            <p:cNvSpPr/>
            <p:nvPr/>
          </p:nvSpPr>
          <p:spPr>
            <a:xfrm>
              <a:off x="3875721" y="522013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53" name="rc253"/>
            <p:cNvSpPr/>
            <p:nvPr/>
          </p:nvSpPr>
          <p:spPr>
            <a:xfrm>
              <a:off x="4096957" y="875080"/>
              <a:ext cx="1612758" cy="1019644"/>
            </a:xfrm>
            <a:prstGeom prst="rect">
              <a:avLst/>
            </a:prstGeom>
            <a:solidFill>
              <a:srgbClr val="EBEBEB">
                <a:alpha val="100000"/>
              </a:srgbClr>
            </a:solidFill>
          </p:spPr>
          <p:txBody>
            <a:bodyPr/>
            <a:lstStyle/>
            <a:p>
              <a:endParaRPr/>
            </a:p>
          </p:txBody>
        </p:sp>
        <p:sp>
          <p:nvSpPr>
            <p:cNvPr id="254" name="pl254"/>
            <p:cNvSpPr/>
            <p:nvPr/>
          </p:nvSpPr>
          <p:spPr>
            <a:xfrm>
              <a:off x="4096957" y="16618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096957" y="137925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096957" y="10966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096957" y="18031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4096957" y="1520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4096957" y="123794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096957" y="9553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170264"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270" name="pl270"/>
            <p:cNvSpPr/>
            <p:nvPr/>
          </p:nvSpPr>
          <p:spPr>
            <a:xfrm>
              <a:off x="4170264" y="1147513"/>
              <a:ext cx="1466144" cy="271302"/>
            </a:xfrm>
            <a:custGeom>
              <a:avLst/>
              <a:gdLst/>
              <a:ahLst/>
              <a:cxnLst/>
              <a:rect l="0" t="0" r="0" b="0"/>
              <a:pathLst>
                <a:path w="1466144" h="271302">
                  <a:moveTo>
                    <a:pt x="0" y="0"/>
                  </a:moveTo>
                  <a:lnTo>
                    <a:pt x="209449" y="90434"/>
                  </a:lnTo>
                  <a:lnTo>
                    <a:pt x="418898" y="169563"/>
                  </a:lnTo>
                  <a:lnTo>
                    <a:pt x="628347" y="146955"/>
                  </a:lnTo>
                  <a:lnTo>
                    <a:pt x="837796" y="158259"/>
                  </a:lnTo>
                  <a:lnTo>
                    <a:pt x="1047245" y="180868"/>
                  </a:lnTo>
                  <a:lnTo>
                    <a:pt x="1256695" y="271302"/>
                  </a:lnTo>
                  <a:lnTo>
                    <a:pt x="1466144" y="271302"/>
                  </a:lnTo>
                </a:path>
              </a:pathLst>
            </a:custGeom>
            <a:ln w="40651" cap="flat">
              <a:solidFill>
                <a:srgbClr val="BEBEBE">
                  <a:alpha val="69803"/>
                </a:srgbClr>
              </a:solidFill>
              <a:prstDash val="solid"/>
              <a:round/>
            </a:ln>
          </p:spPr>
          <p:txBody>
            <a:bodyPr/>
            <a:lstStyle/>
            <a:p>
              <a:endParaRPr/>
            </a:p>
          </p:txBody>
        </p:sp>
        <p:sp>
          <p:nvSpPr>
            <p:cNvPr id="271" name="pl271"/>
            <p:cNvSpPr/>
            <p:nvPr/>
          </p:nvSpPr>
          <p:spPr>
            <a:xfrm>
              <a:off x="4170264" y="1147513"/>
              <a:ext cx="1466144" cy="271302"/>
            </a:xfrm>
            <a:custGeom>
              <a:avLst/>
              <a:gdLst/>
              <a:ahLst/>
              <a:cxnLst/>
              <a:rect l="0" t="0" r="0" b="0"/>
              <a:pathLst>
                <a:path w="1466144" h="271302">
                  <a:moveTo>
                    <a:pt x="0" y="0"/>
                  </a:moveTo>
                  <a:lnTo>
                    <a:pt x="209449" y="90434"/>
                  </a:lnTo>
                  <a:lnTo>
                    <a:pt x="418898" y="169563"/>
                  </a:lnTo>
                  <a:lnTo>
                    <a:pt x="628347" y="146955"/>
                  </a:lnTo>
                  <a:lnTo>
                    <a:pt x="837796" y="158259"/>
                  </a:lnTo>
                  <a:lnTo>
                    <a:pt x="1047245" y="180868"/>
                  </a:lnTo>
                  <a:lnTo>
                    <a:pt x="1256695" y="271302"/>
                  </a:lnTo>
                  <a:lnTo>
                    <a:pt x="1466144" y="271302"/>
                  </a:lnTo>
                </a:path>
              </a:pathLst>
            </a:custGeom>
            <a:ln w="35231" cap="flat">
              <a:solidFill>
                <a:srgbClr val="BEBEBE">
                  <a:alpha val="69803"/>
                </a:srgbClr>
              </a:solidFill>
              <a:prstDash val="solid"/>
              <a:round/>
            </a:ln>
          </p:spPr>
          <p:txBody>
            <a:bodyPr/>
            <a:lstStyle/>
            <a:p>
              <a:endParaRPr/>
            </a:p>
          </p:txBody>
        </p:sp>
        <p:sp>
          <p:nvSpPr>
            <p:cNvPr id="272" name="pl272"/>
            <p:cNvSpPr/>
            <p:nvPr/>
          </p:nvSpPr>
          <p:spPr>
            <a:xfrm>
              <a:off x="4170264"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273" name="pl273"/>
            <p:cNvSpPr/>
            <p:nvPr/>
          </p:nvSpPr>
          <p:spPr>
            <a:xfrm>
              <a:off x="4170264" y="1147513"/>
              <a:ext cx="1466144" cy="271302"/>
            </a:xfrm>
            <a:custGeom>
              <a:avLst/>
              <a:gdLst/>
              <a:ahLst/>
              <a:cxnLst/>
              <a:rect l="0" t="0" r="0" b="0"/>
              <a:pathLst>
                <a:path w="1466144" h="271302">
                  <a:moveTo>
                    <a:pt x="0" y="0"/>
                  </a:moveTo>
                  <a:lnTo>
                    <a:pt x="209449" y="90434"/>
                  </a:lnTo>
                  <a:lnTo>
                    <a:pt x="418898" y="169563"/>
                  </a:lnTo>
                  <a:lnTo>
                    <a:pt x="628347" y="146955"/>
                  </a:lnTo>
                  <a:lnTo>
                    <a:pt x="837796" y="158259"/>
                  </a:lnTo>
                  <a:lnTo>
                    <a:pt x="1047245" y="180868"/>
                  </a:lnTo>
                  <a:lnTo>
                    <a:pt x="1256695" y="271302"/>
                  </a:lnTo>
                  <a:lnTo>
                    <a:pt x="1466144" y="271302"/>
                  </a:lnTo>
                </a:path>
              </a:pathLst>
            </a:custGeom>
            <a:ln w="40651" cap="flat">
              <a:solidFill>
                <a:srgbClr val="000000">
                  <a:alpha val="100000"/>
                </a:srgbClr>
              </a:solidFill>
              <a:prstDash val="solid"/>
              <a:round/>
            </a:ln>
          </p:spPr>
          <p:txBody>
            <a:bodyPr/>
            <a:lstStyle/>
            <a:p>
              <a:endParaRPr/>
            </a:p>
          </p:txBody>
        </p:sp>
        <p:sp>
          <p:nvSpPr>
            <p:cNvPr id="274" name="pl274"/>
            <p:cNvSpPr/>
            <p:nvPr/>
          </p:nvSpPr>
          <p:spPr>
            <a:xfrm>
              <a:off x="4170264" y="1147513"/>
              <a:ext cx="1466144" cy="271302"/>
            </a:xfrm>
            <a:custGeom>
              <a:avLst/>
              <a:gdLst/>
              <a:ahLst/>
              <a:cxnLst/>
              <a:rect l="0" t="0" r="0" b="0"/>
              <a:pathLst>
                <a:path w="1466144" h="271302">
                  <a:moveTo>
                    <a:pt x="0" y="0"/>
                  </a:moveTo>
                  <a:lnTo>
                    <a:pt x="209449" y="90434"/>
                  </a:lnTo>
                  <a:lnTo>
                    <a:pt x="418898" y="169563"/>
                  </a:lnTo>
                  <a:lnTo>
                    <a:pt x="628347" y="146955"/>
                  </a:lnTo>
                  <a:lnTo>
                    <a:pt x="837796" y="158259"/>
                  </a:lnTo>
                  <a:lnTo>
                    <a:pt x="1047245" y="180868"/>
                  </a:lnTo>
                  <a:lnTo>
                    <a:pt x="1256695" y="271302"/>
                  </a:lnTo>
                  <a:lnTo>
                    <a:pt x="1466144" y="271302"/>
                  </a:lnTo>
                </a:path>
              </a:pathLst>
            </a:custGeom>
            <a:ln w="35231" cap="flat">
              <a:solidFill>
                <a:srgbClr val="80BD41">
                  <a:alpha val="100000"/>
                </a:srgbClr>
              </a:solidFill>
              <a:prstDash val="solid"/>
              <a:round/>
            </a:ln>
          </p:spPr>
          <p:txBody>
            <a:bodyPr/>
            <a:lstStyle/>
            <a:p>
              <a:endParaRPr/>
            </a:p>
          </p:txBody>
        </p:sp>
        <p:sp>
          <p:nvSpPr>
            <p:cNvPr id="275" name="pl275"/>
            <p:cNvSpPr/>
            <p:nvPr/>
          </p:nvSpPr>
          <p:spPr>
            <a:xfrm>
              <a:off x="4096957" y="123794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76" name="tx276"/>
            <p:cNvSpPr/>
            <p:nvPr/>
          </p:nvSpPr>
          <p:spPr>
            <a:xfrm>
              <a:off x="4140119" y="967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77" name="tx277"/>
            <p:cNvSpPr/>
            <p:nvPr/>
          </p:nvSpPr>
          <p:spPr>
            <a:xfrm>
              <a:off x="4349568"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540967" y="113960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79" name="tx279"/>
            <p:cNvSpPr/>
            <p:nvPr/>
          </p:nvSpPr>
          <p:spPr>
            <a:xfrm>
              <a:off x="4750417" y="111572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0" name="tx280"/>
            <p:cNvSpPr/>
            <p:nvPr/>
          </p:nvSpPr>
          <p:spPr>
            <a:xfrm>
              <a:off x="4959866" y="112565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1" name="tx281"/>
            <p:cNvSpPr/>
            <p:nvPr/>
          </p:nvSpPr>
          <p:spPr>
            <a:xfrm>
              <a:off x="5169315" y="114826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82" name="tx282"/>
            <p:cNvSpPr/>
            <p:nvPr/>
          </p:nvSpPr>
          <p:spPr>
            <a:xfrm>
              <a:off x="5348619" y="123869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83" name="tx283"/>
            <p:cNvSpPr/>
            <p:nvPr/>
          </p:nvSpPr>
          <p:spPr>
            <a:xfrm>
              <a:off x="5558068" y="123869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84" name="rc284"/>
            <p:cNvSpPr/>
            <p:nvPr/>
          </p:nvSpPr>
          <p:spPr>
            <a:xfrm>
              <a:off x="4096957" y="2179176"/>
              <a:ext cx="1612758" cy="1019644"/>
            </a:xfrm>
            <a:prstGeom prst="rect">
              <a:avLst/>
            </a:prstGeom>
            <a:solidFill>
              <a:srgbClr val="EBEBEB">
                <a:alpha val="100000"/>
              </a:srgbClr>
            </a:solidFill>
          </p:spPr>
          <p:txBody>
            <a:bodyPr/>
            <a:lstStyle/>
            <a:p>
              <a:endParaRPr/>
            </a:p>
          </p:txBody>
        </p:sp>
        <p:sp>
          <p:nvSpPr>
            <p:cNvPr id="285" name="pl285"/>
            <p:cNvSpPr/>
            <p:nvPr/>
          </p:nvSpPr>
          <p:spPr>
            <a:xfrm>
              <a:off x="4096957" y="296595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096957" y="268334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96957" y="24007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96957" y="31072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96957" y="2824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096957" y="254204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096957" y="22594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170264"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301" name="pl301"/>
            <p:cNvSpPr/>
            <p:nvPr/>
          </p:nvSpPr>
          <p:spPr>
            <a:xfrm>
              <a:off x="4170264" y="2542043"/>
              <a:ext cx="1466144" cy="384345"/>
            </a:xfrm>
            <a:custGeom>
              <a:avLst/>
              <a:gdLst/>
              <a:ahLst/>
              <a:cxnLst/>
              <a:rect l="0" t="0" r="0" b="0"/>
              <a:pathLst>
                <a:path w="1466144" h="384345">
                  <a:moveTo>
                    <a:pt x="0" y="0"/>
                  </a:moveTo>
                  <a:lnTo>
                    <a:pt x="209449" y="0"/>
                  </a:lnTo>
                  <a:lnTo>
                    <a:pt x="418898" y="135651"/>
                  </a:lnTo>
                  <a:lnTo>
                    <a:pt x="628347" y="180868"/>
                  </a:lnTo>
                  <a:lnTo>
                    <a:pt x="837796" y="180868"/>
                  </a:lnTo>
                  <a:lnTo>
                    <a:pt x="1047245" y="339127"/>
                  </a:lnTo>
                  <a:lnTo>
                    <a:pt x="1256695" y="384345"/>
                  </a:lnTo>
                  <a:lnTo>
                    <a:pt x="1466144" y="350432"/>
                  </a:lnTo>
                </a:path>
              </a:pathLst>
            </a:custGeom>
            <a:ln w="40651" cap="flat">
              <a:solidFill>
                <a:srgbClr val="BEBEBE">
                  <a:alpha val="69803"/>
                </a:srgbClr>
              </a:solidFill>
              <a:prstDash val="solid"/>
              <a:round/>
            </a:ln>
          </p:spPr>
          <p:txBody>
            <a:bodyPr/>
            <a:lstStyle/>
            <a:p>
              <a:endParaRPr/>
            </a:p>
          </p:txBody>
        </p:sp>
        <p:sp>
          <p:nvSpPr>
            <p:cNvPr id="302" name="pl302"/>
            <p:cNvSpPr/>
            <p:nvPr/>
          </p:nvSpPr>
          <p:spPr>
            <a:xfrm>
              <a:off x="4170264" y="2542043"/>
              <a:ext cx="1466144" cy="384345"/>
            </a:xfrm>
            <a:custGeom>
              <a:avLst/>
              <a:gdLst/>
              <a:ahLst/>
              <a:cxnLst/>
              <a:rect l="0" t="0" r="0" b="0"/>
              <a:pathLst>
                <a:path w="1466144" h="384345">
                  <a:moveTo>
                    <a:pt x="0" y="0"/>
                  </a:moveTo>
                  <a:lnTo>
                    <a:pt x="209449" y="0"/>
                  </a:lnTo>
                  <a:lnTo>
                    <a:pt x="418898" y="135651"/>
                  </a:lnTo>
                  <a:lnTo>
                    <a:pt x="628347" y="180868"/>
                  </a:lnTo>
                  <a:lnTo>
                    <a:pt x="837796" y="180868"/>
                  </a:lnTo>
                  <a:lnTo>
                    <a:pt x="1047245" y="339127"/>
                  </a:lnTo>
                  <a:lnTo>
                    <a:pt x="1256695" y="384345"/>
                  </a:lnTo>
                  <a:lnTo>
                    <a:pt x="1466144" y="350432"/>
                  </a:lnTo>
                </a:path>
              </a:pathLst>
            </a:custGeom>
            <a:ln w="35231" cap="flat">
              <a:solidFill>
                <a:srgbClr val="BEBEBE">
                  <a:alpha val="69803"/>
                </a:srgbClr>
              </a:solidFill>
              <a:prstDash val="solid"/>
              <a:round/>
            </a:ln>
          </p:spPr>
          <p:txBody>
            <a:bodyPr/>
            <a:lstStyle/>
            <a:p>
              <a:endParaRPr/>
            </a:p>
          </p:txBody>
        </p:sp>
        <p:sp>
          <p:nvSpPr>
            <p:cNvPr id="303" name="pl303"/>
            <p:cNvSpPr/>
            <p:nvPr/>
          </p:nvSpPr>
          <p:spPr>
            <a:xfrm>
              <a:off x="4170264"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304" name="pl304"/>
            <p:cNvSpPr/>
            <p:nvPr/>
          </p:nvSpPr>
          <p:spPr>
            <a:xfrm>
              <a:off x="4170264" y="2542043"/>
              <a:ext cx="1466144" cy="384345"/>
            </a:xfrm>
            <a:custGeom>
              <a:avLst/>
              <a:gdLst/>
              <a:ahLst/>
              <a:cxnLst/>
              <a:rect l="0" t="0" r="0" b="0"/>
              <a:pathLst>
                <a:path w="1466144" h="384345">
                  <a:moveTo>
                    <a:pt x="0" y="0"/>
                  </a:moveTo>
                  <a:lnTo>
                    <a:pt x="209449" y="0"/>
                  </a:lnTo>
                  <a:lnTo>
                    <a:pt x="418898" y="135651"/>
                  </a:lnTo>
                  <a:lnTo>
                    <a:pt x="628347" y="180868"/>
                  </a:lnTo>
                  <a:lnTo>
                    <a:pt x="837796" y="180868"/>
                  </a:lnTo>
                  <a:lnTo>
                    <a:pt x="1047245" y="339127"/>
                  </a:lnTo>
                  <a:lnTo>
                    <a:pt x="1256695" y="384345"/>
                  </a:lnTo>
                  <a:lnTo>
                    <a:pt x="1466144" y="350432"/>
                  </a:lnTo>
                </a:path>
              </a:pathLst>
            </a:custGeom>
            <a:ln w="40651" cap="flat">
              <a:solidFill>
                <a:srgbClr val="000000">
                  <a:alpha val="100000"/>
                </a:srgbClr>
              </a:solidFill>
              <a:prstDash val="solid"/>
              <a:round/>
            </a:ln>
          </p:spPr>
          <p:txBody>
            <a:bodyPr/>
            <a:lstStyle/>
            <a:p>
              <a:endParaRPr/>
            </a:p>
          </p:txBody>
        </p:sp>
        <p:sp>
          <p:nvSpPr>
            <p:cNvPr id="305" name="pl305"/>
            <p:cNvSpPr/>
            <p:nvPr/>
          </p:nvSpPr>
          <p:spPr>
            <a:xfrm>
              <a:off x="4170264" y="2542043"/>
              <a:ext cx="1466144" cy="384345"/>
            </a:xfrm>
            <a:custGeom>
              <a:avLst/>
              <a:gdLst/>
              <a:ahLst/>
              <a:cxnLst/>
              <a:rect l="0" t="0" r="0" b="0"/>
              <a:pathLst>
                <a:path w="1466144" h="384345">
                  <a:moveTo>
                    <a:pt x="0" y="0"/>
                  </a:moveTo>
                  <a:lnTo>
                    <a:pt x="209449" y="0"/>
                  </a:lnTo>
                  <a:lnTo>
                    <a:pt x="418898" y="135651"/>
                  </a:lnTo>
                  <a:lnTo>
                    <a:pt x="628347" y="180868"/>
                  </a:lnTo>
                  <a:lnTo>
                    <a:pt x="837796" y="180868"/>
                  </a:lnTo>
                  <a:lnTo>
                    <a:pt x="1047245" y="339127"/>
                  </a:lnTo>
                  <a:lnTo>
                    <a:pt x="1256695" y="384345"/>
                  </a:lnTo>
                  <a:lnTo>
                    <a:pt x="1466144" y="350432"/>
                  </a:lnTo>
                </a:path>
              </a:pathLst>
            </a:custGeom>
            <a:ln w="35231" cap="flat">
              <a:solidFill>
                <a:srgbClr val="80BD41">
                  <a:alpha val="100000"/>
                </a:srgbClr>
              </a:solidFill>
              <a:prstDash val="solid"/>
              <a:round/>
            </a:ln>
          </p:spPr>
          <p:txBody>
            <a:bodyPr/>
            <a:lstStyle/>
            <a:p>
              <a:endParaRPr/>
            </a:p>
          </p:txBody>
        </p:sp>
        <p:sp>
          <p:nvSpPr>
            <p:cNvPr id="306" name="pl306"/>
            <p:cNvSpPr/>
            <p:nvPr/>
          </p:nvSpPr>
          <p:spPr>
            <a:xfrm>
              <a:off x="4096957" y="254204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07" name="tx307"/>
            <p:cNvSpPr/>
            <p:nvPr/>
          </p:nvSpPr>
          <p:spPr>
            <a:xfrm>
              <a:off x="4140119"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4349568"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4510823" y="249890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10" name="tx310"/>
            <p:cNvSpPr/>
            <p:nvPr/>
          </p:nvSpPr>
          <p:spPr>
            <a:xfrm>
              <a:off x="4720272" y="254279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11" name="tx311"/>
            <p:cNvSpPr/>
            <p:nvPr/>
          </p:nvSpPr>
          <p:spPr>
            <a:xfrm>
              <a:off x="4929721" y="254279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12" name="tx312"/>
            <p:cNvSpPr/>
            <p:nvPr/>
          </p:nvSpPr>
          <p:spPr>
            <a:xfrm>
              <a:off x="5139170" y="270100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313" name="tx313"/>
            <p:cNvSpPr/>
            <p:nvPr/>
          </p:nvSpPr>
          <p:spPr>
            <a:xfrm>
              <a:off x="5348619" y="274621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14" name="tx314"/>
            <p:cNvSpPr/>
            <p:nvPr/>
          </p:nvSpPr>
          <p:spPr>
            <a:xfrm>
              <a:off x="5558068" y="271230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315" name="rc315"/>
            <p:cNvSpPr/>
            <p:nvPr/>
          </p:nvSpPr>
          <p:spPr>
            <a:xfrm>
              <a:off x="4096957" y="3483272"/>
              <a:ext cx="1612758" cy="1019644"/>
            </a:xfrm>
            <a:prstGeom prst="rect">
              <a:avLst/>
            </a:prstGeom>
            <a:solidFill>
              <a:srgbClr val="EBEBEB">
                <a:alpha val="100000"/>
              </a:srgbClr>
            </a:solidFill>
          </p:spPr>
          <p:txBody>
            <a:bodyPr/>
            <a:lstStyle/>
            <a:p>
              <a:endParaRPr/>
            </a:p>
          </p:txBody>
        </p:sp>
        <p:sp>
          <p:nvSpPr>
            <p:cNvPr id="316" name="pl316"/>
            <p:cNvSpPr/>
            <p:nvPr/>
          </p:nvSpPr>
          <p:spPr>
            <a:xfrm>
              <a:off x="4096957" y="427004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096957" y="398744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096957" y="37048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096957" y="44113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096957" y="4128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096957" y="384613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096957" y="35635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70264"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332" name="pl332"/>
            <p:cNvSpPr/>
            <p:nvPr/>
          </p:nvSpPr>
          <p:spPr>
            <a:xfrm>
              <a:off x="4170264" y="3823531"/>
              <a:ext cx="1466144" cy="158259"/>
            </a:xfrm>
            <a:custGeom>
              <a:avLst/>
              <a:gdLst/>
              <a:ahLst/>
              <a:cxnLst/>
              <a:rect l="0" t="0" r="0" b="0"/>
              <a:pathLst>
                <a:path w="1466144" h="158259">
                  <a:moveTo>
                    <a:pt x="0" y="0"/>
                  </a:moveTo>
                  <a:lnTo>
                    <a:pt x="209449" y="22608"/>
                  </a:lnTo>
                  <a:lnTo>
                    <a:pt x="418898" y="101738"/>
                  </a:lnTo>
                  <a:lnTo>
                    <a:pt x="628347" y="135651"/>
                  </a:lnTo>
                  <a:lnTo>
                    <a:pt x="837796" y="101738"/>
                  </a:lnTo>
                  <a:lnTo>
                    <a:pt x="1047245" y="79129"/>
                  </a:lnTo>
                  <a:lnTo>
                    <a:pt x="1256695" y="45217"/>
                  </a:lnTo>
                  <a:lnTo>
                    <a:pt x="1466144" y="158259"/>
                  </a:lnTo>
                </a:path>
              </a:pathLst>
            </a:custGeom>
            <a:ln w="40651" cap="flat">
              <a:solidFill>
                <a:srgbClr val="BEBEBE">
                  <a:alpha val="69803"/>
                </a:srgbClr>
              </a:solidFill>
              <a:prstDash val="solid"/>
              <a:round/>
            </a:ln>
          </p:spPr>
          <p:txBody>
            <a:bodyPr/>
            <a:lstStyle/>
            <a:p>
              <a:endParaRPr/>
            </a:p>
          </p:txBody>
        </p:sp>
        <p:sp>
          <p:nvSpPr>
            <p:cNvPr id="333" name="pl333"/>
            <p:cNvSpPr/>
            <p:nvPr/>
          </p:nvSpPr>
          <p:spPr>
            <a:xfrm>
              <a:off x="4170264" y="3823531"/>
              <a:ext cx="1466144" cy="158259"/>
            </a:xfrm>
            <a:custGeom>
              <a:avLst/>
              <a:gdLst/>
              <a:ahLst/>
              <a:cxnLst/>
              <a:rect l="0" t="0" r="0" b="0"/>
              <a:pathLst>
                <a:path w="1466144" h="158259">
                  <a:moveTo>
                    <a:pt x="0" y="0"/>
                  </a:moveTo>
                  <a:lnTo>
                    <a:pt x="209449" y="22608"/>
                  </a:lnTo>
                  <a:lnTo>
                    <a:pt x="418898" y="101738"/>
                  </a:lnTo>
                  <a:lnTo>
                    <a:pt x="628347" y="135651"/>
                  </a:lnTo>
                  <a:lnTo>
                    <a:pt x="837796" y="101738"/>
                  </a:lnTo>
                  <a:lnTo>
                    <a:pt x="1047245" y="79129"/>
                  </a:lnTo>
                  <a:lnTo>
                    <a:pt x="1256695" y="45217"/>
                  </a:lnTo>
                  <a:lnTo>
                    <a:pt x="1466144" y="158259"/>
                  </a:lnTo>
                </a:path>
              </a:pathLst>
            </a:custGeom>
            <a:ln w="35231" cap="flat">
              <a:solidFill>
                <a:srgbClr val="BEBEBE">
                  <a:alpha val="69803"/>
                </a:srgbClr>
              </a:solidFill>
              <a:prstDash val="solid"/>
              <a:round/>
            </a:ln>
          </p:spPr>
          <p:txBody>
            <a:bodyPr/>
            <a:lstStyle/>
            <a:p>
              <a:endParaRPr/>
            </a:p>
          </p:txBody>
        </p:sp>
        <p:sp>
          <p:nvSpPr>
            <p:cNvPr id="334" name="pl334"/>
            <p:cNvSpPr/>
            <p:nvPr/>
          </p:nvSpPr>
          <p:spPr>
            <a:xfrm>
              <a:off x="4170264"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335" name="pl335"/>
            <p:cNvSpPr/>
            <p:nvPr/>
          </p:nvSpPr>
          <p:spPr>
            <a:xfrm>
              <a:off x="4170264" y="3823531"/>
              <a:ext cx="1466144" cy="158259"/>
            </a:xfrm>
            <a:custGeom>
              <a:avLst/>
              <a:gdLst/>
              <a:ahLst/>
              <a:cxnLst/>
              <a:rect l="0" t="0" r="0" b="0"/>
              <a:pathLst>
                <a:path w="1466144" h="158259">
                  <a:moveTo>
                    <a:pt x="0" y="0"/>
                  </a:moveTo>
                  <a:lnTo>
                    <a:pt x="209449" y="22608"/>
                  </a:lnTo>
                  <a:lnTo>
                    <a:pt x="418898" y="101738"/>
                  </a:lnTo>
                  <a:lnTo>
                    <a:pt x="628347" y="135651"/>
                  </a:lnTo>
                  <a:lnTo>
                    <a:pt x="837796" y="101738"/>
                  </a:lnTo>
                  <a:lnTo>
                    <a:pt x="1047245" y="79129"/>
                  </a:lnTo>
                  <a:lnTo>
                    <a:pt x="1256695" y="45217"/>
                  </a:lnTo>
                  <a:lnTo>
                    <a:pt x="1466144" y="158259"/>
                  </a:lnTo>
                </a:path>
              </a:pathLst>
            </a:custGeom>
            <a:ln w="40651" cap="flat">
              <a:solidFill>
                <a:srgbClr val="000000">
                  <a:alpha val="100000"/>
                </a:srgbClr>
              </a:solidFill>
              <a:prstDash val="solid"/>
              <a:round/>
            </a:ln>
          </p:spPr>
          <p:txBody>
            <a:bodyPr/>
            <a:lstStyle/>
            <a:p>
              <a:endParaRPr/>
            </a:p>
          </p:txBody>
        </p:sp>
        <p:sp>
          <p:nvSpPr>
            <p:cNvPr id="336" name="pl336"/>
            <p:cNvSpPr/>
            <p:nvPr/>
          </p:nvSpPr>
          <p:spPr>
            <a:xfrm>
              <a:off x="4170264" y="3823531"/>
              <a:ext cx="1466144" cy="158259"/>
            </a:xfrm>
            <a:custGeom>
              <a:avLst/>
              <a:gdLst/>
              <a:ahLst/>
              <a:cxnLst/>
              <a:rect l="0" t="0" r="0" b="0"/>
              <a:pathLst>
                <a:path w="1466144" h="158259">
                  <a:moveTo>
                    <a:pt x="0" y="0"/>
                  </a:moveTo>
                  <a:lnTo>
                    <a:pt x="209449" y="22608"/>
                  </a:lnTo>
                  <a:lnTo>
                    <a:pt x="418898" y="101738"/>
                  </a:lnTo>
                  <a:lnTo>
                    <a:pt x="628347" y="135651"/>
                  </a:lnTo>
                  <a:lnTo>
                    <a:pt x="837796" y="101738"/>
                  </a:lnTo>
                  <a:lnTo>
                    <a:pt x="1047245" y="79129"/>
                  </a:lnTo>
                  <a:lnTo>
                    <a:pt x="1256695" y="45217"/>
                  </a:lnTo>
                  <a:lnTo>
                    <a:pt x="1466144" y="158259"/>
                  </a:lnTo>
                </a:path>
              </a:pathLst>
            </a:custGeom>
            <a:ln w="35231" cap="flat">
              <a:solidFill>
                <a:srgbClr val="80BD41">
                  <a:alpha val="100000"/>
                </a:srgbClr>
              </a:solidFill>
              <a:prstDash val="solid"/>
              <a:round/>
            </a:ln>
          </p:spPr>
          <p:txBody>
            <a:bodyPr/>
            <a:lstStyle/>
            <a:p>
              <a:endParaRPr/>
            </a:p>
          </p:txBody>
        </p:sp>
        <p:sp>
          <p:nvSpPr>
            <p:cNvPr id="337" name="pl337"/>
            <p:cNvSpPr/>
            <p:nvPr/>
          </p:nvSpPr>
          <p:spPr>
            <a:xfrm>
              <a:off x="4096957" y="384613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38" name="tx338"/>
            <p:cNvSpPr/>
            <p:nvPr/>
          </p:nvSpPr>
          <p:spPr>
            <a:xfrm>
              <a:off x="4140119" y="3644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9" name="tx339"/>
            <p:cNvSpPr/>
            <p:nvPr/>
          </p:nvSpPr>
          <p:spPr>
            <a:xfrm>
              <a:off x="4349568"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4540967" y="374779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1" name="tx341"/>
            <p:cNvSpPr/>
            <p:nvPr/>
          </p:nvSpPr>
          <p:spPr>
            <a:xfrm>
              <a:off x="4720272" y="377906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42" name="tx342"/>
            <p:cNvSpPr/>
            <p:nvPr/>
          </p:nvSpPr>
          <p:spPr>
            <a:xfrm>
              <a:off x="4959866" y="374779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3" name="tx343"/>
            <p:cNvSpPr/>
            <p:nvPr/>
          </p:nvSpPr>
          <p:spPr>
            <a:xfrm>
              <a:off x="5169315" y="372391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4" name="tx344"/>
            <p:cNvSpPr/>
            <p:nvPr/>
          </p:nvSpPr>
          <p:spPr>
            <a:xfrm>
              <a:off x="5378764" y="36899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5" name="tx345"/>
            <p:cNvSpPr/>
            <p:nvPr/>
          </p:nvSpPr>
          <p:spPr>
            <a:xfrm>
              <a:off x="5558068" y="380299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46" name="rc346"/>
            <p:cNvSpPr/>
            <p:nvPr/>
          </p:nvSpPr>
          <p:spPr>
            <a:xfrm>
              <a:off x="4096957" y="4787368"/>
              <a:ext cx="1612758" cy="1019644"/>
            </a:xfrm>
            <a:prstGeom prst="rect">
              <a:avLst/>
            </a:prstGeom>
            <a:solidFill>
              <a:srgbClr val="EBEBEB">
                <a:alpha val="100000"/>
              </a:srgbClr>
            </a:solidFill>
          </p:spPr>
          <p:txBody>
            <a:bodyPr/>
            <a:lstStyle/>
            <a:p>
              <a:endParaRPr/>
            </a:p>
          </p:txBody>
        </p:sp>
        <p:sp>
          <p:nvSpPr>
            <p:cNvPr id="347" name="pl347"/>
            <p:cNvSpPr/>
            <p:nvPr/>
          </p:nvSpPr>
          <p:spPr>
            <a:xfrm>
              <a:off x="4096957" y="557414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096957" y="52915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096957" y="50089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096957" y="571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096957" y="543284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4096957" y="515023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096957" y="486762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170264"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363" name="pl363"/>
            <p:cNvSpPr/>
            <p:nvPr/>
          </p:nvSpPr>
          <p:spPr>
            <a:xfrm>
              <a:off x="4170264" y="5150235"/>
              <a:ext cx="1466144" cy="316519"/>
            </a:xfrm>
            <a:custGeom>
              <a:avLst/>
              <a:gdLst/>
              <a:ahLst/>
              <a:cxnLst/>
              <a:rect l="0" t="0" r="0" b="0"/>
              <a:pathLst>
                <a:path w="1466144" h="316519">
                  <a:moveTo>
                    <a:pt x="0" y="56521"/>
                  </a:moveTo>
                  <a:lnTo>
                    <a:pt x="209449" y="0"/>
                  </a:lnTo>
                  <a:lnTo>
                    <a:pt x="418898" y="135651"/>
                  </a:lnTo>
                  <a:lnTo>
                    <a:pt x="628347" y="316519"/>
                  </a:lnTo>
                  <a:lnTo>
                    <a:pt x="837796" y="248693"/>
                  </a:lnTo>
                  <a:lnTo>
                    <a:pt x="1047245" y="203476"/>
                  </a:lnTo>
                  <a:lnTo>
                    <a:pt x="1256695" y="214781"/>
                  </a:lnTo>
                  <a:lnTo>
                    <a:pt x="1466144" y="146955"/>
                  </a:lnTo>
                </a:path>
              </a:pathLst>
            </a:custGeom>
            <a:ln w="40651" cap="flat">
              <a:solidFill>
                <a:srgbClr val="BEBEBE">
                  <a:alpha val="69803"/>
                </a:srgbClr>
              </a:solidFill>
              <a:prstDash val="solid"/>
              <a:round/>
            </a:ln>
          </p:spPr>
          <p:txBody>
            <a:bodyPr/>
            <a:lstStyle/>
            <a:p>
              <a:endParaRPr/>
            </a:p>
          </p:txBody>
        </p:sp>
        <p:sp>
          <p:nvSpPr>
            <p:cNvPr id="364" name="pl364"/>
            <p:cNvSpPr/>
            <p:nvPr/>
          </p:nvSpPr>
          <p:spPr>
            <a:xfrm>
              <a:off x="4170264" y="5150235"/>
              <a:ext cx="1466144" cy="316519"/>
            </a:xfrm>
            <a:custGeom>
              <a:avLst/>
              <a:gdLst/>
              <a:ahLst/>
              <a:cxnLst/>
              <a:rect l="0" t="0" r="0" b="0"/>
              <a:pathLst>
                <a:path w="1466144" h="316519">
                  <a:moveTo>
                    <a:pt x="0" y="56521"/>
                  </a:moveTo>
                  <a:lnTo>
                    <a:pt x="209449" y="0"/>
                  </a:lnTo>
                  <a:lnTo>
                    <a:pt x="418898" y="135651"/>
                  </a:lnTo>
                  <a:lnTo>
                    <a:pt x="628347" y="316519"/>
                  </a:lnTo>
                  <a:lnTo>
                    <a:pt x="837796" y="248693"/>
                  </a:lnTo>
                  <a:lnTo>
                    <a:pt x="1047245" y="203476"/>
                  </a:lnTo>
                  <a:lnTo>
                    <a:pt x="1256695" y="214781"/>
                  </a:lnTo>
                  <a:lnTo>
                    <a:pt x="1466144" y="146955"/>
                  </a:lnTo>
                </a:path>
              </a:pathLst>
            </a:custGeom>
            <a:ln w="35231" cap="flat">
              <a:solidFill>
                <a:srgbClr val="BEBEBE">
                  <a:alpha val="69803"/>
                </a:srgbClr>
              </a:solidFill>
              <a:prstDash val="solid"/>
              <a:round/>
            </a:ln>
          </p:spPr>
          <p:txBody>
            <a:bodyPr/>
            <a:lstStyle/>
            <a:p>
              <a:endParaRPr/>
            </a:p>
          </p:txBody>
        </p:sp>
        <p:sp>
          <p:nvSpPr>
            <p:cNvPr id="365" name="pl365"/>
            <p:cNvSpPr/>
            <p:nvPr/>
          </p:nvSpPr>
          <p:spPr>
            <a:xfrm>
              <a:off x="4170264"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366" name="pl366"/>
            <p:cNvSpPr/>
            <p:nvPr/>
          </p:nvSpPr>
          <p:spPr>
            <a:xfrm>
              <a:off x="4170264" y="5150235"/>
              <a:ext cx="1466144" cy="316519"/>
            </a:xfrm>
            <a:custGeom>
              <a:avLst/>
              <a:gdLst/>
              <a:ahLst/>
              <a:cxnLst/>
              <a:rect l="0" t="0" r="0" b="0"/>
              <a:pathLst>
                <a:path w="1466144" h="316519">
                  <a:moveTo>
                    <a:pt x="0" y="56521"/>
                  </a:moveTo>
                  <a:lnTo>
                    <a:pt x="209449" y="0"/>
                  </a:lnTo>
                  <a:lnTo>
                    <a:pt x="418898" y="135651"/>
                  </a:lnTo>
                  <a:lnTo>
                    <a:pt x="628347" y="316519"/>
                  </a:lnTo>
                  <a:lnTo>
                    <a:pt x="837796" y="248693"/>
                  </a:lnTo>
                  <a:lnTo>
                    <a:pt x="1047245" y="203476"/>
                  </a:lnTo>
                  <a:lnTo>
                    <a:pt x="1256695" y="214781"/>
                  </a:lnTo>
                  <a:lnTo>
                    <a:pt x="1466144" y="146955"/>
                  </a:lnTo>
                </a:path>
              </a:pathLst>
            </a:custGeom>
            <a:ln w="40651" cap="flat">
              <a:solidFill>
                <a:srgbClr val="000000">
                  <a:alpha val="100000"/>
                </a:srgbClr>
              </a:solidFill>
              <a:prstDash val="solid"/>
              <a:round/>
            </a:ln>
          </p:spPr>
          <p:txBody>
            <a:bodyPr/>
            <a:lstStyle/>
            <a:p>
              <a:endParaRPr/>
            </a:p>
          </p:txBody>
        </p:sp>
        <p:sp>
          <p:nvSpPr>
            <p:cNvPr id="367" name="pl367"/>
            <p:cNvSpPr/>
            <p:nvPr/>
          </p:nvSpPr>
          <p:spPr>
            <a:xfrm>
              <a:off x="4170264" y="5150235"/>
              <a:ext cx="1466144" cy="316519"/>
            </a:xfrm>
            <a:custGeom>
              <a:avLst/>
              <a:gdLst/>
              <a:ahLst/>
              <a:cxnLst/>
              <a:rect l="0" t="0" r="0" b="0"/>
              <a:pathLst>
                <a:path w="1466144" h="316519">
                  <a:moveTo>
                    <a:pt x="0" y="56521"/>
                  </a:moveTo>
                  <a:lnTo>
                    <a:pt x="209449" y="0"/>
                  </a:lnTo>
                  <a:lnTo>
                    <a:pt x="418898" y="135651"/>
                  </a:lnTo>
                  <a:lnTo>
                    <a:pt x="628347" y="316519"/>
                  </a:lnTo>
                  <a:lnTo>
                    <a:pt x="837796" y="248693"/>
                  </a:lnTo>
                  <a:lnTo>
                    <a:pt x="1047245" y="203476"/>
                  </a:lnTo>
                  <a:lnTo>
                    <a:pt x="1256695" y="214781"/>
                  </a:lnTo>
                  <a:lnTo>
                    <a:pt x="1466144" y="146955"/>
                  </a:lnTo>
                </a:path>
              </a:pathLst>
            </a:custGeom>
            <a:ln w="35231" cap="flat">
              <a:solidFill>
                <a:srgbClr val="80BD41">
                  <a:alpha val="100000"/>
                </a:srgbClr>
              </a:solidFill>
              <a:prstDash val="solid"/>
              <a:round/>
            </a:ln>
          </p:spPr>
          <p:txBody>
            <a:bodyPr/>
            <a:lstStyle/>
            <a:p>
              <a:endParaRPr/>
            </a:p>
          </p:txBody>
        </p:sp>
        <p:sp>
          <p:nvSpPr>
            <p:cNvPr id="368" name="pl368"/>
            <p:cNvSpPr/>
            <p:nvPr/>
          </p:nvSpPr>
          <p:spPr>
            <a:xfrm>
              <a:off x="4096957" y="515023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69" name="tx369"/>
            <p:cNvSpPr/>
            <p:nvPr/>
          </p:nvSpPr>
          <p:spPr>
            <a:xfrm>
              <a:off x="4122069" y="502801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70" name="tx370"/>
            <p:cNvSpPr/>
            <p:nvPr/>
          </p:nvSpPr>
          <p:spPr>
            <a:xfrm>
              <a:off x="4349568"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1" name="tx371"/>
            <p:cNvSpPr/>
            <p:nvPr/>
          </p:nvSpPr>
          <p:spPr>
            <a:xfrm>
              <a:off x="4510823" y="510709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72" name="tx372"/>
            <p:cNvSpPr/>
            <p:nvPr/>
          </p:nvSpPr>
          <p:spPr>
            <a:xfrm>
              <a:off x="4720272" y="528663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73" name="tx373"/>
            <p:cNvSpPr/>
            <p:nvPr/>
          </p:nvSpPr>
          <p:spPr>
            <a:xfrm>
              <a:off x="4929721" y="522013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74" name="tx374"/>
            <p:cNvSpPr/>
            <p:nvPr/>
          </p:nvSpPr>
          <p:spPr>
            <a:xfrm>
              <a:off x="5139170" y="517359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375" name="tx375"/>
            <p:cNvSpPr/>
            <p:nvPr/>
          </p:nvSpPr>
          <p:spPr>
            <a:xfrm>
              <a:off x="5348619" y="518489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76" name="tx376"/>
            <p:cNvSpPr/>
            <p:nvPr/>
          </p:nvSpPr>
          <p:spPr>
            <a:xfrm>
              <a:off x="5558068" y="511702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77" name="rc377"/>
            <p:cNvSpPr/>
            <p:nvPr/>
          </p:nvSpPr>
          <p:spPr>
            <a:xfrm>
              <a:off x="5779304" y="875080"/>
              <a:ext cx="1612758" cy="1019644"/>
            </a:xfrm>
            <a:prstGeom prst="rect">
              <a:avLst/>
            </a:prstGeom>
            <a:solidFill>
              <a:srgbClr val="EBEBEB">
                <a:alpha val="100000"/>
              </a:srgbClr>
            </a:solidFill>
          </p:spPr>
          <p:txBody>
            <a:bodyPr/>
            <a:lstStyle/>
            <a:p>
              <a:endParaRPr/>
            </a:p>
          </p:txBody>
        </p:sp>
        <p:sp>
          <p:nvSpPr>
            <p:cNvPr id="378" name="pl378"/>
            <p:cNvSpPr/>
            <p:nvPr/>
          </p:nvSpPr>
          <p:spPr>
            <a:xfrm>
              <a:off x="5779304" y="16618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79304" y="137925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79304" y="10966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79304" y="18031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779304" y="1520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3" name="pl383"/>
            <p:cNvSpPr/>
            <p:nvPr/>
          </p:nvSpPr>
          <p:spPr>
            <a:xfrm>
              <a:off x="5779304" y="123794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79304" y="9553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852611"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394" name="pl394"/>
            <p:cNvSpPr/>
            <p:nvPr/>
          </p:nvSpPr>
          <p:spPr>
            <a:xfrm>
              <a:off x="5852611" y="1237947"/>
              <a:ext cx="1466144" cy="113042"/>
            </a:xfrm>
            <a:custGeom>
              <a:avLst/>
              <a:gdLst/>
              <a:ahLst/>
              <a:cxnLst/>
              <a:rect l="0" t="0" r="0" b="0"/>
              <a:pathLst>
                <a:path w="1466144" h="113042">
                  <a:moveTo>
                    <a:pt x="0" y="79129"/>
                  </a:moveTo>
                  <a:lnTo>
                    <a:pt x="209449" y="0"/>
                  </a:lnTo>
                  <a:lnTo>
                    <a:pt x="418898" y="22608"/>
                  </a:lnTo>
                  <a:lnTo>
                    <a:pt x="628347" y="45217"/>
                  </a:lnTo>
                  <a:lnTo>
                    <a:pt x="837796" y="56521"/>
                  </a:lnTo>
                  <a:lnTo>
                    <a:pt x="1047245" y="79129"/>
                  </a:lnTo>
                  <a:lnTo>
                    <a:pt x="1256695" y="11304"/>
                  </a:lnTo>
                  <a:lnTo>
                    <a:pt x="1466144" y="113042"/>
                  </a:lnTo>
                </a:path>
              </a:pathLst>
            </a:custGeom>
            <a:ln w="40651" cap="flat">
              <a:solidFill>
                <a:srgbClr val="BEBEBE">
                  <a:alpha val="69803"/>
                </a:srgbClr>
              </a:solidFill>
              <a:prstDash val="solid"/>
              <a:round/>
            </a:ln>
          </p:spPr>
          <p:txBody>
            <a:bodyPr/>
            <a:lstStyle/>
            <a:p>
              <a:endParaRPr/>
            </a:p>
          </p:txBody>
        </p:sp>
        <p:sp>
          <p:nvSpPr>
            <p:cNvPr id="395" name="pl395"/>
            <p:cNvSpPr/>
            <p:nvPr/>
          </p:nvSpPr>
          <p:spPr>
            <a:xfrm>
              <a:off x="5852611" y="1237947"/>
              <a:ext cx="1466144" cy="113042"/>
            </a:xfrm>
            <a:custGeom>
              <a:avLst/>
              <a:gdLst/>
              <a:ahLst/>
              <a:cxnLst/>
              <a:rect l="0" t="0" r="0" b="0"/>
              <a:pathLst>
                <a:path w="1466144" h="113042">
                  <a:moveTo>
                    <a:pt x="0" y="79129"/>
                  </a:moveTo>
                  <a:lnTo>
                    <a:pt x="209449" y="0"/>
                  </a:lnTo>
                  <a:lnTo>
                    <a:pt x="418898" y="22608"/>
                  </a:lnTo>
                  <a:lnTo>
                    <a:pt x="628347" y="45217"/>
                  </a:lnTo>
                  <a:lnTo>
                    <a:pt x="837796" y="56521"/>
                  </a:lnTo>
                  <a:lnTo>
                    <a:pt x="1047245" y="79129"/>
                  </a:lnTo>
                  <a:lnTo>
                    <a:pt x="1256695" y="11304"/>
                  </a:lnTo>
                  <a:lnTo>
                    <a:pt x="1466144" y="113042"/>
                  </a:lnTo>
                </a:path>
              </a:pathLst>
            </a:custGeom>
            <a:ln w="35231" cap="flat">
              <a:solidFill>
                <a:srgbClr val="BEBEBE">
                  <a:alpha val="69803"/>
                </a:srgbClr>
              </a:solidFill>
              <a:prstDash val="solid"/>
              <a:round/>
            </a:ln>
          </p:spPr>
          <p:txBody>
            <a:bodyPr/>
            <a:lstStyle/>
            <a:p>
              <a:endParaRPr/>
            </a:p>
          </p:txBody>
        </p:sp>
        <p:sp>
          <p:nvSpPr>
            <p:cNvPr id="396" name="pl396"/>
            <p:cNvSpPr/>
            <p:nvPr/>
          </p:nvSpPr>
          <p:spPr>
            <a:xfrm>
              <a:off x="5852611"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397" name="pl397"/>
            <p:cNvSpPr/>
            <p:nvPr/>
          </p:nvSpPr>
          <p:spPr>
            <a:xfrm>
              <a:off x="5852611" y="1237947"/>
              <a:ext cx="1466144" cy="113042"/>
            </a:xfrm>
            <a:custGeom>
              <a:avLst/>
              <a:gdLst/>
              <a:ahLst/>
              <a:cxnLst/>
              <a:rect l="0" t="0" r="0" b="0"/>
              <a:pathLst>
                <a:path w="1466144" h="113042">
                  <a:moveTo>
                    <a:pt x="0" y="79129"/>
                  </a:moveTo>
                  <a:lnTo>
                    <a:pt x="209449" y="0"/>
                  </a:lnTo>
                  <a:lnTo>
                    <a:pt x="418898" y="22608"/>
                  </a:lnTo>
                  <a:lnTo>
                    <a:pt x="628347" y="45217"/>
                  </a:lnTo>
                  <a:lnTo>
                    <a:pt x="837796" y="56521"/>
                  </a:lnTo>
                  <a:lnTo>
                    <a:pt x="1047245" y="79129"/>
                  </a:lnTo>
                  <a:lnTo>
                    <a:pt x="1256695" y="11304"/>
                  </a:lnTo>
                  <a:lnTo>
                    <a:pt x="1466144" y="113042"/>
                  </a:lnTo>
                </a:path>
              </a:pathLst>
            </a:custGeom>
            <a:ln w="40651" cap="flat">
              <a:solidFill>
                <a:srgbClr val="000000">
                  <a:alpha val="100000"/>
                </a:srgbClr>
              </a:solidFill>
              <a:prstDash val="solid"/>
              <a:round/>
            </a:ln>
          </p:spPr>
          <p:txBody>
            <a:bodyPr/>
            <a:lstStyle/>
            <a:p>
              <a:endParaRPr/>
            </a:p>
          </p:txBody>
        </p:sp>
        <p:sp>
          <p:nvSpPr>
            <p:cNvPr id="398" name="pl398"/>
            <p:cNvSpPr/>
            <p:nvPr/>
          </p:nvSpPr>
          <p:spPr>
            <a:xfrm>
              <a:off x="5852611" y="1237947"/>
              <a:ext cx="1466144" cy="113042"/>
            </a:xfrm>
            <a:custGeom>
              <a:avLst/>
              <a:gdLst/>
              <a:ahLst/>
              <a:cxnLst/>
              <a:rect l="0" t="0" r="0" b="0"/>
              <a:pathLst>
                <a:path w="1466144" h="113042">
                  <a:moveTo>
                    <a:pt x="0" y="79129"/>
                  </a:moveTo>
                  <a:lnTo>
                    <a:pt x="209449" y="0"/>
                  </a:lnTo>
                  <a:lnTo>
                    <a:pt x="418898" y="22608"/>
                  </a:lnTo>
                  <a:lnTo>
                    <a:pt x="628347" y="45217"/>
                  </a:lnTo>
                  <a:lnTo>
                    <a:pt x="837796" y="56521"/>
                  </a:lnTo>
                  <a:lnTo>
                    <a:pt x="1047245" y="79129"/>
                  </a:lnTo>
                  <a:lnTo>
                    <a:pt x="1256695" y="11304"/>
                  </a:lnTo>
                  <a:lnTo>
                    <a:pt x="1466144" y="113042"/>
                  </a:lnTo>
                </a:path>
              </a:pathLst>
            </a:custGeom>
            <a:ln w="35231" cap="flat">
              <a:solidFill>
                <a:srgbClr val="80BD41">
                  <a:alpha val="100000"/>
                </a:srgbClr>
              </a:solidFill>
              <a:prstDash val="solid"/>
              <a:round/>
            </a:ln>
          </p:spPr>
          <p:txBody>
            <a:bodyPr/>
            <a:lstStyle/>
            <a:p>
              <a:endParaRPr/>
            </a:p>
          </p:txBody>
        </p:sp>
        <p:sp>
          <p:nvSpPr>
            <p:cNvPr id="399" name="pl399"/>
            <p:cNvSpPr/>
            <p:nvPr/>
          </p:nvSpPr>
          <p:spPr>
            <a:xfrm>
              <a:off x="5779304" y="123794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0" name="tx400"/>
            <p:cNvSpPr/>
            <p:nvPr/>
          </p:nvSpPr>
          <p:spPr>
            <a:xfrm>
              <a:off x="5804417" y="113960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01" name="tx401"/>
            <p:cNvSpPr/>
            <p:nvPr/>
          </p:nvSpPr>
          <p:spPr>
            <a:xfrm>
              <a:off x="6031916"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6223315" y="10817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3" name="tx403"/>
            <p:cNvSpPr/>
            <p:nvPr/>
          </p:nvSpPr>
          <p:spPr>
            <a:xfrm>
              <a:off x="6432764" y="110468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4" name="tx404"/>
            <p:cNvSpPr/>
            <p:nvPr/>
          </p:nvSpPr>
          <p:spPr>
            <a:xfrm>
              <a:off x="6642213" y="111572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05" name="tx405"/>
            <p:cNvSpPr/>
            <p:nvPr/>
          </p:nvSpPr>
          <p:spPr>
            <a:xfrm>
              <a:off x="6851663" y="113960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06" name="tx406"/>
            <p:cNvSpPr/>
            <p:nvPr/>
          </p:nvSpPr>
          <p:spPr>
            <a:xfrm>
              <a:off x="7061112" y="10704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7" name="tx407"/>
            <p:cNvSpPr/>
            <p:nvPr/>
          </p:nvSpPr>
          <p:spPr>
            <a:xfrm>
              <a:off x="7240416" y="117087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08" name="rc408"/>
            <p:cNvSpPr/>
            <p:nvPr/>
          </p:nvSpPr>
          <p:spPr>
            <a:xfrm>
              <a:off x="5779304" y="2179176"/>
              <a:ext cx="1612758" cy="1019644"/>
            </a:xfrm>
            <a:prstGeom prst="rect">
              <a:avLst/>
            </a:prstGeom>
            <a:solidFill>
              <a:srgbClr val="EBEBEB">
                <a:alpha val="100000"/>
              </a:srgbClr>
            </a:solidFill>
          </p:spPr>
          <p:txBody>
            <a:bodyPr/>
            <a:lstStyle/>
            <a:p>
              <a:endParaRPr/>
            </a:p>
          </p:txBody>
        </p:sp>
        <p:sp>
          <p:nvSpPr>
            <p:cNvPr id="409" name="pl409"/>
            <p:cNvSpPr/>
            <p:nvPr/>
          </p:nvSpPr>
          <p:spPr>
            <a:xfrm>
              <a:off x="5779304" y="296595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79304" y="268334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79304" y="24007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79304" y="31072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3" name="pl413"/>
            <p:cNvSpPr/>
            <p:nvPr/>
          </p:nvSpPr>
          <p:spPr>
            <a:xfrm>
              <a:off x="5779304" y="2824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4" name="pl414"/>
            <p:cNvSpPr/>
            <p:nvPr/>
          </p:nvSpPr>
          <p:spPr>
            <a:xfrm>
              <a:off x="5779304" y="254204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22594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852611"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425" name="pl425"/>
            <p:cNvSpPr/>
            <p:nvPr/>
          </p:nvSpPr>
          <p:spPr>
            <a:xfrm>
              <a:off x="5852611" y="2542043"/>
              <a:ext cx="1466144" cy="135651"/>
            </a:xfrm>
            <a:custGeom>
              <a:avLst/>
              <a:gdLst/>
              <a:ahLst/>
              <a:cxnLst/>
              <a:rect l="0" t="0" r="0" b="0"/>
              <a:pathLst>
                <a:path w="1466144" h="135651">
                  <a:moveTo>
                    <a:pt x="0" y="11304"/>
                  </a:moveTo>
                  <a:lnTo>
                    <a:pt x="209449" y="0"/>
                  </a:lnTo>
                  <a:lnTo>
                    <a:pt x="418898" y="33912"/>
                  </a:lnTo>
                  <a:lnTo>
                    <a:pt x="628347" y="45217"/>
                  </a:lnTo>
                  <a:lnTo>
                    <a:pt x="837796" y="79129"/>
                  </a:lnTo>
                  <a:lnTo>
                    <a:pt x="1047245" y="67825"/>
                  </a:lnTo>
                  <a:lnTo>
                    <a:pt x="1256695" y="67825"/>
                  </a:lnTo>
                  <a:lnTo>
                    <a:pt x="1466144" y="135651"/>
                  </a:lnTo>
                </a:path>
              </a:pathLst>
            </a:custGeom>
            <a:ln w="40651" cap="flat">
              <a:solidFill>
                <a:srgbClr val="BEBEBE">
                  <a:alpha val="69803"/>
                </a:srgbClr>
              </a:solidFill>
              <a:prstDash val="solid"/>
              <a:round/>
            </a:ln>
          </p:spPr>
          <p:txBody>
            <a:bodyPr/>
            <a:lstStyle/>
            <a:p>
              <a:endParaRPr/>
            </a:p>
          </p:txBody>
        </p:sp>
        <p:sp>
          <p:nvSpPr>
            <p:cNvPr id="426" name="pl426"/>
            <p:cNvSpPr/>
            <p:nvPr/>
          </p:nvSpPr>
          <p:spPr>
            <a:xfrm>
              <a:off x="5852611" y="2542043"/>
              <a:ext cx="1466144" cy="135651"/>
            </a:xfrm>
            <a:custGeom>
              <a:avLst/>
              <a:gdLst/>
              <a:ahLst/>
              <a:cxnLst/>
              <a:rect l="0" t="0" r="0" b="0"/>
              <a:pathLst>
                <a:path w="1466144" h="135651">
                  <a:moveTo>
                    <a:pt x="0" y="11304"/>
                  </a:moveTo>
                  <a:lnTo>
                    <a:pt x="209449" y="0"/>
                  </a:lnTo>
                  <a:lnTo>
                    <a:pt x="418898" y="33912"/>
                  </a:lnTo>
                  <a:lnTo>
                    <a:pt x="628347" y="45217"/>
                  </a:lnTo>
                  <a:lnTo>
                    <a:pt x="837796" y="79129"/>
                  </a:lnTo>
                  <a:lnTo>
                    <a:pt x="1047245" y="67825"/>
                  </a:lnTo>
                  <a:lnTo>
                    <a:pt x="1256695" y="67825"/>
                  </a:lnTo>
                  <a:lnTo>
                    <a:pt x="1466144" y="135651"/>
                  </a:lnTo>
                </a:path>
              </a:pathLst>
            </a:custGeom>
            <a:ln w="35231" cap="flat">
              <a:solidFill>
                <a:srgbClr val="BEBEBE">
                  <a:alpha val="69803"/>
                </a:srgbClr>
              </a:solidFill>
              <a:prstDash val="solid"/>
              <a:round/>
            </a:ln>
          </p:spPr>
          <p:txBody>
            <a:bodyPr/>
            <a:lstStyle/>
            <a:p>
              <a:endParaRPr/>
            </a:p>
          </p:txBody>
        </p:sp>
        <p:sp>
          <p:nvSpPr>
            <p:cNvPr id="427" name="pl427"/>
            <p:cNvSpPr/>
            <p:nvPr/>
          </p:nvSpPr>
          <p:spPr>
            <a:xfrm>
              <a:off x="5852611"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428" name="pl428"/>
            <p:cNvSpPr/>
            <p:nvPr/>
          </p:nvSpPr>
          <p:spPr>
            <a:xfrm>
              <a:off x="5852611" y="2542043"/>
              <a:ext cx="1466144" cy="135651"/>
            </a:xfrm>
            <a:custGeom>
              <a:avLst/>
              <a:gdLst/>
              <a:ahLst/>
              <a:cxnLst/>
              <a:rect l="0" t="0" r="0" b="0"/>
              <a:pathLst>
                <a:path w="1466144" h="135651">
                  <a:moveTo>
                    <a:pt x="0" y="11304"/>
                  </a:moveTo>
                  <a:lnTo>
                    <a:pt x="209449" y="0"/>
                  </a:lnTo>
                  <a:lnTo>
                    <a:pt x="418898" y="33912"/>
                  </a:lnTo>
                  <a:lnTo>
                    <a:pt x="628347" y="45217"/>
                  </a:lnTo>
                  <a:lnTo>
                    <a:pt x="837796" y="79129"/>
                  </a:lnTo>
                  <a:lnTo>
                    <a:pt x="1047245" y="67825"/>
                  </a:lnTo>
                  <a:lnTo>
                    <a:pt x="1256695" y="67825"/>
                  </a:lnTo>
                  <a:lnTo>
                    <a:pt x="1466144" y="135651"/>
                  </a:lnTo>
                </a:path>
              </a:pathLst>
            </a:custGeom>
            <a:ln w="40651" cap="flat">
              <a:solidFill>
                <a:srgbClr val="000000">
                  <a:alpha val="100000"/>
                </a:srgbClr>
              </a:solidFill>
              <a:prstDash val="solid"/>
              <a:round/>
            </a:ln>
          </p:spPr>
          <p:txBody>
            <a:bodyPr/>
            <a:lstStyle/>
            <a:p>
              <a:endParaRPr/>
            </a:p>
          </p:txBody>
        </p:sp>
        <p:sp>
          <p:nvSpPr>
            <p:cNvPr id="429" name="pl429"/>
            <p:cNvSpPr/>
            <p:nvPr/>
          </p:nvSpPr>
          <p:spPr>
            <a:xfrm>
              <a:off x="5852611" y="2542043"/>
              <a:ext cx="1466144" cy="135651"/>
            </a:xfrm>
            <a:custGeom>
              <a:avLst/>
              <a:gdLst/>
              <a:ahLst/>
              <a:cxnLst/>
              <a:rect l="0" t="0" r="0" b="0"/>
              <a:pathLst>
                <a:path w="1466144" h="135651">
                  <a:moveTo>
                    <a:pt x="0" y="11304"/>
                  </a:moveTo>
                  <a:lnTo>
                    <a:pt x="209449" y="0"/>
                  </a:lnTo>
                  <a:lnTo>
                    <a:pt x="418898" y="33912"/>
                  </a:lnTo>
                  <a:lnTo>
                    <a:pt x="628347" y="45217"/>
                  </a:lnTo>
                  <a:lnTo>
                    <a:pt x="837796" y="79129"/>
                  </a:lnTo>
                  <a:lnTo>
                    <a:pt x="1047245" y="67825"/>
                  </a:lnTo>
                  <a:lnTo>
                    <a:pt x="1256695" y="67825"/>
                  </a:lnTo>
                  <a:lnTo>
                    <a:pt x="1466144" y="135651"/>
                  </a:lnTo>
                </a:path>
              </a:pathLst>
            </a:custGeom>
            <a:ln w="35231" cap="flat">
              <a:solidFill>
                <a:srgbClr val="80BD41">
                  <a:alpha val="100000"/>
                </a:srgbClr>
              </a:solidFill>
              <a:prstDash val="solid"/>
              <a:round/>
            </a:ln>
          </p:spPr>
          <p:txBody>
            <a:bodyPr/>
            <a:lstStyle/>
            <a:p>
              <a:endParaRPr/>
            </a:p>
          </p:txBody>
        </p:sp>
        <p:sp>
          <p:nvSpPr>
            <p:cNvPr id="430" name="pl430"/>
            <p:cNvSpPr/>
            <p:nvPr/>
          </p:nvSpPr>
          <p:spPr>
            <a:xfrm>
              <a:off x="5779304" y="254204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1" name="tx431"/>
            <p:cNvSpPr/>
            <p:nvPr/>
          </p:nvSpPr>
          <p:spPr>
            <a:xfrm>
              <a:off x="5804417" y="23745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2" name="tx432"/>
            <p:cNvSpPr/>
            <p:nvPr/>
          </p:nvSpPr>
          <p:spPr>
            <a:xfrm>
              <a:off x="6031916"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3" name="tx433"/>
            <p:cNvSpPr/>
            <p:nvPr/>
          </p:nvSpPr>
          <p:spPr>
            <a:xfrm>
              <a:off x="6223315" y="239578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4" name="tx434"/>
            <p:cNvSpPr/>
            <p:nvPr/>
          </p:nvSpPr>
          <p:spPr>
            <a:xfrm>
              <a:off x="6432764" y="240878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35" name="tx435"/>
            <p:cNvSpPr/>
            <p:nvPr/>
          </p:nvSpPr>
          <p:spPr>
            <a:xfrm>
              <a:off x="6642213" y="244370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36" name="tx436"/>
            <p:cNvSpPr/>
            <p:nvPr/>
          </p:nvSpPr>
          <p:spPr>
            <a:xfrm>
              <a:off x="6851663" y="24297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37" name="tx437"/>
            <p:cNvSpPr/>
            <p:nvPr/>
          </p:nvSpPr>
          <p:spPr>
            <a:xfrm>
              <a:off x="7061112" y="24297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38" name="tx438"/>
            <p:cNvSpPr/>
            <p:nvPr/>
          </p:nvSpPr>
          <p:spPr>
            <a:xfrm>
              <a:off x="7240416" y="249890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39" name="rc439"/>
            <p:cNvSpPr/>
            <p:nvPr/>
          </p:nvSpPr>
          <p:spPr>
            <a:xfrm>
              <a:off x="5779304" y="3483272"/>
              <a:ext cx="1612758" cy="1019644"/>
            </a:xfrm>
            <a:prstGeom prst="rect">
              <a:avLst/>
            </a:prstGeom>
            <a:solidFill>
              <a:srgbClr val="EBEBEB">
                <a:alpha val="100000"/>
              </a:srgbClr>
            </a:solidFill>
          </p:spPr>
          <p:txBody>
            <a:bodyPr/>
            <a:lstStyle/>
            <a:p>
              <a:endParaRPr/>
            </a:p>
          </p:txBody>
        </p:sp>
        <p:sp>
          <p:nvSpPr>
            <p:cNvPr id="440" name="pl440"/>
            <p:cNvSpPr/>
            <p:nvPr/>
          </p:nvSpPr>
          <p:spPr>
            <a:xfrm>
              <a:off x="5779304" y="427004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79304" y="398744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37048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44113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4128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384613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79304" y="35635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52611"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52611" y="3789618"/>
              <a:ext cx="1466144" cy="226085"/>
            </a:xfrm>
            <a:custGeom>
              <a:avLst/>
              <a:gdLst/>
              <a:ahLst/>
              <a:cxnLst/>
              <a:rect l="0" t="0" r="0" b="0"/>
              <a:pathLst>
                <a:path w="1466144" h="226085">
                  <a:moveTo>
                    <a:pt x="0" y="56521"/>
                  </a:moveTo>
                  <a:lnTo>
                    <a:pt x="209449" y="56521"/>
                  </a:lnTo>
                  <a:lnTo>
                    <a:pt x="418898" y="67825"/>
                  </a:lnTo>
                  <a:lnTo>
                    <a:pt x="628347" y="226085"/>
                  </a:lnTo>
                  <a:lnTo>
                    <a:pt x="837796" y="56521"/>
                  </a:lnTo>
                  <a:lnTo>
                    <a:pt x="1047245" y="0"/>
                  </a:lnTo>
                  <a:lnTo>
                    <a:pt x="1256695" y="203476"/>
                  </a:lnTo>
                  <a:lnTo>
                    <a:pt x="1466144" y="203476"/>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52611" y="3789618"/>
              <a:ext cx="1466144" cy="226085"/>
            </a:xfrm>
            <a:custGeom>
              <a:avLst/>
              <a:gdLst/>
              <a:ahLst/>
              <a:cxnLst/>
              <a:rect l="0" t="0" r="0" b="0"/>
              <a:pathLst>
                <a:path w="1466144" h="226085">
                  <a:moveTo>
                    <a:pt x="0" y="56521"/>
                  </a:moveTo>
                  <a:lnTo>
                    <a:pt x="209449" y="56521"/>
                  </a:lnTo>
                  <a:lnTo>
                    <a:pt x="418898" y="67825"/>
                  </a:lnTo>
                  <a:lnTo>
                    <a:pt x="628347" y="226085"/>
                  </a:lnTo>
                  <a:lnTo>
                    <a:pt x="837796" y="56521"/>
                  </a:lnTo>
                  <a:lnTo>
                    <a:pt x="1047245" y="0"/>
                  </a:lnTo>
                  <a:lnTo>
                    <a:pt x="1256695" y="203476"/>
                  </a:lnTo>
                  <a:lnTo>
                    <a:pt x="1466144" y="203476"/>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52611"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52611" y="3789618"/>
              <a:ext cx="1466144" cy="226085"/>
            </a:xfrm>
            <a:custGeom>
              <a:avLst/>
              <a:gdLst/>
              <a:ahLst/>
              <a:cxnLst/>
              <a:rect l="0" t="0" r="0" b="0"/>
              <a:pathLst>
                <a:path w="1466144" h="226085">
                  <a:moveTo>
                    <a:pt x="0" y="56521"/>
                  </a:moveTo>
                  <a:lnTo>
                    <a:pt x="209449" y="56521"/>
                  </a:lnTo>
                  <a:lnTo>
                    <a:pt x="418898" y="67825"/>
                  </a:lnTo>
                  <a:lnTo>
                    <a:pt x="628347" y="226085"/>
                  </a:lnTo>
                  <a:lnTo>
                    <a:pt x="837796" y="56521"/>
                  </a:lnTo>
                  <a:lnTo>
                    <a:pt x="1047245" y="0"/>
                  </a:lnTo>
                  <a:lnTo>
                    <a:pt x="1256695" y="203476"/>
                  </a:lnTo>
                  <a:lnTo>
                    <a:pt x="1466144" y="203476"/>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52611" y="3789618"/>
              <a:ext cx="1466144" cy="226085"/>
            </a:xfrm>
            <a:custGeom>
              <a:avLst/>
              <a:gdLst/>
              <a:ahLst/>
              <a:cxnLst/>
              <a:rect l="0" t="0" r="0" b="0"/>
              <a:pathLst>
                <a:path w="1466144" h="226085">
                  <a:moveTo>
                    <a:pt x="0" y="56521"/>
                  </a:moveTo>
                  <a:lnTo>
                    <a:pt x="209449" y="56521"/>
                  </a:lnTo>
                  <a:lnTo>
                    <a:pt x="418898" y="67825"/>
                  </a:lnTo>
                  <a:lnTo>
                    <a:pt x="628347" y="226085"/>
                  </a:lnTo>
                  <a:lnTo>
                    <a:pt x="837796" y="56521"/>
                  </a:lnTo>
                  <a:lnTo>
                    <a:pt x="1047245" y="0"/>
                  </a:lnTo>
                  <a:lnTo>
                    <a:pt x="1256695" y="203476"/>
                  </a:lnTo>
                  <a:lnTo>
                    <a:pt x="1466144" y="203476"/>
                  </a:lnTo>
                </a:path>
              </a:pathLst>
            </a:custGeom>
            <a:ln w="35231" cap="flat">
              <a:solidFill>
                <a:srgbClr val="80BD41">
                  <a:alpha val="100000"/>
                </a:srgbClr>
              </a:solidFill>
              <a:prstDash val="solid"/>
              <a:round/>
            </a:ln>
          </p:spPr>
          <p:txBody>
            <a:bodyPr/>
            <a:lstStyle/>
            <a:p>
              <a:endParaRPr/>
            </a:p>
          </p:txBody>
        </p:sp>
        <p:sp>
          <p:nvSpPr>
            <p:cNvPr id="461" name="pl461"/>
            <p:cNvSpPr/>
            <p:nvPr/>
          </p:nvSpPr>
          <p:spPr>
            <a:xfrm>
              <a:off x="5779304" y="384613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2" name="tx462"/>
            <p:cNvSpPr/>
            <p:nvPr/>
          </p:nvSpPr>
          <p:spPr>
            <a:xfrm>
              <a:off x="5822467"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3" name="tx463"/>
            <p:cNvSpPr/>
            <p:nvPr/>
          </p:nvSpPr>
          <p:spPr>
            <a:xfrm>
              <a:off x="6031916"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4" name="tx464"/>
            <p:cNvSpPr/>
            <p:nvPr/>
          </p:nvSpPr>
          <p:spPr>
            <a:xfrm>
              <a:off x="6223315" y="36786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5" name="tx465"/>
            <p:cNvSpPr/>
            <p:nvPr/>
          </p:nvSpPr>
          <p:spPr>
            <a:xfrm>
              <a:off x="6402619" y="383558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66" name="tx466"/>
            <p:cNvSpPr/>
            <p:nvPr/>
          </p:nvSpPr>
          <p:spPr>
            <a:xfrm>
              <a:off x="6660263"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7" name="tx467"/>
            <p:cNvSpPr/>
            <p:nvPr/>
          </p:nvSpPr>
          <p:spPr>
            <a:xfrm>
              <a:off x="6869712" y="361087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68" name="tx468"/>
            <p:cNvSpPr/>
            <p:nvPr/>
          </p:nvSpPr>
          <p:spPr>
            <a:xfrm>
              <a:off x="7030967" y="381292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69" name="tx469"/>
            <p:cNvSpPr/>
            <p:nvPr/>
          </p:nvSpPr>
          <p:spPr>
            <a:xfrm>
              <a:off x="7240416" y="381292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70" name="rc470"/>
            <p:cNvSpPr/>
            <p:nvPr/>
          </p:nvSpPr>
          <p:spPr>
            <a:xfrm>
              <a:off x="5779304" y="4787368"/>
              <a:ext cx="1612758" cy="1019644"/>
            </a:xfrm>
            <a:prstGeom prst="rect">
              <a:avLst/>
            </a:prstGeom>
            <a:solidFill>
              <a:srgbClr val="EBEBEB">
                <a:alpha val="100000"/>
              </a:srgbClr>
            </a:solidFill>
          </p:spPr>
          <p:txBody>
            <a:bodyPr/>
            <a:lstStyle/>
            <a:p>
              <a:endParaRPr/>
            </a:p>
          </p:txBody>
        </p:sp>
        <p:sp>
          <p:nvSpPr>
            <p:cNvPr id="471" name="pl471"/>
            <p:cNvSpPr/>
            <p:nvPr/>
          </p:nvSpPr>
          <p:spPr>
            <a:xfrm>
              <a:off x="5779304" y="557414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79304" y="52915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79304" y="50089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79304" y="571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779304" y="543284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5779304" y="515023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79304" y="486762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5852611"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487" name="pl487"/>
            <p:cNvSpPr/>
            <p:nvPr/>
          </p:nvSpPr>
          <p:spPr>
            <a:xfrm>
              <a:off x="5852611" y="5150235"/>
              <a:ext cx="1466144" cy="237389"/>
            </a:xfrm>
            <a:custGeom>
              <a:avLst/>
              <a:gdLst/>
              <a:ahLst/>
              <a:cxnLst/>
              <a:rect l="0" t="0" r="0" b="0"/>
              <a:pathLst>
                <a:path w="1466144" h="237389">
                  <a:moveTo>
                    <a:pt x="0" y="45217"/>
                  </a:moveTo>
                  <a:lnTo>
                    <a:pt x="209449" y="0"/>
                  </a:lnTo>
                  <a:lnTo>
                    <a:pt x="418898" y="113042"/>
                  </a:lnTo>
                  <a:lnTo>
                    <a:pt x="628347" y="90434"/>
                  </a:lnTo>
                  <a:lnTo>
                    <a:pt x="837796" y="237389"/>
                  </a:lnTo>
                  <a:lnTo>
                    <a:pt x="1047245" y="113042"/>
                  </a:lnTo>
                  <a:lnTo>
                    <a:pt x="1256695" y="22608"/>
                  </a:lnTo>
                  <a:lnTo>
                    <a:pt x="1466144" y="158259"/>
                  </a:lnTo>
                </a:path>
              </a:pathLst>
            </a:custGeom>
            <a:ln w="40651" cap="flat">
              <a:solidFill>
                <a:srgbClr val="BEBEBE">
                  <a:alpha val="69803"/>
                </a:srgbClr>
              </a:solidFill>
              <a:prstDash val="solid"/>
              <a:round/>
            </a:ln>
          </p:spPr>
          <p:txBody>
            <a:bodyPr/>
            <a:lstStyle/>
            <a:p>
              <a:endParaRPr/>
            </a:p>
          </p:txBody>
        </p:sp>
        <p:sp>
          <p:nvSpPr>
            <p:cNvPr id="488" name="pl488"/>
            <p:cNvSpPr/>
            <p:nvPr/>
          </p:nvSpPr>
          <p:spPr>
            <a:xfrm>
              <a:off x="5852611" y="5150235"/>
              <a:ext cx="1466144" cy="237389"/>
            </a:xfrm>
            <a:custGeom>
              <a:avLst/>
              <a:gdLst/>
              <a:ahLst/>
              <a:cxnLst/>
              <a:rect l="0" t="0" r="0" b="0"/>
              <a:pathLst>
                <a:path w="1466144" h="237389">
                  <a:moveTo>
                    <a:pt x="0" y="45217"/>
                  </a:moveTo>
                  <a:lnTo>
                    <a:pt x="209449" y="0"/>
                  </a:lnTo>
                  <a:lnTo>
                    <a:pt x="418898" y="113042"/>
                  </a:lnTo>
                  <a:lnTo>
                    <a:pt x="628347" y="90434"/>
                  </a:lnTo>
                  <a:lnTo>
                    <a:pt x="837796" y="237389"/>
                  </a:lnTo>
                  <a:lnTo>
                    <a:pt x="1047245" y="113042"/>
                  </a:lnTo>
                  <a:lnTo>
                    <a:pt x="1256695" y="22608"/>
                  </a:lnTo>
                  <a:lnTo>
                    <a:pt x="1466144" y="158259"/>
                  </a:lnTo>
                </a:path>
              </a:pathLst>
            </a:custGeom>
            <a:ln w="35231" cap="flat">
              <a:solidFill>
                <a:srgbClr val="BEBEBE">
                  <a:alpha val="69803"/>
                </a:srgbClr>
              </a:solidFill>
              <a:prstDash val="solid"/>
              <a:round/>
            </a:ln>
          </p:spPr>
          <p:txBody>
            <a:bodyPr/>
            <a:lstStyle/>
            <a:p>
              <a:endParaRPr/>
            </a:p>
          </p:txBody>
        </p:sp>
        <p:sp>
          <p:nvSpPr>
            <p:cNvPr id="489" name="pl489"/>
            <p:cNvSpPr/>
            <p:nvPr/>
          </p:nvSpPr>
          <p:spPr>
            <a:xfrm>
              <a:off x="5852611"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490" name="pl490"/>
            <p:cNvSpPr/>
            <p:nvPr/>
          </p:nvSpPr>
          <p:spPr>
            <a:xfrm>
              <a:off x="5852611" y="5150235"/>
              <a:ext cx="1466144" cy="237389"/>
            </a:xfrm>
            <a:custGeom>
              <a:avLst/>
              <a:gdLst/>
              <a:ahLst/>
              <a:cxnLst/>
              <a:rect l="0" t="0" r="0" b="0"/>
              <a:pathLst>
                <a:path w="1466144" h="237389">
                  <a:moveTo>
                    <a:pt x="0" y="45217"/>
                  </a:moveTo>
                  <a:lnTo>
                    <a:pt x="209449" y="0"/>
                  </a:lnTo>
                  <a:lnTo>
                    <a:pt x="418898" y="113042"/>
                  </a:lnTo>
                  <a:lnTo>
                    <a:pt x="628347" y="90434"/>
                  </a:lnTo>
                  <a:lnTo>
                    <a:pt x="837796" y="237389"/>
                  </a:lnTo>
                  <a:lnTo>
                    <a:pt x="1047245" y="113042"/>
                  </a:lnTo>
                  <a:lnTo>
                    <a:pt x="1256695" y="22608"/>
                  </a:lnTo>
                  <a:lnTo>
                    <a:pt x="1466144" y="158259"/>
                  </a:lnTo>
                </a:path>
              </a:pathLst>
            </a:custGeom>
            <a:ln w="40651" cap="flat">
              <a:solidFill>
                <a:srgbClr val="000000">
                  <a:alpha val="100000"/>
                </a:srgbClr>
              </a:solidFill>
              <a:prstDash val="solid"/>
              <a:round/>
            </a:ln>
          </p:spPr>
          <p:txBody>
            <a:bodyPr/>
            <a:lstStyle/>
            <a:p>
              <a:endParaRPr/>
            </a:p>
          </p:txBody>
        </p:sp>
        <p:sp>
          <p:nvSpPr>
            <p:cNvPr id="491" name="pl491"/>
            <p:cNvSpPr/>
            <p:nvPr/>
          </p:nvSpPr>
          <p:spPr>
            <a:xfrm>
              <a:off x="5852611" y="5150235"/>
              <a:ext cx="1466144" cy="237389"/>
            </a:xfrm>
            <a:custGeom>
              <a:avLst/>
              <a:gdLst/>
              <a:ahLst/>
              <a:cxnLst/>
              <a:rect l="0" t="0" r="0" b="0"/>
              <a:pathLst>
                <a:path w="1466144" h="237389">
                  <a:moveTo>
                    <a:pt x="0" y="45217"/>
                  </a:moveTo>
                  <a:lnTo>
                    <a:pt x="209449" y="0"/>
                  </a:lnTo>
                  <a:lnTo>
                    <a:pt x="418898" y="113042"/>
                  </a:lnTo>
                  <a:lnTo>
                    <a:pt x="628347" y="90434"/>
                  </a:lnTo>
                  <a:lnTo>
                    <a:pt x="837796" y="237389"/>
                  </a:lnTo>
                  <a:lnTo>
                    <a:pt x="1047245" y="113042"/>
                  </a:lnTo>
                  <a:lnTo>
                    <a:pt x="1256695" y="22608"/>
                  </a:lnTo>
                  <a:lnTo>
                    <a:pt x="1466144" y="158259"/>
                  </a:lnTo>
                </a:path>
              </a:pathLst>
            </a:custGeom>
            <a:ln w="35231" cap="flat">
              <a:solidFill>
                <a:srgbClr val="80BD41">
                  <a:alpha val="100000"/>
                </a:srgbClr>
              </a:solidFill>
              <a:prstDash val="solid"/>
              <a:round/>
            </a:ln>
          </p:spPr>
          <p:txBody>
            <a:bodyPr/>
            <a:lstStyle/>
            <a:p>
              <a:endParaRPr/>
            </a:p>
          </p:txBody>
        </p:sp>
        <p:sp>
          <p:nvSpPr>
            <p:cNvPr id="492" name="pl492"/>
            <p:cNvSpPr/>
            <p:nvPr/>
          </p:nvSpPr>
          <p:spPr>
            <a:xfrm>
              <a:off x="5779304" y="515023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3" name="tx493"/>
            <p:cNvSpPr/>
            <p:nvPr/>
          </p:nvSpPr>
          <p:spPr>
            <a:xfrm>
              <a:off x="5804417" y="501697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4" name="tx494"/>
            <p:cNvSpPr/>
            <p:nvPr/>
          </p:nvSpPr>
          <p:spPr>
            <a:xfrm>
              <a:off x="6031916"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193170" y="508316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96" name="tx496"/>
            <p:cNvSpPr/>
            <p:nvPr/>
          </p:nvSpPr>
          <p:spPr>
            <a:xfrm>
              <a:off x="6432764" y="506055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97" name="tx497"/>
            <p:cNvSpPr/>
            <p:nvPr/>
          </p:nvSpPr>
          <p:spPr>
            <a:xfrm>
              <a:off x="6612069" y="520883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98" name="tx498"/>
            <p:cNvSpPr/>
            <p:nvPr/>
          </p:nvSpPr>
          <p:spPr>
            <a:xfrm>
              <a:off x="6821518" y="508316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99" name="tx499"/>
            <p:cNvSpPr/>
            <p:nvPr/>
          </p:nvSpPr>
          <p:spPr>
            <a:xfrm>
              <a:off x="7061112" y="49940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0" name="tx500"/>
            <p:cNvSpPr/>
            <p:nvPr/>
          </p:nvSpPr>
          <p:spPr>
            <a:xfrm>
              <a:off x="7240416" y="512970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01" name="rc501"/>
            <p:cNvSpPr/>
            <p:nvPr/>
          </p:nvSpPr>
          <p:spPr>
            <a:xfrm>
              <a:off x="7461652" y="875080"/>
              <a:ext cx="1612758" cy="1019644"/>
            </a:xfrm>
            <a:prstGeom prst="rect">
              <a:avLst/>
            </a:prstGeom>
            <a:solidFill>
              <a:srgbClr val="EBEBEB">
                <a:alpha val="100000"/>
              </a:srgbClr>
            </a:solidFill>
          </p:spPr>
          <p:txBody>
            <a:bodyPr/>
            <a:lstStyle/>
            <a:p>
              <a:endParaRPr/>
            </a:p>
          </p:txBody>
        </p:sp>
        <p:sp>
          <p:nvSpPr>
            <p:cNvPr id="502" name="pl502"/>
            <p:cNvSpPr/>
            <p:nvPr/>
          </p:nvSpPr>
          <p:spPr>
            <a:xfrm>
              <a:off x="7461652" y="16618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1652" y="137925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1652" y="10966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1652" y="18031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461652" y="1520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461652" y="123794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1652" y="95534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7534959"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518" name="pl518"/>
            <p:cNvSpPr/>
            <p:nvPr/>
          </p:nvSpPr>
          <p:spPr>
            <a:xfrm>
              <a:off x="7534959" y="1215338"/>
              <a:ext cx="1466144" cy="146955"/>
            </a:xfrm>
            <a:custGeom>
              <a:avLst/>
              <a:gdLst/>
              <a:ahLst/>
              <a:cxnLst/>
              <a:rect l="0" t="0" r="0" b="0"/>
              <a:pathLst>
                <a:path w="1466144" h="146955">
                  <a:moveTo>
                    <a:pt x="0" y="56521"/>
                  </a:moveTo>
                  <a:lnTo>
                    <a:pt x="209449" y="22608"/>
                  </a:lnTo>
                  <a:lnTo>
                    <a:pt x="418898" y="0"/>
                  </a:lnTo>
                  <a:lnTo>
                    <a:pt x="628347" y="113042"/>
                  </a:lnTo>
                  <a:lnTo>
                    <a:pt x="837796" y="101738"/>
                  </a:lnTo>
                  <a:lnTo>
                    <a:pt x="1047245" y="22608"/>
                  </a:lnTo>
                  <a:lnTo>
                    <a:pt x="1256695" y="0"/>
                  </a:lnTo>
                  <a:lnTo>
                    <a:pt x="1466144" y="146955"/>
                  </a:lnTo>
                </a:path>
              </a:pathLst>
            </a:custGeom>
            <a:ln w="40651" cap="flat">
              <a:solidFill>
                <a:srgbClr val="BEBEBE">
                  <a:alpha val="69803"/>
                </a:srgbClr>
              </a:solidFill>
              <a:prstDash val="solid"/>
              <a:round/>
            </a:ln>
          </p:spPr>
          <p:txBody>
            <a:bodyPr/>
            <a:lstStyle/>
            <a:p>
              <a:endParaRPr/>
            </a:p>
          </p:txBody>
        </p:sp>
        <p:sp>
          <p:nvSpPr>
            <p:cNvPr id="519" name="pl519"/>
            <p:cNvSpPr/>
            <p:nvPr/>
          </p:nvSpPr>
          <p:spPr>
            <a:xfrm>
              <a:off x="7534959" y="1215338"/>
              <a:ext cx="1466144" cy="146955"/>
            </a:xfrm>
            <a:custGeom>
              <a:avLst/>
              <a:gdLst/>
              <a:ahLst/>
              <a:cxnLst/>
              <a:rect l="0" t="0" r="0" b="0"/>
              <a:pathLst>
                <a:path w="1466144" h="146955">
                  <a:moveTo>
                    <a:pt x="0" y="56521"/>
                  </a:moveTo>
                  <a:lnTo>
                    <a:pt x="209449" y="22608"/>
                  </a:lnTo>
                  <a:lnTo>
                    <a:pt x="418898" y="0"/>
                  </a:lnTo>
                  <a:lnTo>
                    <a:pt x="628347" y="113042"/>
                  </a:lnTo>
                  <a:lnTo>
                    <a:pt x="837796" y="101738"/>
                  </a:lnTo>
                  <a:lnTo>
                    <a:pt x="1047245" y="22608"/>
                  </a:lnTo>
                  <a:lnTo>
                    <a:pt x="1256695" y="0"/>
                  </a:lnTo>
                  <a:lnTo>
                    <a:pt x="1466144" y="146955"/>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7534959" y="1237947"/>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521" name="pl521"/>
            <p:cNvSpPr/>
            <p:nvPr/>
          </p:nvSpPr>
          <p:spPr>
            <a:xfrm>
              <a:off x="7534959" y="1215338"/>
              <a:ext cx="1466144" cy="146955"/>
            </a:xfrm>
            <a:custGeom>
              <a:avLst/>
              <a:gdLst/>
              <a:ahLst/>
              <a:cxnLst/>
              <a:rect l="0" t="0" r="0" b="0"/>
              <a:pathLst>
                <a:path w="1466144" h="146955">
                  <a:moveTo>
                    <a:pt x="0" y="56521"/>
                  </a:moveTo>
                  <a:lnTo>
                    <a:pt x="209449" y="22608"/>
                  </a:lnTo>
                  <a:lnTo>
                    <a:pt x="418898" y="0"/>
                  </a:lnTo>
                  <a:lnTo>
                    <a:pt x="628347" y="113042"/>
                  </a:lnTo>
                  <a:lnTo>
                    <a:pt x="837796" y="101738"/>
                  </a:lnTo>
                  <a:lnTo>
                    <a:pt x="1047245" y="22608"/>
                  </a:lnTo>
                  <a:lnTo>
                    <a:pt x="1256695" y="0"/>
                  </a:lnTo>
                  <a:lnTo>
                    <a:pt x="1466144" y="146955"/>
                  </a:lnTo>
                </a:path>
              </a:pathLst>
            </a:custGeom>
            <a:ln w="40651" cap="flat">
              <a:solidFill>
                <a:srgbClr val="000000">
                  <a:alpha val="100000"/>
                </a:srgbClr>
              </a:solidFill>
              <a:prstDash val="solid"/>
              <a:round/>
            </a:ln>
          </p:spPr>
          <p:txBody>
            <a:bodyPr/>
            <a:lstStyle/>
            <a:p>
              <a:endParaRPr/>
            </a:p>
          </p:txBody>
        </p:sp>
        <p:sp>
          <p:nvSpPr>
            <p:cNvPr id="522" name="pl522"/>
            <p:cNvSpPr/>
            <p:nvPr/>
          </p:nvSpPr>
          <p:spPr>
            <a:xfrm>
              <a:off x="7534959" y="1215338"/>
              <a:ext cx="1466144" cy="146955"/>
            </a:xfrm>
            <a:custGeom>
              <a:avLst/>
              <a:gdLst/>
              <a:ahLst/>
              <a:cxnLst/>
              <a:rect l="0" t="0" r="0" b="0"/>
              <a:pathLst>
                <a:path w="1466144" h="146955">
                  <a:moveTo>
                    <a:pt x="0" y="56521"/>
                  </a:moveTo>
                  <a:lnTo>
                    <a:pt x="209449" y="22608"/>
                  </a:lnTo>
                  <a:lnTo>
                    <a:pt x="418898" y="0"/>
                  </a:lnTo>
                  <a:lnTo>
                    <a:pt x="628347" y="113042"/>
                  </a:lnTo>
                  <a:lnTo>
                    <a:pt x="837796" y="101738"/>
                  </a:lnTo>
                  <a:lnTo>
                    <a:pt x="1047245" y="22608"/>
                  </a:lnTo>
                  <a:lnTo>
                    <a:pt x="1256695" y="0"/>
                  </a:lnTo>
                  <a:lnTo>
                    <a:pt x="1466144" y="146955"/>
                  </a:lnTo>
                </a:path>
              </a:pathLst>
            </a:custGeom>
            <a:ln w="35231" cap="flat">
              <a:solidFill>
                <a:srgbClr val="80BD41">
                  <a:alpha val="100000"/>
                </a:srgbClr>
              </a:solidFill>
              <a:prstDash val="solid"/>
              <a:round/>
            </a:ln>
          </p:spPr>
          <p:txBody>
            <a:bodyPr/>
            <a:lstStyle/>
            <a:p>
              <a:endParaRPr/>
            </a:p>
          </p:txBody>
        </p:sp>
        <p:sp>
          <p:nvSpPr>
            <p:cNvPr id="523" name="pl523"/>
            <p:cNvSpPr/>
            <p:nvPr/>
          </p:nvSpPr>
          <p:spPr>
            <a:xfrm>
              <a:off x="7461652" y="123794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24" name="tx524"/>
            <p:cNvSpPr/>
            <p:nvPr/>
          </p:nvSpPr>
          <p:spPr>
            <a:xfrm>
              <a:off x="7486764" y="109168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25" name="tx525"/>
            <p:cNvSpPr/>
            <p:nvPr/>
          </p:nvSpPr>
          <p:spPr>
            <a:xfrm>
              <a:off x="7714263"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6" name="tx526"/>
            <p:cNvSpPr/>
            <p:nvPr/>
          </p:nvSpPr>
          <p:spPr>
            <a:xfrm>
              <a:off x="7923713" y="103654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7" name="tx527"/>
            <p:cNvSpPr/>
            <p:nvPr/>
          </p:nvSpPr>
          <p:spPr>
            <a:xfrm>
              <a:off x="8115112" y="114826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28" name="tx528"/>
            <p:cNvSpPr/>
            <p:nvPr/>
          </p:nvSpPr>
          <p:spPr>
            <a:xfrm>
              <a:off x="8324561" y="113960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9" name="tx529"/>
            <p:cNvSpPr/>
            <p:nvPr/>
          </p:nvSpPr>
          <p:spPr>
            <a:xfrm>
              <a:off x="8552060" y="10578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0" name="tx530"/>
            <p:cNvSpPr/>
            <p:nvPr/>
          </p:nvSpPr>
          <p:spPr>
            <a:xfrm>
              <a:off x="8761509" y="103654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1" name="tx531"/>
            <p:cNvSpPr/>
            <p:nvPr/>
          </p:nvSpPr>
          <p:spPr>
            <a:xfrm>
              <a:off x="8922764" y="118349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32" name="rc532"/>
            <p:cNvSpPr/>
            <p:nvPr/>
          </p:nvSpPr>
          <p:spPr>
            <a:xfrm>
              <a:off x="7461652" y="2179176"/>
              <a:ext cx="1612758" cy="1019644"/>
            </a:xfrm>
            <a:prstGeom prst="rect">
              <a:avLst/>
            </a:prstGeom>
            <a:solidFill>
              <a:srgbClr val="EBEBEB">
                <a:alpha val="100000"/>
              </a:srgbClr>
            </a:solidFill>
          </p:spPr>
          <p:txBody>
            <a:bodyPr/>
            <a:lstStyle/>
            <a:p>
              <a:endParaRPr/>
            </a:p>
          </p:txBody>
        </p:sp>
        <p:sp>
          <p:nvSpPr>
            <p:cNvPr id="533" name="pl533"/>
            <p:cNvSpPr/>
            <p:nvPr/>
          </p:nvSpPr>
          <p:spPr>
            <a:xfrm>
              <a:off x="7461652" y="296595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1652" y="268334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1652" y="24007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1652" y="31072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7461652" y="2824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7461652" y="254204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1652" y="225943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7534959"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549" name="pl549"/>
            <p:cNvSpPr/>
            <p:nvPr/>
          </p:nvSpPr>
          <p:spPr>
            <a:xfrm>
              <a:off x="7534959" y="2542043"/>
              <a:ext cx="1466144" cy="339127"/>
            </a:xfrm>
            <a:custGeom>
              <a:avLst/>
              <a:gdLst/>
              <a:ahLst/>
              <a:cxnLst/>
              <a:rect l="0" t="0" r="0" b="0"/>
              <a:pathLst>
                <a:path w="1466144" h="339127">
                  <a:moveTo>
                    <a:pt x="0" y="0"/>
                  </a:moveTo>
                  <a:lnTo>
                    <a:pt x="209449" y="0"/>
                  </a:lnTo>
                  <a:lnTo>
                    <a:pt x="418898" y="158259"/>
                  </a:lnTo>
                  <a:lnTo>
                    <a:pt x="628347" y="327823"/>
                  </a:lnTo>
                  <a:lnTo>
                    <a:pt x="837796" y="339127"/>
                  </a:lnTo>
                  <a:lnTo>
                    <a:pt x="1047245" y="169563"/>
                  </a:lnTo>
                  <a:lnTo>
                    <a:pt x="1256695" y="169563"/>
                  </a:lnTo>
                  <a:lnTo>
                    <a:pt x="1466144" y="169563"/>
                  </a:lnTo>
                </a:path>
              </a:pathLst>
            </a:custGeom>
            <a:ln w="40651" cap="flat">
              <a:solidFill>
                <a:srgbClr val="BEBEBE">
                  <a:alpha val="69803"/>
                </a:srgbClr>
              </a:solidFill>
              <a:prstDash val="solid"/>
              <a:round/>
            </a:ln>
          </p:spPr>
          <p:txBody>
            <a:bodyPr/>
            <a:lstStyle/>
            <a:p>
              <a:endParaRPr/>
            </a:p>
          </p:txBody>
        </p:sp>
        <p:sp>
          <p:nvSpPr>
            <p:cNvPr id="550" name="pl550"/>
            <p:cNvSpPr/>
            <p:nvPr/>
          </p:nvSpPr>
          <p:spPr>
            <a:xfrm>
              <a:off x="7534959" y="2542043"/>
              <a:ext cx="1466144" cy="339127"/>
            </a:xfrm>
            <a:custGeom>
              <a:avLst/>
              <a:gdLst/>
              <a:ahLst/>
              <a:cxnLst/>
              <a:rect l="0" t="0" r="0" b="0"/>
              <a:pathLst>
                <a:path w="1466144" h="339127">
                  <a:moveTo>
                    <a:pt x="0" y="0"/>
                  </a:moveTo>
                  <a:lnTo>
                    <a:pt x="209449" y="0"/>
                  </a:lnTo>
                  <a:lnTo>
                    <a:pt x="418898" y="158259"/>
                  </a:lnTo>
                  <a:lnTo>
                    <a:pt x="628347" y="327823"/>
                  </a:lnTo>
                  <a:lnTo>
                    <a:pt x="837796" y="339127"/>
                  </a:lnTo>
                  <a:lnTo>
                    <a:pt x="1047245" y="169563"/>
                  </a:lnTo>
                  <a:lnTo>
                    <a:pt x="1256695" y="169563"/>
                  </a:lnTo>
                  <a:lnTo>
                    <a:pt x="1466144" y="169563"/>
                  </a:lnTo>
                </a:path>
              </a:pathLst>
            </a:custGeom>
            <a:ln w="35231" cap="flat">
              <a:solidFill>
                <a:srgbClr val="BEBEBE">
                  <a:alpha val="69803"/>
                </a:srgbClr>
              </a:solidFill>
              <a:prstDash val="solid"/>
              <a:round/>
            </a:ln>
          </p:spPr>
          <p:txBody>
            <a:bodyPr/>
            <a:lstStyle/>
            <a:p>
              <a:endParaRPr/>
            </a:p>
          </p:txBody>
        </p:sp>
        <p:sp>
          <p:nvSpPr>
            <p:cNvPr id="551" name="pl551"/>
            <p:cNvSpPr/>
            <p:nvPr/>
          </p:nvSpPr>
          <p:spPr>
            <a:xfrm>
              <a:off x="7534959" y="2542043"/>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552" name="pl552"/>
            <p:cNvSpPr/>
            <p:nvPr/>
          </p:nvSpPr>
          <p:spPr>
            <a:xfrm>
              <a:off x="7534959" y="2542043"/>
              <a:ext cx="1466144" cy="339127"/>
            </a:xfrm>
            <a:custGeom>
              <a:avLst/>
              <a:gdLst/>
              <a:ahLst/>
              <a:cxnLst/>
              <a:rect l="0" t="0" r="0" b="0"/>
              <a:pathLst>
                <a:path w="1466144" h="339127">
                  <a:moveTo>
                    <a:pt x="0" y="0"/>
                  </a:moveTo>
                  <a:lnTo>
                    <a:pt x="209449" y="0"/>
                  </a:lnTo>
                  <a:lnTo>
                    <a:pt x="418898" y="158259"/>
                  </a:lnTo>
                  <a:lnTo>
                    <a:pt x="628347" y="327823"/>
                  </a:lnTo>
                  <a:lnTo>
                    <a:pt x="837796" y="339127"/>
                  </a:lnTo>
                  <a:lnTo>
                    <a:pt x="1047245" y="169563"/>
                  </a:lnTo>
                  <a:lnTo>
                    <a:pt x="1256695" y="169563"/>
                  </a:lnTo>
                  <a:lnTo>
                    <a:pt x="1466144" y="169563"/>
                  </a:lnTo>
                </a:path>
              </a:pathLst>
            </a:custGeom>
            <a:ln w="40651" cap="flat">
              <a:solidFill>
                <a:srgbClr val="000000">
                  <a:alpha val="100000"/>
                </a:srgbClr>
              </a:solidFill>
              <a:prstDash val="solid"/>
              <a:round/>
            </a:ln>
          </p:spPr>
          <p:txBody>
            <a:bodyPr/>
            <a:lstStyle/>
            <a:p>
              <a:endParaRPr/>
            </a:p>
          </p:txBody>
        </p:sp>
        <p:sp>
          <p:nvSpPr>
            <p:cNvPr id="553" name="pl553"/>
            <p:cNvSpPr/>
            <p:nvPr/>
          </p:nvSpPr>
          <p:spPr>
            <a:xfrm>
              <a:off x="7534959" y="2542043"/>
              <a:ext cx="1466144" cy="339127"/>
            </a:xfrm>
            <a:custGeom>
              <a:avLst/>
              <a:gdLst/>
              <a:ahLst/>
              <a:cxnLst/>
              <a:rect l="0" t="0" r="0" b="0"/>
              <a:pathLst>
                <a:path w="1466144" h="339127">
                  <a:moveTo>
                    <a:pt x="0" y="0"/>
                  </a:moveTo>
                  <a:lnTo>
                    <a:pt x="209449" y="0"/>
                  </a:lnTo>
                  <a:lnTo>
                    <a:pt x="418898" y="158259"/>
                  </a:lnTo>
                  <a:lnTo>
                    <a:pt x="628347" y="327823"/>
                  </a:lnTo>
                  <a:lnTo>
                    <a:pt x="837796" y="339127"/>
                  </a:lnTo>
                  <a:lnTo>
                    <a:pt x="1047245" y="169563"/>
                  </a:lnTo>
                  <a:lnTo>
                    <a:pt x="1256695" y="169563"/>
                  </a:lnTo>
                  <a:lnTo>
                    <a:pt x="1466144" y="169563"/>
                  </a:lnTo>
                </a:path>
              </a:pathLst>
            </a:custGeom>
            <a:ln w="35231" cap="flat">
              <a:solidFill>
                <a:srgbClr val="80BD41">
                  <a:alpha val="100000"/>
                </a:srgbClr>
              </a:solidFill>
              <a:prstDash val="solid"/>
              <a:round/>
            </a:ln>
          </p:spPr>
          <p:txBody>
            <a:bodyPr/>
            <a:lstStyle/>
            <a:p>
              <a:endParaRPr/>
            </a:p>
          </p:txBody>
        </p:sp>
        <p:sp>
          <p:nvSpPr>
            <p:cNvPr id="554" name="pl554"/>
            <p:cNvSpPr/>
            <p:nvPr/>
          </p:nvSpPr>
          <p:spPr>
            <a:xfrm>
              <a:off x="7461652" y="254204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5" name="tx555"/>
            <p:cNvSpPr/>
            <p:nvPr/>
          </p:nvSpPr>
          <p:spPr>
            <a:xfrm>
              <a:off x="7504814"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6" name="tx556"/>
            <p:cNvSpPr/>
            <p:nvPr/>
          </p:nvSpPr>
          <p:spPr>
            <a:xfrm>
              <a:off x="7714263" y="23619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7" name="tx557"/>
            <p:cNvSpPr/>
            <p:nvPr/>
          </p:nvSpPr>
          <p:spPr>
            <a:xfrm>
              <a:off x="7875518" y="25215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58" name="tx558"/>
            <p:cNvSpPr/>
            <p:nvPr/>
          </p:nvSpPr>
          <p:spPr>
            <a:xfrm>
              <a:off x="8084967" y="268974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559" name="tx559"/>
            <p:cNvSpPr/>
            <p:nvPr/>
          </p:nvSpPr>
          <p:spPr>
            <a:xfrm>
              <a:off x="8294416" y="270100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560" name="tx560"/>
            <p:cNvSpPr/>
            <p:nvPr/>
          </p:nvSpPr>
          <p:spPr>
            <a:xfrm>
              <a:off x="8503865" y="253148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61" name="tx561"/>
            <p:cNvSpPr/>
            <p:nvPr/>
          </p:nvSpPr>
          <p:spPr>
            <a:xfrm>
              <a:off x="8713315" y="253148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62" name="tx562"/>
            <p:cNvSpPr/>
            <p:nvPr/>
          </p:nvSpPr>
          <p:spPr>
            <a:xfrm>
              <a:off x="8922764" y="253148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63" name="rc563"/>
            <p:cNvSpPr/>
            <p:nvPr/>
          </p:nvSpPr>
          <p:spPr>
            <a:xfrm>
              <a:off x="7461652" y="3483272"/>
              <a:ext cx="1612758" cy="1019644"/>
            </a:xfrm>
            <a:prstGeom prst="rect">
              <a:avLst/>
            </a:prstGeom>
            <a:solidFill>
              <a:srgbClr val="EBEBEB">
                <a:alpha val="100000"/>
              </a:srgbClr>
            </a:solidFill>
          </p:spPr>
          <p:txBody>
            <a:bodyPr/>
            <a:lstStyle/>
            <a:p>
              <a:endParaRPr/>
            </a:p>
          </p:txBody>
        </p:sp>
        <p:sp>
          <p:nvSpPr>
            <p:cNvPr id="564" name="pl564"/>
            <p:cNvSpPr/>
            <p:nvPr/>
          </p:nvSpPr>
          <p:spPr>
            <a:xfrm>
              <a:off x="7461652" y="427004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1652" y="398744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1652" y="37048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1652" y="44113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461652" y="4128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461652" y="384613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1652" y="35635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7534959"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580" name="pl580"/>
            <p:cNvSpPr/>
            <p:nvPr/>
          </p:nvSpPr>
          <p:spPr>
            <a:xfrm>
              <a:off x="7534959" y="3846139"/>
              <a:ext cx="1466144" cy="248693"/>
            </a:xfrm>
            <a:custGeom>
              <a:avLst/>
              <a:gdLst/>
              <a:ahLst/>
              <a:cxnLst/>
              <a:rect l="0" t="0" r="0" b="0"/>
              <a:pathLst>
                <a:path w="1466144" h="248693">
                  <a:moveTo>
                    <a:pt x="0" y="22608"/>
                  </a:moveTo>
                  <a:lnTo>
                    <a:pt x="209449" y="0"/>
                  </a:lnTo>
                  <a:lnTo>
                    <a:pt x="418898" y="11304"/>
                  </a:lnTo>
                  <a:lnTo>
                    <a:pt x="628347" y="22608"/>
                  </a:lnTo>
                  <a:lnTo>
                    <a:pt x="837796" y="33912"/>
                  </a:lnTo>
                  <a:lnTo>
                    <a:pt x="1047245" y="101738"/>
                  </a:lnTo>
                  <a:lnTo>
                    <a:pt x="1256695" y="248693"/>
                  </a:lnTo>
                  <a:lnTo>
                    <a:pt x="1466144" y="248693"/>
                  </a:lnTo>
                </a:path>
              </a:pathLst>
            </a:custGeom>
            <a:ln w="40651" cap="flat">
              <a:solidFill>
                <a:srgbClr val="BEBEBE">
                  <a:alpha val="69803"/>
                </a:srgbClr>
              </a:solidFill>
              <a:prstDash val="solid"/>
              <a:round/>
            </a:ln>
          </p:spPr>
          <p:txBody>
            <a:bodyPr/>
            <a:lstStyle/>
            <a:p>
              <a:endParaRPr/>
            </a:p>
          </p:txBody>
        </p:sp>
        <p:sp>
          <p:nvSpPr>
            <p:cNvPr id="581" name="pl581"/>
            <p:cNvSpPr/>
            <p:nvPr/>
          </p:nvSpPr>
          <p:spPr>
            <a:xfrm>
              <a:off x="7534959" y="3846139"/>
              <a:ext cx="1466144" cy="248693"/>
            </a:xfrm>
            <a:custGeom>
              <a:avLst/>
              <a:gdLst/>
              <a:ahLst/>
              <a:cxnLst/>
              <a:rect l="0" t="0" r="0" b="0"/>
              <a:pathLst>
                <a:path w="1466144" h="248693">
                  <a:moveTo>
                    <a:pt x="0" y="22608"/>
                  </a:moveTo>
                  <a:lnTo>
                    <a:pt x="209449" y="0"/>
                  </a:lnTo>
                  <a:lnTo>
                    <a:pt x="418898" y="11304"/>
                  </a:lnTo>
                  <a:lnTo>
                    <a:pt x="628347" y="22608"/>
                  </a:lnTo>
                  <a:lnTo>
                    <a:pt x="837796" y="33912"/>
                  </a:lnTo>
                  <a:lnTo>
                    <a:pt x="1047245" y="101738"/>
                  </a:lnTo>
                  <a:lnTo>
                    <a:pt x="1256695" y="248693"/>
                  </a:lnTo>
                  <a:lnTo>
                    <a:pt x="1466144" y="248693"/>
                  </a:lnTo>
                </a:path>
              </a:pathLst>
            </a:custGeom>
            <a:ln w="35231" cap="flat">
              <a:solidFill>
                <a:srgbClr val="BEBEBE">
                  <a:alpha val="69803"/>
                </a:srgbClr>
              </a:solidFill>
              <a:prstDash val="solid"/>
              <a:round/>
            </a:ln>
          </p:spPr>
          <p:txBody>
            <a:bodyPr/>
            <a:lstStyle/>
            <a:p>
              <a:endParaRPr/>
            </a:p>
          </p:txBody>
        </p:sp>
        <p:sp>
          <p:nvSpPr>
            <p:cNvPr id="582" name="pl582"/>
            <p:cNvSpPr/>
            <p:nvPr/>
          </p:nvSpPr>
          <p:spPr>
            <a:xfrm>
              <a:off x="7534959" y="3846139"/>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583" name="pl583"/>
            <p:cNvSpPr/>
            <p:nvPr/>
          </p:nvSpPr>
          <p:spPr>
            <a:xfrm>
              <a:off x="7534959" y="3846139"/>
              <a:ext cx="1466144" cy="248693"/>
            </a:xfrm>
            <a:custGeom>
              <a:avLst/>
              <a:gdLst/>
              <a:ahLst/>
              <a:cxnLst/>
              <a:rect l="0" t="0" r="0" b="0"/>
              <a:pathLst>
                <a:path w="1466144" h="248693">
                  <a:moveTo>
                    <a:pt x="0" y="22608"/>
                  </a:moveTo>
                  <a:lnTo>
                    <a:pt x="209449" y="0"/>
                  </a:lnTo>
                  <a:lnTo>
                    <a:pt x="418898" y="11304"/>
                  </a:lnTo>
                  <a:lnTo>
                    <a:pt x="628347" y="22608"/>
                  </a:lnTo>
                  <a:lnTo>
                    <a:pt x="837796" y="33912"/>
                  </a:lnTo>
                  <a:lnTo>
                    <a:pt x="1047245" y="101738"/>
                  </a:lnTo>
                  <a:lnTo>
                    <a:pt x="1256695" y="248693"/>
                  </a:lnTo>
                  <a:lnTo>
                    <a:pt x="1466144" y="248693"/>
                  </a:lnTo>
                </a:path>
              </a:pathLst>
            </a:custGeom>
            <a:ln w="40651" cap="flat">
              <a:solidFill>
                <a:srgbClr val="000000">
                  <a:alpha val="100000"/>
                </a:srgbClr>
              </a:solidFill>
              <a:prstDash val="solid"/>
              <a:round/>
            </a:ln>
          </p:spPr>
          <p:txBody>
            <a:bodyPr/>
            <a:lstStyle/>
            <a:p>
              <a:endParaRPr/>
            </a:p>
          </p:txBody>
        </p:sp>
        <p:sp>
          <p:nvSpPr>
            <p:cNvPr id="584" name="pl584"/>
            <p:cNvSpPr/>
            <p:nvPr/>
          </p:nvSpPr>
          <p:spPr>
            <a:xfrm>
              <a:off x="7534959" y="3846139"/>
              <a:ext cx="1466144" cy="248693"/>
            </a:xfrm>
            <a:custGeom>
              <a:avLst/>
              <a:gdLst/>
              <a:ahLst/>
              <a:cxnLst/>
              <a:rect l="0" t="0" r="0" b="0"/>
              <a:pathLst>
                <a:path w="1466144" h="248693">
                  <a:moveTo>
                    <a:pt x="0" y="22608"/>
                  </a:moveTo>
                  <a:lnTo>
                    <a:pt x="209449" y="0"/>
                  </a:lnTo>
                  <a:lnTo>
                    <a:pt x="418898" y="11304"/>
                  </a:lnTo>
                  <a:lnTo>
                    <a:pt x="628347" y="22608"/>
                  </a:lnTo>
                  <a:lnTo>
                    <a:pt x="837796" y="33912"/>
                  </a:lnTo>
                  <a:lnTo>
                    <a:pt x="1047245" y="101738"/>
                  </a:lnTo>
                  <a:lnTo>
                    <a:pt x="1256695" y="248693"/>
                  </a:lnTo>
                  <a:lnTo>
                    <a:pt x="1466144" y="248693"/>
                  </a:lnTo>
                </a:path>
              </a:pathLst>
            </a:custGeom>
            <a:ln w="35231" cap="flat">
              <a:solidFill>
                <a:srgbClr val="80BD41">
                  <a:alpha val="100000"/>
                </a:srgbClr>
              </a:solidFill>
              <a:prstDash val="solid"/>
              <a:round/>
            </a:ln>
          </p:spPr>
          <p:txBody>
            <a:bodyPr/>
            <a:lstStyle/>
            <a:p>
              <a:endParaRPr/>
            </a:p>
          </p:txBody>
        </p:sp>
        <p:sp>
          <p:nvSpPr>
            <p:cNvPr id="585" name="pl585"/>
            <p:cNvSpPr/>
            <p:nvPr/>
          </p:nvSpPr>
          <p:spPr>
            <a:xfrm>
              <a:off x="7461652" y="384613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86" name="tx586"/>
            <p:cNvSpPr/>
            <p:nvPr/>
          </p:nvSpPr>
          <p:spPr>
            <a:xfrm>
              <a:off x="7486764" y="36899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7" name="tx587"/>
            <p:cNvSpPr/>
            <p:nvPr/>
          </p:nvSpPr>
          <p:spPr>
            <a:xfrm>
              <a:off x="7714263" y="366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7905663" y="36786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9" name="tx589"/>
            <p:cNvSpPr/>
            <p:nvPr/>
          </p:nvSpPr>
          <p:spPr>
            <a:xfrm>
              <a:off x="8115112" y="36899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0" name="tx590"/>
            <p:cNvSpPr/>
            <p:nvPr/>
          </p:nvSpPr>
          <p:spPr>
            <a:xfrm>
              <a:off x="8324561" y="369988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91" name="tx591"/>
            <p:cNvSpPr/>
            <p:nvPr/>
          </p:nvSpPr>
          <p:spPr>
            <a:xfrm>
              <a:off x="8534010" y="376776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92" name="tx592"/>
            <p:cNvSpPr/>
            <p:nvPr/>
          </p:nvSpPr>
          <p:spPr>
            <a:xfrm>
              <a:off x="8713315" y="391603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93" name="tx593"/>
            <p:cNvSpPr/>
            <p:nvPr/>
          </p:nvSpPr>
          <p:spPr>
            <a:xfrm>
              <a:off x="8922764" y="391603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94" name="rc594"/>
            <p:cNvSpPr/>
            <p:nvPr/>
          </p:nvSpPr>
          <p:spPr>
            <a:xfrm>
              <a:off x="7461652" y="4787368"/>
              <a:ext cx="1612758" cy="1019644"/>
            </a:xfrm>
            <a:prstGeom prst="rect">
              <a:avLst/>
            </a:prstGeom>
            <a:solidFill>
              <a:srgbClr val="EBEBEB">
                <a:alpha val="100000"/>
              </a:srgbClr>
            </a:solidFill>
          </p:spPr>
          <p:txBody>
            <a:bodyPr/>
            <a:lstStyle/>
            <a:p>
              <a:endParaRPr/>
            </a:p>
          </p:txBody>
        </p:sp>
        <p:sp>
          <p:nvSpPr>
            <p:cNvPr id="595" name="pl595"/>
            <p:cNvSpPr/>
            <p:nvPr/>
          </p:nvSpPr>
          <p:spPr>
            <a:xfrm>
              <a:off x="7461652" y="557414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1652" y="52915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1652" y="50089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1652" y="571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461652" y="543284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0" name="pl600"/>
            <p:cNvSpPr/>
            <p:nvPr/>
          </p:nvSpPr>
          <p:spPr>
            <a:xfrm>
              <a:off x="7461652" y="515023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1652" y="486762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534959"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BEBEBE">
                  <a:alpha val="69803"/>
                </a:srgbClr>
              </a:solidFill>
              <a:prstDash val="solid"/>
              <a:round/>
            </a:ln>
          </p:spPr>
          <p:txBody>
            <a:bodyPr/>
            <a:lstStyle/>
            <a:p>
              <a:endParaRPr/>
            </a:p>
          </p:txBody>
        </p:sp>
        <p:sp>
          <p:nvSpPr>
            <p:cNvPr id="611" name="pl611"/>
            <p:cNvSpPr/>
            <p:nvPr/>
          </p:nvSpPr>
          <p:spPr>
            <a:xfrm>
              <a:off x="7534959" y="5150235"/>
              <a:ext cx="1466144" cy="237389"/>
            </a:xfrm>
            <a:custGeom>
              <a:avLst/>
              <a:gdLst/>
              <a:ahLst/>
              <a:cxnLst/>
              <a:rect l="0" t="0" r="0" b="0"/>
              <a:pathLst>
                <a:path w="1466144" h="237389">
                  <a:moveTo>
                    <a:pt x="0" y="67825"/>
                  </a:moveTo>
                  <a:lnTo>
                    <a:pt x="209449" y="0"/>
                  </a:lnTo>
                  <a:lnTo>
                    <a:pt x="418898" y="33912"/>
                  </a:lnTo>
                  <a:lnTo>
                    <a:pt x="628347" y="45217"/>
                  </a:lnTo>
                  <a:lnTo>
                    <a:pt x="837796" y="22608"/>
                  </a:lnTo>
                  <a:lnTo>
                    <a:pt x="1047245" y="158259"/>
                  </a:lnTo>
                  <a:lnTo>
                    <a:pt x="1256695" y="203476"/>
                  </a:lnTo>
                  <a:lnTo>
                    <a:pt x="1466144" y="237389"/>
                  </a:lnTo>
                </a:path>
              </a:pathLst>
            </a:custGeom>
            <a:ln w="40651" cap="flat">
              <a:solidFill>
                <a:srgbClr val="BEBEBE">
                  <a:alpha val="69803"/>
                </a:srgbClr>
              </a:solidFill>
              <a:prstDash val="solid"/>
              <a:round/>
            </a:ln>
          </p:spPr>
          <p:txBody>
            <a:bodyPr/>
            <a:lstStyle/>
            <a:p>
              <a:endParaRPr/>
            </a:p>
          </p:txBody>
        </p:sp>
        <p:sp>
          <p:nvSpPr>
            <p:cNvPr id="612" name="pl612"/>
            <p:cNvSpPr/>
            <p:nvPr/>
          </p:nvSpPr>
          <p:spPr>
            <a:xfrm>
              <a:off x="7534959" y="5150235"/>
              <a:ext cx="1466144" cy="237389"/>
            </a:xfrm>
            <a:custGeom>
              <a:avLst/>
              <a:gdLst/>
              <a:ahLst/>
              <a:cxnLst/>
              <a:rect l="0" t="0" r="0" b="0"/>
              <a:pathLst>
                <a:path w="1466144" h="237389">
                  <a:moveTo>
                    <a:pt x="0" y="67825"/>
                  </a:moveTo>
                  <a:lnTo>
                    <a:pt x="209449" y="0"/>
                  </a:lnTo>
                  <a:lnTo>
                    <a:pt x="418898" y="33912"/>
                  </a:lnTo>
                  <a:lnTo>
                    <a:pt x="628347" y="45217"/>
                  </a:lnTo>
                  <a:lnTo>
                    <a:pt x="837796" y="22608"/>
                  </a:lnTo>
                  <a:lnTo>
                    <a:pt x="1047245" y="158259"/>
                  </a:lnTo>
                  <a:lnTo>
                    <a:pt x="1256695" y="203476"/>
                  </a:lnTo>
                  <a:lnTo>
                    <a:pt x="1466144" y="237389"/>
                  </a:lnTo>
                </a:path>
              </a:pathLst>
            </a:custGeom>
            <a:ln w="35231" cap="flat">
              <a:solidFill>
                <a:srgbClr val="BEBEBE">
                  <a:alpha val="69803"/>
                </a:srgbClr>
              </a:solidFill>
              <a:prstDash val="solid"/>
              <a:round/>
            </a:ln>
          </p:spPr>
          <p:txBody>
            <a:bodyPr/>
            <a:lstStyle/>
            <a:p>
              <a:endParaRPr/>
            </a:p>
          </p:txBody>
        </p:sp>
        <p:sp>
          <p:nvSpPr>
            <p:cNvPr id="613" name="pl613"/>
            <p:cNvSpPr/>
            <p:nvPr/>
          </p:nvSpPr>
          <p:spPr>
            <a:xfrm>
              <a:off x="7534959" y="5150235"/>
              <a:ext cx="1466144" cy="56521"/>
            </a:xfrm>
            <a:custGeom>
              <a:avLst/>
              <a:gdLst/>
              <a:ahLst/>
              <a:cxnLst/>
              <a:rect l="0" t="0" r="0" b="0"/>
              <a:pathLst>
                <a:path w="1466144" h="56521">
                  <a:moveTo>
                    <a:pt x="0" y="0"/>
                  </a:moveTo>
                  <a:lnTo>
                    <a:pt x="209449" y="0"/>
                  </a:lnTo>
                  <a:lnTo>
                    <a:pt x="418898" y="33912"/>
                  </a:lnTo>
                  <a:lnTo>
                    <a:pt x="628347" y="56521"/>
                  </a:lnTo>
                  <a:lnTo>
                    <a:pt x="837796" y="11304"/>
                  </a:lnTo>
                  <a:lnTo>
                    <a:pt x="1047245" y="22608"/>
                  </a:lnTo>
                  <a:lnTo>
                    <a:pt x="1256695" y="22608"/>
                  </a:lnTo>
                  <a:lnTo>
                    <a:pt x="1466144" y="11304"/>
                  </a:lnTo>
                </a:path>
              </a:pathLst>
            </a:custGeom>
            <a:ln w="20325" cap="flat">
              <a:solidFill>
                <a:srgbClr val="6B6B6B">
                  <a:alpha val="100000"/>
                </a:srgbClr>
              </a:solidFill>
              <a:prstDash val="solid"/>
              <a:round/>
            </a:ln>
          </p:spPr>
          <p:txBody>
            <a:bodyPr/>
            <a:lstStyle/>
            <a:p>
              <a:endParaRPr/>
            </a:p>
          </p:txBody>
        </p:sp>
        <p:sp>
          <p:nvSpPr>
            <p:cNvPr id="614" name="pl614"/>
            <p:cNvSpPr/>
            <p:nvPr/>
          </p:nvSpPr>
          <p:spPr>
            <a:xfrm>
              <a:off x="7534959" y="5150235"/>
              <a:ext cx="1466144" cy="237389"/>
            </a:xfrm>
            <a:custGeom>
              <a:avLst/>
              <a:gdLst/>
              <a:ahLst/>
              <a:cxnLst/>
              <a:rect l="0" t="0" r="0" b="0"/>
              <a:pathLst>
                <a:path w="1466144" h="237389">
                  <a:moveTo>
                    <a:pt x="0" y="67825"/>
                  </a:moveTo>
                  <a:lnTo>
                    <a:pt x="209449" y="0"/>
                  </a:lnTo>
                  <a:lnTo>
                    <a:pt x="418898" y="33912"/>
                  </a:lnTo>
                  <a:lnTo>
                    <a:pt x="628347" y="45217"/>
                  </a:lnTo>
                  <a:lnTo>
                    <a:pt x="837796" y="22608"/>
                  </a:lnTo>
                  <a:lnTo>
                    <a:pt x="1047245" y="158259"/>
                  </a:lnTo>
                  <a:lnTo>
                    <a:pt x="1256695" y="203476"/>
                  </a:lnTo>
                  <a:lnTo>
                    <a:pt x="1466144" y="237389"/>
                  </a:lnTo>
                </a:path>
              </a:pathLst>
            </a:custGeom>
            <a:ln w="40651" cap="flat">
              <a:solidFill>
                <a:srgbClr val="000000">
                  <a:alpha val="100000"/>
                </a:srgbClr>
              </a:solidFill>
              <a:prstDash val="solid"/>
              <a:round/>
            </a:ln>
          </p:spPr>
          <p:txBody>
            <a:bodyPr/>
            <a:lstStyle/>
            <a:p>
              <a:endParaRPr/>
            </a:p>
          </p:txBody>
        </p:sp>
        <p:sp>
          <p:nvSpPr>
            <p:cNvPr id="615" name="pl615"/>
            <p:cNvSpPr/>
            <p:nvPr/>
          </p:nvSpPr>
          <p:spPr>
            <a:xfrm>
              <a:off x="7534959" y="5150235"/>
              <a:ext cx="1466144" cy="237389"/>
            </a:xfrm>
            <a:custGeom>
              <a:avLst/>
              <a:gdLst/>
              <a:ahLst/>
              <a:cxnLst/>
              <a:rect l="0" t="0" r="0" b="0"/>
              <a:pathLst>
                <a:path w="1466144" h="237389">
                  <a:moveTo>
                    <a:pt x="0" y="67825"/>
                  </a:moveTo>
                  <a:lnTo>
                    <a:pt x="209449" y="0"/>
                  </a:lnTo>
                  <a:lnTo>
                    <a:pt x="418898" y="33912"/>
                  </a:lnTo>
                  <a:lnTo>
                    <a:pt x="628347" y="45217"/>
                  </a:lnTo>
                  <a:lnTo>
                    <a:pt x="837796" y="22608"/>
                  </a:lnTo>
                  <a:lnTo>
                    <a:pt x="1047245" y="158259"/>
                  </a:lnTo>
                  <a:lnTo>
                    <a:pt x="1256695" y="203476"/>
                  </a:lnTo>
                  <a:lnTo>
                    <a:pt x="1466144" y="237389"/>
                  </a:lnTo>
                </a:path>
              </a:pathLst>
            </a:custGeom>
            <a:ln w="35231" cap="flat">
              <a:solidFill>
                <a:srgbClr val="80BD41">
                  <a:alpha val="100000"/>
                </a:srgbClr>
              </a:solidFill>
              <a:prstDash val="solid"/>
              <a:round/>
            </a:ln>
          </p:spPr>
          <p:txBody>
            <a:bodyPr/>
            <a:lstStyle/>
            <a:p>
              <a:endParaRPr/>
            </a:p>
          </p:txBody>
        </p:sp>
        <p:sp>
          <p:nvSpPr>
            <p:cNvPr id="616" name="pl616"/>
            <p:cNvSpPr/>
            <p:nvPr/>
          </p:nvSpPr>
          <p:spPr>
            <a:xfrm>
              <a:off x="7461652" y="515023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7" name="tx617"/>
            <p:cNvSpPr/>
            <p:nvPr/>
          </p:nvSpPr>
          <p:spPr>
            <a:xfrm>
              <a:off x="7486764" y="50379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18" name="tx618"/>
            <p:cNvSpPr/>
            <p:nvPr/>
          </p:nvSpPr>
          <p:spPr>
            <a:xfrm>
              <a:off x="7714263" y="4970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9" name="tx619"/>
            <p:cNvSpPr/>
            <p:nvPr/>
          </p:nvSpPr>
          <p:spPr>
            <a:xfrm>
              <a:off x="7905663" y="500397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20" name="tx620"/>
            <p:cNvSpPr/>
            <p:nvPr/>
          </p:nvSpPr>
          <p:spPr>
            <a:xfrm>
              <a:off x="8115112" y="501697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21" name="tx621"/>
            <p:cNvSpPr/>
            <p:nvPr/>
          </p:nvSpPr>
          <p:spPr>
            <a:xfrm>
              <a:off x="8324561" y="49940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2" name="tx622"/>
            <p:cNvSpPr/>
            <p:nvPr/>
          </p:nvSpPr>
          <p:spPr>
            <a:xfrm>
              <a:off x="8503865" y="512970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23" name="tx623"/>
            <p:cNvSpPr/>
            <p:nvPr/>
          </p:nvSpPr>
          <p:spPr>
            <a:xfrm>
              <a:off x="8713315" y="517359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24" name="tx624"/>
            <p:cNvSpPr/>
            <p:nvPr/>
          </p:nvSpPr>
          <p:spPr>
            <a:xfrm>
              <a:off x="8922764" y="520883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25" name="tx625"/>
            <p:cNvSpPr/>
            <p:nvPr/>
          </p:nvSpPr>
          <p:spPr>
            <a:xfrm>
              <a:off x="1234247" y="4637209"/>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26" name="tx626"/>
            <p:cNvSpPr/>
            <p:nvPr/>
          </p:nvSpPr>
          <p:spPr>
            <a:xfrm>
              <a:off x="3059405"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27" name="tx627"/>
            <p:cNvSpPr/>
            <p:nvPr/>
          </p:nvSpPr>
          <p:spPr>
            <a:xfrm>
              <a:off x="4695150" y="463862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628" name="tx628"/>
            <p:cNvSpPr/>
            <p:nvPr/>
          </p:nvSpPr>
          <p:spPr>
            <a:xfrm>
              <a:off x="6321590" y="4638627"/>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Venezuela</a:t>
              </a:r>
            </a:p>
          </p:txBody>
        </p:sp>
        <p:sp>
          <p:nvSpPr>
            <p:cNvPr id="629" name="tx629"/>
            <p:cNvSpPr/>
            <p:nvPr/>
          </p:nvSpPr>
          <p:spPr>
            <a:xfrm>
              <a:off x="8090978"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30" name="tx630"/>
            <p:cNvSpPr/>
            <p:nvPr/>
          </p:nvSpPr>
          <p:spPr>
            <a:xfrm>
              <a:off x="1305762" y="3312321"/>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1" name="tx631"/>
            <p:cNvSpPr/>
            <p:nvPr/>
          </p:nvSpPr>
          <p:spPr>
            <a:xfrm>
              <a:off x="3068792" y="3334531"/>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2" name="tx632"/>
            <p:cNvSpPr/>
            <p:nvPr/>
          </p:nvSpPr>
          <p:spPr>
            <a:xfrm>
              <a:off x="4477797" y="3334531"/>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633" name="tx633"/>
            <p:cNvSpPr/>
            <p:nvPr/>
          </p:nvSpPr>
          <p:spPr>
            <a:xfrm>
              <a:off x="6315424" y="3313631"/>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634" name="tx634"/>
            <p:cNvSpPr/>
            <p:nvPr/>
          </p:nvSpPr>
          <p:spPr>
            <a:xfrm>
              <a:off x="8044402" y="3334531"/>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635" name="tx635"/>
            <p:cNvSpPr/>
            <p:nvPr/>
          </p:nvSpPr>
          <p:spPr>
            <a:xfrm>
              <a:off x="1246635" y="2030435"/>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36" name="tx636"/>
            <p:cNvSpPr/>
            <p:nvPr/>
          </p:nvSpPr>
          <p:spPr>
            <a:xfrm>
              <a:off x="2944590" y="2008225"/>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637" name="tx637"/>
            <p:cNvSpPr/>
            <p:nvPr/>
          </p:nvSpPr>
          <p:spPr>
            <a:xfrm>
              <a:off x="4685791" y="20304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38" name="tx638"/>
            <p:cNvSpPr/>
            <p:nvPr/>
          </p:nvSpPr>
          <p:spPr>
            <a:xfrm>
              <a:off x="6287457" y="2008225"/>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639" name="tx639"/>
            <p:cNvSpPr/>
            <p:nvPr/>
          </p:nvSpPr>
          <p:spPr>
            <a:xfrm>
              <a:off x="7948113" y="2009535"/>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640" name="tx640"/>
            <p:cNvSpPr/>
            <p:nvPr/>
          </p:nvSpPr>
          <p:spPr>
            <a:xfrm>
              <a:off x="1274602"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41" name="tx641"/>
            <p:cNvSpPr/>
            <p:nvPr/>
          </p:nvSpPr>
          <p:spPr>
            <a:xfrm>
              <a:off x="3068792" y="726339"/>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Belize</a:t>
              </a:r>
            </a:p>
          </p:txBody>
        </p:sp>
        <p:sp>
          <p:nvSpPr>
            <p:cNvPr id="642" name="tx642"/>
            <p:cNvSpPr/>
            <p:nvPr/>
          </p:nvSpPr>
          <p:spPr>
            <a:xfrm>
              <a:off x="4738724" y="726339"/>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643" name="tx643"/>
            <p:cNvSpPr/>
            <p:nvPr/>
          </p:nvSpPr>
          <p:spPr>
            <a:xfrm>
              <a:off x="5976815" y="70412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644" name="tx644"/>
            <p:cNvSpPr/>
            <p:nvPr/>
          </p:nvSpPr>
          <p:spPr>
            <a:xfrm>
              <a:off x="7994688" y="724920"/>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Guatemala</a:t>
              </a:r>
            </a:p>
          </p:txBody>
        </p:sp>
        <p:sp>
          <p:nvSpPr>
            <p:cNvPr id="645" name="pl64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08103" y="1761468"/>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08103" y="147886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7" name="tx727"/>
            <p:cNvSpPr/>
            <p:nvPr/>
          </p:nvSpPr>
          <p:spPr>
            <a:xfrm>
              <a:off x="607475" y="119625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45320" y="913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pl729"/>
            <p:cNvSpPr/>
            <p:nvPr/>
          </p:nvSpPr>
          <p:spPr>
            <a:xfrm>
              <a:off x="697467" y="18031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697467" y="15205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97467" y="123794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97467" y="9553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08103" y="306556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4" name="tx734"/>
            <p:cNvSpPr/>
            <p:nvPr/>
          </p:nvSpPr>
          <p:spPr>
            <a:xfrm>
              <a:off x="508103" y="2782958"/>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607475" y="250035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6" name="tx736"/>
            <p:cNvSpPr/>
            <p:nvPr/>
          </p:nvSpPr>
          <p:spPr>
            <a:xfrm>
              <a:off x="545320" y="221774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7" name="pl737"/>
            <p:cNvSpPr/>
            <p:nvPr/>
          </p:nvSpPr>
          <p:spPr>
            <a:xfrm>
              <a:off x="697467" y="31072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97467" y="28246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pl739"/>
            <p:cNvSpPr/>
            <p:nvPr/>
          </p:nvSpPr>
          <p:spPr>
            <a:xfrm>
              <a:off x="697467" y="25420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0" name="pl740"/>
            <p:cNvSpPr/>
            <p:nvPr/>
          </p:nvSpPr>
          <p:spPr>
            <a:xfrm>
              <a:off x="697467" y="225943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tx741"/>
            <p:cNvSpPr/>
            <p:nvPr/>
          </p:nvSpPr>
          <p:spPr>
            <a:xfrm>
              <a:off x="508103" y="436966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tx742"/>
            <p:cNvSpPr/>
            <p:nvPr/>
          </p:nvSpPr>
          <p:spPr>
            <a:xfrm>
              <a:off x="508103" y="408705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3" name="tx743"/>
            <p:cNvSpPr/>
            <p:nvPr/>
          </p:nvSpPr>
          <p:spPr>
            <a:xfrm>
              <a:off x="607475" y="38044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4" name="tx744"/>
            <p:cNvSpPr/>
            <p:nvPr/>
          </p:nvSpPr>
          <p:spPr>
            <a:xfrm>
              <a:off x="545320" y="3521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5" name="pl745"/>
            <p:cNvSpPr/>
            <p:nvPr/>
          </p:nvSpPr>
          <p:spPr>
            <a:xfrm>
              <a:off x="697467" y="44113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697467" y="41287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697467" y="38461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697467" y="35635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a:off x="508103" y="567375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0" name="tx750"/>
            <p:cNvSpPr/>
            <p:nvPr/>
          </p:nvSpPr>
          <p:spPr>
            <a:xfrm>
              <a:off x="508103" y="539115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1" name="tx751"/>
            <p:cNvSpPr/>
            <p:nvPr/>
          </p:nvSpPr>
          <p:spPr>
            <a:xfrm>
              <a:off x="607475" y="510854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2" name="tx752"/>
            <p:cNvSpPr/>
            <p:nvPr/>
          </p:nvSpPr>
          <p:spPr>
            <a:xfrm>
              <a:off x="545320" y="48259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3" name="pl753"/>
            <p:cNvSpPr/>
            <p:nvPr/>
          </p:nvSpPr>
          <p:spPr>
            <a:xfrm>
              <a:off x="697467" y="57154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697467" y="54328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697467" y="51502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697467" y="48676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58" name="tx758"/>
            <p:cNvSpPr/>
            <p:nvPr/>
          </p:nvSpPr>
          <p:spPr>
            <a:xfrm>
              <a:off x="732261" y="398022"/>
              <a:ext cx="568453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52800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751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0702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9654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8605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7556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6508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545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4410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3362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42313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3060" y="3124023"/>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6" name="pl16"/>
            <p:cNvSpPr/>
            <p:nvPr/>
          </p:nvSpPr>
          <p:spPr>
            <a:xfrm>
              <a:off x="2176768" y="2875673"/>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17" name="pl17"/>
            <p:cNvSpPr/>
            <p:nvPr/>
          </p:nvSpPr>
          <p:spPr>
            <a:xfrm>
              <a:off x="1873547" y="2130623"/>
              <a:ext cx="360075" cy="0"/>
            </a:xfrm>
            <a:custGeom>
              <a:avLst/>
              <a:gdLst/>
              <a:ahLst/>
              <a:cxnLst/>
              <a:rect l="0" t="0" r="0" b="0"/>
              <a:pathLst>
                <a:path w="360075">
                  <a:moveTo>
                    <a:pt x="0" y="0"/>
                  </a:moveTo>
                  <a:lnTo>
                    <a:pt x="360075" y="0"/>
                  </a:lnTo>
                </a:path>
              </a:pathLst>
            </a:custGeom>
            <a:ln w="32521" cap="flat">
              <a:solidFill>
                <a:srgbClr val="BFBFBF">
                  <a:alpha val="100000"/>
                </a:srgbClr>
              </a:solidFill>
              <a:prstDash val="solid"/>
              <a:round/>
            </a:ln>
          </p:spPr>
          <p:txBody>
            <a:bodyPr/>
            <a:lstStyle/>
            <a:p>
              <a:endParaRPr/>
            </a:p>
          </p:txBody>
        </p:sp>
        <p:sp>
          <p:nvSpPr>
            <p:cNvPr id="18" name="pl18"/>
            <p:cNvSpPr/>
            <p:nvPr/>
          </p:nvSpPr>
          <p:spPr>
            <a:xfrm>
              <a:off x="1778790" y="1882273"/>
              <a:ext cx="568540" cy="0"/>
            </a:xfrm>
            <a:custGeom>
              <a:avLst/>
              <a:gdLst/>
              <a:ahLst/>
              <a:cxnLst/>
              <a:rect l="0" t="0" r="0" b="0"/>
              <a:pathLst>
                <a:path w="568540">
                  <a:moveTo>
                    <a:pt x="0" y="0"/>
                  </a:moveTo>
                  <a:lnTo>
                    <a:pt x="568540" y="0"/>
                  </a:lnTo>
                </a:path>
              </a:pathLst>
            </a:custGeom>
            <a:ln w="32521" cap="flat">
              <a:solidFill>
                <a:srgbClr val="BFBFBF">
                  <a:alpha val="100000"/>
                </a:srgbClr>
              </a:solidFill>
              <a:prstDash val="solid"/>
              <a:round/>
            </a:ln>
          </p:spPr>
          <p:txBody>
            <a:bodyPr/>
            <a:lstStyle/>
            <a:p>
              <a:endParaRPr/>
            </a:p>
          </p:txBody>
        </p:sp>
        <p:sp>
          <p:nvSpPr>
            <p:cNvPr id="19" name="pl19"/>
            <p:cNvSpPr/>
            <p:nvPr/>
          </p:nvSpPr>
          <p:spPr>
            <a:xfrm>
              <a:off x="1873547" y="2378973"/>
              <a:ext cx="246367" cy="0"/>
            </a:xfrm>
            <a:custGeom>
              <a:avLst/>
              <a:gdLst/>
              <a:ahLst/>
              <a:cxnLst/>
              <a:rect l="0" t="0" r="0" b="0"/>
              <a:pathLst>
                <a:path w="246367">
                  <a:moveTo>
                    <a:pt x="0" y="0"/>
                  </a:moveTo>
                  <a:lnTo>
                    <a:pt x="246367" y="0"/>
                  </a:lnTo>
                </a:path>
              </a:pathLst>
            </a:custGeom>
            <a:ln w="32521" cap="flat">
              <a:solidFill>
                <a:srgbClr val="BFBFBF">
                  <a:alpha val="100000"/>
                </a:srgbClr>
              </a:solidFill>
              <a:prstDash val="solid"/>
              <a:round/>
            </a:ln>
          </p:spPr>
          <p:txBody>
            <a:bodyPr/>
            <a:lstStyle/>
            <a:p>
              <a:endParaRPr/>
            </a:p>
          </p:txBody>
        </p:sp>
        <p:sp>
          <p:nvSpPr>
            <p:cNvPr id="20" name="pl20"/>
            <p:cNvSpPr/>
            <p:nvPr/>
          </p:nvSpPr>
          <p:spPr>
            <a:xfrm>
              <a:off x="2176768" y="3372373"/>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21" name="pl21"/>
            <p:cNvSpPr/>
            <p:nvPr/>
          </p:nvSpPr>
          <p:spPr>
            <a:xfrm>
              <a:off x="1987255" y="2627323"/>
              <a:ext cx="246367" cy="0"/>
            </a:xfrm>
            <a:custGeom>
              <a:avLst/>
              <a:gdLst/>
              <a:ahLst/>
              <a:cxnLst/>
              <a:rect l="0" t="0" r="0" b="0"/>
              <a:pathLst>
                <a:path w="246367">
                  <a:moveTo>
                    <a:pt x="0" y="0"/>
                  </a:moveTo>
                  <a:lnTo>
                    <a:pt x="246367" y="0"/>
                  </a:lnTo>
                </a:path>
              </a:pathLst>
            </a:custGeom>
            <a:ln w="32521" cap="flat">
              <a:solidFill>
                <a:srgbClr val="BFBFBF">
                  <a:alpha val="100000"/>
                </a:srgbClr>
              </a:solidFill>
              <a:prstDash val="solid"/>
              <a:round/>
            </a:ln>
          </p:spPr>
          <p:txBody>
            <a:bodyPr/>
            <a:lstStyle/>
            <a:p>
              <a:endParaRPr/>
            </a:p>
          </p:txBody>
        </p:sp>
        <p:sp>
          <p:nvSpPr>
            <p:cNvPr id="22" name="pt22"/>
            <p:cNvSpPr/>
            <p:nvPr/>
          </p:nvSpPr>
          <p:spPr>
            <a:xfrm>
              <a:off x="2298553"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730013"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2184845" y="20818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824770" y="20818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2071137" y="23301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824770" y="23301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2184845"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938478"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2317504" y="28268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2127991" y="2826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2146942" y="30752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2014283" y="30752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2260650"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2127991"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6" name="tx36"/>
            <p:cNvSpPr/>
            <p:nvPr/>
          </p:nvSpPr>
          <p:spPr>
            <a:xfrm>
              <a:off x="546953" y="1843590"/>
              <a:ext cx="54770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Nauru: -30%</a:t>
              </a:r>
            </a:p>
          </p:txBody>
        </p:sp>
        <p:sp>
          <p:nvSpPr>
            <p:cNvPr id="37" name="tx37"/>
            <p:cNvSpPr/>
            <p:nvPr/>
          </p:nvSpPr>
          <p:spPr>
            <a:xfrm>
              <a:off x="546953" y="2073980"/>
              <a:ext cx="688572"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Myanmar: -19%</a:t>
              </a:r>
            </a:p>
          </p:txBody>
        </p:sp>
        <p:sp>
          <p:nvSpPr>
            <p:cNvPr id="38" name="tx38"/>
            <p:cNvSpPr/>
            <p:nvPr/>
          </p:nvSpPr>
          <p:spPr>
            <a:xfrm>
              <a:off x="546953" y="2323473"/>
              <a:ext cx="753838"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Philippines: -13%</a:t>
              </a:r>
            </a:p>
          </p:txBody>
        </p:sp>
        <p:sp>
          <p:nvSpPr>
            <p:cNvPr id="39" name="tx39"/>
            <p:cNvSpPr/>
            <p:nvPr/>
          </p:nvSpPr>
          <p:spPr>
            <a:xfrm>
              <a:off x="546953" y="2588640"/>
              <a:ext cx="64545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Vanuatu: -13%</a:t>
              </a:r>
            </a:p>
          </p:txBody>
        </p:sp>
        <p:sp>
          <p:nvSpPr>
            <p:cNvPr id="40" name="tx40"/>
            <p:cNvSpPr/>
            <p:nvPr/>
          </p:nvSpPr>
          <p:spPr>
            <a:xfrm>
              <a:off x="546953" y="2836990"/>
              <a:ext cx="58019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Kiribati: -10%</a:t>
              </a:r>
            </a:p>
          </p:txBody>
        </p:sp>
        <p:sp>
          <p:nvSpPr>
            <p:cNvPr id="41" name="tx41"/>
            <p:cNvSpPr/>
            <p:nvPr/>
          </p:nvSpPr>
          <p:spPr>
            <a:xfrm>
              <a:off x="546953" y="3085340"/>
              <a:ext cx="67242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Cambodia: -7%</a:t>
              </a:r>
            </a:p>
          </p:txBody>
        </p:sp>
        <p:sp>
          <p:nvSpPr>
            <p:cNvPr id="42" name="tx42"/>
            <p:cNvSpPr/>
            <p:nvPr/>
          </p:nvSpPr>
          <p:spPr>
            <a:xfrm>
              <a:off x="546953" y="3333690"/>
              <a:ext cx="94901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Solomon Islands: -7%</a:t>
              </a:r>
            </a:p>
          </p:txBody>
        </p:sp>
        <p:sp>
          <p:nvSpPr>
            <p:cNvPr id="43" name="rc43"/>
            <p:cNvSpPr/>
            <p:nvPr/>
          </p:nvSpPr>
          <p:spPr>
            <a:xfrm>
              <a:off x="508103" y="1807768"/>
              <a:ext cx="2089385" cy="1639109"/>
            </a:xfrm>
            <a:prstGeom prst="rect">
              <a:avLst/>
            </a:prstGeom>
            <a:ln w="13550" cap="rnd">
              <a:solidFill>
                <a:srgbClr val="999999">
                  <a:alpha val="100000"/>
                </a:srgbClr>
              </a:solidFill>
              <a:prstDash val="solid"/>
              <a:round/>
            </a:ln>
          </p:spPr>
          <p:txBody>
            <a:bodyPr/>
            <a:lstStyle/>
            <a:p>
              <a:endParaRPr/>
            </a:p>
          </p:txBody>
        </p:sp>
        <p:sp>
          <p:nvSpPr>
            <p:cNvPr id="44" name="pl44"/>
            <p:cNvSpPr/>
            <p:nvPr/>
          </p:nvSpPr>
          <p:spPr>
            <a:xfrm>
              <a:off x="52800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71751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90702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109654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128605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147556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66508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8545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204410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223362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42313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513471" y="3805834"/>
              <a:ext cx="587491" cy="0"/>
            </a:xfrm>
            <a:custGeom>
              <a:avLst/>
              <a:gdLst/>
              <a:ahLst/>
              <a:cxnLst/>
              <a:rect l="0" t="0" r="0" b="0"/>
              <a:pathLst>
                <a:path w="587491">
                  <a:moveTo>
                    <a:pt x="0" y="0"/>
                  </a:moveTo>
                  <a:lnTo>
                    <a:pt x="587491" y="0"/>
                  </a:lnTo>
                </a:path>
              </a:pathLst>
            </a:custGeom>
            <a:ln w="32521" cap="flat">
              <a:solidFill>
                <a:srgbClr val="BFBFBF">
                  <a:alpha val="100000"/>
                </a:srgbClr>
              </a:solidFill>
              <a:prstDash val="solid"/>
              <a:round/>
            </a:ln>
          </p:spPr>
          <p:txBody>
            <a:bodyPr/>
            <a:lstStyle/>
            <a:p>
              <a:endParaRPr/>
            </a:p>
          </p:txBody>
        </p:sp>
        <p:sp>
          <p:nvSpPr>
            <p:cNvPr id="56" name="pl56"/>
            <p:cNvSpPr/>
            <p:nvPr/>
          </p:nvSpPr>
          <p:spPr>
            <a:xfrm>
              <a:off x="1873547" y="4302534"/>
              <a:ext cx="416929" cy="0"/>
            </a:xfrm>
            <a:custGeom>
              <a:avLst/>
              <a:gdLst/>
              <a:ahLst/>
              <a:cxnLst/>
              <a:rect l="0" t="0" r="0" b="0"/>
              <a:pathLst>
                <a:path w="416929">
                  <a:moveTo>
                    <a:pt x="0" y="0"/>
                  </a:moveTo>
                  <a:lnTo>
                    <a:pt x="416929" y="0"/>
                  </a:lnTo>
                </a:path>
              </a:pathLst>
            </a:custGeom>
            <a:ln w="32521" cap="flat">
              <a:solidFill>
                <a:srgbClr val="BFBFBF">
                  <a:alpha val="100000"/>
                </a:srgbClr>
              </a:solidFill>
              <a:prstDash val="solid"/>
              <a:round/>
            </a:ln>
          </p:spPr>
          <p:txBody>
            <a:bodyPr/>
            <a:lstStyle/>
            <a:p>
              <a:endParaRPr/>
            </a:p>
          </p:txBody>
        </p:sp>
        <p:sp>
          <p:nvSpPr>
            <p:cNvPr id="57" name="pl57"/>
            <p:cNvSpPr/>
            <p:nvPr/>
          </p:nvSpPr>
          <p:spPr>
            <a:xfrm>
              <a:off x="1665082" y="5295934"/>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58" name="pl58"/>
            <p:cNvSpPr/>
            <p:nvPr/>
          </p:nvSpPr>
          <p:spPr>
            <a:xfrm>
              <a:off x="1267104" y="4799234"/>
              <a:ext cx="397978" cy="0"/>
            </a:xfrm>
            <a:custGeom>
              <a:avLst/>
              <a:gdLst/>
              <a:ahLst/>
              <a:cxnLst/>
              <a:rect l="0" t="0" r="0" b="0"/>
              <a:pathLst>
                <a:path w="397978">
                  <a:moveTo>
                    <a:pt x="0" y="0"/>
                  </a:moveTo>
                  <a:lnTo>
                    <a:pt x="397978" y="0"/>
                  </a:lnTo>
                </a:path>
              </a:pathLst>
            </a:custGeom>
            <a:ln w="32521" cap="flat">
              <a:solidFill>
                <a:srgbClr val="BFBFBF">
                  <a:alpha val="100000"/>
                </a:srgbClr>
              </a:solidFill>
              <a:prstDash val="solid"/>
              <a:round/>
            </a:ln>
          </p:spPr>
          <p:txBody>
            <a:bodyPr/>
            <a:lstStyle/>
            <a:p>
              <a:endParaRPr/>
            </a:p>
          </p:txBody>
        </p:sp>
        <p:sp>
          <p:nvSpPr>
            <p:cNvPr id="59" name="pt59"/>
            <p:cNvSpPr/>
            <p:nvPr/>
          </p:nvSpPr>
          <p:spPr>
            <a:xfrm>
              <a:off x="2052186"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1464694"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2241699" y="42537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1824770" y="42537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1616305" y="47504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1218327" y="47504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1748964"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1616305"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67" name="tx67"/>
            <p:cNvSpPr/>
            <p:nvPr/>
          </p:nvSpPr>
          <p:spPr>
            <a:xfrm>
              <a:off x="546953" y="3767151"/>
              <a:ext cx="66179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Lebanon: -31%</a:t>
              </a:r>
            </a:p>
          </p:txBody>
        </p:sp>
        <p:sp>
          <p:nvSpPr>
            <p:cNvPr id="68" name="tx68"/>
            <p:cNvSpPr/>
            <p:nvPr/>
          </p:nvSpPr>
          <p:spPr>
            <a:xfrm>
              <a:off x="546953" y="4263851"/>
              <a:ext cx="564092"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Sudan: -22%</a:t>
              </a:r>
            </a:p>
          </p:txBody>
        </p:sp>
        <p:sp>
          <p:nvSpPr>
            <p:cNvPr id="69" name="tx69"/>
            <p:cNvSpPr/>
            <p:nvPr/>
          </p:nvSpPr>
          <p:spPr>
            <a:xfrm>
              <a:off x="546953" y="4760551"/>
              <a:ext cx="59110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Yemen: -21%</a:t>
              </a:r>
            </a:p>
          </p:txBody>
        </p:sp>
        <p:sp>
          <p:nvSpPr>
            <p:cNvPr id="70" name="tx70"/>
            <p:cNvSpPr/>
            <p:nvPr/>
          </p:nvSpPr>
          <p:spPr>
            <a:xfrm>
              <a:off x="546953" y="5239291"/>
              <a:ext cx="449997"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Syria: -7%</a:t>
              </a:r>
            </a:p>
          </p:txBody>
        </p:sp>
        <p:sp>
          <p:nvSpPr>
            <p:cNvPr id="71" name="rc71"/>
            <p:cNvSpPr/>
            <p:nvPr/>
          </p:nvSpPr>
          <p:spPr>
            <a:xfrm>
              <a:off x="508103" y="3731329"/>
              <a:ext cx="2089385" cy="1639109"/>
            </a:xfrm>
            <a:prstGeom prst="rect">
              <a:avLst/>
            </a:prstGeom>
            <a:ln w="13550" cap="rnd">
              <a:solidFill>
                <a:srgbClr val="999999">
                  <a:alpha val="100000"/>
                </a:srgbClr>
              </a:solidFill>
              <a:prstDash val="solid"/>
              <a:round/>
            </a:ln>
          </p:spPr>
          <p:txBody>
            <a:bodyPr/>
            <a:lstStyle/>
            <a:p>
              <a:endParaRPr/>
            </a:p>
          </p:txBody>
        </p:sp>
        <p:sp>
          <p:nvSpPr>
            <p:cNvPr id="72" name="pl72"/>
            <p:cNvSpPr/>
            <p:nvPr/>
          </p:nvSpPr>
          <p:spPr>
            <a:xfrm>
              <a:off x="268697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287648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306600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325551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34450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363454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382405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01357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20308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3925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58211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653494" y="1882273"/>
              <a:ext cx="416929" cy="0"/>
            </a:xfrm>
            <a:custGeom>
              <a:avLst/>
              <a:gdLst/>
              <a:ahLst/>
              <a:cxnLst/>
              <a:rect l="0" t="0" r="0" b="0"/>
              <a:pathLst>
                <a:path w="416929">
                  <a:moveTo>
                    <a:pt x="0" y="0"/>
                  </a:moveTo>
                  <a:lnTo>
                    <a:pt x="416929" y="0"/>
                  </a:lnTo>
                </a:path>
              </a:pathLst>
            </a:custGeom>
            <a:ln w="32521" cap="flat">
              <a:solidFill>
                <a:srgbClr val="BFBFBF">
                  <a:alpha val="100000"/>
                </a:srgbClr>
              </a:solidFill>
              <a:prstDash val="solid"/>
              <a:round/>
            </a:ln>
          </p:spPr>
          <p:txBody>
            <a:bodyPr/>
            <a:lstStyle/>
            <a:p>
              <a:endParaRPr/>
            </a:p>
          </p:txBody>
        </p:sp>
        <p:sp>
          <p:nvSpPr>
            <p:cNvPr id="84" name="pl84"/>
            <p:cNvSpPr/>
            <p:nvPr/>
          </p:nvSpPr>
          <p:spPr>
            <a:xfrm>
              <a:off x="4013570" y="2999848"/>
              <a:ext cx="189513" cy="0"/>
            </a:xfrm>
            <a:custGeom>
              <a:avLst/>
              <a:gdLst/>
              <a:ahLst/>
              <a:cxnLst/>
              <a:rect l="0" t="0" r="0" b="0"/>
              <a:pathLst>
                <a:path w="189513">
                  <a:moveTo>
                    <a:pt x="0" y="0"/>
                  </a:moveTo>
                  <a:lnTo>
                    <a:pt x="189513" y="0"/>
                  </a:lnTo>
                </a:path>
              </a:pathLst>
            </a:custGeom>
            <a:ln w="32521" cap="flat">
              <a:solidFill>
                <a:srgbClr val="BFBFBF">
                  <a:alpha val="100000"/>
                </a:srgbClr>
              </a:solidFill>
              <a:prstDash val="solid"/>
              <a:round/>
            </a:ln>
          </p:spPr>
          <p:txBody>
            <a:bodyPr/>
            <a:lstStyle/>
            <a:p>
              <a:endParaRPr/>
            </a:p>
          </p:txBody>
        </p:sp>
        <p:sp>
          <p:nvSpPr>
            <p:cNvPr id="85" name="pl85"/>
            <p:cNvSpPr/>
            <p:nvPr/>
          </p:nvSpPr>
          <p:spPr>
            <a:xfrm>
              <a:off x="4297840" y="3186110"/>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86" name="pl86"/>
            <p:cNvSpPr/>
            <p:nvPr/>
          </p:nvSpPr>
          <p:spPr>
            <a:xfrm>
              <a:off x="3710348" y="2254798"/>
              <a:ext cx="360075" cy="0"/>
            </a:xfrm>
            <a:custGeom>
              <a:avLst/>
              <a:gdLst/>
              <a:ahLst/>
              <a:cxnLst/>
              <a:rect l="0" t="0" r="0" b="0"/>
              <a:pathLst>
                <a:path w="360075">
                  <a:moveTo>
                    <a:pt x="0" y="0"/>
                  </a:moveTo>
                  <a:lnTo>
                    <a:pt x="360075" y="0"/>
                  </a:lnTo>
                </a:path>
              </a:pathLst>
            </a:custGeom>
            <a:ln w="32521" cap="flat">
              <a:solidFill>
                <a:srgbClr val="BFBFBF">
                  <a:alpha val="100000"/>
                </a:srgbClr>
              </a:solidFill>
              <a:prstDash val="solid"/>
              <a:round/>
            </a:ln>
          </p:spPr>
          <p:txBody>
            <a:bodyPr/>
            <a:lstStyle/>
            <a:p>
              <a:endParaRPr/>
            </a:p>
          </p:txBody>
        </p:sp>
        <p:sp>
          <p:nvSpPr>
            <p:cNvPr id="87" name="pl87"/>
            <p:cNvSpPr/>
            <p:nvPr/>
          </p:nvSpPr>
          <p:spPr>
            <a:xfrm>
              <a:off x="4240986" y="2441060"/>
              <a:ext cx="246367" cy="0"/>
            </a:xfrm>
            <a:custGeom>
              <a:avLst/>
              <a:gdLst/>
              <a:ahLst/>
              <a:cxnLst/>
              <a:rect l="0" t="0" r="0" b="0"/>
              <a:pathLst>
                <a:path w="246367">
                  <a:moveTo>
                    <a:pt x="0" y="0"/>
                  </a:moveTo>
                  <a:lnTo>
                    <a:pt x="246367" y="0"/>
                  </a:lnTo>
                </a:path>
              </a:pathLst>
            </a:custGeom>
            <a:ln w="32521" cap="flat">
              <a:solidFill>
                <a:srgbClr val="BFBFBF">
                  <a:alpha val="100000"/>
                </a:srgbClr>
              </a:solidFill>
              <a:prstDash val="solid"/>
              <a:round/>
            </a:ln>
          </p:spPr>
          <p:txBody>
            <a:bodyPr/>
            <a:lstStyle/>
            <a:p>
              <a:endParaRPr/>
            </a:p>
          </p:txBody>
        </p:sp>
        <p:sp>
          <p:nvSpPr>
            <p:cNvPr id="88" name="pl88"/>
            <p:cNvSpPr/>
            <p:nvPr/>
          </p:nvSpPr>
          <p:spPr>
            <a:xfrm>
              <a:off x="4240986" y="3372373"/>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89" name="pl89"/>
            <p:cNvSpPr/>
            <p:nvPr/>
          </p:nvSpPr>
          <p:spPr>
            <a:xfrm>
              <a:off x="4108326" y="2627323"/>
              <a:ext cx="227416" cy="0"/>
            </a:xfrm>
            <a:custGeom>
              <a:avLst/>
              <a:gdLst/>
              <a:ahLst/>
              <a:cxnLst/>
              <a:rect l="0" t="0" r="0" b="0"/>
              <a:pathLst>
                <a:path w="227416">
                  <a:moveTo>
                    <a:pt x="0" y="0"/>
                  </a:moveTo>
                  <a:lnTo>
                    <a:pt x="227416" y="0"/>
                  </a:lnTo>
                </a:path>
              </a:pathLst>
            </a:custGeom>
            <a:ln w="32521" cap="flat">
              <a:solidFill>
                <a:srgbClr val="BFBFBF">
                  <a:alpha val="100000"/>
                </a:srgbClr>
              </a:solidFill>
              <a:prstDash val="solid"/>
              <a:round/>
            </a:ln>
          </p:spPr>
          <p:txBody>
            <a:bodyPr/>
            <a:lstStyle/>
            <a:p>
              <a:endParaRPr/>
            </a:p>
          </p:txBody>
        </p:sp>
        <p:sp>
          <p:nvSpPr>
            <p:cNvPr id="90" name="pl90"/>
            <p:cNvSpPr/>
            <p:nvPr/>
          </p:nvSpPr>
          <p:spPr>
            <a:xfrm>
              <a:off x="4184132" y="2813585"/>
              <a:ext cx="227416" cy="0"/>
            </a:xfrm>
            <a:custGeom>
              <a:avLst/>
              <a:gdLst/>
              <a:ahLst/>
              <a:cxnLst/>
              <a:rect l="0" t="0" r="0" b="0"/>
              <a:pathLst>
                <a:path w="227416">
                  <a:moveTo>
                    <a:pt x="0" y="0"/>
                  </a:moveTo>
                  <a:lnTo>
                    <a:pt x="227416" y="0"/>
                  </a:lnTo>
                </a:path>
              </a:pathLst>
            </a:custGeom>
            <a:ln w="32521" cap="flat">
              <a:solidFill>
                <a:srgbClr val="BFBFBF">
                  <a:alpha val="100000"/>
                </a:srgbClr>
              </a:solidFill>
              <a:prstDash val="solid"/>
              <a:round/>
            </a:ln>
          </p:spPr>
          <p:txBody>
            <a:bodyPr/>
            <a:lstStyle/>
            <a:p>
              <a:endParaRPr/>
            </a:p>
          </p:txBody>
        </p:sp>
        <p:sp>
          <p:nvSpPr>
            <p:cNvPr id="91" name="pl91"/>
            <p:cNvSpPr/>
            <p:nvPr/>
          </p:nvSpPr>
          <p:spPr>
            <a:xfrm>
              <a:off x="3937764" y="2068535"/>
              <a:ext cx="416929" cy="0"/>
            </a:xfrm>
            <a:custGeom>
              <a:avLst/>
              <a:gdLst/>
              <a:ahLst/>
              <a:cxnLst/>
              <a:rect l="0" t="0" r="0" b="0"/>
              <a:pathLst>
                <a:path w="416929">
                  <a:moveTo>
                    <a:pt x="0" y="0"/>
                  </a:moveTo>
                  <a:lnTo>
                    <a:pt x="416929" y="0"/>
                  </a:lnTo>
                </a:path>
              </a:pathLst>
            </a:custGeom>
            <a:ln w="32521" cap="flat">
              <a:solidFill>
                <a:srgbClr val="BFBFBF">
                  <a:alpha val="100000"/>
                </a:srgbClr>
              </a:solidFill>
              <a:prstDash val="solid"/>
              <a:round/>
            </a:ln>
          </p:spPr>
          <p:txBody>
            <a:bodyPr/>
            <a:lstStyle/>
            <a:p>
              <a:endParaRPr/>
            </a:p>
          </p:txBody>
        </p:sp>
        <p:sp>
          <p:nvSpPr>
            <p:cNvPr id="92" name="pt92"/>
            <p:cNvSpPr/>
            <p:nvPr/>
          </p:nvSpPr>
          <p:spPr>
            <a:xfrm>
              <a:off x="4021647"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3604717"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4305917" y="201975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3888987" y="201975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4021647" y="22060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3661571" y="22060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4438576" y="23922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9" name="pt99"/>
            <p:cNvSpPr/>
            <p:nvPr/>
          </p:nvSpPr>
          <p:spPr>
            <a:xfrm>
              <a:off x="4192209" y="23922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0" name="pt100"/>
            <p:cNvSpPr/>
            <p:nvPr/>
          </p:nvSpPr>
          <p:spPr>
            <a:xfrm>
              <a:off x="4286965"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1" name="pt101"/>
            <p:cNvSpPr/>
            <p:nvPr/>
          </p:nvSpPr>
          <p:spPr>
            <a:xfrm>
              <a:off x="4059549"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2" name="pt102"/>
            <p:cNvSpPr/>
            <p:nvPr/>
          </p:nvSpPr>
          <p:spPr>
            <a:xfrm>
              <a:off x="4362771" y="27648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3" name="pt103"/>
            <p:cNvSpPr/>
            <p:nvPr/>
          </p:nvSpPr>
          <p:spPr>
            <a:xfrm>
              <a:off x="4135355" y="27648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4" name="pt104"/>
            <p:cNvSpPr/>
            <p:nvPr/>
          </p:nvSpPr>
          <p:spPr>
            <a:xfrm>
              <a:off x="4154306" y="295107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5" name="pt105"/>
            <p:cNvSpPr/>
            <p:nvPr/>
          </p:nvSpPr>
          <p:spPr>
            <a:xfrm>
              <a:off x="3964792" y="29510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6" name="pt106"/>
            <p:cNvSpPr/>
            <p:nvPr/>
          </p:nvSpPr>
          <p:spPr>
            <a:xfrm>
              <a:off x="4419625" y="313733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7" name="pt107"/>
            <p:cNvSpPr/>
            <p:nvPr/>
          </p:nvSpPr>
          <p:spPr>
            <a:xfrm>
              <a:off x="4249063" y="313733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08" name="pt108"/>
            <p:cNvSpPr/>
            <p:nvPr/>
          </p:nvSpPr>
          <p:spPr>
            <a:xfrm>
              <a:off x="4362771"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09" name="pt109"/>
            <p:cNvSpPr/>
            <p:nvPr/>
          </p:nvSpPr>
          <p:spPr>
            <a:xfrm>
              <a:off x="4192209"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0" name="tx110"/>
            <p:cNvSpPr/>
            <p:nvPr/>
          </p:nvSpPr>
          <p:spPr>
            <a:xfrm>
              <a:off x="2705927" y="1825630"/>
              <a:ext cx="742976"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Azerbaijan: -22%</a:t>
              </a:r>
            </a:p>
          </p:txBody>
        </p:sp>
        <p:sp>
          <p:nvSpPr>
            <p:cNvPr id="111" name="tx111"/>
            <p:cNvSpPr/>
            <p:nvPr/>
          </p:nvSpPr>
          <p:spPr>
            <a:xfrm>
              <a:off x="2705927" y="2029852"/>
              <a:ext cx="67242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Romania: -22%</a:t>
              </a:r>
            </a:p>
          </p:txBody>
        </p:sp>
        <p:sp>
          <p:nvSpPr>
            <p:cNvPr id="112" name="tx112"/>
            <p:cNvSpPr/>
            <p:nvPr/>
          </p:nvSpPr>
          <p:spPr>
            <a:xfrm>
              <a:off x="2705927" y="2216115"/>
              <a:ext cx="79180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Kazakhstan: -19%</a:t>
              </a:r>
            </a:p>
          </p:txBody>
        </p:sp>
        <p:sp>
          <p:nvSpPr>
            <p:cNvPr id="113" name="tx113"/>
            <p:cNvSpPr/>
            <p:nvPr/>
          </p:nvSpPr>
          <p:spPr>
            <a:xfrm>
              <a:off x="2705927" y="2384418"/>
              <a:ext cx="764556"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Kyrgyzstan: -13%</a:t>
              </a:r>
            </a:p>
          </p:txBody>
        </p:sp>
        <p:sp>
          <p:nvSpPr>
            <p:cNvPr id="114" name="tx114"/>
            <p:cNvSpPr/>
            <p:nvPr/>
          </p:nvSpPr>
          <p:spPr>
            <a:xfrm>
              <a:off x="2705927" y="2570680"/>
              <a:ext cx="802668"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Montenegro: -12%</a:t>
              </a:r>
            </a:p>
          </p:txBody>
        </p:sp>
        <p:sp>
          <p:nvSpPr>
            <p:cNvPr id="115" name="tx115"/>
            <p:cNvSpPr/>
            <p:nvPr/>
          </p:nvSpPr>
          <p:spPr>
            <a:xfrm>
              <a:off x="2705927" y="2774902"/>
              <a:ext cx="102495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North Macedonia: -12%</a:t>
              </a:r>
            </a:p>
          </p:txBody>
        </p:sp>
        <p:sp>
          <p:nvSpPr>
            <p:cNvPr id="116" name="tx116"/>
            <p:cNvSpPr/>
            <p:nvPr/>
          </p:nvSpPr>
          <p:spPr>
            <a:xfrm>
              <a:off x="2705927" y="2961165"/>
              <a:ext cx="77003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Bosnia &amp; H: -10%</a:t>
              </a:r>
            </a:p>
          </p:txBody>
        </p:sp>
        <p:sp>
          <p:nvSpPr>
            <p:cNvPr id="117" name="tx117"/>
            <p:cNvSpPr/>
            <p:nvPr/>
          </p:nvSpPr>
          <p:spPr>
            <a:xfrm>
              <a:off x="2705927" y="3129468"/>
              <a:ext cx="57481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Georgia: -9%</a:t>
              </a:r>
            </a:p>
          </p:txBody>
        </p:sp>
        <p:sp>
          <p:nvSpPr>
            <p:cNvPr id="118" name="tx118"/>
            <p:cNvSpPr/>
            <p:nvPr/>
          </p:nvSpPr>
          <p:spPr>
            <a:xfrm>
              <a:off x="2705927" y="3333690"/>
              <a:ext cx="59648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Moldova: -9%</a:t>
              </a:r>
            </a:p>
          </p:txBody>
        </p:sp>
        <p:sp>
          <p:nvSpPr>
            <p:cNvPr id="119" name="rc119"/>
            <p:cNvSpPr/>
            <p:nvPr/>
          </p:nvSpPr>
          <p:spPr>
            <a:xfrm>
              <a:off x="2667077" y="1807768"/>
              <a:ext cx="2089385" cy="1639109"/>
            </a:xfrm>
            <a:prstGeom prst="rect">
              <a:avLst/>
            </a:prstGeom>
            <a:ln w="13550" cap="rnd">
              <a:solidFill>
                <a:srgbClr val="999999">
                  <a:alpha val="100000"/>
                </a:srgbClr>
              </a:solidFill>
              <a:prstDash val="solid"/>
              <a:round/>
            </a:ln>
          </p:spPr>
          <p:txBody>
            <a:bodyPr/>
            <a:lstStyle/>
            <a:p>
              <a:endParaRPr/>
            </a:p>
          </p:txBody>
        </p:sp>
        <p:sp>
          <p:nvSpPr>
            <p:cNvPr id="120" name="pl120"/>
            <p:cNvSpPr/>
            <p:nvPr/>
          </p:nvSpPr>
          <p:spPr>
            <a:xfrm>
              <a:off x="268697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287648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06600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25551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34450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63454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382405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401357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420308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3925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458211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4297840" y="5295934"/>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32" name="pl132"/>
            <p:cNvSpPr/>
            <p:nvPr/>
          </p:nvSpPr>
          <p:spPr>
            <a:xfrm>
              <a:off x="4411548" y="3805834"/>
              <a:ext cx="132659" cy="0"/>
            </a:xfrm>
            <a:custGeom>
              <a:avLst/>
              <a:gdLst/>
              <a:ahLst/>
              <a:cxnLst/>
              <a:rect l="0" t="0" r="0" b="0"/>
              <a:pathLst>
                <a:path w="132659">
                  <a:moveTo>
                    <a:pt x="0" y="0"/>
                  </a:moveTo>
                  <a:lnTo>
                    <a:pt x="132659" y="0"/>
                  </a:lnTo>
                </a:path>
              </a:pathLst>
            </a:custGeom>
            <a:ln w="32521" cap="flat">
              <a:solidFill>
                <a:srgbClr val="BFBFBF">
                  <a:alpha val="100000"/>
                </a:srgbClr>
              </a:solidFill>
              <a:prstDash val="solid"/>
              <a:round/>
            </a:ln>
          </p:spPr>
          <p:txBody>
            <a:bodyPr/>
            <a:lstStyle/>
            <a:p>
              <a:endParaRPr/>
            </a:p>
          </p:txBody>
        </p:sp>
        <p:sp>
          <p:nvSpPr>
            <p:cNvPr id="133" name="pt133"/>
            <p:cNvSpPr/>
            <p:nvPr/>
          </p:nvSpPr>
          <p:spPr>
            <a:xfrm>
              <a:off x="4495430"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4362771"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4362771"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4249063"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37" name="tx137"/>
            <p:cNvSpPr/>
            <p:nvPr/>
          </p:nvSpPr>
          <p:spPr>
            <a:xfrm>
              <a:off x="2705927" y="3750335"/>
              <a:ext cx="493539"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Japan: -7%</a:t>
              </a:r>
            </a:p>
          </p:txBody>
        </p:sp>
        <p:sp>
          <p:nvSpPr>
            <p:cNvPr id="138" name="tx138"/>
            <p:cNvSpPr/>
            <p:nvPr/>
          </p:nvSpPr>
          <p:spPr>
            <a:xfrm>
              <a:off x="2705927" y="5257251"/>
              <a:ext cx="55313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Estonia: -6%</a:t>
              </a:r>
            </a:p>
          </p:txBody>
        </p:sp>
        <p:sp>
          <p:nvSpPr>
            <p:cNvPr id="139" name="rc139"/>
            <p:cNvSpPr/>
            <p:nvPr/>
          </p:nvSpPr>
          <p:spPr>
            <a:xfrm>
              <a:off x="2667077" y="3731329"/>
              <a:ext cx="2089385" cy="1639109"/>
            </a:xfrm>
            <a:prstGeom prst="rect">
              <a:avLst/>
            </a:prstGeom>
            <a:ln w="13550" cap="rnd">
              <a:solidFill>
                <a:srgbClr val="999999">
                  <a:alpha val="100000"/>
                </a:srgbClr>
              </a:solidFill>
              <a:prstDash val="solid"/>
              <a:round/>
            </a:ln>
          </p:spPr>
          <p:txBody>
            <a:bodyPr/>
            <a:lstStyle/>
            <a:p>
              <a:endParaRPr/>
            </a:p>
          </p:txBody>
        </p:sp>
        <p:sp>
          <p:nvSpPr>
            <p:cNvPr id="140" name="pl140"/>
            <p:cNvSpPr/>
            <p:nvPr/>
          </p:nvSpPr>
          <p:spPr>
            <a:xfrm>
              <a:off x="484595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0354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22497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41449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60400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79351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59830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617254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636205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55157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674108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5831420" y="2627323"/>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152" name="pl152"/>
            <p:cNvSpPr/>
            <p:nvPr/>
          </p:nvSpPr>
          <p:spPr>
            <a:xfrm>
              <a:off x="6437863"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53" name="pl153"/>
            <p:cNvSpPr/>
            <p:nvPr/>
          </p:nvSpPr>
          <p:spPr>
            <a:xfrm>
              <a:off x="6172544" y="2254798"/>
              <a:ext cx="284270" cy="0"/>
            </a:xfrm>
            <a:custGeom>
              <a:avLst/>
              <a:gdLst/>
              <a:ahLst/>
              <a:cxnLst/>
              <a:rect l="0" t="0" r="0" b="0"/>
              <a:pathLst>
                <a:path w="284270">
                  <a:moveTo>
                    <a:pt x="0" y="0"/>
                  </a:moveTo>
                  <a:lnTo>
                    <a:pt x="284270" y="0"/>
                  </a:lnTo>
                </a:path>
              </a:pathLst>
            </a:custGeom>
            <a:ln w="32521" cap="flat">
              <a:solidFill>
                <a:srgbClr val="BFBFBF">
                  <a:alpha val="100000"/>
                </a:srgbClr>
              </a:solidFill>
              <a:prstDash val="solid"/>
              <a:round/>
            </a:ln>
          </p:spPr>
          <p:txBody>
            <a:bodyPr/>
            <a:lstStyle/>
            <a:p>
              <a:endParaRPr/>
            </a:p>
          </p:txBody>
        </p:sp>
        <p:sp>
          <p:nvSpPr>
            <p:cNvPr id="154" name="pl154"/>
            <p:cNvSpPr/>
            <p:nvPr/>
          </p:nvSpPr>
          <p:spPr>
            <a:xfrm>
              <a:off x="6077787" y="1882273"/>
              <a:ext cx="379026" cy="0"/>
            </a:xfrm>
            <a:custGeom>
              <a:avLst/>
              <a:gdLst/>
              <a:ahLst/>
              <a:cxnLst/>
              <a:rect l="0" t="0" r="0" b="0"/>
              <a:pathLst>
                <a:path w="379026">
                  <a:moveTo>
                    <a:pt x="0" y="0"/>
                  </a:moveTo>
                  <a:lnTo>
                    <a:pt x="379026" y="0"/>
                  </a:lnTo>
                </a:path>
              </a:pathLst>
            </a:custGeom>
            <a:ln w="32521" cap="flat">
              <a:solidFill>
                <a:srgbClr val="BFBFBF">
                  <a:alpha val="100000"/>
                </a:srgbClr>
              </a:solidFill>
              <a:prstDash val="solid"/>
              <a:round/>
            </a:ln>
          </p:spPr>
          <p:txBody>
            <a:bodyPr/>
            <a:lstStyle/>
            <a:p>
              <a:endParaRPr/>
            </a:p>
          </p:txBody>
        </p:sp>
        <p:sp>
          <p:nvSpPr>
            <p:cNvPr id="155" name="pl155"/>
            <p:cNvSpPr/>
            <p:nvPr/>
          </p:nvSpPr>
          <p:spPr>
            <a:xfrm>
              <a:off x="6418911" y="2999848"/>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156" name="pt156"/>
            <p:cNvSpPr/>
            <p:nvPr/>
          </p:nvSpPr>
          <p:spPr>
            <a:xfrm>
              <a:off x="6408037"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6029010"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6408037" y="22060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6123767" y="22060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5953205"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5782643"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6521745" y="295107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6370134" y="29510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6502793"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65" name="pt165"/>
            <p:cNvSpPr/>
            <p:nvPr/>
          </p:nvSpPr>
          <p:spPr>
            <a:xfrm>
              <a:off x="6389085"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6" name="tx166"/>
            <p:cNvSpPr/>
            <p:nvPr/>
          </p:nvSpPr>
          <p:spPr>
            <a:xfrm>
              <a:off x="4864901" y="1843590"/>
              <a:ext cx="81343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South Africa: -20%</a:t>
              </a:r>
            </a:p>
          </p:txBody>
        </p:sp>
        <p:sp>
          <p:nvSpPr>
            <p:cNvPr id="167" name="tx167"/>
            <p:cNvSpPr/>
            <p:nvPr/>
          </p:nvSpPr>
          <p:spPr>
            <a:xfrm>
              <a:off x="4864901" y="2199298"/>
              <a:ext cx="840541"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Mozambique: -15%</a:t>
              </a:r>
            </a:p>
          </p:txBody>
        </p:sp>
        <p:sp>
          <p:nvSpPr>
            <p:cNvPr id="168" name="tx168"/>
            <p:cNvSpPr/>
            <p:nvPr/>
          </p:nvSpPr>
          <p:spPr>
            <a:xfrm>
              <a:off x="4864901" y="2570680"/>
              <a:ext cx="531507"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Angola: -9%</a:t>
              </a:r>
            </a:p>
          </p:txBody>
        </p:sp>
        <p:sp>
          <p:nvSpPr>
            <p:cNvPr id="169" name="tx169"/>
            <p:cNvSpPr/>
            <p:nvPr/>
          </p:nvSpPr>
          <p:spPr>
            <a:xfrm>
              <a:off x="4864901" y="2961165"/>
              <a:ext cx="62907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Tanzania: -8%</a:t>
              </a:r>
            </a:p>
          </p:txBody>
        </p:sp>
        <p:sp>
          <p:nvSpPr>
            <p:cNvPr id="170" name="tx170"/>
            <p:cNvSpPr/>
            <p:nvPr/>
          </p:nvSpPr>
          <p:spPr>
            <a:xfrm>
              <a:off x="4864901" y="3333690"/>
              <a:ext cx="59100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Eswatini: -6%</a:t>
              </a:r>
            </a:p>
          </p:txBody>
        </p:sp>
        <p:sp>
          <p:nvSpPr>
            <p:cNvPr id="171" name="rc171"/>
            <p:cNvSpPr/>
            <p:nvPr/>
          </p:nvSpPr>
          <p:spPr>
            <a:xfrm>
              <a:off x="4826051" y="1807768"/>
              <a:ext cx="2089385" cy="1639109"/>
            </a:xfrm>
            <a:prstGeom prst="rect">
              <a:avLst/>
            </a:prstGeom>
            <a:ln w="13550" cap="rnd">
              <a:solidFill>
                <a:srgbClr val="999999">
                  <a:alpha val="100000"/>
                </a:srgbClr>
              </a:solidFill>
              <a:prstDash val="solid"/>
              <a:round/>
            </a:ln>
          </p:spPr>
          <p:txBody>
            <a:bodyPr/>
            <a:lstStyle/>
            <a:p>
              <a:endParaRPr/>
            </a:p>
          </p:txBody>
        </p:sp>
        <p:sp>
          <p:nvSpPr>
            <p:cNvPr id="172" name="pl172"/>
            <p:cNvSpPr/>
            <p:nvPr/>
          </p:nvSpPr>
          <p:spPr>
            <a:xfrm>
              <a:off x="484595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0354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522497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41449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60400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79351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9830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17254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36205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55157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74108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589473" y="4550884"/>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184" name="pt184"/>
            <p:cNvSpPr/>
            <p:nvPr/>
          </p:nvSpPr>
          <p:spPr>
            <a:xfrm>
              <a:off x="6654404"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6540696"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86" name="tx186"/>
            <p:cNvSpPr/>
            <p:nvPr/>
          </p:nvSpPr>
          <p:spPr>
            <a:xfrm>
              <a:off x="4864901" y="4494241"/>
              <a:ext cx="74307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Bangladesh: -6%</a:t>
              </a:r>
            </a:p>
          </p:txBody>
        </p:sp>
        <p:sp>
          <p:nvSpPr>
            <p:cNvPr id="187" name="rc187"/>
            <p:cNvSpPr/>
            <p:nvPr/>
          </p:nvSpPr>
          <p:spPr>
            <a:xfrm>
              <a:off x="4826051" y="3731329"/>
              <a:ext cx="2089385" cy="1639109"/>
            </a:xfrm>
            <a:prstGeom prst="rect">
              <a:avLst/>
            </a:prstGeom>
            <a:ln w="13550" cap="rnd">
              <a:solidFill>
                <a:srgbClr val="999999">
                  <a:alpha val="100000"/>
                </a:srgbClr>
              </a:solidFill>
              <a:prstDash val="solid"/>
              <a:round/>
            </a:ln>
          </p:spPr>
          <p:txBody>
            <a:bodyPr/>
            <a:lstStyle/>
            <a:p>
              <a:endParaRPr/>
            </a:p>
          </p:txBody>
        </p:sp>
        <p:sp>
          <p:nvSpPr>
            <p:cNvPr id="188" name="pl188"/>
            <p:cNvSpPr/>
            <p:nvPr/>
          </p:nvSpPr>
          <p:spPr>
            <a:xfrm>
              <a:off x="700492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719443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738395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75734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776297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795249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814200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833151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852103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871054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890005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8426275" y="2710106"/>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00" name="pl200"/>
            <p:cNvSpPr/>
            <p:nvPr/>
          </p:nvSpPr>
          <p:spPr>
            <a:xfrm>
              <a:off x="8577885" y="2047839"/>
              <a:ext cx="284270" cy="0"/>
            </a:xfrm>
            <a:custGeom>
              <a:avLst/>
              <a:gdLst/>
              <a:ahLst/>
              <a:cxnLst/>
              <a:rect l="0" t="0" r="0" b="0"/>
              <a:pathLst>
                <a:path w="284270">
                  <a:moveTo>
                    <a:pt x="0" y="0"/>
                  </a:moveTo>
                  <a:lnTo>
                    <a:pt x="284270" y="0"/>
                  </a:lnTo>
                </a:path>
              </a:pathLst>
            </a:custGeom>
            <a:ln w="32521" cap="flat">
              <a:solidFill>
                <a:srgbClr val="BFBFBF">
                  <a:alpha val="100000"/>
                </a:srgbClr>
              </a:solidFill>
              <a:prstDash val="solid"/>
              <a:round/>
            </a:ln>
          </p:spPr>
          <p:txBody>
            <a:bodyPr/>
            <a:lstStyle/>
            <a:p>
              <a:endParaRPr/>
            </a:p>
          </p:txBody>
        </p:sp>
        <p:sp>
          <p:nvSpPr>
            <p:cNvPr id="201" name="pl201"/>
            <p:cNvSpPr/>
            <p:nvPr/>
          </p:nvSpPr>
          <p:spPr>
            <a:xfrm>
              <a:off x="8123053" y="1882273"/>
              <a:ext cx="303221" cy="0"/>
            </a:xfrm>
            <a:custGeom>
              <a:avLst/>
              <a:gdLst/>
              <a:ahLst/>
              <a:cxnLst/>
              <a:rect l="0" t="0" r="0" b="0"/>
              <a:pathLst>
                <a:path w="303221">
                  <a:moveTo>
                    <a:pt x="0" y="0"/>
                  </a:moveTo>
                  <a:lnTo>
                    <a:pt x="303221" y="0"/>
                  </a:lnTo>
                </a:path>
              </a:pathLst>
            </a:custGeom>
            <a:ln w="32521" cap="flat">
              <a:solidFill>
                <a:srgbClr val="BFBFBF">
                  <a:alpha val="100000"/>
                </a:srgbClr>
              </a:solidFill>
              <a:prstDash val="solid"/>
              <a:round/>
            </a:ln>
          </p:spPr>
          <p:txBody>
            <a:bodyPr/>
            <a:lstStyle/>
            <a:p>
              <a:endParaRPr/>
            </a:p>
          </p:txBody>
        </p:sp>
        <p:sp>
          <p:nvSpPr>
            <p:cNvPr id="202" name="pl202"/>
            <p:cNvSpPr/>
            <p:nvPr/>
          </p:nvSpPr>
          <p:spPr>
            <a:xfrm>
              <a:off x="8710545" y="2544539"/>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203" name="pl203"/>
            <p:cNvSpPr/>
            <p:nvPr/>
          </p:nvSpPr>
          <p:spPr>
            <a:xfrm>
              <a:off x="8464177" y="2875673"/>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04" name="pl204"/>
            <p:cNvSpPr/>
            <p:nvPr/>
          </p:nvSpPr>
          <p:spPr>
            <a:xfrm>
              <a:off x="8464177" y="2378973"/>
              <a:ext cx="208464" cy="0"/>
            </a:xfrm>
            <a:custGeom>
              <a:avLst/>
              <a:gdLst/>
              <a:ahLst/>
              <a:cxnLst/>
              <a:rect l="0" t="0" r="0" b="0"/>
              <a:pathLst>
                <a:path w="208464">
                  <a:moveTo>
                    <a:pt x="0" y="0"/>
                  </a:moveTo>
                  <a:lnTo>
                    <a:pt x="208464" y="0"/>
                  </a:lnTo>
                </a:path>
              </a:pathLst>
            </a:custGeom>
            <a:ln w="32521" cap="flat">
              <a:solidFill>
                <a:srgbClr val="BFBFBF">
                  <a:alpha val="100000"/>
                </a:srgbClr>
              </a:solidFill>
              <a:prstDash val="solid"/>
              <a:round/>
            </a:ln>
          </p:spPr>
          <p:txBody>
            <a:bodyPr/>
            <a:lstStyle/>
            <a:p>
              <a:endParaRPr/>
            </a:p>
          </p:txBody>
        </p:sp>
        <p:sp>
          <p:nvSpPr>
            <p:cNvPr id="205" name="pl205"/>
            <p:cNvSpPr/>
            <p:nvPr/>
          </p:nvSpPr>
          <p:spPr>
            <a:xfrm>
              <a:off x="8521031" y="3041239"/>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06" name="pl206"/>
            <p:cNvSpPr/>
            <p:nvPr/>
          </p:nvSpPr>
          <p:spPr>
            <a:xfrm>
              <a:off x="8521031" y="3372373"/>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207" name="pl207"/>
            <p:cNvSpPr/>
            <p:nvPr/>
          </p:nvSpPr>
          <p:spPr>
            <a:xfrm>
              <a:off x="8596837" y="3206806"/>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08" name="pl208"/>
            <p:cNvSpPr/>
            <p:nvPr/>
          </p:nvSpPr>
          <p:spPr>
            <a:xfrm>
              <a:off x="7952491" y="2213406"/>
              <a:ext cx="265318" cy="0"/>
            </a:xfrm>
            <a:custGeom>
              <a:avLst/>
              <a:gdLst/>
              <a:ahLst/>
              <a:cxnLst/>
              <a:rect l="0" t="0" r="0" b="0"/>
              <a:pathLst>
                <a:path w="265318">
                  <a:moveTo>
                    <a:pt x="0" y="0"/>
                  </a:moveTo>
                  <a:lnTo>
                    <a:pt x="265318" y="0"/>
                  </a:lnTo>
                </a:path>
              </a:pathLst>
            </a:custGeom>
            <a:ln w="32521" cap="flat">
              <a:solidFill>
                <a:srgbClr val="BFBFBF">
                  <a:alpha val="100000"/>
                </a:srgbClr>
              </a:solidFill>
              <a:prstDash val="solid"/>
              <a:round/>
            </a:ln>
          </p:spPr>
          <p:txBody>
            <a:bodyPr/>
            <a:lstStyle/>
            <a:p>
              <a:endParaRPr/>
            </a:p>
          </p:txBody>
        </p:sp>
        <p:sp>
          <p:nvSpPr>
            <p:cNvPr id="209" name="pt209"/>
            <p:cNvSpPr/>
            <p:nvPr/>
          </p:nvSpPr>
          <p:spPr>
            <a:xfrm>
              <a:off x="8377497"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8074276"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8813378" y="19990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8529108" y="19990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8169033" y="21646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7903714" y="21646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8623865" y="23301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8415400" y="23301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8832330" y="24957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8661768" y="24957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8529108" y="26613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8377497" y="26613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8567011" y="28268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8415400" y="2826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8623865" y="29924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8472254" y="29924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8699670" y="31580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8548060" y="31580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8585962"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8472254"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9" name="tx229"/>
            <p:cNvSpPr/>
            <p:nvPr/>
          </p:nvSpPr>
          <p:spPr>
            <a:xfrm>
              <a:off x="7023876" y="1843590"/>
              <a:ext cx="56938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Bolivia: -16%</a:t>
              </a:r>
            </a:p>
          </p:txBody>
        </p:sp>
        <p:sp>
          <p:nvSpPr>
            <p:cNvPr id="230" name="tx230"/>
            <p:cNvSpPr/>
            <p:nvPr/>
          </p:nvSpPr>
          <p:spPr>
            <a:xfrm>
              <a:off x="7023876" y="2009157"/>
              <a:ext cx="54770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Belize: -15%</a:t>
              </a:r>
            </a:p>
          </p:txBody>
        </p:sp>
        <p:sp>
          <p:nvSpPr>
            <p:cNvPr id="231" name="tx231"/>
            <p:cNvSpPr/>
            <p:nvPr/>
          </p:nvSpPr>
          <p:spPr>
            <a:xfrm>
              <a:off x="7023876" y="2174723"/>
              <a:ext cx="74307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Venezuela: -14%</a:t>
              </a:r>
            </a:p>
          </p:txBody>
        </p:sp>
        <p:sp>
          <p:nvSpPr>
            <p:cNvPr id="232" name="tx232"/>
            <p:cNvSpPr/>
            <p:nvPr/>
          </p:nvSpPr>
          <p:spPr>
            <a:xfrm>
              <a:off x="7023876" y="2340290"/>
              <a:ext cx="75922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Guatemala: -11%</a:t>
              </a:r>
            </a:p>
          </p:txBody>
        </p:sp>
        <p:sp>
          <p:nvSpPr>
            <p:cNvPr id="233" name="tx233"/>
            <p:cNvSpPr/>
            <p:nvPr/>
          </p:nvSpPr>
          <p:spPr>
            <a:xfrm>
              <a:off x="7023876" y="2505857"/>
              <a:ext cx="63435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Dominica: -9%</a:t>
              </a:r>
            </a:p>
          </p:txBody>
        </p:sp>
        <p:sp>
          <p:nvSpPr>
            <p:cNvPr id="234" name="tx234"/>
            <p:cNvSpPr/>
            <p:nvPr/>
          </p:nvSpPr>
          <p:spPr>
            <a:xfrm>
              <a:off x="7023876" y="2653463"/>
              <a:ext cx="645364"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Argentina: -8%</a:t>
              </a:r>
            </a:p>
          </p:txBody>
        </p:sp>
        <p:sp>
          <p:nvSpPr>
            <p:cNvPr id="235" name="tx235"/>
            <p:cNvSpPr/>
            <p:nvPr/>
          </p:nvSpPr>
          <p:spPr>
            <a:xfrm>
              <a:off x="7023876" y="2836990"/>
              <a:ext cx="59110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Ecuador: -8%</a:t>
              </a:r>
            </a:p>
          </p:txBody>
        </p:sp>
        <p:sp>
          <p:nvSpPr>
            <p:cNvPr id="236" name="tx236"/>
            <p:cNvSpPr/>
            <p:nvPr/>
          </p:nvSpPr>
          <p:spPr>
            <a:xfrm>
              <a:off x="7023876" y="3002557"/>
              <a:ext cx="59110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Panama: -8%</a:t>
              </a:r>
            </a:p>
          </p:txBody>
        </p:sp>
        <p:sp>
          <p:nvSpPr>
            <p:cNvPr id="237" name="tx237"/>
            <p:cNvSpPr/>
            <p:nvPr/>
          </p:nvSpPr>
          <p:spPr>
            <a:xfrm>
              <a:off x="7023876" y="3168123"/>
              <a:ext cx="58024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St Lucia: -8%</a:t>
              </a:r>
            </a:p>
          </p:txBody>
        </p:sp>
        <p:sp>
          <p:nvSpPr>
            <p:cNvPr id="238" name="tx238"/>
            <p:cNvSpPr/>
            <p:nvPr/>
          </p:nvSpPr>
          <p:spPr>
            <a:xfrm>
              <a:off x="7023876" y="3315730"/>
              <a:ext cx="645364"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Paraguay: -6%</a:t>
              </a:r>
            </a:p>
          </p:txBody>
        </p:sp>
        <p:sp>
          <p:nvSpPr>
            <p:cNvPr id="239" name="rc239"/>
            <p:cNvSpPr/>
            <p:nvPr/>
          </p:nvSpPr>
          <p:spPr>
            <a:xfrm>
              <a:off x="6985025" y="1807768"/>
              <a:ext cx="2089385" cy="1639109"/>
            </a:xfrm>
            <a:prstGeom prst="rect">
              <a:avLst/>
            </a:prstGeom>
            <a:ln w="13550" cap="rnd">
              <a:solidFill>
                <a:srgbClr val="999999">
                  <a:alpha val="100000"/>
                </a:srgbClr>
              </a:solidFill>
              <a:prstDash val="solid"/>
              <a:round/>
            </a:ln>
          </p:spPr>
          <p:txBody>
            <a:bodyPr/>
            <a:lstStyle/>
            <a:p>
              <a:endParaRPr/>
            </a:p>
          </p:txBody>
        </p:sp>
        <p:sp>
          <p:nvSpPr>
            <p:cNvPr id="240" name="pl240"/>
            <p:cNvSpPr/>
            <p:nvPr/>
          </p:nvSpPr>
          <p:spPr>
            <a:xfrm>
              <a:off x="700492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719443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738395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75734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776297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795249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814200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833151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852103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871054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890005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8331518" y="3805834"/>
              <a:ext cx="170562" cy="0"/>
            </a:xfrm>
            <a:custGeom>
              <a:avLst/>
              <a:gdLst/>
              <a:ahLst/>
              <a:cxnLst/>
              <a:rect l="0" t="0" r="0" b="0"/>
              <a:pathLst>
                <a:path w="170562">
                  <a:moveTo>
                    <a:pt x="0" y="0"/>
                  </a:moveTo>
                  <a:lnTo>
                    <a:pt x="170562" y="0"/>
                  </a:lnTo>
                </a:path>
              </a:pathLst>
            </a:custGeom>
            <a:ln w="32521" cap="flat">
              <a:solidFill>
                <a:srgbClr val="BFBFBF">
                  <a:alpha val="100000"/>
                </a:srgbClr>
              </a:solidFill>
              <a:prstDash val="solid"/>
              <a:round/>
            </a:ln>
          </p:spPr>
          <p:txBody>
            <a:bodyPr/>
            <a:lstStyle/>
            <a:p>
              <a:endParaRPr/>
            </a:p>
          </p:txBody>
        </p:sp>
        <p:sp>
          <p:nvSpPr>
            <p:cNvPr id="252" name="pl252"/>
            <p:cNvSpPr/>
            <p:nvPr/>
          </p:nvSpPr>
          <p:spPr>
            <a:xfrm>
              <a:off x="8236761" y="4178359"/>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53" name="pl253"/>
            <p:cNvSpPr/>
            <p:nvPr/>
          </p:nvSpPr>
          <p:spPr>
            <a:xfrm>
              <a:off x="8179907" y="4550884"/>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54" name="pl254"/>
            <p:cNvSpPr/>
            <p:nvPr/>
          </p:nvSpPr>
          <p:spPr>
            <a:xfrm>
              <a:off x="8558934" y="5295934"/>
              <a:ext cx="113708" cy="0"/>
            </a:xfrm>
            <a:custGeom>
              <a:avLst/>
              <a:gdLst/>
              <a:ahLst/>
              <a:cxnLst/>
              <a:rect l="0" t="0" r="0" b="0"/>
              <a:pathLst>
                <a:path w="113708">
                  <a:moveTo>
                    <a:pt x="0" y="0"/>
                  </a:moveTo>
                  <a:lnTo>
                    <a:pt x="113708" y="0"/>
                  </a:lnTo>
                </a:path>
              </a:pathLst>
            </a:custGeom>
            <a:ln w="32521" cap="flat">
              <a:solidFill>
                <a:srgbClr val="BFBFBF">
                  <a:alpha val="100000"/>
                </a:srgbClr>
              </a:solidFill>
              <a:prstDash val="solid"/>
              <a:round/>
            </a:ln>
          </p:spPr>
          <p:txBody>
            <a:bodyPr/>
            <a:lstStyle/>
            <a:p>
              <a:endParaRPr/>
            </a:p>
          </p:txBody>
        </p:sp>
        <p:sp>
          <p:nvSpPr>
            <p:cNvPr id="255" name="pl255"/>
            <p:cNvSpPr/>
            <p:nvPr/>
          </p:nvSpPr>
          <p:spPr>
            <a:xfrm>
              <a:off x="8653691" y="4923409"/>
              <a:ext cx="151610" cy="0"/>
            </a:xfrm>
            <a:custGeom>
              <a:avLst/>
              <a:gdLst/>
              <a:ahLst/>
              <a:cxnLst/>
              <a:rect l="0" t="0" r="0" b="0"/>
              <a:pathLst>
                <a:path w="151610">
                  <a:moveTo>
                    <a:pt x="0" y="0"/>
                  </a:moveTo>
                  <a:lnTo>
                    <a:pt x="151610" y="0"/>
                  </a:lnTo>
                </a:path>
              </a:pathLst>
            </a:custGeom>
            <a:ln w="32521" cap="flat">
              <a:solidFill>
                <a:srgbClr val="BFBFBF">
                  <a:alpha val="100000"/>
                </a:srgbClr>
              </a:solidFill>
              <a:prstDash val="solid"/>
              <a:round/>
            </a:ln>
          </p:spPr>
          <p:txBody>
            <a:bodyPr/>
            <a:lstStyle/>
            <a:p>
              <a:endParaRPr/>
            </a:p>
          </p:txBody>
        </p:sp>
        <p:sp>
          <p:nvSpPr>
            <p:cNvPr id="256" name="pt256"/>
            <p:cNvSpPr/>
            <p:nvPr/>
          </p:nvSpPr>
          <p:spPr>
            <a:xfrm>
              <a:off x="8453303"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8282741"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8339595" y="412958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8187984" y="412958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8282741"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8131130"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8756524" y="487463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8604914" y="48746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8623865"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8510157"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6" name="tx266"/>
            <p:cNvSpPr/>
            <p:nvPr/>
          </p:nvSpPr>
          <p:spPr>
            <a:xfrm>
              <a:off x="7023876" y="3767151"/>
              <a:ext cx="772369"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Cote d'Ivoire: -9%</a:t>
              </a:r>
            </a:p>
          </p:txBody>
        </p:sp>
        <p:sp>
          <p:nvSpPr>
            <p:cNvPr id="267" name="tx267"/>
            <p:cNvSpPr/>
            <p:nvPr/>
          </p:nvSpPr>
          <p:spPr>
            <a:xfrm>
              <a:off x="7023876" y="4139676"/>
              <a:ext cx="439087"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DRC: -8%</a:t>
              </a:r>
            </a:p>
          </p:txBody>
        </p:sp>
        <p:sp>
          <p:nvSpPr>
            <p:cNvPr id="268" name="tx268"/>
            <p:cNvSpPr/>
            <p:nvPr/>
          </p:nvSpPr>
          <p:spPr>
            <a:xfrm>
              <a:off x="7023876" y="4512201"/>
              <a:ext cx="52064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Gabon: -8%</a:t>
              </a:r>
            </a:p>
          </p:txBody>
        </p:sp>
        <p:sp>
          <p:nvSpPr>
            <p:cNvPr id="269" name="tx269"/>
            <p:cNvSpPr/>
            <p:nvPr/>
          </p:nvSpPr>
          <p:spPr>
            <a:xfrm>
              <a:off x="7023876" y="4867910"/>
              <a:ext cx="1247282"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Sao Tome and Principe: -8%</a:t>
              </a:r>
            </a:p>
          </p:txBody>
        </p:sp>
        <p:sp>
          <p:nvSpPr>
            <p:cNvPr id="270" name="tx270"/>
            <p:cNvSpPr/>
            <p:nvPr/>
          </p:nvSpPr>
          <p:spPr>
            <a:xfrm>
              <a:off x="7023876" y="5257251"/>
              <a:ext cx="569332"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Gambia: -6%</a:t>
              </a:r>
            </a:p>
          </p:txBody>
        </p:sp>
        <p:sp>
          <p:nvSpPr>
            <p:cNvPr id="271" name="rc271"/>
            <p:cNvSpPr/>
            <p:nvPr/>
          </p:nvSpPr>
          <p:spPr>
            <a:xfrm>
              <a:off x="6985025" y="3731329"/>
              <a:ext cx="2089385" cy="1639109"/>
            </a:xfrm>
            <a:prstGeom prst="rect">
              <a:avLst/>
            </a:prstGeom>
            <a:ln w="13550" cap="rnd">
              <a:solidFill>
                <a:srgbClr val="999999">
                  <a:alpha val="100000"/>
                </a:srgbClr>
              </a:solidFill>
              <a:prstDash val="solid"/>
              <a:round/>
            </a:ln>
          </p:spPr>
          <p:txBody>
            <a:bodyPr/>
            <a:lstStyle/>
            <a:p>
              <a:endParaRPr/>
            </a:p>
          </p:txBody>
        </p:sp>
        <p:sp>
          <p:nvSpPr>
            <p:cNvPr id="272" name="rc272"/>
            <p:cNvSpPr/>
            <p:nvPr/>
          </p:nvSpPr>
          <p:spPr>
            <a:xfrm>
              <a:off x="508103"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3" name="tx273"/>
            <p:cNvSpPr/>
            <p:nvPr/>
          </p:nvSpPr>
          <p:spPr>
            <a:xfrm>
              <a:off x="1100926" y="3559014"/>
              <a:ext cx="9037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(n=4, 20%)</a:t>
              </a:r>
            </a:p>
          </p:txBody>
        </p:sp>
        <p:sp>
          <p:nvSpPr>
            <p:cNvPr id="274" name="rc274"/>
            <p:cNvSpPr/>
            <p:nvPr/>
          </p:nvSpPr>
          <p:spPr>
            <a:xfrm>
              <a:off x="2667077"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5" name="tx275"/>
            <p:cNvSpPr/>
            <p:nvPr/>
          </p:nvSpPr>
          <p:spPr>
            <a:xfrm>
              <a:off x="3045603" y="3559014"/>
              <a:ext cx="13323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(n=2, 5%)</a:t>
              </a:r>
            </a:p>
          </p:txBody>
        </p:sp>
        <p:sp>
          <p:nvSpPr>
            <p:cNvPr id="276" name="rc276"/>
            <p:cNvSpPr/>
            <p:nvPr/>
          </p:nvSpPr>
          <p:spPr>
            <a:xfrm>
              <a:off x="4826051"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7" name="tx277"/>
            <p:cNvSpPr/>
            <p:nvPr/>
          </p:nvSpPr>
          <p:spPr>
            <a:xfrm>
              <a:off x="5421958" y="3558959"/>
              <a:ext cx="89757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(n=1, 12%)</a:t>
              </a:r>
            </a:p>
          </p:txBody>
        </p:sp>
        <p:sp>
          <p:nvSpPr>
            <p:cNvPr id="278" name="rc278"/>
            <p:cNvSpPr/>
            <p:nvPr/>
          </p:nvSpPr>
          <p:spPr>
            <a:xfrm>
              <a:off x="6985025" y="3516467"/>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9" name="tx279"/>
            <p:cNvSpPr/>
            <p:nvPr/>
          </p:nvSpPr>
          <p:spPr>
            <a:xfrm>
              <a:off x="7568571" y="3559014"/>
              <a:ext cx="9222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(n=5, 21%)</a:t>
              </a:r>
            </a:p>
          </p:txBody>
        </p:sp>
        <p:sp>
          <p:nvSpPr>
            <p:cNvPr id="280" name="rc280"/>
            <p:cNvSpPr/>
            <p:nvPr/>
          </p:nvSpPr>
          <p:spPr>
            <a:xfrm>
              <a:off x="508103"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1" name="tx281"/>
            <p:cNvSpPr/>
            <p:nvPr/>
          </p:nvSpPr>
          <p:spPr>
            <a:xfrm>
              <a:off x="1110203"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(n=7, 26%)</a:t>
              </a:r>
            </a:p>
          </p:txBody>
        </p:sp>
        <p:sp>
          <p:nvSpPr>
            <p:cNvPr id="282" name="rc282"/>
            <p:cNvSpPr/>
            <p:nvPr/>
          </p:nvSpPr>
          <p:spPr>
            <a:xfrm>
              <a:off x="2667077"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3" name="tx283"/>
            <p:cNvSpPr/>
            <p:nvPr/>
          </p:nvSpPr>
          <p:spPr>
            <a:xfrm>
              <a:off x="3266094" y="1635452"/>
              <a:ext cx="89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(n=9, 43%)</a:t>
              </a:r>
            </a:p>
          </p:txBody>
        </p:sp>
        <p:sp>
          <p:nvSpPr>
            <p:cNvPr id="284" name="rc284"/>
            <p:cNvSpPr/>
            <p:nvPr/>
          </p:nvSpPr>
          <p:spPr>
            <a:xfrm>
              <a:off x="4826051"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5" name="tx285"/>
            <p:cNvSpPr/>
            <p:nvPr/>
          </p:nvSpPr>
          <p:spPr>
            <a:xfrm>
              <a:off x="5428151"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(n=5, 24%)</a:t>
              </a:r>
            </a:p>
          </p:txBody>
        </p:sp>
        <p:sp>
          <p:nvSpPr>
            <p:cNvPr id="286" name="rc286"/>
            <p:cNvSpPr/>
            <p:nvPr/>
          </p:nvSpPr>
          <p:spPr>
            <a:xfrm>
              <a:off x="6985025" y="1592905"/>
              <a:ext cx="208938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7" name="tx287"/>
            <p:cNvSpPr/>
            <p:nvPr/>
          </p:nvSpPr>
          <p:spPr>
            <a:xfrm>
              <a:off x="7559158" y="1635452"/>
              <a:ext cx="9411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(n=10, 30%)</a:t>
              </a:r>
            </a:p>
          </p:txBody>
        </p:sp>
        <p:sp>
          <p:nvSpPr>
            <p:cNvPr id="288" name="pl288"/>
            <p:cNvSpPr/>
            <p:nvPr/>
          </p:nvSpPr>
          <p:spPr>
            <a:xfrm>
              <a:off x="508103"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52800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71751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90702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109654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3" name="pl293"/>
            <p:cNvSpPr/>
            <p:nvPr/>
          </p:nvSpPr>
          <p:spPr>
            <a:xfrm>
              <a:off x="128605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4" name="pl294"/>
            <p:cNvSpPr/>
            <p:nvPr/>
          </p:nvSpPr>
          <p:spPr>
            <a:xfrm>
              <a:off x="147556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166508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6" name="pl296"/>
            <p:cNvSpPr/>
            <p:nvPr/>
          </p:nvSpPr>
          <p:spPr>
            <a:xfrm>
              <a:off x="18545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7" name="pl297"/>
            <p:cNvSpPr/>
            <p:nvPr/>
          </p:nvSpPr>
          <p:spPr>
            <a:xfrm>
              <a:off x="204410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223362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pl299"/>
            <p:cNvSpPr/>
            <p:nvPr/>
          </p:nvSpPr>
          <p:spPr>
            <a:xfrm>
              <a:off x="242313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0" name="tx300"/>
            <p:cNvSpPr/>
            <p:nvPr/>
          </p:nvSpPr>
          <p:spPr>
            <a:xfrm rot="-5400000">
              <a:off x="496078"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01" name="tx301"/>
            <p:cNvSpPr/>
            <p:nvPr/>
          </p:nvSpPr>
          <p:spPr>
            <a:xfrm rot="-5400000">
              <a:off x="65451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02" name="tx302"/>
            <p:cNvSpPr/>
            <p:nvPr/>
          </p:nvSpPr>
          <p:spPr>
            <a:xfrm rot="-5400000">
              <a:off x="84402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03" name="tx303"/>
            <p:cNvSpPr/>
            <p:nvPr/>
          </p:nvSpPr>
          <p:spPr>
            <a:xfrm rot="-5400000">
              <a:off x="1033513"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04" name="tx304"/>
            <p:cNvSpPr/>
            <p:nvPr/>
          </p:nvSpPr>
          <p:spPr>
            <a:xfrm rot="-5400000">
              <a:off x="122305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05" name="tx305"/>
            <p:cNvSpPr/>
            <p:nvPr/>
          </p:nvSpPr>
          <p:spPr>
            <a:xfrm rot="-5400000">
              <a:off x="141256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06" name="tx306"/>
            <p:cNvSpPr/>
            <p:nvPr/>
          </p:nvSpPr>
          <p:spPr>
            <a:xfrm rot="-5400000">
              <a:off x="160208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07" name="tx307"/>
            <p:cNvSpPr/>
            <p:nvPr/>
          </p:nvSpPr>
          <p:spPr>
            <a:xfrm rot="-5400000">
              <a:off x="179159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08" name="tx308"/>
            <p:cNvSpPr/>
            <p:nvPr/>
          </p:nvSpPr>
          <p:spPr>
            <a:xfrm rot="-5400000">
              <a:off x="198110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09" name="tx309"/>
            <p:cNvSpPr/>
            <p:nvPr/>
          </p:nvSpPr>
          <p:spPr>
            <a:xfrm rot="-5400000">
              <a:off x="217062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10" name="tx310"/>
            <p:cNvSpPr/>
            <p:nvPr/>
          </p:nvSpPr>
          <p:spPr>
            <a:xfrm rot="-5400000">
              <a:off x="2329056"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11" name="pl311"/>
            <p:cNvSpPr/>
            <p:nvPr/>
          </p:nvSpPr>
          <p:spPr>
            <a:xfrm>
              <a:off x="2667077"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268697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287648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pl314"/>
            <p:cNvSpPr/>
            <p:nvPr/>
          </p:nvSpPr>
          <p:spPr>
            <a:xfrm>
              <a:off x="306600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5" name="pl315"/>
            <p:cNvSpPr/>
            <p:nvPr/>
          </p:nvSpPr>
          <p:spPr>
            <a:xfrm>
              <a:off x="325551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34450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363454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382405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401357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420308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43925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458211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tx323"/>
            <p:cNvSpPr/>
            <p:nvPr/>
          </p:nvSpPr>
          <p:spPr>
            <a:xfrm rot="-5400000">
              <a:off x="2655052"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4" name="tx324"/>
            <p:cNvSpPr/>
            <p:nvPr/>
          </p:nvSpPr>
          <p:spPr>
            <a:xfrm rot="-5400000">
              <a:off x="281348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25" name="tx325"/>
            <p:cNvSpPr/>
            <p:nvPr/>
          </p:nvSpPr>
          <p:spPr>
            <a:xfrm rot="-5400000">
              <a:off x="300300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26" name="tx326"/>
            <p:cNvSpPr/>
            <p:nvPr/>
          </p:nvSpPr>
          <p:spPr>
            <a:xfrm rot="-5400000">
              <a:off x="3192487"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27" name="tx327"/>
            <p:cNvSpPr/>
            <p:nvPr/>
          </p:nvSpPr>
          <p:spPr>
            <a:xfrm rot="-5400000">
              <a:off x="338202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28" name="tx328"/>
            <p:cNvSpPr/>
            <p:nvPr/>
          </p:nvSpPr>
          <p:spPr>
            <a:xfrm rot="-5400000">
              <a:off x="357154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29" name="tx329"/>
            <p:cNvSpPr/>
            <p:nvPr/>
          </p:nvSpPr>
          <p:spPr>
            <a:xfrm rot="-5400000">
              <a:off x="376105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30" name="tx330"/>
            <p:cNvSpPr/>
            <p:nvPr/>
          </p:nvSpPr>
          <p:spPr>
            <a:xfrm rot="-5400000">
              <a:off x="395056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31" name="tx331"/>
            <p:cNvSpPr/>
            <p:nvPr/>
          </p:nvSpPr>
          <p:spPr>
            <a:xfrm rot="-5400000">
              <a:off x="414008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32" name="tx332"/>
            <p:cNvSpPr/>
            <p:nvPr/>
          </p:nvSpPr>
          <p:spPr>
            <a:xfrm rot="-5400000">
              <a:off x="432959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33" name="tx333"/>
            <p:cNvSpPr/>
            <p:nvPr/>
          </p:nvSpPr>
          <p:spPr>
            <a:xfrm rot="-5400000">
              <a:off x="4488031"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4" name="pl334"/>
            <p:cNvSpPr/>
            <p:nvPr/>
          </p:nvSpPr>
          <p:spPr>
            <a:xfrm>
              <a:off x="4826051"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335" name="pl335"/>
            <p:cNvSpPr/>
            <p:nvPr/>
          </p:nvSpPr>
          <p:spPr>
            <a:xfrm>
              <a:off x="484595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6" name="pl336"/>
            <p:cNvSpPr/>
            <p:nvPr/>
          </p:nvSpPr>
          <p:spPr>
            <a:xfrm>
              <a:off x="50354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522497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541449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560400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579351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59830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617254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636205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655157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pl345"/>
            <p:cNvSpPr/>
            <p:nvPr/>
          </p:nvSpPr>
          <p:spPr>
            <a:xfrm>
              <a:off x="674108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6" name="tx346"/>
            <p:cNvSpPr/>
            <p:nvPr/>
          </p:nvSpPr>
          <p:spPr>
            <a:xfrm rot="-5400000">
              <a:off x="4814026"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7" name="tx347"/>
            <p:cNvSpPr/>
            <p:nvPr/>
          </p:nvSpPr>
          <p:spPr>
            <a:xfrm rot="-5400000">
              <a:off x="497246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48" name="tx348"/>
            <p:cNvSpPr/>
            <p:nvPr/>
          </p:nvSpPr>
          <p:spPr>
            <a:xfrm rot="-5400000">
              <a:off x="516197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49" name="tx349"/>
            <p:cNvSpPr/>
            <p:nvPr/>
          </p:nvSpPr>
          <p:spPr>
            <a:xfrm rot="-5400000">
              <a:off x="5351462"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50" name="tx350"/>
            <p:cNvSpPr/>
            <p:nvPr/>
          </p:nvSpPr>
          <p:spPr>
            <a:xfrm rot="-5400000">
              <a:off x="554100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51" name="tx351"/>
            <p:cNvSpPr/>
            <p:nvPr/>
          </p:nvSpPr>
          <p:spPr>
            <a:xfrm rot="-5400000">
              <a:off x="573051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52" name="tx352"/>
            <p:cNvSpPr/>
            <p:nvPr/>
          </p:nvSpPr>
          <p:spPr>
            <a:xfrm rot="-5400000">
              <a:off x="592002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53" name="tx353"/>
            <p:cNvSpPr/>
            <p:nvPr/>
          </p:nvSpPr>
          <p:spPr>
            <a:xfrm rot="-5400000">
              <a:off x="610954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54" name="tx354"/>
            <p:cNvSpPr/>
            <p:nvPr/>
          </p:nvSpPr>
          <p:spPr>
            <a:xfrm rot="-5400000">
              <a:off x="629905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55" name="tx355"/>
            <p:cNvSpPr/>
            <p:nvPr/>
          </p:nvSpPr>
          <p:spPr>
            <a:xfrm rot="-5400000">
              <a:off x="648856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56" name="tx356"/>
            <p:cNvSpPr/>
            <p:nvPr/>
          </p:nvSpPr>
          <p:spPr>
            <a:xfrm rot="-5400000">
              <a:off x="6647005"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7" name="pl357"/>
            <p:cNvSpPr/>
            <p:nvPr/>
          </p:nvSpPr>
          <p:spPr>
            <a:xfrm>
              <a:off x="6985025" y="5370439"/>
              <a:ext cx="2089385" cy="0"/>
            </a:xfrm>
            <a:custGeom>
              <a:avLst/>
              <a:gdLst/>
              <a:ahLst/>
              <a:cxnLst/>
              <a:rect l="0" t="0" r="0" b="0"/>
              <a:pathLst>
                <a:path w="2089385">
                  <a:moveTo>
                    <a:pt x="0" y="0"/>
                  </a:moveTo>
                  <a:lnTo>
                    <a:pt x="2089385" y="0"/>
                  </a:lnTo>
                </a:path>
              </a:pathLst>
            </a:custGeom>
            <a:ln w="8130" cap="flat">
              <a:solidFill>
                <a:srgbClr val="000000">
                  <a:alpha val="100000"/>
                </a:srgbClr>
              </a:solidFill>
              <a:prstDash val="solid"/>
              <a:round/>
            </a:ln>
          </p:spPr>
          <p:txBody>
            <a:bodyPr/>
            <a:lstStyle/>
            <a:p>
              <a:endParaRPr/>
            </a:p>
          </p:txBody>
        </p:sp>
        <p:sp>
          <p:nvSpPr>
            <p:cNvPr id="358" name="pl358"/>
            <p:cNvSpPr/>
            <p:nvPr/>
          </p:nvSpPr>
          <p:spPr>
            <a:xfrm>
              <a:off x="700492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9" name="pl359"/>
            <p:cNvSpPr/>
            <p:nvPr/>
          </p:nvSpPr>
          <p:spPr>
            <a:xfrm>
              <a:off x="719443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0" name="pl360"/>
            <p:cNvSpPr/>
            <p:nvPr/>
          </p:nvSpPr>
          <p:spPr>
            <a:xfrm>
              <a:off x="738395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75734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776297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3" name="pl363"/>
            <p:cNvSpPr/>
            <p:nvPr/>
          </p:nvSpPr>
          <p:spPr>
            <a:xfrm>
              <a:off x="795249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4" name="pl364"/>
            <p:cNvSpPr/>
            <p:nvPr/>
          </p:nvSpPr>
          <p:spPr>
            <a:xfrm>
              <a:off x="814200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5" name="pl365"/>
            <p:cNvSpPr/>
            <p:nvPr/>
          </p:nvSpPr>
          <p:spPr>
            <a:xfrm>
              <a:off x="833151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6" name="pl366"/>
            <p:cNvSpPr/>
            <p:nvPr/>
          </p:nvSpPr>
          <p:spPr>
            <a:xfrm>
              <a:off x="852103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7" name="pl367"/>
            <p:cNvSpPr/>
            <p:nvPr/>
          </p:nvSpPr>
          <p:spPr>
            <a:xfrm>
              <a:off x="871054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8" name="pl368"/>
            <p:cNvSpPr/>
            <p:nvPr/>
          </p:nvSpPr>
          <p:spPr>
            <a:xfrm>
              <a:off x="890005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9" name="tx369"/>
            <p:cNvSpPr/>
            <p:nvPr/>
          </p:nvSpPr>
          <p:spPr>
            <a:xfrm rot="-5400000">
              <a:off x="6973001"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0" name="tx370"/>
            <p:cNvSpPr/>
            <p:nvPr/>
          </p:nvSpPr>
          <p:spPr>
            <a:xfrm rot="-5400000">
              <a:off x="713143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71" name="tx371"/>
            <p:cNvSpPr/>
            <p:nvPr/>
          </p:nvSpPr>
          <p:spPr>
            <a:xfrm rot="-5400000">
              <a:off x="732095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72" name="tx372"/>
            <p:cNvSpPr/>
            <p:nvPr/>
          </p:nvSpPr>
          <p:spPr>
            <a:xfrm rot="-5400000">
              <a:off x="7510436"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73" name="tx373"/>
            <p:cNvSpPr/>
            <p:nvPr/>
          </p:nvSpPr>
          <p:spPr>
            <a:xfrm rot="-5400000">
              <a:off x="769997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74" name="tx374"/>
            <p:cNvSpPr/>
            <p:nvPr/>
          </p:nvSpPr>
          <p:spPr>
            <a:xfrm rot="-5400000">
              <a:off x="788949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5" name="tx375"/>
            <p:cNvSpPr/>
            <p:nvPr/>
          </p:nvSpPr>
          <p:spPr>
            <a:xfrm rot="-5400000">
              <a:off x="807900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76" name="tx376"/>
            <p:cNvSpPr/>
            <p:nvPr/>
          </p:nvSpPr>
          <p:spPr>
            <a:xfrm rot="-5400000">
              <a:off x="826851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77" name="tx377"/>
            <p:cNvSpPr/>
            <p:nvPr/>
          </p:nvSpPr>
          <p:spPr>
            <a:xfrm rot="-5400000">
              <a:off x="845803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78" name="tx378"/>
            <p:cNvSpPr/>
            <p:nvPr/>
          </p:nvSpPr>
          <p:spPr>
            <a:xfrm rot="-5400000">
              <a:off x="864754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79" name="tx379"/>
            <p:cNvSpPr/>
            <p:nvPr/>
          </p:nvSpPr>
          <p:spPr>
            <a:xfrm rot="-5400000">
              <a:off x="8805979"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0" name="pt380"/>
            <p:cNvSpPr/>
            <p:nvPr/>
          </p:nvSpPr>
          <p:spPr>
            <a:xfrm>
              <a:off x="4314540" y="60726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381" name="pt381"/>
            <p:cNvSpPr/>
            <p:nvPr/>
          </p:nvSpPr>
          <p:spPr>
            <a:xfrm>
              <a:off x="4921797" y="60726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82" name="tx382"/>
            <p:cNvSpPr/>
            <p:nvPr/>
          </p:nvSpPr>
          <p:spPr>
            <a:xfrm>
              <a:off x="4542634"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83" name="tx383"/>
            <p:cNvSpPr/>
            <p:nvPr/>
          </p:nvSpPr>
          <p:spPr>
            <a:xfrm>
              <a:off x="5149891"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84" name="tx384"/>
            <p:cNvSpPr/>
            <p:nvPr/>
          </p:nvSpPr>
          <p:spPr>
            <a:xfrm>
              <a:off x="508103" y="1330710"/>
              <a:ext cx="683542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DTP3 coverage decline of &gt;5 percentage points compared to 2019, by region</a:t>
              </a:r>
            </a:p>
          </p:txBody>
        </p:sp>
        <p:sp>
          <p:nvSpPr>
            <p:cNvPr id="385" name="tx385"/>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6" name="tx386"/>
            <p:cNvSpPr/>
            <p:nvPr/>
          </p:nvSpPr>
          <p:spPr>
            <a:xfrm>
              <a:off x="3641499" y="6466154"/>
              <a:ext cx="5432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Notes: Chart titles display the number and percentage of countries with coverage decline &gt;5pp in each region.</a:t>
              </a:r>
            </a:p>
          </p:txBody>
        </p:sp>
        <p:sp>
          <p:nvSpPr>
            <p:cNvPr id="387" name="tx387"/>
            <p:cNvSpPr/>
            <p:nvPr/>
          </p:nvSpPr>
          <p:spPr>
            <a:xfrm>
              <a:off x="906872" y="6586800"/>
              <a:ext cx="816753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countries in each region: EAPR (N=27), ECAR (N=21), ESAR (N=21), LACR (N=33), MENA (N=20), Non-programme (N=41), ROSA (N=8), and WCAR (N=24).</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38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43 countries saw large declines in DTP3 coverage, with Nauru and Lebanon among those with the largest declines.</a:t>
            </a:r>
          </a:p>
        </p:txBody>
      </p:sp>
      <p:grpSp>
        <p:nvGrpSpPr>
          <p:cNvPr id="390" name="Group 389"/>
          <p:cNvGrpSpPr/>
          <p:nvPr/>
        </p:nvGrpSpPr>
        <p:grpSpPr>
          <a:xfrm>
            <a:off x="292608" y="1005840"/>
            <a:ext cx="8595360" cy="28575"/>
            <a:chOff x="292608" y="1005840"/>
            <a:chExt cx="8595360" cy="28575"/>
          </a:xfrm>
        </p:grpSpPr>
        <p:sp>
          <p:nvSpPr>
            <p:cNvPr id="3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9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53485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8964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4443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9922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5401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879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6358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31837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57316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2795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8274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47685" y="1882273"/>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6" name="pl16"/>
            <p:cNvSpPr/>
            <p:nvPr/>
          </p:nvSpPr>
          <p:spPr>
            <a:xfrm>
              <a:off x="1426615" y="2627323"/>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17" name="pl17"/>
            <p:cNvSpPr/>
            <p:nvPr/>
          </p:nvSpPr>
          <p:spPr>
            <a:xfrm>
              <a:off x="2267417" y="3372373"/>
              <a:ext cx="407661" cy="0"/>
            </a:xfrm>
            <a:custGeom>
              <a:avLst/>
              <a:gdLst/>
              <a:ahLst/>
              <a:cxnLst/>
              <a:rect l="0" t="0" r="0" b="0"/>
              <a:pathLst>
                <a:path w="407661">
                  <a:moveTo>
                    <a:pt x="0" y="0"/>
                  </a:moveTo>
                  <a:lnTo>
                    <a:pt x="407661" y="0"/>
                  </a:lnTo>
                </a:path>
              </a:pathLst>
            </a:custGeom>
            <a:ln w="32521" cap="flat">
              <a:solidFill>
                <a:srgbClr val="BFBFBF">
                  <a:alpha val="100000"/>
                </a:srgbClr>
              </a:solidFill>
              <a:prstDash val="solid"/>
              <a:round/>
            </a:ln>
          </p:spPr>
          <p:txBody>
            <a:bodyPr/>
            <a:lstStyle/>
            <a:p>
              <a:endParaRPr/>
            </a:p>
          </p:txBody>
        </p:sp>
        <p:sp>
          <p:nvSpPr>
            <p:cNvPr id="18" name="pl18"/>
            <p:cNvSpPr/>
            <p:nvPr/>
          </p:nvSpPr>
          <p:spPr>
            <a:xfrm>
              <a:off x="2878910" y="2254798"/>
              <a:ext cx="178351" cy="0"/>
            </a:xfrm>
            <a:custGeom>
              <a:avLst/>
              <a:gdLst/>
              <a:ahLst/>
              <a:cxnLst/>
              <a:rect l="0" t="0" r="0" b="0"/>
              <a:pathLst>
                <a:path w="178351">
                  <a:moveTo>
                    <a:pt x="0" y="0"/>
                  </a:moveTo>
                  <a:lnTo>
                    <a:pt x="178351" y="0"/>
                  </a:lnTo>
                </a:path>
              </a:pathLst>
            </a:custGeom>
            <a:ln w="32521" cap="flat">
              <a:solidFill>
                <a:srgbClr val="BFBFBF">
                  <a:alpha val="100000"/>
                </a:srgbClr>
              </a:solidFill>
              <a:prstDash val="solid"/>
              <a:round/>
            </a:ln>
          </p:spPr>
          <p:txBody>
            <a:bodyPr/>
            <a:lstStyle/>
            <a:p>
              <a:endParaRPr/>
            </a:p>
          </p:txBody>
        </p:sp>
        <p:sp>
          <p:nvSpPr>
            <p:cNvPr id="19" name="pl19"/>
            <p:cNvSpPr/>
            <p:nvPr/>
          </p:nvSpPr>
          <p:spPr>
            <a:xfrm>
              <a:off x="2802473" y="2999848"/>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20" name="pt20"/>
            <p:cNvSpPr/>
            <p:nvPr/>
          </p:nvSpPr>
          <p:spPr>
            <a:xfrm>
              <a:off x="2498908"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2651781"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2830133" y="22060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3008485" y="22060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77838"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581669"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2753696" y="295107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2957527" y="29510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2218640"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2626302"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30" name="tx30"/>
            <p:cNvSpPr/>
            <p:nvPr/>
          </p:nvSpPr>
          <p:spPr>
            <a:xfrm>
              <a:off x="560335" y="1843590"/>
              <a:ext cx="95711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Marshall Islands: +6%</a:t>
              </a:r>
            </a:p>
          </p:txBody>
        </p:sp>
        <p:sp>
          <p:nvSpPr>
            <p:cNvPr id="31" name="tx31"/>
            <p:cNvSpPr/>
            <p:nvPr/>
          </p:nvSpPr>
          <p:spPr>
            <a:xfrm>
              <a:off x="560335" y="2216115"/>
              <a:ext cx="545036"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Tuvalu: +7%</a:t>
              </a:r>
            </a:p>
          </p:txBody>
        </p:sp>
        <p:sp>
          <p:nvSpPr>
            <p:cNvPr id="32" name="tx32"/>
            <p:cNvSpPr/>
            <p:nvPr/>
          </p:nvSpPr>
          <p:spPr>
            <a:xfrm>
              <a:off x="560335" y="2588640"/>
              <a:ext cx="46362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PNG: +8%</a:t>
              </a:r>
            </a:p>
          </p:txBody>
        </p:sp>
        <p:sp>
          <p:nvSpPr>
            <p:cNvPr id="33" name="tx33"/>
            <p:cNvSpPr/>
            <p:nvPr/>
          </p:nvSpPr>
          <p:spPr>
            <a:xfrm>
              <a:off x="560335" y="2961165"/>
              <a:ext cx="65341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Viet Nam: +8%</a:t>
              </a:r>
            </a:p>
          </p:txBody>
        </p:sp>
        <p:sp>
          <p:nvSpPr>
            <p:cNvPr id="34" name="tx34"/>
            <p:cNvSpPr/>
            <p:nvPr/>
          </p:nvSpPr>
          <p:spPr>
            <a:xfrm>
              <a:off x="560335" y="3333690"/>
              <a:ext cx="61559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Samoa: +16%</a:t>
              </a:r>
            </a:p>
          </p:txBody>
        </p:sp>
        <p:sp>
          <p:nvSpPr>
            <p:cNvPr id="35" name="rc35"/>
            <p:cNvSpPr/>
            <p:nvPr/>
          </p:nvSpPr>
          <p:spPr>
            <a:xfrm>
              <a:off x="508103" y="1807768"/>
              <a:ext cx="2809043" cy="1639109"/>
            </a:xfrm>
            <a:prstGeom prst="rect">
              <a:avLst/>
            </a:prstGeom>
            <a:ln w="13550" cap="rnd">
              <a:solidFill>
                <a:srgbClr val="999999">
                  <a:alpha val="100000"/>
                </a:srgbClr>
              </a:solidFill>
              <a:prstDash val="solid"/>
              <a:round/>
            </a:ln>
          </p:spPr>
          <p:txBody>
            <a:bodyPr/>
            <a:lstStyle/>
            <a:p>
              <a:endParaRPr/>
            </a:p>
          </p:txBody>
        </p:sp>
        <p:sp>
          <p:nvSpPr>
            <p:cNvPr id="36" name="pl36"/>
            <p:cNvSpPr/>
            <p:nvPr/>
          </p:nvSpPr>
          <p:spPr>
            <a:xfrm>
              <a:off x="53485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8964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04443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129922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55401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80879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206358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31837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57316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82795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308274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318375" y="5295934"/>
              <a:ext cx="407661" cy="0"/>
            </a:xfrm>
            <a:custGeom>
              <a:avLst/>
              <a:gdLst/>
              <a:ahLst/>
              <a:cxnLst/>
              <a:rect l="0" t="0" r="0" b="0"/>
              <a:pathLst>
                <a:path w="407661">
                  <a:moveTo>
                    <a:pt x="0" y="0"/>
                  </a:moveTo>
                  <a:lnTo>
                    <a:pt x="407661" y="0"/>
                  </a:lnTo>
                </a:path>
              </a:pathLst>
            </a:custGeom>
            <a:ln w="32521" cap="flat">
              <a:solidFill>
                <a:srgbClr val="BFBFBF">
                  <a:alpha val="100000"/>
                </a:srgbClr>
              </a:solidFill>
              <a:prstDash val="solid"/>
              <a:round/>
            </a:ln>
          </p:spPr>
          <p:txBody>
            <a:bodyPr/>
            <a:lstStyle/>
            <a:p>
              <a:endParaRPr/>
            </a:p>
          </p:txBody>
        </p:sp>
        <p:sp>
          <p:nvSpPr>
            <p:cNvPr id="48" name="pl48"/>
            <p:cNvSpPr/>
            <p:nvPr/>
          </p:nvSpPr>
          <p:spPr>
            <a:xfrm>
              <a:off x="2624121" y="3805834"/>
              <a:ext cx="178351" cy="0"/>
            </a:xfrm>
            <a:custGeom>
              <a:avLst/>
              <a:gdLst/>
              <a:ahLst/>
              <a:cxnLst/>
              <a:rect l="0" t="0" r="0" b="0"/>
              <a:pathLst>
                <a:path w="178351">
                  <a:moveTo>
                    <a:pt x="0" y="0"/>
                  </a:moveTo>
                  <a:lnTo>
                    <a:pt x="178351" y="0"/>
                  </a:lnTo>
                </a:path>
              </a:pathLst>
            </a:custGeom>
            <a:ln w="32521" cap="flat">
              <a:solidFill>
                <a:srgbClr val="BFBFBF">
                  <a:alpha val="100000"/>
                </a:srgbClr>
              </a:solidFill>
              <a:prstDash val="solid"/>
              <a:round/>
            </a:ln>
          </p:spPr>
          <p:txBody>
            <a:bodyPr/>
            <a:lstStyle/>
            <a:p>
              <a:endParaRPr/>
            </a:p>
          </p:txBody>
        </p:sp>
        <p:sp>
          <p:nvSpPr>
            <p:cNvPr id="49" name="pt49"/>
            <p:cNvSpPr/>
            <p:nvPr/>
          </p:nvSpPr>
          <p:spPr>
            <a:xfrm>
              <a:off x="2575344"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0" name="pt50"/>
            <p:cNvSpPr/>
            <p:nvPr/>
          </p:nvSpPr>
          <p:spPr>
            <a:xfrm>
              <a:off x="2753696"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1" name="pt51"/>
            <p:cNvSpPr/>
            <p:nvPr/>
          </p:nvSpPr>
          <p:spPr>
            <a:xfrm>
              <a:off x="2269598"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52" name="pt52"/>
            <p:cNvSpPr/>
            <p:nvPr/>
          </p:nvSpPr>
          <p:spPr>
            <a:xfrm>
              <a:off x="2677260"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53" name="tx53"/>
            <p:cNvSpPr/>
            <p:nvPr/>
          </p:nvSpPr>
          <p:spPr>
            <a:xfrm>
              <a:off x="560335" y="3767151"/>
              <a:ext cx="56123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Mexico: +7%</a:t>
              </a:r>
            </a:p>
          </p:txBody>
        </p:sp>
        <p:sp>
          <p:nvSpPr>
            <p:cNvPr id="54" name="tx54"/>
            <p:cNvSpPr/>
            <p:nvPr/>
          </p:nvSpPr>
          <p:spPr>
            <a:xfrm>
              <a:off x="560335" y="5257251"/>
              <a:ext cx="550420"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Brazil: +16%</a:t>
              </a:r>
            </a:p>
          </p:txBody>
        </p:sp>
        <p:sp>
          <p:nvSpPr>
            <p:cNvPr id="55" name="rc55"/>
            <p:cNvSpPr/>
            <p:nvPr/>
          </p:nvSpPr>
          <p:spPr>
            <a:xfrm>
              <a:off x="508103" y="3731329"/>
              <a:ext cx="2809043" cy="1639109"/>
            </a:xfrm>
            <a:prstGeom prst="rect">
              <a:avLst/>
            </a:prstGeom>
            <a:ln w="13550" cap="rnd">
              <a:solidFill>
                <a:srgbClr val="999999">
                  <a:alpha val="100000"/>
                </a:srgbClr>
              </a:solidFill>
              <a:prstDash val="solid"/>
              <a:round/>
            </a:ln>
          </p:spPr>
          <p:txBody>
            <a:bodyPr/>
            <a:lstStyle/>
            <a:p>
              <a:endParaRPr/>
            </a:p>
          </p:txBody>
        </p:sp>
        <p:sp>
          <p:nvSpPr>
            <p:cNvPr id="56" name="pl56"/>
            <p:cNvSpPr/>
            <p:nvPr/>
          </p:nvSpPr>
          <p:spPr>
            <a:xfrm>
              <a:off x="341348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66827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92306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417785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4432642"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468743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494221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19700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45179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70658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96137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451796" y="2627323"/>
              <a:ext cx="356703" cy="0"/>
            </a:xfrm>
            <a:custGeom>
              <a:avLst/>
              <a:gdLst/>
              <a:ahLst/>
              <a:cxnLst/>
              <a:rect l="0" t="0" r="0" b="0"/>
              <a:pathLst>
                <a:path w="356703">
                  <a:moveTo>
                    <a:pt x="0" y="0"/>
                  </a:moveTo>
                  <a:lnTo>
                    <a:pt x="356703" y="0"/>
                  </a:lnTo>
                </a:path>
              </a:pathLst>
            </a:custGeom>
            <a:ln w="32521" cap="flat">
              <a:solidFill>
                <a:srgbClr val="BFBFBF">
                  <a:alpha val="100000"/>
                </a:srgbClr>
              </a:solidFill>
              <a:prstDash val="solid"/>
              <a:round/>
            </a:ln>
          </p:spPr>
          <p:txBody>
            <a:bodyPr/>
            <a:lstStyle/>
            <a:p>
              <a:endParaRPr/>
            </a:p>
          </p:txBody>
        </p:sp>
        <p:sp>
          <p:nvSpPr>
            <p:cNvPr id="68" name="pt68"/>
            <p:cNvSpPr/>
            <p:nvPr/>
          </p:nvSpPr>
          <p:spPr>
            <a:xfrm>
              <a:off x="5403019"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5759723"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70" name="tx70"/>
            <p:cNvSpPr/>
            <p:nvPr/>
          </p:nvSpPr>
          <p:spPr>
            <a:xfrm>
              <a:off x="3438967" y="2588640"/>
              <a:ext cx="64264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Ukraine: +14%</a:t>
              </a:r>
            </a:p>
          </p:txBody>
        </p:sp>
        <p:sp>
          <p:nvSpPr>
            <p:cNvPr id="71" name="rc71"/>
            <p:cNvSpPr/>
            <p:nvPr/>
          </p:nvSpPr>
          <p:spPr>
            <a:xfrm>
              <a:off x="3386735" y="1807768"/>
              <a:ext cx="2809043" cy="1639109"/>
            </a:xfrm>
            <a:prstGeom prst="rect">
              <a:avLst/>
            </a:prstGeom>
            <a:ln w="13550" cap="rnd">
              <a:solidFill>
                <a:srgbClr val="999999">
                  <a:alpha val="100000"/>
                </a:srgbClr>
              </a:solidFill>
              <a:prstDash val="solid"/>
              <a:round/>
            </a:ln>
          </p:spPr>
          <p:txBody>
            <a:bodyPr/>
            <a:lstStyle/>
            <a:p>
              <a:endParaRPr/>
            </a:p>
          </p:txBody>
        </p:sp>
        <p:sp>
          <p:nvSpPr>
            <p:cNvPr id="72" name="pl72"/>
            <p:cNvSpPr/>
            <p:nvPr/>
          </p:nvSpPr>
          <p:spPr>
            <a:xfrm>
              <a:off x="341348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66827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392306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17785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432642"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68743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94221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9700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5179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70658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96137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655627" y="3805834"/>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84" name="pl84"/>
            <p:cNvSpPr/>
            <p:nvPr/>
          </p:nvSpPr>
          <p:spPr>
            <a:xfrm>
              <a:off x="5681106" y="4550884"/>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85" name="pl85"/>
            <p:cNvSpPr/>
            <p:nvPr/>
          </p:nvSpPr>
          <p:spPr>
            <a:xfrm>
              <a:off x="5273444" y="5295934"/>
              <a:ext cx="433140" cy="0"/>
            </a:xfrm>
            <a:custGeom>
              <a:avLst/>
              <a:gdLst/>
              <a:ahLst/>
              <a:cxnLst/>
              <a:rect l="0" t="0" r="0" b="0"/>
              <a:pathLst>
                <a:path w="433140">
                  <a:moveTo>
                    <a:pt x="0" y="0"/>
                  </a:moveTo>
                  <a:lnTo>
                    <a:pt x="433140" y="0"/>
                  </a:lnTo>
                </a:path>
              </a:pathLst>
            </a:custGeom>
            <a:ln w="32521" cap="flat">
              <a:solidFill>
                <a:srgbClr val="BFBFBF">
                  <a:alpha val="100000"/>
                </a:srgbClr>
              </a:solidFill>
              <a:prstDash val="solid"/>
              <a:round/>
            </a:ln>
          </p:spPr>
          <p:txBody>
            <a:bodyPr/>
            <a:lstStyle/>
            <a:p>
              <a:endParaRPr/>
            </a:p>
          </p:txBody>
        </p:sp>
        <p:sp>
          <p:nvSpPr>
            <p:cNvPr id="86" name="pt86"/>
            <p:cNvSpPr/>
            <p:nvPr/>
          </p:nvSpPr>
          <p:spPr>
            <a:xfrm>
              <a:off x="5606849"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5759723"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5632328" y="45021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5785201" y="45021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5224667"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5657807"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92" name="tx92"/>
            <p:cNvSpPr/>
            <p:nvPr/>
          </p:nvSpPr>
          <p:spPr>
            <a:xfrm>
              <a:off x="3438967" y="3749191"/>
              <a:ext cx="555898"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Algeria: +6%</a:t>
              </a:r>
            </a:p>
          </p:txBody>
        </p:sp>
        <p:sp>
          <p:nvSpPr>
            <p:cNvPr id="93" name="tx93"/>
            <p:cNvSpPr/>
            <p:nvPr/>
          </p:nvSpPr>
          <p:spPr>
            <a:xfrm>
              <a:off x="3438967" y="4512201"/>
              <a:ext cx="55051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Jordan: +6%</a:t>
              </a:r>
            </a:p>
          </p:txBody>
        </p:sp>
        <p:sp>
          <p:nvSpPr>
            <p:cNvPr id="94" name="tx94"/>
            <p:cNvSpPr/>
            <p:nvPr/>
          </p:nvSpPr>
          <p:spPr>
            <a:xfrm>
              <a:off x="3438967" y="5239291"/>
              <a:ext cx="53970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Libya: +17%</a:t>
              </a:r>
            </a:p>
          </p:txBody>
        </p:sp>
        <p:sp>
          <p:nvSpPr>
            <p:cNvPr id="95" name="rc95"/>
            <p:cNvSpPr/>
            <p:nvPr/>
          </p:nvSpPr>
          <p:spPr>
            <a:xfrm>
              <a:off x="3386735" y="3731329"/>
              <a:ext cx="2809043" cy="1639109"/>
            </a:xfrm>
            <a:prstGeom prst="rect">
              <a:avLst/>
            </a:prstGeom>
            <a:ln w="13550" cap="rnd">
              <a:solidFill>
                <a:srgbClr val="999999">
                  <a:alpha val="100000"/>
                </a:srgbClr>
              </a:solidFill>
              <a:prstDash val="solid"/>
              <a:round/>
            </a:ln>
          </p:spPr>
          <p:txBody>
            <a:bodyPr/>
            <a:lstStyle/>
            <a:p>
              <a:endParaRPr/>
            </a:p>
          </p:txBody>
        </p:sp>
        <p:sp>
          <p:nvSpPr>
            <p:cNvPr id="96" name="pl96"/>
            <p:cNvSpPr/>
            <p:nvPr/>
          </p:nvSpPr>
          <p:spPr>
            <a:xfrm>
              <a:off x="629212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6546909"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680169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7056486"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7311274"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7566063"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7820851"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8075640"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8330428"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8585217"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8840005" y="1807768"/>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8075640" y="1882273"/>
              <a:ext cx="280267" cy="0"/>
            </a:xfrm>
            <a:custGeom>
              <a:avLst/>
              <a:gdLst/>
              <a:ahLst/>
              <a:cxnLst/>
              <a:rect l="0" t="0" r="0" b="0"/>
              <a:pathLst>
                <a:path w="280267">
                  <a:moveTo>
                    <a:pt x="0" y="0"/>
                  </a:moveTo>
                  <a:lnTo>
                    <a:pt x="280267" y="0"/>
                  </a:lnTo>
                </a:path>
              </a:pathLst>
            </a:custGeom>
            <a:ln w="32521" cap="flat">
              <a:solidFill>
                <a:srgbClr val="BFBFBF">
                  <a:alpha val="100000"/>
                </a:srgbClr>
              </a:solidFill>
              <a:prstDash val="solid"/>
              <a:round/>
            </a:ln>
          </p:spPr>
          <p:txBody>
            <a:bodyPr/>
            <a:lstStyle/>
            <a:p>
              <a:endParaRPr/>
            </a:p>
          </p:txBody>
        </p:sp>
        <p:sp>
          <p:nvSpPr>
            <p:cNvPr id="108" name="pl108"/>
            <p:cNvSpPr/>
            <p:nvPr/>
          </p:nvSpPr>
          <p:spPr>
            <a:xfrm>
              <a:off x="7744415" y="3372373"/>
              <a:ext cx="382182" cy="0"/>
            </a:xfrm>
            <a:custGeom>
              <a:avLst/>
              <a:gdLst/>
              <a:ahLst/>
              <a:cxnLst/>
              <a:rect l="0" t="0" r="0" b="0"/>
              <a:pathLst>
                <a:path w="382182">
                  <a:moveTo>
                    <a:pt x="0" y="0"/>
                  </a:moveTo>
                  <a:lnTo>
                    <a:pt x="382182" y="0"/>
                  </a:lnTo>
                </a:path>
              </a:pathLst>
            </a:custGeom>
            <a:ln w="32521" cap="flat">
              <a:solidFill>
                <a:srgbClr val="BFBFBF">
                  <a:alpha val="100000"/>
                </a:srgbClr>
              </a:solidFill>
              <a:prstDash val="solid"/>
              <a:round/>
            </a:ln>
          </p:spPr>
          <p:txBody>
            <a:bodyPr/>
            <a:lstStyle/>
            <a:p>
              <a:endParaRPr/>
            </a:p>
          </p:txBody>
        </p:sp>
        <p:sp>
          <p:nvSpPr>
            <p:cNvPr id="109" name="pl109"/>
            <p:cNvSpPr/>
            <p:nvPr/>
          </p:nvSpPr>
          <p:spPr>
            <a:xfrm>
              <a:off x="7846330" y="2627323"/>
              <a:ext cx="305746" cy="0"/>
            </a:xfrm>
            <a:custGeom>
              <a:avLst/>
              <a:gdLst/>
              <a:ahLst/>
              <a:cxnLst/>
              <a:rect l="0" t="0" r="0" b="0"/>
              <a:pathLst>
                <a:path w="305746">
                  <a:moveTo>
                    <a:pt x="0" y="0"/>
                  </a:moveTo>
                  <a:lnTo>
                    <a:pt x="305746" y="0"/>
                  </a:lnTo>
                </a:path>
              </a:pathLst>
            </a:custGeom>
            <a:ln w="32521" cap="flat">
              <a:solidFill>
                <a:srgbClr val="BFBFBF">
                  <a:alpha val="100000"/>
                </a:srgbClr>
              </a:solidFill>
              <a:prstDash val="solid"/>
              <a:round/>
            </a:ln>
          </p:spPr>
          <p:txBody>
            <a:bodyPr/>
            <a:lstStyle/>
            <a:p>
              <a:endParaRPr/>
            </a:p>
          </p:txBody>
        </p:sp>
        <p:sp>
          <p:nvSpPr>
            <p:cNvPr id="110" name="pt110"/>
            <p:cNvSpPr/>
            <p:nvPr/>
          </p:nvSpPr>
          <p:spPr>
            <a:xfrm>
              <a:off x="8026862" y="18334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11" name="pt111"/>
            <p:cNvSpPr/>
            <p:nvPr/>
          </p:nvSpPr>
          <p:spPr>
            <a:xfrm>
              <a:off x="8307130" y="18334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2" name="pt112"/>
            <p:cNvSpPr/>
            <p:nvPr/>
          </p:nvSpPr>
          <p:spPr>
            <a:xfrm>
              <a:off x="7797553" y="25785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13" name="pt113"/>
            <p:cNvSpPr/>
            <p:nvPr/>
          </p:nvSpPr>
          <p:spPr>
            <a:xfrm>
              <a:off x="8103299" y="25785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4" name="pt114"/>
            <p:cNvSpPr/>
            <p:nvPr/>
          </p:nvSpPr>
          <p:spPr>
            <a:xfrm>
              <a:off x="7695637" y="33235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15" name="pt115"/>
            <p:cNvSpPr/>
            <p:nvPr/>
          </p:nvSpPr>
          <p:spPr>
            <a:xfrm>
              <a:off x="8077820" y="33235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16" name="tx116"/>
            <p:cNvSpPr/>
            <p:nvPr/>
          </p:nvSpPr>
          <p:spPr>
            <a:xfrm>
              <a:off x="6317599" y="1826773"/>
              <a:ext cx="659036"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Ethiopia: +11%</a:t>
              </a:r>
            </a:p>
          </p:txBody>
        </p:sp>
        <p:sp>
          <p:nvSpPr>
            <p:cNvPr id="117" name="tx117"/>
            <p:cNvSpPr/>
            <p:nvPr/>
          </p:nvSpPr>
          <p:spPr>
            <a:xfrm>
              <a:off x="6317599" y="2588640"/>
              <a:ext cx="87064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South Sudan: +12%</a:t>
              </a:r>
            </a:p>
          </p:txBody>
        </p:sp>
        <p:sp>
          <p:nvSpPr>
            <p:cNvPr id="118" name="tx118"/>
            <p:cNvSpPr/>
            <p:nvPr/>
          </p:nvSpPr>
          <p:spPr>
            <a:xfrm>
              <a:off x="6317599" y="3333690"/>
              <a:ext cx="65894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Somalia: +15%</a:t>
              </a:r>
            </a:p>
          </p:txBody>
        </p:sp>
        <p:sp>
          <p:nvSpPr>
            <p:cNvPr id="119" name="rc119"/>
            <p:cNvSpPr/>
            <p:nvPr/>
          </p:nvSpPr>
          <p:spPr>
            <a:xfrm>
              <a:off x="6265367" y="1807768"/>
              <a:ext cx="2809043" cy="1639109"/>
            </a:xfrm>
            <a:prstGeom prst="rect">
              <a:avLst/>
            </a:prstGeom>
            <a:ln w="13550" cap="rnd">
              <a:solidFill>
                <a:srgbClr val="999999">
                  <a:alpha val="100000"/>
                </a:srgbClr>
              </a:solidFill>
              <a:prstDash val="solid"/>
              <a:round/>
            </a:ln>
          </p:spPr>
          <p:txBody>
            <a:bodyPr/>
            <a:lstStyle/>
            <a:p>
              <a:endParaRPr/>
            </a:p>
          </p:txBody>
        </p:sp>
        <p:sp>
          <p:nvSpPr>
            <p:cNvPr id="120" name="pl120"/>
            <p:cNvSpPr/>
            <p:nvPr/>
          </p:nvSpPr>
          <p:spPr>
            <a:xfrm>
              <a:off x="629212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546909"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680169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056486"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11274"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566063"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820851"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8075640"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330428"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585217"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840005" y="3731329"/>
              <a:ext cx="0" cy="1639109"/>
            </a:xfrm>
            <a:custGeom>
              <a:avLst/>
              <a:gdLst/>
              <a:ahLst/>
              <a:cxnLst/>
              <a:rect l="0" t="0" r="0" b="0"/>
              <a:pathLst>
                <a:path h="1639109">
                  <a:moveTo>
                    <a:pt x="0" y="16391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7999203" y="4964801"/>
              <a:ext cx="407661" cy="0"/>
            </a:xfrm>
            <a:custGeom>
              <a:avLst/>
              <a:gdLst/>
              <a:ahLst/>
              <a:cxnLst/>
              <a:rect l="0" t="0" r="0" b="0"/>
              <a:pathLst>
                <a:path w="407661">
                  <a:moveTo>
                    <a:pt x="0" y="0"/>
                  </a:moveTo>
                  <a:lnTo>
                    <a:pt x="407661" y="0"/>
                  </a:lnTo>
                </a:path>
              </a:pathLst>
            </a:custGeom>
            <a:ln w="32521" cap="flat">
              <a:solidFill>
                <a:srgbClr val="BFBFBF">
                  <a:alpha val="100000"/>
                </a:srgbClr>
              </a:solidFill>
              <a:prstDash val="solid"/>
              <a:round/>
            </a:ln>
          </p:spPr>
          <p:txBody>
            <a:bodyPr/>
            <a:lstStyle/>
            <a:p>
              <a:endParaRPr/>
            </a:p>
          </p:txBody>
        </p:sp>
        <p:sp>
          <p:nvSpPr>
            <p:cNvPr id="132" name="pl132"/>
            <p:cNvSpPr/>
            <p:nvPr/>
          </p:nvSpPr>
          <p:spPr>
            <a:xfrm>
              <a:off x="7260316" y="4302534"/>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133" name="pl133"/>
            <p:cNvSpPr/>
            <p:nvPr/>
          </p:nvSpPr>
          <p:spPr>
            <a:xfrm>
              <a:off x="7642499" y="5295934"/>
              <a:ext cx="458619" cy="0"/>
            </a:xfrm>
            <a:custGeom>
              <a:avLst/>
              <a:gdLst/>
              <a:ahLst/>
              <a:cxnLst/>
              <a:rect l="0" t="0" r="0" b="0"/>
              <a:pathLst>
                <a:path w="458619">
                  <a:moveTo>
                    <a:pt x="0" y="0"/>
                  </a:moveTo>
                  <a:lnTo>
                    <a:pt x="458619" y="0"/>
                  </a:lnTo>
                </a:path>
              </a:pathLst>
            </a:custGeom>
            <a:ln w="32521" cap="flat">
              <a:solidFill>
                <a:srgbClr val="BFBFBF">
                  <a:alpha val="100000"/>
                </a:srgbClr>
              </a:solidFill>
              <a:prstDash val="solid"/>
              <a:round/>
            </a:ln>
          </p:spPr>
          <p:txBody>
            <a:bodyPr/>
            <a:lstStyle/>
            <a:p>
              <a:endParaRPr/>
            </a:p>
          </p:txBody>
        </p:sp>
        <p:sp>
          <p:nvSpPr>
            <p:cNvPr id="134" name="pl134"/>
            <p:cNvSpPr/>
            <p:nvPr/>
          </p:nvSpPr>
          <p:spPr>
            <a:xfrm>
              <a:off x="8304949" y="3805834"/>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35" name="pl135"/>
            <p:cNvSpPr/>
            <p:nvPr/>
          </p:nvSpPr>
          <p:spPr>
            <a:xfrm>
              <a:off x="7871809" y="5130367"/>
              <a:ext cx="407661" cy="0"/>
            </a:xfrm>
            <a:custGeom>
              <a:avLst/>
              <a:gdLst/>
              <a:ahLst/>
              <a:cxnLst/>
              <a:rect l="0" t="0" r="0" b="0"/>
              <a:pathLst>
                <a:path w="407661">
                  <a:moveTo>
                    <a:pt x="0" y="0"/>
                  </a:moveTo>
                  <a:lnTo>
                    <a:pt x="407661" y="0"/>
                  </a:lnTo>
                </a:path>
              </a:pathLst>
            </a:custGeom>
            <a:ln w="32521" cap="flat">
              <a:solidFill>
                <a:srgbClr val="BFBFBF">
                  <a:alpha val="100000"/>
                </a:srgbClr>
              </a:solidFill>
              <a:prstDash val="solid"/>
              <a:round/>
            </a:ln>
          </p:spPr>
          <p:txBody>
            <a:bodyPr/>
            <a:lstStyle/>
            <a:p>
              <a:endParaRPr/>
            </a:p>
          </p:txBody>
        </p:sp>
        <p:sp>
          <p:nvSpPr>
            <p:cNvPr id="136" name="pl136"/>
            <p:cNvSpPr/>
            <p:nvPr/>
          </p:nvSpPr>
          <p:spPr>
            <a:xfrm>
              <a:off x="7642499" y="4633667"/>
              <a:ext cx="305746" cy="0"/>
            </a:xfrm>
            <a:custGeom>
              <a:avLst/>
              <a:gdLst/>
              <a:ahLst/>
              <a:cxnLst/>
              <a:rect l="0" t="0" r="0" b="0"/>
              <a:pathLst>
                <a:path w="305746">
                  <a:moveTo>
                    <a:pt x="0" y="0"/>
                  </a:moveTo>
                  <a:lnTo>
                    <a:pt x="305746" y="0"/>
                  </a:lnTo>
                </a:path>
              </a:pathLst>
            </a:custGeom>
            <a:ln w="32521" cap="flat">
              <a:solidFill>
                <a:srgbClr val="BFBFBF">
                  <a:alpha val="100000"/>
                </a:srgbClr>
              </a:solidFill>
              <a:prstDash val="solid"/>
              <a:round/>
            </a:ln>
          </p:spPr>
          <p:txBody>
            <a:bodyPr/>
            <a:lstStyle/>
            <a:p>
              <a:endParaRPr/>
            </a:p>
          </p:txBody>
        </p:sp>
        <p:sp>
          <p:nvSpPr>
            <p:cNvPr id="137" name="pl137"/>
            <p:cNvSpPr/>
            <p:nvPr/>
          </p:nvSpPr>
          <p:spPr>
            <a:xfrm>
              <a:off x="8101118" y="4799234"/>
              <a:ext cx="305746" cy="0"/>
            </a:xfrm>
            <a:custGeom>
              <a:avLst/>
              <a:gdLst/>
              <a:ahLst/>
              <a:cxnLst/>
              <a:rect l="0" t="0" r="0" b="0"/>
              <a:pathLst>
                <a:path w="305746">
                  <a:moveTo>
                    <a:pt x="0" y="0"/>
                  </a:moveTo>
                  <a:lnTo>
                    <a:pt x="305746" y="0"/>
                  </a:lnTo>
                </a:path>
              </a:pathLst>
            </a:custGeom>
            <a:ln w="32521" cap="flat">
              <a:solidFill>
                <a:srgbClr val="BFBFBF">
                  <a:alpha val="100000"/>
                </a:srgbClr>
              </a:solidFill>
              <a:prstDash val="solid"/>
              <a:round/>
            </a:ln>
          </p:spPr>
          <p:txBody>
            <a:bodyPr/>
            <a:lstStyle/>
            <a:p>
              <a:endParaRPr/>
            </a:p>
          </p:txBody>
        </p:sp>
        <p:sp>
          <p:nvSpPr>
            <p:cNvPr id="138" name="pl138"/>
            <p:cNvSpPr/>
            <p:nvPr/>
          </p:nvSpPr>
          <p:spPr>
            <a:xfrm>
              <a:off x="8228513" y="4468101"/>
              <a:ext cx="203830" cy="0"/>
            </a:xfrm>
            <a:custGeom>
              <a:avLst/>
              <a:gdLst/>
              <a:ahLst/>
              <a:cxnLst/>
              <a:rect l="0" t="0" r="0" b="0"/>
              <a:pathLst>
                <a:path w="203830">
                  <a:moveTo>
                    <a:pt x="0" y="0"/>
                  </a:moveTo>
                  <a:lnTo>
                    <a:pt x="203830" y="0"/>
                  </a:lnTo>
                </a:path>
              </a:pathLst>
            </a:custGeom>
            <a:ln w="32521" cap="flat">
              <a:solidFill>
                <a:srgbClr val="BFBFBF">
                  <a:alpha val="100000"/>
                </a:srgbClr>
              </a:solidFill>
              <a:prstDash val="solid"/>
              <a:round/>
            </a:ln>
          </p:spPr>
          <p:txBody>
            <a:bodyPr/>
            <a:lstStyle/>
            <a:p>
              <a:endParaRPr/>
            </a:p>
          </p:txBody>
        </p:sp>
        <p:sp>
          <p:nvSpPr>
            <p:cNvPr id="139" name="pl139"/>
            <p:cNvSpPr/>
            <p:nvPr/>
          </p:nvSpPr>
          <p:spPr>
            <a:xfrm>
              <a:off x="8330428" y="3971401"/>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40" name="pl140"/>
            <p:cNvSpPr/>
            <p:nvPr/>
          </p:nvSpPr>
          <p:spPr>
            <a:xfrm>
              <a:off x="8355907" y="4136967"/>
              <a:ext cx="152873" cy="0"/>
            </a:xfrm>
            <a:custGeom>
              <a:avLst/>
              <a:gdLst/>
              <a:ahLst/>
              <a:cxnLst/>
              <a:rect l="0" t="0" r="0" b="0"/>
              <a:pathLst>
                <a:path w="152873">
                  <a:moveTo>
                    <a:pt x="0" y="0"/>
                  </a:moveTo>
                  <a:lnTo>
                    <a:pt x="152873" y="0"/>
                  </a:lnTo>
                </a:path>
              </a:pathLst>
            </a:custGeom>
            <a:ln w="32521" cap="flat">
              <a:solidFill>
                <a:srgbClr val="BFBFBF">
                  <a:alpha val="100000"/>
                </a:srgbClr>
              </a:solidFill>
              <a:prstDash val="solid"/>
              <a:round/>
            </a:ln>
          </p:spPr>
          <p:txBody>
            <a:bodyPr/>
            <a:lstStyle/>
            <a:p>
              <a:endParaRPr/>
            </a:p>
          </p:txBody>
        </p:sp>
        <p:sp>
          <p:nvSpPr>
            <p:cNvPr id="141" name="pt141"/>
            <p:cNvSpPr/>
            <p:nvPr/>
          </p:nvSpPr>
          <p:spPr>
            <a:xfrm>
              <a:off x="8256172" y="37570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8409045" y="37570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8281651" y="39226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8434524" y="39226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8307130" y="40881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8460003" y="40881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7211539" y="42537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7415370" y="42537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8179735" y="44193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8383566" y="44193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7593722" y="45848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7899468" y="45848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8052341" y="47504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8358087" y="47504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7950426" y="49160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6" name="pt156"/>
            <p:cNvSpPr/>
            <p:nvPr/>
          </p:nvSpPr>
          <p:spPr>
            <a:xfrm>
              <a:off x="8358087" y="49160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7823032" y="50815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8230693" y="50815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7593722" y="52471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8052341" y="52471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161" name="tx161"/>
            <p:cNvSpPr/>
            <p:nvPr/>
          </p:nvSpPr>
          <p:spPr>
            <a:xfrm>
              <a:off x="6317599" y="3749191"/>
              <a:ext cx="539701"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Congo: +6%</a:t>
              </a:r>
            </a:p>
          </p:txBody>
        </p:sp>
        <p:sp>
          <p:nvSpPr>
            <p:cNvPr id="162" name="tx162"/>
            <p:cNvSpPr/>
            <p:nvPr/>
          </p:nvSpPr>
          <p:spPr>
            <a:xfrm>
              <a:off x="6317599" y="3932718"/>
              <a:ext cx="707723"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Mauritania: +6%</a:t>
              </a:r>
            </a:p>
          </p:txBody>
        </p:sp>
        <p:sp>
          <p:nvSpPr>
            <p:cNvPr id="163" name="tx163"/>
            <p:cNvSpPr/>
            <p:nvPr/>
          </p:nvSpPr>
          <p:spPr>
            <a:xfrm>
              <a:off x="6317599" y="4080325"/>
              <a:ext cx="485345" cy="91561"/>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Niger: +6%</a:t>
              </a:r>
            </a:p>
          </p:txBody>
        </p:sp>
        <p:sp>
          <p:nvSpPr>
            <p:cNvPr id="164" name="tx164"/>
            <p:cNvSpPr/>
            <p:nvPr/>
          </p:nvSpPr>
          <p:spPr>
            <a:xfrm>
              <a:off x="6317599" y="4263851"/>
              <a:ext cx="45819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CAR: +8%</a:t>
              </a:r>
            </a:p>
          </p:txBody>
        </p:sp>
        <p:sp>
          <p:nvSpPr>
            <p:cNvPr id="165" name="tx165"/>
            <p:cNvSpPr/>
            <p:nvPr/>
          </p:nvSpPr>
          <p:spPr>
            <a:xfrm>
              <a:off x="6317599" y="4429418"/>
              <a:ext cx="43108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Mali: +8%</a:t>
              </a:r>
            </a:p>
          </p:txBody>
        </p:sp>
        <p:sp>
          <p:nvSpPr>
            <p:cNvPr id="166" name="tx166"/>
            <p:cNvSpPr/>
            <p:nvPr/>
          </p:nvSpPr>
          <p:spPr>
            <a:xfrm>
              <a:off x="6317599" y="4594985"/>
              <a:ext cx="621068"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Guinea: +12%</a:t>
              </a:r>
            </a:p>
          </p:txBody>
        </p:sp>
        <p:sp>
          <p:nvSpPr>
            <p:cNvPr id="167" name="tx167"/>
            <p:cNvSpPr/>
            <p:nvPr/>
          </p:nvSpPr>
          <p:spPr>
            <a:xfrm>
              <a:off x="6317599" y="4760551"/>
              <a:ext cx="599345"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Liberia: +12%</a:t>
              </a:r>
            </a:p>
          </p:txBody>
        </p:sp>
        <p:sp>
          <p:nvSpPr>
            <p:cNvPr id="168" name="tx168"/>
            <p:cNvSpPr/>
            <p:nvPr/>
          </p:nvSpPr>
          <p:spPr>
            <a:xfrm>
              <a:off x="6317599" y="4926118"/>
              <a:ext cx="761984"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Cameroon: +16%</a:t>
              </a:r>
            </a:p>
          </p:txBody>
        </p:sp>
        <p:sp>
          <p:nvSpPr>
            <p:cNvPr id="169" name="tx169"/>
            <p:cNvSpPr/>
            <p:nvPr/>
          </p:nvSpPr>
          <p:spPr>
            <a:xfrm>
              <a:off x="6317599" y="5074868"/>
              <a:ext cx="1087501" cy="9041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Equatorial Guinea: +16%</a:t>
              </a:r>
            </a:p>
          </p:txBody>
        </p:sp>
        <p:sp>
          <p:nvSpPr>
            <p:cNvPr id="170" name="tx170"/>
            <p:cNvSpPr/>
            <p:nvPr/>
          </p:nvSpPr>
          <p:spPr>
            <a:xfrm>
              <a:off x="6317599" y="5257251"/>
              <a:ext cx="539701" cy="73602"/>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Chad: +18%</a:t>
              </a:r>
            </a:p>
          </p:txBody>
        </p:sp>
        <p:sp>
          <p:nvSpPr>
            <p:cNvPr id="171" name="rc171"/>
            <p:cNvSpPr/>
            <p:nvPr/>
          </p:nvSpPr>
          <p:spPr>
            <a:xfrm>
              <a:off x="6265367" y="3731329"/>
              <a:ext cx="2809043" cy="1639109"/>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508103" y="3516467"/>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1504220" y="3559014"/>
              <a:ext cx="81680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(n=2, 6%)</a:t>
              </a:r>
            </a:p>
          </p:txBody>
        </p:sp>
        <p:sp>
          <p:nvSpPr>
            <p:cNvPr id="174" name="rc174"/>
            <p:cNvSpPr/>
            <p:nvPr/>
          </p:nvSpPr>
          <p:spPr>
            <a:xfrm>
              <a:off x="3386735" y="3516467"/>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4339387" y="3559014"/>
              <a:ext cx="9037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(n=3, 15%)</a:t>
              </a:r>
            </a:p>
          </p:txBody>
        </p:sp>
        <p:sp>
          <p:nvSpPr>
            <p:cNvPr id="176" name="rc176"/>
            <p:cNvSpPr/>
            <p:nvPr/>
          </p:nvSpPr>
          <p:spPr>
            <a:xfrm>
              <a:off x="6265367" y="3516467"/>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177665" y="3559014"/>
              <a:ext cx="98444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(n=10, 42%)</a:t>
              </a:r>
            </a:p>
          </p:txBody>
        </p:sp>
        <p:sp>
          <p:nvSpPr>
            <p:cNvPr id="178" name="rc178"/>
            <p:cNvSpPr/>
            <p:nvPr/>
          </p:nvSpPr>
          <p:spPr>
            <a:xfrm>
              <a:off x="508103"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9" name="tx179"/>
            <p:cNvSpPr/>
            <p:nvPr/>
          </p:nvSpPr>
          <p:spPr>
            <a:xfrm>
              <a:off x="1470032"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(n=5, 19%)</a:t>
              </a:r>
            </a:p>
          </p:txBody>
        </p:sp>
        <p:sp>
          <p:nvSpPr>
            <p:cNvPr id="180" name="rc180"/>
            <p:cNvSpPr/>
            <p:nvPr/>
          </p:nvSpPr>
          <p:spPr>
            <a:xfrm>
              <a:off x="3386735"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1" name="tx181"/>
            <p:cNvSpPr/>
            <p:nvPr/>
          </p:nvSpPr>
          <p:spPr>
            <a:xfrm>
              <a:off x="4376659" y="1635452"/>
              <a:ext cx="829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(n=1, 5%)</a:t>
              </a:r>
            </a:p>
          </p:txBody>
        </p:sp>
        <p:sp>
          <p:nvSpPr>
            <p:cNvPr id="182" name="rc182"/>
            <p:cNvSpPr/>
            <p:nvPr/>
          </p:nvSpPr>
          <p:spPr>
            <a:xfrm>
              <a:off x="6265367" y="1592905"/>
              <a:ext cx="28090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3" name="tx183"/>
            <p:cNvSpPr/>
            <p:nvPr/>
          </p:nvSpPr>
          <p:spPr>
            <a:xfrm>
              <a:off x="7227296" y="1635452"/>
              <a:ext cx="88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(n=3, 14%)</a:t>
              </a:r>
            </a:p>
          </p:txBody>
        </p:sp>
        <p:sp>
          <p:nvSpPr>
            <p:cNvPr id="184" name="pl184"/>
            <p:cNvSpPr/>
            <p:nvPr/>
          </p:nvSpPr>
          <p:spPr>
            <a:xfrm>
              <a:off x="508103" y="5370439"/>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185" name="pl185"/>
            <p:cNvSpPr/>
            <p:nvPr/>
          </p:nvSpPr>
          <p:spPr>
            <a:xfrm>
              <a:off x="53485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6" name="pl186"/>
            <p:cNvSpPr/>
            <p:nvPr/>
          </p:nvSpPr>
          <p:spPr>
            <a:xfrm>
              <a:off x="78964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7" name="pl187"/>
            <p:cNvSpPr/>
            <p:nvPr/>
          </p:nvSpPr>
          <p:spPr>
            <a:xfrm>
              <a:off x="104443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8" name="pl188"/>
            <p:cNvSpPr/>
            <p:nvPr/>
          </p:nvSpPr>
          <p:spPr>
            <a:xfrm>
              <a:off x="129922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155401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180879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pl191"/>
            <p:cNvSpPr/>
            <p:nvPr/>
          </p:nvSpPr>
          <p:spPr>
            <a:xfrm>
              <a:off x="206358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231837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257316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282795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308274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tx196"/>
            <p:cNvSpPr/>
            <p:nvPr/>
          </p:nvSpPr>
          <p:spPr>
            <a:xfrm rot="-5400000">
              <a:off x="502932"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7" name="tx197"/>
            <p:cNvSpPr/>
            <p:nvPr/>
          </p:nvSpPr>
          <p:spPr>
            <a:xfrm rot="-5400000">
              <a:off x="72664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98" name="tx198"/>
            <p:cNvSpPr/>
            <p:nvPr/>
          </p:nvSpPr>
          <p:spPr>
            <a:xfrm rot="-5400000">
              <a:off x="98143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9" name="tx199"/>
            <p:cNvSpPr/>
            <p:nvPr/>
          </p:nvSpPr>
          <p:spPr>
            <a:xfrm rot="-5400000">
              <a:off x="1236192"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00" name="tx200"/>
            <p:cNvSpPr/>
            <p:nvPr/>
          </p:nvSpPr>
          <p:spPr>
            <a:xfrm rot="-5400000">
              <a:off x="149100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rot="-5400000">
              <a:off x="174579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02" name="tx202"/>
            <p:cNvSpPr/>
            <p:nvPr/>
          </p:nvSpPr>
          <p:spPr>
            <a:xfrm rot="-5400000">
              <a:off x="200058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3" name="tx203"/>
            <p:cNvSpPr/>
            <p:nvPr/>
          </p:nvSpPr>
          <p:spPr>
            <a:xfrm rot="-5400000">
              <a:off x="225537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04" name="tx204"/>
            <p:cNvSpPr/>
            <p:nvPr/>
          </p:nvSpPr>
          <p:spPr>
            <a:xfrm rot="-5400000">
              <a:off x="2510162"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5" name="tx205"/>
            <p:cNvSpPr/>
            <p:nvPr/>
          </p:nvSpPr>
          <p:spPr>
            <a:xfrm rot="-5400000">
              <a:off x="276495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06" name="tx206"/>
            <p:cNvSpPr/>
            <p:nvPr/>
          </p:nvSpPr>
          <p:spPr>
            <a:xfrm rot="-5400000">
              <a:off x="2988661"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7" name="pl207"/>
            <p:cNvSpPr/>
            <p:nvPr/>
          </p:nvSpPr>
          <p:spPr>
            <a:xfrm>
              <a:off x="3386735" y="5370439"/>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341348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366827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392306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pl211"/>
            <p:cNvSpPr/>
            <p:nvPr/>
          </p:nvSpPr>
          <p:spPr>
            <a:xfrm>
              <a:off x="417785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2" name="pl212"/>
            <p:cNvSpPr/>
            <p:nvPr/>
          </p:nvSpPr>
          <p:spPr>
            <a:xfrm>
              <a:off x="4432642"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68743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94221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19700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45179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70658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96137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rot="-5400000">
              <a:off x="3381564"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rot="-5400000">
              <a:off x="360527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21" name="tx221"/>
            <p:cNvSpPr/>
            <p:nvPr/>
          </p:nvSpPr>
          <p:spPr>
            <a:xfrm rot="-5400000">
              <a:off x="386006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2" name="tx222"/>
            <p:cNvSpPr/>
            <p:nvPr/>
          </p:nvSpPr>
          <p:spPr>
            <a:xfrm rot="-5400000">
              <a:off x="4114825"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23" name="tx223"/>
            <p:cNvSpPr/>
            <p:nvPr/>
          </p:nvSpPr>
          <p:spPr>
            <a:xfrm rot="-5400000">
              <a:off x="436964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4" name="tx224"/>
            <p:cNvSpPr/>
            <p:nvPr/>
          </p:nvSpPr>
          <p:spPr>
            <a:xfrm rot="-5400000">
              <a:off x="4624429"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25" name="tx225"/>
            <p:cNvSpPr/>
            <p:nvPr/>
          </p:nvSpPr>
          <p:spPr>
            <a:xfrm rot="-5400000">
              <a:off x="487921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6" name="tx226"/>
            <p:cNvSpPr/>
            <p:nvPr/>
          </p:nvSpPr>
          <p:spPr>
            <a:xfrm rot="-5400000">
              <a:off x="513400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27" name="tx227"/>
            <p:cNvSpPr/>
            <p:nvPr/>
          </p:nvSpPr>
          <p:spPr>
            <a:xfrm rot="-5400000">
              <a:off x="5388794"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8" name="tx228"/>
            <p:cNvSpPr/>
            <p:nvPr/>
          </p:nvSpPr>
          <p:spPr>
            <a:xfrm rot="-5400000">
              <a:off x="564358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29" name="tx229"/>
            <p:cNvSpPr/>
            <p:nvPr/>
          </p:nvSpPr>
          <p:spPr>
            <a:xfrm rot="-5400000">
              <a:off x="5867294"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0" name="pl230"/>
            <p:cNvSpPr/>
            <p:nvPr/>
          </p:nvSpPr>
          <p:spPr>
            <a:xfrm>
              <a:off x="6265367" y="5370439"/>
              <a:ext cx="2809043" cy="0"/>
            </a:xfrm>
            <a:custGeom>
              <a:avLst/>
              <a:gdLst/>
              <a:ahLst/>
              <a:cxnLst/>
              <a:rect l="0" t="0" r="0" b="0"/>
              <a:pathLst>
                <a:path w="2809043">
                  <a:moveTo>
                    <a:pt x="0" y="0"/>
                  </a:moveTo>
                  <a:lnTo>
                    <a:pt x="2809043"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629212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pl232"/>
            <p:cNvSpPr/>
            <p:nvPr/>
          </p:nvSpPr>
          <p:spPr>
            <a:xfrm>
              <a:off x="6546909"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3" name="pl233"/>
            <p:cNvSpPr/>
            <p:nvPr/>
          </p:nvSpPr>
          <p:spPr>
            <a:xfrm>
              <a:off x="680169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4" name="pl234"/>
            <p:cNvSpPr/>
            <p:nvPr/>
          </p:nvSpPr>
          <p:spPr>
            <a:xfrm>
              <a:off x="7056486"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5" name="pl235"/>
            <p:cNvSpPr/>
            <p:nvPr/>
          </p:nvSpPr>
          <p:spPr>
            <a:xfrm>
              <a:off x="7311274"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6" name="pl236"/>
            <p:cNvSpPr/>
            <p:nvPr/>
          </p:nvSpPr>
          <p:spPr>
            <a:xfrm>
              <a:off x="7566063"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7" name="pl237"/>
            <p:cNvSpPr/>
            <p:nvPr/>
          </p:nvSpPr>
          <p:spPr>
            <a:xfrm>
              <a:off x="7820851"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8075640"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8330428"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pl240"/>
            <p:cNvSpPr/>
            <p:nvPr/>
          </p:nvSpPr>
          <p:spPr>
            <a:xfrm>
              <a:off x="8585217"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1" name="pl241"/>
            <p:cNvSpPr/>
            <p:nvPr/>
          </p:nvSpPr>
          <p:spPr>
            <a:xfrm>
              <a:off x="8840005" y="537043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2" name="tx242"/>
            <p:cNvSpPr/>
            <p:nvPr/>
          </p:nvSpPr>
          <p:spPr>
            <a:xfrm rot="-5400000">
              <a:off x="6260196" y="55046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3" name="tx243"/>
            <p:cNvSpPr/>
            <p:nvPr/>
          </p:nvSpPr>
          <p:spPr>
            <a:xfrm rot="-5400000">
              <a:off x="648390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44" name="tx244"/>
            <p:cNvSpPr/>
            <p:nvPr/>
          </p:nvSpPr>
          <p:spPr>
            <a:xfrm rot="-5400000">
              <a:off x="6738696"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5" name="tx245"/>
            <p:cNvSpPr/>
            <p:nvPr/>
          </p:nvSpPr>
          <p:spPr>
            <a:xfrm rot="-5400000">
              <a:off x="6993457" y="550463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46" name="tx246"/>
            <p:cNvSpPr/>
            <p:nvPr/>
          </p:nvSpPr>
          <p:spPr>
            <a:xfrm rot="-5400000">
              <a:off x="7248273"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7" name="tx247"/>
            <p:cNvSpPr/>
            <p:nvPr/>
          </p:nvSpPr>
          <p:spPr>
            <a:xfrm rot="-5400000">
              <a:off x="7503061"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48" name="tx248"/>
            <p:cNvSpPr/>
            <p:nvPr/>
          </p:nvSpPr>
          <p:spPr>
            <a:xfrm rot="-5400000">
              <a:off x="7757850"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9" name="tx249"/>
            <p:cNvSpPr/>
            <p:nvPr/>
          </p:nvSpPr>
          <p:spPr>
            <a:xfrm rot="-5400000">
              <a:off x="8012638"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250" name="tx250"/>
            <p:cNvSpPr/>
            <p:nvPr/>
          </p:nvSpPr>
          <p:spPr>
            <a:xfrm rot="-5400000">
              <a:off x="8267427"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1" name="tx251"/>
            <p:cNvSpPr/>
            <p:nvPr/>
          </p:nvSpPr>
          <p:spPr>
            <a:xfrm rot="-5400000">
              <a:off x="8522215" y="55046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252" name="tx252"/>
            <p:cNvSpPr/>
            <p:nvPr/>
          </p:nvSpPr>
          <p:spPr>
            <a:xfrm rot="-5400000">
              <a:off x="8745926" y="5504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3" name="pt253"/>
            <p:cNvSpPr/>
            <p:nvPr/>
          </p:nvSpPr>
          <p:spPr>
            <a:xfrm>
              <a:off x="4314540" y="60726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4921797" y="60726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a:endParaRPr/>
            </a:p>
          </p:txBody>
        </p:sp>
        <p:sp>
          <p:nvSpPr>
            <p:cNvPr id="255" name="tx255"/>
            <p:cNvSpPr/>
            <p:nvPr/>
          </p:nvSpPr>
          <p:spPr>
            <a:xfrm>
              <a:off x="4542634"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56" name="tx256"/>
            <p:cNvSpPr/>
            <p:nvPr/>
          </p:nvSpPr>
          <p:spPr>
            <a:xfrm>
              <a:off x="5149891" y="607973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57" name="tx257"/>
            <p:cNvSpPr/>
            <p:nvPr/>
          </p:nvSpPr>
          <p:spPr>
            <a:xfrm>
              <a:off x="508103" y="1330710"/>
              <a:ext cx="693782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DTP3 coverage increase of &gt;5 percentage points compared to 2019, by region</a:t>
              </a:r>
            </a:p>
          </p:txBody>
        </p:sp>
        <p:sp>
          <p:nvSpPr>
            <p:cNvPr id="258" name="tx258"/>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9" name="tx259"/>
            <p:cNvSpPr/>
            <p:nvPr/>
          </p:nvSpPr>
          <p:spPr>
            <a:xfrm>
              <a:off x="3573232" y="6466154"/>
              <a:ext cx="55011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Notes: Chart titles display the number and percentage of countries with coverage increase &gt;5pp in each region.</a:t>
              </a:r>
            </a:p>
          </p:txBody>
        </p:sp>
        <p:sp>
          <p:nvSpPr>
            <p:cNvPr id="260" name="tx260"/>
            <p:cNvSpPr/>
            <p:nvPr/>
          </p:nvSpPr>
          <p:spPr>
            <a:xfrm>
              <a:off x="2850830" y="6586855"/>
              <a:ext cx="62235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countries in each region: EAPR (N=27), ECAR (N=21), ESAR (N=21), LACR (N=33), MENA (N=20), and WCAR (N=24).</a:t>
              </a:r>
            </a:p>
          </p:txBody>
        </p:sp>
      </p:grpSp>
      <p:sp>
        <p:nvSpPr>
          <p:cNvPr id="2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2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24 countries saw large gains in DTP3 coverage, with Marshall Islands, Tuvalu, Mexico, Algeria, Jordan, Congo, Mauritania, and Niger among those with the largest improvements.</a:t>
            </a:r>
          </a:p>
        </p:txBody>
      </p:sp>
      <p:grpSp>
        <p:nvGrpSpPr>
          <p:cNvPr id="263" name="Group 262"/>
          <p:cNvGrpSpPr/>
          <p:nvPr/>
        </p:nvGrpSpPr>
        <p:grpSpPr>
          <a:xfrm>
            <a:off x="292608" y="1005840"/>
            <a:ext cx="8595360" cy="28575"/>
            <a:chOff x="292608" y="1005840"/>
            <a:chExt cx="8595360" cy="28575"/>
          </a:xfrm>
        </p:grpSpPr>
        <p:sp>
          <p:nvSpPr>
            <p:cNvPr id="2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44270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522373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500475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78578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456681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434784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412887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390989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369092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7675" y="347195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07675" y="325298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7675" y="303401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7675" y="281503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07675" y="259606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07675" y="237709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07675" y="215812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07675" y="193915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9459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068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677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3286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7895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2504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881743" y="1939151"/>
              <a:ext cx="345677" cy="0"/>
            </a:xfrm>
            <a:custGeom>
              <a:avLst/>
              <a:gdLst/>
              <a:ahLst/>
              <a:cxnLst/>
              <a:rect l="0" t="0" r="0" b="0"/>
              <a:pathLst>
                <a:path w="345677">
                  <a:moveTo>
                    <a:pt x="0" y="0"/>
                  </a:moveTo>
                  <a:lnTo>
                    <a:pt x="345677"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3720426" y="2158123"/>
              <a:ext cx="299587" cy="0"/>
            </a:xfrm>
            <a:custGeom>
              <a:avLst/>
              <a:gdLst/>
              <a:ahLst/>
              <a:cxnLst/>
              <a:rect l="0" t="0" r="0" b="0"/>
              <a:pathLst>
                <a:path w="299587">
                  <a:moveTo>
                    <a:pt x="0" y="0"/>
                  </a:moveTo>
                  <a:lnTo>
                    <a:pt x="299587"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3328658" y="2377095"/>
              <a:ext cx="299587" cy="0"/>
            </a:xfrm>
            <a:custGeom>
              <a:avLst/>
              <a:gdLst/>
              <a:ahLst/>
              <a:cxnLst/>
              <a:rect l="0" t="0" r="0" b="0"/>
              <a:pathLst>
                <a:path w="299587">
                  <a:moveTo>
                    <a:pt x="0" y="0"/>
                  </a:moveTo>
                  <a:lnTo>
                    <a:pt x="299587"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098206" y="2596067"/>
              <a:ext cx="276542" cy="0"/>
            </a:xfrm>
            <a:custGeom>
              <a:avLst/>
              <a:gdLst/>
              <a:ahLst/>
              <a:cxnLst/>
              <a:rect l="0" t="0" r="0" b="0"/>
              <a:pathLst>
                <a:path w="276542">
                  <a:moveTo>
                    <a:pt x="0" y="0"/>
                  </a:moveTo>
                  <a:lnTo>
                    <a:pt x="276542"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3720426" y="2815039"/>
              <a:ext cx="230451" cy="0"/>
            </a:xfrm>
            <a:custGeom>
              <a:avLst/>
              <a:gdLst/>
              <a:ahLst/>
              <a:cxnLst/>
              <a:rect l="0" t="0" r="0" b="0"/>
              <a:pathLst>
                <a:path w="230451">
                  <a:moveTo>
                    <a:pt x="0" y="0"/>
                  </a:moveTo>
                  <a:lnTo>
                    <a:pt x="230451"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3766517" y="3034011"/>
              <a:ext cx="230451" cy="0"/>
            </a:xfrm>
            <a:custGeom>
              <a:avLst/>
              <a:gdLst/>
              <a:ahLst/>
              <a:cxnLst/>
              <a:rect l="0" t="0" r="0" b="0"/>
              <a:pathLst>
                <a:path w="230451">
                  <a:moveTo>
                    <a:pt x="0" y="0"/>
                  </a:moveTo>
                  <a:lnTo>
                    <a:pt x="230451"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3559110" y="3252983"/>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3443884" y="3471955"/>
              <a:ext cx="207406" cy="0"/>
            </a:xfrm>
            <a:custGeom>
              <a:avLst/>
              <a:gdLst/>
              <a:ahLst/>
              <a:cxnLst/>
              <a:rect l="0" t="0" r="0" b="0"/>
              <a:pathLst>
                <a:path w="207406">
                  <a:moveTo>
                    <a:pt x="0" y="0"/>
                  </a:moveTo>
                  <a:lnTo>
                    <a:pt x="207406"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4043059" y="3690927"/>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36" name="pl36"/>
            <p:cNvSpPr/>
            <p:nvPr/>
          </p:nvSpPr>
          <p:spPr>
            <a:xfrm>
              <a:off x="3950878" y="3909899"/>
              <a:ext cx="161316" cy="0"/>
            </a:xfrm>
            <a:custGeom>
              <a:avLst/>
              <a:gdLst/>
              <a:ahLst/>
              <a:cxnLst/>
              <a:rect l="0" t="0" r="0" b="0"/>
              <a:pathLst>
                <a:path w="161316">
                  <a:moveTo>
                    <a:pt x="0" y="0"/>
                  </a:moveTo>
                  <a:lnTo>
                    <a:pt x="161316" y="0"/>
                  </a:lnTo>
                </a:path>
              </a:pathLst>
            </a:custGeom>
            <a:ln w="81303" cap="flat">
              <a:solidFill>
                <a:srgbClr val="E8E8E8">
                  <a:alpha val="100000"/>
                </a:srgbClr>
              </a:solidFill>
              <a:prstDash val="solid"/>
              <a:round/>
            </a:ln>
          </p:spPr>
          <p:txBody>
            <a:bodyPr/>
            <a:lstStyle/>
            <a:p>
              <a:endParaRPr/>
            </a:p>
          </p:txBody>
        </p:sp>
        <p:sp>
          <p:nvSpPr>
            <p:cNvPr id="37" name="pl37"/>
            <p:cNvSpPr/>
            <p:nvPr/>
          </p:nvSpPr>
          <p:spPr>
            <a:xfrm>
              <a:off x="3144296" y="4128871"/>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3881743" y="4347843"/>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3674336" y="4566815"/>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40" name="pl40"/>
            <p:cNvSpPr/>
            <p:nvPr/>
          </p:nvSpPr>
          <p:spPr>
            <a:xfrm>
              <a:off x="3904788" y="4785787"/>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41" name="pl41"/>
            <p:cNvSpPr/>
            <p:nvPr/>
          </p:nvSpPr>
          <p:spPr>
            <a:xfrm>
              <a:off x="4066104" y="5004759"/>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42" name="pl42"/>
            <p:cNvSpPr/>
            <p:nvPr/>
          </p:nvSpPr>
          <p:spPr>
            <a:xfrm>
              <a:off x="3858698" y="5223731"/>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43" name="pl43"/>
            <p:cNvSpPr/>
            <p:nvPr/>
          </p:nvSpPr>
          <p:spPr>
            <a:xfrm>
              <a:off x="4112195" y="5442703"/>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44" name="pt44"/>
            <p:cNvSpPr/>
            <p:nvPr/>
          </p:nvSpPr>
          <p:spPr>
            <a:xfrm>
              <a:off x="4107695" y="39053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946378" y="39053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4222921" y="54382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4107695" y="54382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3762017" y="324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3554610" y="324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808107" y="4562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3669836" y="4562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3992469" y="30295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762017" y="30295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278068" y="41243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3139796" y="41243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3646791" y="34674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439384" y="34674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4015514" y="4781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3900288" y="4781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3969424" y="52192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3854198" y="52192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946378" y="2810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3715926" y="2810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4015514" y="2153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3715926" y="2153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222921" y="19346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3877243" y="19346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3370248" y="2591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093706" y="2591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4015514" y="434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3877243" y="434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3623746" y="23725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324158" y="23725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422292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403855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4176830" y="50002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061604" y="50002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4067043" y="38647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9" name="pt79"/>
            <p:cNvSpPr/>
            <p:nvPr/>
          </p:nvSpPr>
          <p:spPr>
            <a:xfrm>
              <a:off x="3905726" y="38647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4182269" y="53975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1" name="pt81"/>
            <p:cNvSpPr/>
            <p:nvPr/>
          </p:nvSpPr>
          <p:spPr>
            <a:xfrm>
              <a:off x="4067043" y="53975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3721365" y="32078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3513958" y="32078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3767455" y="4521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3629184" y="4521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3951817" y="29888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3721365" y="29888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3237416" y="40837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3099145" y="40837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3606139" y="34268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3398732" y="34268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3974862" y="47406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3859636" y="47406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3928772" y="5178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3813546" y="5178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3905726" y="27698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3675274" y="27698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3974862" y="2112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3675274" y="2112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4182269" y="18939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3836591" y="18939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3329597" y="25509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3053054" y="25509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3974862" y="43026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3836591" y="43026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3583094" y="23319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3283506" y="23319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4182269"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399790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4136178" y="495960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4020952" y="495960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tx112"/>
            <p:cNvSpPr/>
            <p:nvPr/>
          </p:nvSpPr>
          <p:spPr>
            <a:xfrm>
              <a:off x="4499754" y="3866918"/>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3" name="tx113"/>
            <p:cNvSpPr/>
            <p:nvPr/>
          </p:nvSpPr>
          <p:spPr>
            <a:xfrm>
              <a:off x="4499754" y="5399723"/>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4" name="tx114"/>
            <p:cNvSpPr/>
            <p:nvPr/>
          </p:nvSpPr>
          <p:spPr>
            <a:xfrm>
              <a:off x="4499754" y="3210002"/>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5" name="tx115"/>
            <p:cNvSpPr/>
            <p:nvPr/>
          </p:nvSpPr>
          <p:spPr>
            <a:xfrm>
              <a:off x="4499754" y="4523834"/>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6" name="tx116"/>
            <p:cNvSpPr/>
            <p:nvPr/>
          </p:nvSpPr>
          <p:spPr>
            <a:xfrm>
              <a:off x="4469610" y="2991030"/>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7" name="tx117"/>
            <p:cNvSpPr/>
            <p:nvPr/>
          </p:nvSpPr>
          <p:spPr>
            <a:xfrm>
              <a:off x="4499754" y="4085890"/>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8" name="tx118"/>
            <p:cNvSpPr/>
            <p:nvPr/>
          </p:nvSpPr>
          <p:spPr>
            <a:xfrm>
              <a:off x="4499754" y="3428974"/>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9" name="tx119"/>
            <p:cNvSpPr/>
            <p:nvPr/>
          </p:nvSpPr>
          <p:spPr>
            <a:xfrm>
              <a:off x="4499754" y="4742806"/>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0" name="tx120"/>
            <p:cNvSpPr/>
            <p:nvPr/>
          </p:nvSpPr>
          <p:spPr>
            <a:xfrm>
              <a:off x="4499754" y="5180751"/>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1" name="tx121"/>
            <p:cNvSpPr/>
            <p:nvPr/>
          </p:nvSpPr>
          <p:spPr>
            <a:xfrm>
              <a:off x="4469610" y="2772058"/>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2" name="tx122"/>
            <p:cNvSpPr/>
            <p:nvPr/>
          </p:nvSpPr>
          <p:spPr>
            <a:xfrm>
              <a:off x="4469610" y="2115142"/>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4469610" y="1896170"/>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4" name="tx124"/>
            <p:cNvSpPr/>
            <p:nvPr/>
          </p:nvSpPr>
          <p:spPr>
            <a:xfrm>
              <a:off x="4469610" y="2553086"/>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5" name="tx125"/>
            <p:cNvSpPr/>
            <p:nvPr/>
          </p:nvSpPr>
          <p:spPr>
            <a:xfrm>
              <a:off x="4499754" y="4304862"/>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6" name="tx126"/>
            <p:cNvSpPr/>
            <p:nvPr/>
          </p:nvSpPr>
          <p:spPr>
            <a:xfrm>
              <a:off x="4469610" y="2334114"/>
              <a:ext cx="253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7" name="tx127"/>
            <p:cNvSpPr/>
            <p:nvPr/>
          </p:nvSpPr>
          <p:spPr>
            <a:xfrm>
              <a:off x="4499754" y="3647946"/>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8" name="tx128"/>
            <p:cNvSpPr/>
            <p:nvPr/>
          </p:nvSpPr>
          <p:spPr>
            <a:xfrm>
              <a:off x="4499754" y="4961779"/>
              <a:ext cx="19277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9" name="rc129"/>
            <p:cNvSpPr/>
            <p:nvPr/>
          </p:nvSpPr>
          <p:spPr>
            <a:xfrm>
              <a:off x="1807675" y="1807768"/>
              <a:ext cx="3041965" cy="3766318"/>
            </a:xfrm>
            <a:prstGeom prst="rect">
              <a:avLst/>
            </a:prstGeom>
            <a:ln w="13550" cap="rnd">
              <a:solidFill>
                <a:srgbClr val="999999">
                  <a:alpha val="100000"/>
                </a:srgbClr>
              </a:solidFill>
              <a:prstDash val="solid"/>
              <a:round/>
            </a:ln>
          </p:spPr>
          <p:txBody>
            <a:bodyPr/>
            <a:lstStyle/>
            <a:p>
              <a:endParaRPr/>
            </a:p>
          </p:txBody>
        </p:sp>
        <p:sp>
          <p:nvSpPr>
            <p:cNvPr id="130" name="pl130"/>
            <p:cNvSpPr/>
            <p:nvPr/>
          </p:nvSpPr>
          <p:spPr>
            <a:xfrm>
              <a:off x="6032445" y="5425416"/>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6032445" y="5177632"/>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6032445" y="4929848"/>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032445" y="4682064"/>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6032445" y="4434280"/>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6032445" y="4186496"/>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6032445" y="393871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6032445" y="369092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6032445" y="3443143"/>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6032445" y="3195359"/>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6032445" y="2947575"/>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6032445" y="2699791"/>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6032445" y="2452007"/>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6032445" y="2204222"/>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6032445" y="1956438"/>
              <a:ext cx="3041965" cy="0"/>
            </a:xfrm>
            <a:custGeom>
              <a:avLst/>
              <a:gdLst/>
              <a:ahLst/>
              <a:cxnLst/>
              <a:rect l="0" t="0" r="0" b="0"/>
              <a:pathLst>
                <a:path w="3041965">
                  <a:moveTo>
                    <a:pt x="0" y="0"/>
                  </a:moveTo>
                  <a:lnTo>
                    <a:pt x="3041965" y="0"/>
                  </a:lnTo>
                  <a:lnTo>
                    <a:pt x="3041965"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61707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66316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70925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75534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801433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84752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069478" y="1956438"/>
              <a:ext cx="737446" cy="0"/>
            </a:xfrm>
            <a:custGeom>
              <a:avLst/>
              <a:gdLst/>
              <a:ahLst/>
              <a:cxnLst/>
              <a:rect l="0" t="0" r="0" b="0"/>
              <a:pathLst>
                <a:path w="737446">
                  <a:moveTo>
                    <a:pt x="0" y="0"/>
                  </a:moveTo>
                  <a:lnTo>
                    <a:pt x="737446" y="0"/>
                  </a:lnTo>
                </a:path>
              </a:pathLst>
            </a:custGeom>
            <a:ln w="81303" cap="flat">
              <a:solidFill>
                <a:srgbClr val="E8E8E8">
                  <a:alpha val="100000"/>
                </a:srgbClr>
              </a:solidFill>
              <a:prstDash val="solid"/>
              <a:round/>
            </a:ln>
          </p:spPr>
          <p:txBody>
            <a:bodyPr/>
            <a:lstStyle/>
            <a:p>
              <a:endParaRPr/>
            </a:p>
          </p:txBody>
        </p:sp>
        <p:sp>
          <p:nvSpPr>
            <p:cNvPr id="152" name="pl152"/>
            <p:cNvSpPr/>
            <p:nvPr/>
          </p:nvSpPr>
          <p:spPr>
            <a:xfrm>
              <a:off x="7899105" y="2204222"/>
              <a:ext cx="460903" cy="0"/>
            </a:xfrm>
            <a:custGeom>
              <a:avLst/>
              <a:gdLst/>
              <a:ahLst/>
              <a:cxnLst/>
              <a:rect l="0" t="0" r="0" b="0"/>
              <a:pathLst>
                <a:path w="460903">
                  <a:moveTo>
                    <a:pt x="0" y="0"/>
                  </a:moveTo>
                  <a:lnTo>
                    <a:pt x="460903" y="0"/>
                  </a:lnTo>
                </a:path>
              </a:pathLst>
            </a:custGeom>
            <a:ln w="81303" cap="flat">
              <a:solidFill>
                <a:srgbClr val="E8E8E8">
                  <a:alpha val="100000"/>
                </a:srgbClr>
              </a:solidFill>
              <a:prstDash val="solid"/>
              <a:round/>
            </a:ln>
          </p:spPr>
          <p:txBody>
            <a:bodyPr/>
            <a:lstStyle/>
            <a:p>
              <a:endParaRPr/>
            </a:p>
          </p:txBody>
        </p:sp>
        <p:sp>
          <p:nvSpPr>
            <p:cNvPr id="153" name="pl153"/>
            <p:cNvSpPr/>
            <p:nvPr/>
          </p:nvSpPr>
          <p:spPr>
            <a:xfrm>
              <a:off x="7968241" y="2452007"/>
              <a:ext cx="253497" cy="0"/>
            </a:xfrm>
            <a:custGeom>
              <a:avLst/>
              <a:gdLst/>
              <a:ahLst/>
              <a:cxnLst/>
              <a:rect l="0" t="0" r="0" b="0"/>
              <a:pathLst>
                <a:path w="253497">
                  <a:moveTo>
                    <a:pt x="0" y="0"/>
                  </a:moveTo>
                  <a:lnTo>
                    <a:pt x="253497" y="0"/>
                  </a:lnTo>
                </a:path>
              </a:pathLst>
            </a:custGeom>
            <a:ln w="81303" cap="flat">
              <a:solidFill>
                <a:srgbClr val="E8E8E8">
                  <a:alpha val="100000"/>
                </a:srgbClr>
              </a:solidFill>
              <a:prstDash val="solid"/>
              <a:round/>
            </a:ln>
          </p:spPr>
          <p:txBody>
            <a:bodyPr/>
            <a:lstStyle/>
            <a:p>
              <a:endParaRPr/>
            </a:p>
          </p:txBody>
        </p:sp>
        <p:sp>
          <p:nvSpPr>
            <p:cNvPr id="154" name="pl154"/>
            <p:cNvSpPr/>
            <p:nvPr/>
          </p:nvSpPr>
          <p:spPr>
            <a:xfrm>
              <a:off x="7737789" y="2699791"/>
              <a:ext cx="230451" cy="0"/>
            </a:xfrm>
            <a:custGeom>
              <a:avLst/>
              <a:gdLst/>
              <a:ahLst/>
              <a:cxnLst/>
              <a:rect l="0" t="0" r="0" b="0"/>
              <a:pathLst>
                <a:path w="230451">
                  <a:moveTo>
                    <a:pt x="0" y="0"/>
                  </a:moveTo>
                  <a:lnTo>
                    <a:pt x="230451" y="0"/>
                  </a:lnTo>
                </a:path>
              </a:pathLst>
            </a:custGeom>
            <a:ln w="81303" cap="flat">
              <a:solidFill>
                <a:srgbClr val="E8E8E8">
                  <a:alpha val="100000"/>
                </a:srgbClr>
              </a:solidFill>
              <a:prstDash val="solid"/>
              <a:round/>
            </a:ln>
          </p:spPr>
          <p:txBody>
            <a:bodyPr/>
            <a:lstStyle/>
            <a:p>
              <a:endParaRPr/>
            </a:p>
          </p:txBody>
        </p:sp>
        <p:sp>
          <p:nvSpPr>
            <p:cNvPr id="155" name="pl155"/>
            <p:cNvSpPr/>
            <p:nvPr/>
          </p:nvSpPr>
          <p:spPr>
            <a:xfrm>
              <a:off x="7876060" y="2947575"/>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156" name="pl156"/>
            <p:cNvSpPr/>
            <p:nvPr/>
          </p:nvSpPr>
          <p:spPr>
            <a:xfrm>
              <a:off x="7829970" y="3195359"/>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157" name="pl157"/>
            <p:cNvSpPr/>
            <p:nvPr/>
          </p:nvSpPr>
          <p:spPr>
            <a:xfrm>
              <a:off x="8244783" y="3443143"/>
              <a:ext cx="184361" cy="0"/>
            </a:xfrm>
            <a:custGeom>
              <a:avLst/>
              <a:gdLst/>
              <a:ahLst/>
              <a:cxnLst/>
              <a:rect l="0" t="0" r="0" b="0"/>
              <a:pathLst>
                <a:path w="184361">
                  <a:moveTo>
                    <a:pt x="0" y="0"/>
                  </a:moveTo>
                  <a:lnTo>
                    <a:pt x="184361" y="0"/>
                  </a:lnTo>
                </a:path>
              </a:pathLst>
            </a:custGeom>
            <a:ln w="81303" cap="flat">
              <a:solidFill>
                <a:srgbClr val="E8E8E8">
                  <a:alpha val="100000"/>
                </a:srgbClr>
              </a:solidFill>
              <a:prstDash val="solid"/>
              <a:round/>
            </a:ln>
          </p:spPr>
          <p:txBody>
            <a:bodyPr/>
            <a:lstStyle/>
            <a:p>
              <a:endParaRPr/>
            </a:p>
          </p:txBody>
        </p:sp>
        <p:sp>
          <p:nvSpPr>
            <p:cNvPr id="158" name="pl158"/>
            <p:cNvSpPr/>
            <p:nvPr/>
          </p:nvSpPr>
          <p:spPr>
            <a:xfrm>
              <a:off x="7945196" y="3690927"/>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59" name="pl159"/>
            <p:cNvSpPr/>
            <p:nvPr/>
          </p:nvSpPr>
          <p:spPr>
            <a:xfrm>
              <a:off x="7945196" y="3938711"/>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60" name="pl160"/>
            <p:cNvSpPr/>
            <p:nvPr/>
          </p:nvSpPr>
          <p:spPr>
            <a:xfrm>
              <a:off x="7899105" y="4186496"/>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61" name="pl161"/>
            <p:cNvSpPr/>
            <p:nvPr/>
          </p:nvSpPr>
          <p:spPr>
            <a:xfrm>
              <a:off x="8267829" y="4434280"/>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62" name="pl162"/>
            <p:cNvSpPr/>
            <p:nvPr/>
          </p:nvSpPr>
          <p:spPr>
            <a:xfrm>
              <a:off x="8198693" y="4682064"/>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63" name="pl163"/>
            <p:cNvSpPr/>
            <p:nvPr/>
          </p:nvSpPr>
          <p:spPr>
            <a:xfrm>
              <a:off x="7806925" y="4929848"/>
              <a:ext cx="138271" cy="0"/>
            </a:xfrm>
            <a:custGeom>
              <a:avLst/>
              <a:gdLst/>
              <a:ahLst/>
              <a:cxnLst/>
              <a:rect l="0" t="0" r="0" b="0"/>
              <a:pathLst>
                <a:path w="138271">
                  <a:moveTo>
                    <a:pt x="0" y="0"/>
                  </a:moveTo>
                  <a:lnTo>
                    <a:pt x="138271" y="0"/>
                  </a:lnTo>
                </a:path>
              </a:pathLst>
            </a:custGeom>
            <a:ln w="81303" cap="flat">
              <a:solidFill>
                <a:srgbClr val="E8E8E8">
                  <a:alpha val="100000"/>
                </a:srgbClr>
              </a:solidFill>
              <a:prstDash val="solid"/>
              <a:round/>
            </a:ln>
          </p:spPr>
          <p:txBody>
            <a:bodyPr/>
            <a:lstStyle/>
            <a:p>
              <a:endParaRPr/>
            </a:p>
          </p:txBody>
        </p:sp>
        <p:sp>
          <p:nvSpPr>
            <p:cNvPr id="164" name="pl164"/>
            <p:cNvSpPr/>
            <p:nvPr/>
          </p:nvSpPr>
          <p:spPr>
            <a:xfrm>
              <a:off x="8313919" y="5177632"/>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165" name="pl165"/>
            <p:cNvSpPr/>
            <p:nvPr/>
          </p:nvSpPr>
          <p:spPr>
            <a:xfrm>
              <a:off x="8336964" y="5425416"/>
              <a:ext cx="115225" cy="0"/>
            </a:xfrm>
            <a:custGeom>
              <a:avLst/>
              <a:gdLst/>
              <a:ahLst/>
              <a:cxnLst/>
              <a:rect l="0" t="0" r="0" b="0"/>
              <a:pathLst>
                <a:path w="115225">
                  <a:moveTo>
                    <a:pt x="0" y="0"/>
                  </a:moveTo>
                  <a:lnTo>
                    <a:pt x="115225" y="0"/>
                  </a:lnTo>
                </a:path>
              </a:pathLst>
            </a:custGeom>
            <a:ln w="81303" cap="flat">
              <a:solidFill>
                <a:srgbClr val="E8E8E8">
                  <a:alpha val="100000"/>
                </a:srgbClr>
              </a:solidFill>
              <a:prstDash val="solid"/>
              <a:round/>
            </a:ln>
          </p:spPr>
          <p:txBody>
            <a:bodyPr/>
            <a:lstStyle/>
            <a:p>
              <a:endParaRPr/>
            </a:p>
          </p:txBody>
        </p:sp>
        <p:sp>
          <p:nvSpPr>
            <p:cNvPr id="166" name="pt166"/>
            <p:cNvSpPr/>
            <p:nvPr/>
          </p:nvSpPr>
          <p:spPr>
            <a:xfrm>
              <a:off x="7894605"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8355509"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8332464"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8447690"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802425"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940696"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8194193"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8332464"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8240283"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8424645"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894605"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8032877"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871560"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8055922"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963741"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8217238"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825470"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8009831"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8263329"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8401600"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940696"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8078967"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064978"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802425"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8309419"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8424645"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94069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807896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733289"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963741"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853954" y="2159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7" name="pt197"/>
            <p:cNvSpPr/>
            <p:nvPr/>
          </p:nvSpPr>
          <p:spPr>
            <a:xfrm>
              <a:off x="8314857" y="2159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8" name="pt198"/>
            <p:cNvSpPr/>
            <p:nvPr/>
          </p:nvSpPr>
          <p:spPr>
            <a:xfrm>
              <a:off x="8291812" y="53802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9" name="pt199"/>
            <p:cNvSpPr/>
            <p:nvPr/>
          </p:nvSpPr>
          <p:spPr>
            <a:xfrm>
              <a:off x="8407038" y="53802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0" name="pt200"/>
            <p:cNvSpPr/>
            <p:nvPr/>
          </p:nvSpPr>
          <p:spPr>
            <a:xfrm>
              <a:off x="7761773" y="488469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1" name="pt201"/>
            <p:cNvSpPr/>
            <p:nvPr/>
          </p:nvSpPr>
          <p:spPr>
            <a:xfrm>
              <a:off x="7900044" y="488469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2" name="pt202"/>
            <p:cNvSpPr/>
            <p:nvPr/>
          </p:nvSpPr>
          <p:spPr>
            <a:xfrm>
              <a:off x="8153541" y="46369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3" name="pt203"/>
            <p:cNvSpPr/>
            <p:nvPr/>
          </p:nvSpPr>
          <p:spPr>
            <a:xfrm>
              <a:off x="8291812" y="46369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4" name="pt204"/>
            <p:cNvSpPr/>
            <p:nvPr/>
          </p:nvSpPr>
          <p:spPr>
            <a:xfrm>
              <a:off x="8199632" y="3397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5" name="pt205"/>
            <p:cNvSpPr/>
            <p:nvPr/>
          </p:nvSpPr>
          <p:spPr>
            <a:xfrm>
              <a:off x="8383993" y="3397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6" name="pt206"/>
            <p:cNvSpPr/>
            <p:nvPr/>
          </p:nvSpPr>
          <p:spPr>
            <a:xfrm>
              <a:off x="7853954" y="41413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992225" y="41413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830908" y="290242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9" name="pt209"/>
            <p:cNvSpPr/>
            <p:nvPr/>
          </p:nvSpPr>
          <p:spPr>
            <a:xfrm>
              <a:off x="8015270" y="29024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0" name="pt210"/>
            <p:cNvSpPr/>
            <p:nvPr/>
          </p:nvSpPr>
          <p:spPr>
            <a:xfrm>
              <a:off x="7923089" y="24068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1" name="pt211"/>
            <p:cNvSpPr/>
            <p:nvPr/>
          </p:nvSpPr>
          <p:spPr>
            <a:xfrm>
              <a:off x="8176586" y="24068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2" name="pt212"/>
            <p:cNvSpPr/>
            <p:nvPr/>
          </p:nvSpPr>
          <p:spPr>
            <a:xfrm>
              <a:off x="7784818" y="31502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969180" y="31502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8222677" y="43891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5" name="pt215"/>
            <p:cNvSpPr/>
            <p:nvPr/>
          </p:nvSpPr>
          <p:spPr>
            <a:xfrm>
              <a:off x="8360948" y="43891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6" name="pt216"/>
            <p:cNvSpPr/>
            <p:nvPr/>
          </p:nvSpPr>
          <p:spPr>
            <a:xfrm>
              <a:off x="7900044" y="3893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7" name="pt217"/>
            <p:cNvSpPr/>
            <p:nvPr/>
          </p:nvSpPr>
          <p:spPr>
            <a:xfrm>
              <a:off x="8038315" y="3893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8" name="pt218"/>
            <p:cNvSpPr/>
            <p:nvPr/>
          </p:nvSpPr>
          <p:spPr>
            <a:xfrm>
              <a:off x="7024327" y="19112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761773" y="19112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8268767" y="51324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1" name="pt221"/>
            <p:cNvSpPr/>
            <p:nvPr/>
          </p:nvSpPr>
          <p:spPr>
            <a:xfrm>
              <a:off x="8383993" y="51324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2" name="pt222"/>
            <p:cNvSpPr/>
            <p:nvPr/>
          </p:nvSpPr>
          <p:spPr>
            <a:xfrm>
              <a:off x="7900044"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3" name="pt223"/>
            <p:cNvSpPr/>
            <p:nvPr/>
          </p:nvSpPr>
          <p:spPr>
            <a:xfrm>
              <a:off x="803831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4" name="pt224"/>
            <p:cNvSpPr/>
            <p:nvPr/>
          </p:nvSpPr>
          <p:spPr>
            <a:xfrm>
              <a:off x="7692637" y="26546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923089" y="26546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tx226"/>
            <p:cNvSpPr/>
            <p:nvPr/>
          </p:nvSpPr>
          <p:spPr>
            <a:xfrm>
              <a:off x="8680775" y="2161241"/>
              <a:ext cx="28027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27" name="tx227"/>
            <p:cNvSpPr/>
            <p:nvPr/>
          </p:nvSpPr>
          <p:spPr>
            <a:xfrm>
              <a:off x="8710920" y="5382435"/>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8" name="tx228"/>
            <p:cNvSpPr/>
            <p:nvPr/>
          </p:nvSpPr>
          <p:spPr>
            <a:xfrm>
              <a:off x="8710920" y="4886867"/>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29" name="tx229"/>
            <p:cNvSpPr/>
            <p:nvPr/>
          </p:nvSpPr>
          <p:spPr>
            <a:xfrm>
              <a:off x="8710920" y="4639083"/>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0" name="tx230"/>
            <p:cNvSpPr/>
            <p:nvPr/>
          </p:nvSpPr>
          <p:spPr>
            <a:xfrm>
              <a:off x="8710920" y="3400162"/>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1" name="tx231"/>
            <p:cNvSpPr/>
            <p:nvPr/>
          </p:nvSpPr>
          <p:spPr>
            <a:xfrm>
              <a:off x="8710920" y="4143515"/>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2" name="tx232"/>
            <p:cNvSpPr/>
            <p:nvPr/>
          </p:nvSpPr>
          <p:spPr>
            <a:xfrm>
              <a:off x="8710920" y="2904594"/>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3" name="tx233"/>
            <p:cNvSpPr/>
            <p:nvPr/>
          </p:nvSpPr>
          <p:spPr>
            <a:xfrm>
              <a:off x="8680775" y="2409026"/>
              <a:ext cx="28027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34" name="tx234"/>
            <p:cNvSpPr/>
            <p:nvPr/>
          </p:nvSpPr>
          <p:spPr>
            <a:xfrm>
              <a:off x="8710920" y="3152378"/>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5" name="tx235"/>
            <p:cNvSpPr/>
            <p:nvPr/>
          </p:nvSpPr>
          <p:spPr>
            <a:xfrm>
              <a:off x="8710920" y="4391299"/>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6" name="tx236"/>
            <p:cNvSpPr/>
            <p:nvPr/>
          </p:nvSpPr>
          <p:spPr>
            <a:xfrm>
              <a:off x="8710920" y="3895730"/>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7" name="tx237"/>
            <p:cNvSpPr/>
            <p:nvPr/>
          </p:nvSpPr>
          <p:spPr>
            <a:xfrm>
              <a:off x="8680775" y="1913457"/>
              <a:ext cx="28027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238" name="tx238"/>
            <p:cNvSpPr/>
            <p:nvPr/>
          </p:nvSpPr>
          <p:spPr>
            <a:xfrm>
              <a:off x="8710920" y="5134651"/>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39" name="tx239"/>
            <p:cNvSpPr/>
            <p:nvPr/>
          </p:nvSpPr>
          <p:spPr>
            <a:xfrm>
              <a:off x="8710920" y="3647946"/>
              <a:ext cx="21998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40" name="tx240"/>
            <p:cNvSpPr/>
            <p:nvPr/>
          </p:nvSpPr>
          <p:spPr>
            <a:xfrm>
              <a:off x="8680775" y="2656810"/>
              <a:ext cx="28027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41" name="rc241"/>
            <p:cNvSpPr/>
            <p:nvPr/>
          </p:nvSpPr>
          <p:spPr>
            <a:xfrm>
              <a:off x="6032445" y="1807768"/>
              <a:ext cx="3041965" cy="3766318"/>
            </a:xfrm>
            <a:prstGeom prst="rect">
              <a:avLst/>
            </a:prstGeom>
            <a:ln w="13550" cap="rnd">
              <a:solidFill>
                <a:srgbClr val="999999">
                  <a:alpha val="100000"/>
                </a:srgbClr>
              </a:solidFill>
              <a:prstDash val="solid"/>
              <a:round/>
            </a:ln>
          </p:spPr>
          <p:txBody>
            <a:bodyPr/>
            <a:lstStyle/>
            <a:p>
              <a:endParaRPr/>
            </a:p>
          </p:txBody>
        </p:sp>
        <p:sp>
          <p:nvSpPr>
            <p:cNvPr id="242" name="rc242"/>
            <p:cNvSpPr/>
            <p:nvPr/>
          </p:nvSpPr>
          <p:spPr>
            <a:xfrm>
              <a:off x="1807675" y="1592905"/>
              <a:ext cx="304196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3" name="tx243"/>
            <p:cNvSpPr/>
            <p:nvPr/>
          </p:nvSpPr>
          <p:spPr>
            <a:xfrm>
              <a:off x="3089504"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244" name="rc244"/>
            <p:cNvSpPr/>
            <p:nvPr/>
          </p:nvSpPr>
          <p:spPr>
            <a:xfrm>
              <a:off x="6032445" y="1592905"/>
              <a:ext cx="3041965"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5" name="tx245"/>
            <p:cNvSpPr/>
            <p:nvPr/>
          </p:nvSpPr>
          <p:spPr>
            <a:xfrm>
              <a:off x="7339103"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246" name="pl246"/>
            <p:cNvSpPr/>
            <p:nvPr/>
          </p:nvSpPr>
          <p:spPr>
            <a:xfrm>
              <a:off x="1807675" y="5574087"/>
              <a:ext cx="3041965" cy="0"/>
            </a:xfrm>
            <a:custGeom>
              <a:avLst/>
              <a:gdLst/>
              <a:ahLst/>
              <a:cxnLst/>
              <a:rect l="0" t="0" r="0" b="0"/>
              <a:pathLst>
                <a:path w="3041965">
                  <a:moveTo>
                    <a:pt x="0" y="0"/>
                  </a:moveTo>
                  <a:lnTo>
                    <a:pt x="3041965"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19459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24068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28677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33286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37895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42504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3" name="tx253"/>
            <p:cNvSpPr/>
            <p:nvPr/>
          </p:nvSpPr>
          <p:spPr>
            <a:xfrm>
              <a:off x="191486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4" name="tx254"/>
            <p:cNvSpPr/>
            <p:nvPr/>
          </p:nvSpPr>
          <p:spPr>
            <a:xfrm>
              <a:off x="23446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5" name="tx255"/>
            <p:cNvSpPr/>
            <p:nvPr/>
          </p:nvSpPr>
          <p:spPr>
            <a:xfrm>
              <a:off x="28055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56" name="tx256"/>
            <p:cNvSpPr/>
            <p:nvPr/>
          </p:nvSpPr>
          <p:spPr>
            <a:xfrm>
              <a:off x="32665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57" name="tx257"/>
            <p:cNvSpPr/>
            <p:nvPr/>
          </p:nvSpPr>
          <p:spPr>
            <a:xfrm>
              <a:off x="37274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8" name="tx258"/>
            <p:cNvSpPr/>
            <p:nvPr/>
          </p:nvSpPr>
          <p:spPr>
            <a:xfrm>
              <a:off x="415723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9" name="pl259"/>
            <p:cNvSpPr/>
            <p:nvPr/>
          </p:nvSpPr>
          <p:spPr>
            <a:xfrm>
              <a:off x="6032445" y="5574087"/>
              <a:ext cx="3041965" cy="0"/>
            </a:xfrm>
            <a:custGeom>
              <a:avLst/>
              <a:gdLst/>
              <a:ahLst/>
              <a:cxnLst/>
              <a:rect l="0" t="0" r="0" b="0"/>
              <a:pathLst>
                <a:path w="3041965">
                  <a:moveTo>
                    <a:pt x="0" y="0"/>
                  </a:moveTo>
                  <a:lnTo>
                    <a:pt x="3041965" y="0"/>
                  </a:lnTo>
                </a:path>
              </a:pathLst>
            </a:custGeom>
            <a:ln w="8130" cap="flat">
              <a:solidFill>
                <a:srgbClr val="000000">
                  <a:alpha val="100000"/>
                </a:srgbClr>
              </a:solidFill>
              <a:prstDash val="solid"/>
              <a:round/>
            </a:ln>
          </p:spPr>
          <p:txBody>
            <a:bodyPr/>
            <a:lstStyle/>
            <a:p>
              <a:endParaRPr/>
            </a:p>
          </p:txBody>
        </p:sp>
        <p:sp>
          <p:nvSpPr>
            <p:cNvPr id="260" name="pl260"/>
            <p:cNvSpPr/>
            <p:nvPr/>
          </p:nvSpPr>
          <p:spPr>
            <a:xfrm>
              <a:off x="61707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1" name="pl261"/>
            <p:cNvSpPr/>
            <p:nvPr/>
          </p:nvSpPr>
          <p:spPr>
            <a:xfrm>
              <a:off x="66316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2" name="pl262"/>
            <p:cNvSpPr/>
            <p:nvPr/>
          </p:nvSpPr>
          <p:spPr>
            <a:xfrm>
              <a:off x="70925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3" name="pl263"/>
            <p:cNvSpPr/>
            <p:nvPr/>
          </p:nvSpPr>
          <p:spPr>
            <a:xfrm>
              <a:off x="75534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4" name="pl264"/>
            <p:cNvSpPr/>
            <p:nvPr/>
          </p:nvSpPr>
          <p:spPr>
            <a:xfrm>
              <a:off x="801433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5" name="pl265"/>
            <p:cNvSpPr/>
            <p:nvPr/>
          </p:nvSpPr>
          <p:spPr>
            <a:xfrm>
              <a:off x="84752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6" name="tx266"/>
            <p:cNvSpPr/>
            <p:nvPr/>
          </p:nvSpPr>
          <p:spPr>
            <a:xfrm>
              <a:off x="61396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67" name="tx267"/>
            <p:cNvSpPr/>
            <p:nvPr/>
          </p:nvSpPr>
          <p:spPr>
            <a:xfrm>
              <a:off x="65694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68" name="tx268"/>
            <p:cNvSpPr/>
            <p:nvPr/>
          </p:nvSpPr>
          <p:spPr>
            <a:xfrm>
              <a:off x="70303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69" name="tx269"/>
            <p:cNvSpPr/>
            <p:nvPr/>
          </p:nvSpPr>
          <p:spPr>
            <a:xfrm>
              <a:off x="74912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70" name="tx270"/>
            <p:cNvSpPr/>
            <p:nvPr/>
          </p:nvSpPr>
          <p:spPr>
            <a:xfrm>
              <a:off x="795217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71" name="tx271"/>
            <p:cNvSpPr/>
            <p:nvPr/>
          </p:nvSpPr>
          <p:spPr>
            <a:xfrm>
              <a:off x="83820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72" name="tx272"/>
            <p:cNvSpPr/>
            <p:nvPr/>
          </p:nvSpPr>
          <p:spPr>
            <a:xfrm>
              <a:off x="5615165" y="5384106"/>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273" name="tx273"/>
            <p:cNvSpPr/>
            <p:nvPr/>
          </p:nvSpPr>
          <p:spPr>
            <a:xfrm>
              <a:off x="5410145" y="5112748"/>
              <a:ext cx="5404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Seychelles</a:t>
              </a:r>
            </a:p>
          </p:txBody>
        </p:sp>
        <p:sp>
          <p:nvSpPr>
            <p:cNvPr id="274" name="tx274"/>
            <p:cNvSpPr/>
            <p:nvPr/>
          </p:nvSpPr>
          <p:spPr>
            <a:xfrm>
              <a:off x="5534237" y="4888538"/>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75" name="tx275"/>
            <p:cNvSpPr/>
            <p:nvPr/>
          </p:nvSpPr>
          <p:spPr>
            <a:xfrm>
              <a:off x="5565506" y="4640699"/>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276" name="tx276"/>
            <p:cNvSpPr/>
            <p:nvPr/>
          </p:nvSpPr>
          <p:spPr>
            <a:xfrm>
              <a:off x="4919230" y="4370760"/>
              <a:ext cx="103137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Trinidad and Tobago</a:t>
              </a:r>
            </a:p>
          </p:txBody>
        </p:sp>
        <p:sp>
          <p:nvSpPr>
            <p:cNvPr id="277" name="tx277"/>
            <p:cNvSpPr/>
            <p:nvPr/>
          </p:nvSpPr>
          <p:spPr>
            <a:xfrm>
              <a:off x="5546734" y="412428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78" name="tx278"/>
            <p:cNvSpPr/>
            <p:nvPr/>
          </p:nvSpPr>
          <p:spPr>
            <a:xfrm>
              <a:off x="5577894" y="3875192"/>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279" name="tx279"/>
            <p:cNvSpPr/>
            <p:nvPr/>
          </p:nvSpPr>
          <p:spPr>
            <a:xfrm>
              <a:off x="5428808" y="364819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280" name="tx280"/>
            <p:cNvSpPr/>
            <p:nvPr/>
          </p:nvSpPr>
          <p:spPr>
            <a:xfrm>
              <a:off x="5397757" y="3401779"/>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81" name="tx281"/>
            <p:cNvSpPr/>
            <p:nvPr/>
          </p:nvSpPr>
          <p:spPr>
            <a:xfrm>
              <a:off x="5534347" y="3154049"/>
              <a:ext cx="41626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Panama</a:t>
              </a:r>
            </a:p>
          </p:txBody>
        </p:sp>
        <p:sp>
          <p:nvSpPr>
            <p:cNvPr id="282" name="tx282"/>
            <p:cNvSpPr/>
            <p:nvPr/>
          </p:nvSpPr>
          <p:spPr>
            <a:xfrm>
              <a:off x="5540677" y="2906265"/>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83" name="tx283"/>
            <p:cNvSpPr/>
            <p:nvPr/>
          </p:nvSpPr>
          <p:spPr>
            <a:xfrm>
              <a:off x="5055929" y="2636216"/>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84" name="tx284"/>
            <p:cNvSpPr/>
            <p:nvPr/>
          </p:nvSpPr>
          <p:spPr>
            <a:xfrm>
              <a:off x="5596611" y="2410697"/>
              <a:ext cx="353997"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Mexico</a:t>
              </a:r>
            </a:p>
          </p:txBody>
        </p:sp>
        <p:sp>
          <p:nvSpPr>
            <p:cNvPr id="285" name="tx285"/>
            <p:cNvSpPr/>
            <p:nvPr/>
          </p:nvSpPr>
          <p:spPr>
            <a:xfrm>
              <a:off x="5304551" y="2161494"/>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286" name="tx286"/>
            <p:cNvSpPr/>
            <p:nvPr/>
          </p:nvSpPr>
          <p:spPr>
            <a:xfrm>
              <a:off x="5627444" y="1913710"/>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87" name="tx287"/>
            <p:cNvSpPr/>
            <p:nvPr/>
          </p:nvSpPr>
          <p:spPr>
            <a:xfrm>
              <a:off x="1408950" y="5379184"/>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288" name="tx288"/>
            <p:cNvSpPr/>
            <p:nvPr/>
          </p:nvSpPr>
          <p:spPr>
            <a:xfrm>
              <a:off x="1421446" y="5182422"/>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Belize</a:t>
              </a:r>
            </a:p>
          </p:txBody>
        </p:sp>
        <p:sp>
          <p:nvSpPr>
            <p:cNvPr id="289" name="tx289"/>
            <p:cNvSpPr/>
            <p:nvPr/>
          </p:nvSpPr>
          <p:spPr>
            <a:xfrm>
              <a:off x="1135498" y="4941240"/>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290" name="tx290"/>
            <p:cNvSpPr/>
            <p:nvPr/>
          </p:nvSpPr>
          <p:spPr>
            <a:xfrm>
              <a:off x="1253697" y="4744478"/>
              <a:ext cx="47214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Bahamas</a:t>
              </a:r>
            </a:p>
          </p:txBody>
        </p:sp>
        <p:sp>
          <p:nvSpPr>
            <p:cNvPr id="291" name="tx291"/>
            <p:cNvSpPr/>
            <p:nvPr/>
          </p:nvSpPr>
          <p:spPr>
            <a:xfrm>
              <a:off x="1129386" y="4503296"/>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292" name="tx292"/>
            <p:cNvSpPr/>
            <p:nvPr/>
          </p:nvSpPr>
          <p:spPr>
            <a:xfrm>
              <a:off x="1533261" y="4285633"/>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293" name="tx293"/>
            <p:cNvSpPr/>
            <p:nvPr/>
          </p:nvSpPr>
          <p:spPr>
            <a:xfrm>
              <a:off x="1377845" y="4065351"/>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294" name="tx294"/>
            <p:cNvSpPr/>
            <p:nvPr/>
          </p:nvSpPr>
          <p:spPr>
            <a:xfrm>
              <a:off x="1384229" y="3868590"/>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295" name="tx295"/>
            <p:cNvSpPr/>
            <p:nvPr/>
          </p:nvSpPr>
          <p:spPr>
            <a:xfrm>
              <a:off x="1421337" y="3628717"/>
              <a:ext cx="304502"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Japan</a:t>
              </a:r>
            </a:p>
          </p:txBody>
        </p:sp>
        <p:sp>
          <p:nvSpPr>
            <p:cNvPr id="296" name="tx296"/>
            <p:cNvSpPr/>
            <p:nvPr/>
          </p:nvSpPr>
          <p:spPr>
            <a:xfrm>
              <a:off x="1117053" y="3429227"/>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97" name="tx297"/>
            <p:cNvSpPr/>
            <p:nvPr/>
          </p:nvSpPr>
          <p:spPr>
            <a:xfrm>
              <a:off x="508103" y="3189463"/>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98" name="tx298"/>
            <p:cNvSpPr/>
            <p:nvPr/>
          </p:nvSpPr>
          <p:spPr>
            <a:xfrm>
              <a:off x="874761" y="2992701"/>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299" name="tx299"/>
            <p:cNvSpPr/>
            <p:nvPr/>
          </p:nvSpPr>
          <p:spPr>
            <a:xfrm>
              <a:off x="1309577" y="2773729"/>
              <a:ext cx="41626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Ecuador</a:t>
              </a:r>
            </a:p>
          </p:txBody>
        </p:sp>
        <p:sp>
          <p:nvSpPr>
            <p:cNvPr id="300" name="tx300"/>
            <p:cNvSpPr/>
            <p:nvPr/>
          </p:nvSpPr>
          <p:spPr>
            <a:xfrm>
              <a:off x="1197653" y="2554757"/>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Venezuela</a:t>
              </a:r>
            </a:p>
          </p:txBody>
        </p:sp>
        <p:sp>
          <p:nvSpPr>
            <p:cNvPr id="301" name="tx301"/>
            <p:cNvSpPr/>
            <p:nvPr/>
          </p:nvSpPr>
          <p:spPr>
            <a:xfrm>
              <a:off x="1471214" y="2312211"/>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302" name="tx302"/>
            <p:cNvSpPr/>
            <p:nvPr/>
          </p:nvSpPr>
          <p:spPr>
            <a:xfrm>
              <a:off x="1179154" y="2115394"/>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Guatemala</a:t>
              </a:r>
            </a:p>
          </p:txBody>
        </p:sp>
        <p:sp>
          <p:nvSpPr>
            <p:cNvPr id="303" name="tx303"/>
            <p:cNvSpPr/>
            <p:nvPr/>
          </p:nvSpPr>
          <p:spPr>
            <a:xfrm>
              <a:off x="1322019" y="1896422"/>
              <a:ext cx="40382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 Lucia</a:t>
              </a:r>
            </a:p>
          </p:txBody>
        </p:sp>
        <p:sp>
          <p:nvSpPr>
            <p:cNvPr id="304" name="tx304"/>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305" name="pt305"/>
            <p:cNvSpPr/>
            <p:nvPr/>
          </p:nvSpPr>
          <p:spPr>
            <a:xfrm>
              <a:off x="546493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06" name="pt306"/>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07" name="tx307"/>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08" name="tx308"/>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9" name="tx309"/>
            <p:cNvSpPr/>
            <p:nvPr/>
          </p:nvSpPr>
          <p:spPr>
            <a:xfrm>
              <a:off x="1807675" y="1330710"/>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Guatemala and Syria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by at least 5 percentage points in 15 countries and decreased by the same amount in 17 countries.</a:t>
            </a:r>
          </a:p>
        </p:txBody>
      </p:sp>
      <p:grpSp>
        <p:nvGrpSpPr>
          <p:cNvPr id="314" name="Group 313"/>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1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280669" y="2341747"/>
              <a:ext cx="1237687" cy="1340125"/>
            </a:xfrm>
            <a:custGeom>
              <a:avLst/>
              <a:gdLst/>
              <a:ahLst/>
              <a:cxnLst/>
              <a:rect l="0" t="0" r="0" b="0"/>
              <a:pathLst>
                <a:path w="1237687" h="1340125">
                  <a:moveTo>
                    <a:pt x="320881" y="1340125"/>
                  </a:moveTo>
                  <a:lnTo>
                    <a:pt x="364539" y="1304077"/>
                  </a:lnTo>
                  <a:lnTo>
                    <a:pt x="408196" y="1268029"/>
                  </a:lnTo>
                  <a:lnTo>
                    <a:pt x="451854" y="1231981"/>
                  </a:lnTo>
                  <a:lnTo>
                    <a:pt x="495511" y="1195933"/>
                  </a:lnTo>
                  <a:lnTo>
                    <a:pt x="539168" y="1159885"/>
                  </a:lnTo>
                  <a:lnTo>
                    <a:pt x="582826" y="1123837"/>
                  </a:lnTo>
                  <a:lnTo>
                    <a:pt x="626483" y="1087788"/>
                  </a:lnTo>
                  <a:lnTo>
                    <a:pt x="670141" y="1051740"/>
                  </a:lnTo>
                  <a:lnTo>
                    <a:pt x="713798" y="1015692"/>
                  </a:lnTo>
                  <a:lnTo>
                    <a:pt x="757455" y="979644"/>
                  </a:lnTo>
                  <a:lnTo>
                    <a:pt x="801113" y="943596"/>
                  </a:lnTo>
                  <a:lnTo>
                    <a:pt x="844770" y="907548"/>
                  </a:lnTo>
                  <a:lnTo>
                    <a:pt x="888427" y="871500"/>
                  </a:lnTo>
                  <a:lnTo>
                    <a:pt x="932085" y="835452"/>
                  </a:lnTo>
                  <a:lnTo>
                    <a:pt x="975742" y="799404"/>
                  </a:lnTo>
                  <a:lnTo>
                    <a:pt x="1019400" y="763356"/>
                  </a:lnTo>
                  <a:lnTo>
                    <a:pt x="1063057" y="727307"/>
                  </a:lnTo>
                  <a:lnTo>
                    <a:pt x="1106714" y="691259"/>
                  </a:lnTo>
                  <a:lnTo>
                    <a:pt x="1150372" y="655211"/>
                  </a:lnTo>
                  <a:lnTo>
                    <a:pt x="1194029" y="619163"/>
                  </a:lnTo>
                  <a:lnTo>
                    <a:pt x="1237687" y="583115"/>
                  </a:lnTo>
                  <a:lnTo>
                    <a:pt x="1202371" y="541791"/>
                  </a:lnTo>
                  <a:lnTo>
                    <a:pt x="1165677" y="501686"/>
                  </a:lnTo>
                  <a:lnTo>
                    <a:pt x="1127645" y="462847"/>
                  </a:lnTo>
                  <a:lnTo>
                    <a:pt x="1088321" y="425317"/>
                  </a:lnTo>
                  <a:lnTo>
                    <a:pt x="1047747" y="389141"/>
                  </a:lnTo>
                  <a:lnTo>
                    <a:pt x="1005973" y="354360"/>
                  </a:lnTo>
                  <a:lnTo>
                    <a:pt x="963044" y="321013"/>
                  </a:lnTo>
                  <a:lnTo>
                    <a:pt x="919011" y="289139"/>
                  </a:lnTo>
                  <a:lnTo>
                    <a:pt x="873924" y="258774"/>
                  </a:lnTo>
                  <a:lnTo>
                    <a:pt x="827834" y="229954"/>
                  </a:lnTo>
                  <a:lnTo>
                    <a:pt x="780795" y="202710"/>
                  </a:lnTo>
                  <a:lnTo>
                    <a:pt x="732860" y="177075"/>
                  </a:lnTo>
                  <a:lnTo>
                    <a:pt x="684085" y="153078"/>
                  </a:lnTo>
                  <a:lnTo>
                    <a:pt x="634525" y="130746"/>
                  </a:lnTo>
                  <a:lnTo>
                    <a:pt x="584238" y="110106"/>
                  </a:lnTo>
                  <a:lnTo>
                    <a:pt x="533280" y="91179"/>
                  </a:lnTo>
                  <a:lnTo>
                    <a:pt x="481711" y="73990"/>
                  </a:lnTo>
                  <a:lnTo>
                    <a:pt x="429589" y="58556"/>
                  </a:lnTo>
                  <a:lnTo>
                    <a:pt x="376975" y="44896"/>
                  </a:lnTo>
                  <a:lnTo>
                    <a:pt x="323928" y="33026"/>
                  </a:lnTo>
                  <a:lnTo>
                    <a:pt x="270509" y="22959"/>
                  </a:lnTo>
                  <a:lnTo>
                    <a:pt x="216781" y="14706"/>
                  </a:lnTo>
                  <a:lnTo>
                    <a:pt x="162803" y="8277"/>
                  </a:lnTo>
                  <a:lnTo>
                    <a:pt x="108639" y="3680"/>
                  </a:lnTo>
                  <a:lnTo>
                    <a:pt x="54351" y="920"/>
                  </a:lnTo>
                  <a:lnTo>
                    <a:pt x="0" y="0"/>
                  </a:lnTo>
                  <a:lnTo>
                    <a:pt x="0" y="56616"/>
                  </a:lnTo>
                  <a:lnTo>
                    <a:pt x="0" y="113233"/>
                  </a:lnTo>
                  <a:lnTo>
                    <a:pt x="0" y="169849"/>
                  </a:lnTo>
                  <a:lnTo>
                    <a:pt x="0" y="226466"/>
                  </a:lnTo>
                  <a:lnTo>
                    <a:pt x="0" y="283082"/>
                  </a:lnTo>
                  <a:lnTo>
                    <a:pt x="0" y="339699"/>
                  </a:lnTo>
                  <a:lnTo>
                    <a:pt x="0" y="396315"/>
                  </a:lnTo>
                  <a:lnTo>
                    <a:pt x="0" y="452932"/>
                  </a:lnTo>
                  <a:lnTo>
                    <a:pt x="0" y="509548"/>
                  </a:lnTo>
                  <a:lnTo>
                    <a:pt x="0" y="566165"/>
                  </a:lnTo>
                  <a:lnTo>
                    <a:pt x="0" y="622782"/>
                  </a:lnTo>
                  <a:lnTo>
                    <a:pt x="0" y="679398"/>
                  </a:lnTo>
                  <a:lnTo>
                    <a:pt x="0" y="736015"/>
                  </a:lnTo>
                  <a:lnTo>
                    <a:pt x="0" y="792631"/>
                  </a:lnTo>
                  <a:lnTo>
                    <a:pt x="0" y="849248"/>
                  </a:lnTo>
                  <a:lnTo>
                    <a:pt x="0" y="905864"/>
                  </a:lnTo>
                  <a:lnTo>
                    <a:pt x="0" y="962481"/>
                  </a:lnTo>
                  <a:lnTo>
                    <a:pt x="0" y="1019097"/>
                  </a:lnTo>
                  <a:lnTo>
                    <a:pt x="0" y="1075714"/>
                  </a:lnTo>
                  <a:lnTo>
                    <a:pt x="0" y="1132331"/>
                  </a:lnTo>
                  <a:lnTo>
                    <a:pt x="0" y="1188947"/>
                  </a:lnTo>
                  <a:lnTo>
                    <a:pt x="60853" y="1193421"/>
                  </a:lnTo>
                  <a:lnTo>
                    <a:pt x="120398" y="1206745"/>
                  </a:lnTo>
                  <a:lnTo>
                    <a:pt x="177355" y="1228634"/>
                  </a:lnTo>
                  <a:lnTo>
                    <a:pt x="230498" y="1258617"/>
                  </a:lnTo>
                  <a:lnTo>
                    <a:pt x="278686" y="1296049"/>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601550" y="2924863"/>
              <a:ext cx="1252230" cy="939326"/>
            </a:xfrm>
            <a:custGeom>
              <a:avLst/>
              <a:gdLst/>
              <a:ahLst/>
              <a:cxnLst/>
              <a:rect l="0" t="0" r="0" b="0"/>
              <a:pathLst>
                <a:path w="1252230" h="939326">
                  <a:moveTo>
                    <a:pt x="86962" y="939326"/>
                  </a:moveTo>
                  <a:lnTo>
                    <a:pt x="142451" y="928083"/>
                  </a:lnTo>
                  <a:lnTo>
                    <a:pt x="197940" y="916840"/>
                  </a:lnTo>
                  <a:lnTo>
                    <a:pt x="253428" y="905597"/>
                  </a:lnTo>
                  <a:lnTo>
                    <a:pt x="308917" y="894354"/>
                  </a:lnTo>
                  <a:lnTo>
                    <a:pt x="364406" y="883111"/>
                  </a:lnTo>
                  <a:lnTo>
                    <a:pt x="419895" y="871867"/>
                  </a:lnTo>
                  <a:lnTo>
                    <a:pt x="475384" y="860624"/>
                  </a:lnTo>
                  <a:lnTo>
                    <a:pt x="530873" y="849381"/>
                  </a:lnTo>
                  <a:lnTo>
                    <a:pt x="586362" y="838138"/>
                  </a:lnTo>
                  <a:lnTo>
                    <a:pt x="641851" y="826895"/>
                  </a:lnTo>
                  <a:lnTo>
                    <a:pt x="697340" y="815652"/>
                  </a:lnTo>
                  <a:lnTo>
                    <a:pt x="752829" y="804409"/>
                  </a:lnTo>
                  <a:lnTo>
                    <a:pt x="808318" y="793166"/>
                  </a:lnTo>
                  <a:lnTo>
                    <a:pt x="863807" y="781922"/>
                  </a:lnTo>
                  <a:lnTo>
                    <a:pt x="919296" y="770679"/>
                  </a:lnTo>
                  <a:lnTo>
                    <a:pt x="974785" y="759436"/>
                  </a:lnTo>
                  <a:lnTo>
                    <a:pt x="1030274" y="748193"/>
                  </a:lnTo>
                  <a:lnTo>
                    <a:pt x="1085763" y="736950"/>
                  </a:lnTo>
                  <a:lnTo>
                    <a:pt x="1141252" y="725707"/>
                  </a:lnTo>
                  <a:lnTo>
                    <a:pt x="1196741" y="714464"/>
                  </a:lnTo>
                  <a:lnTo>
                    <a:pt x="1252230" y="703221"/>
                  </a:lnTo>
                  <a:lnTo>
                    <a:pt x="1240105" y="648334"/>
                  </a:lnTo>
                  <a:lnTo>
                    <a:pt x="1226065" y="593905"/>
                  </a:lnTo>
                  <a:lnTo>
                    <a:pt x="1210128" y="540002"/>
                  </a:lnTo>
                  <a:lnTo>
                    <a:pt x="1192313" y="486690"/>
                  </a:lnTo>
                  <a:lnTo>
                    <a:pt x="1172643" y="434034"/>
                  </a:lnTo>
                  <a:lnTo>
                    <a:pt x="1151141" y="382099"/>
                  </a:lnTo>
                  <a:lnTo>
                    <a:pt x="1127834" y="330949"/>
                  </a:lnTo>
                  <a:lnTo>
                    <a:pt x="1102750" y="280646"/>
                  </a:lnTo>
                  <a:lnTo>
                    <a:pt x="1075920" y="231253"/>
                  </a:lnTo>
                  <a:lnTo>
                    <a:pt x="1047377" y="182829"/>
                  </a:lnTo>
                  <a:lnTo>
                    <a:pt x="1017156" y="135434"/>
                  </a:lnTo>
                  <a:lnTo>
                    <a:pt x="985294" y="89127"/>
                  </a:lnTo>
                  <a:lnTo>
                    <a:pt x="951830" y="43963"/>
                  </a:lnTo>
                  <a:lnTo>
                    <a:pt x="916805" y="0"/>
                  </a:lnTo>
                  <a:lnTo>
                    <a:pt x="873147" y="36048"/>
                  </a:lnTo>
                  <a:lnTo>
                    <a:pt x="829490" y="72096"/>
                  </a:lnTo>
                  <a:lnTo>
                    <a:pt x="785833" y="108144"/>
                  </a:lnTo>
                  <a:lnTo>
                    <a:pt x="742175" y="144192"/>
                  </a:lnTo>
                  <a:lnTo>
                    <a:pt x="698518" y="180240"/>
                  </a:lnTo>
                  <a:lnTo>
                    <a:pt x="654860" y="216288"/>
                  </a:lnTo>
                  <a:lnTo>
                    <a:pt x="611203" y="252336"/>
                  </a:lnTo>
                  <a:lnTo>
                    <a:pt x="567546" y="288384"/>
                  </a:lnTo>
                  <a:lnTo>
                    <a:pt x="523888" y="324432"/>
                  </a:lnTo>
                  <a:lnTo>
                    <a:pt x="480231" y="360481"/>
                  </a:lnTo>
                  <a:lnTo>
                    <a:pt x="436573" y="396529"/>
                  </a:lnTo>
                  <a:lnTo>
                    <a:pt x="392916" y="432577"/>
                  </a:lnTo>
                  <a:lnTo>
                    <a:pt x="349259" y="468625"/>
                  </a:lnTo>
                  <a:lnTo>
                    <a:pt x="305601" y="504673"/>
                  </a:lnTo>
                  <a:lnTo>
                    <a:pt x="261944" y="540721"/>
                  </a:lnTo>
                  <a:lnTo>
                    <a:pt x="218286" y="576769"/>
                  </a:lnTo>
                  <a:lnTo>
                    <a:pt x="174629" y="612817"/>
                  </a:lnTo>
                  <a:lnTo>
                    <a:pt x="130972" y="648865"/>
                  </a:lnTo>
                  <a:lnTo>
                    <a:pt x="87314" y="684913"/>
                  </a:lnTo>
                  <a:lnTo>
                    <a:pt x="43657" y="720962"/>
                  </a:lnTo>
                  <a:lnTo>
                    <a:pt x="0" y="757010"/>
                  </a:lnTo>
                  <a:lnTo>
                    <a:pt x="38834" y="812751"/>
                  </a:lnTo>
                  <a:lnTo>
                    <a:pt x="68081" y="874068"/>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688512" y="3628084"/>
              <a:ext cx="1196998" cy="577435"/>
            </a:xfrm>
            <a:custGeom>
              <a:avLst/>
              <a:gdLst/>
              <a:ahLst/>
              <a:cxnLst/>
              <a:rect l="0" t="0" r="0" b="0"/>
              <a:pathLst>
                <a:path w="1196998" h="577435">
                  <a:moveTo>
                    <a:pt x="2847" y="385811"/>
                  </a:moveTo>
                  <a:lnTo>
                    <a:pt x="58723" y="394936"/>
                  </a:lnTo>
                  <a:lnTo>
                    <a:pt x="114600" y="404061"/>
                  </a:lnTo>
                  <a:lnTo>
                    <a:pt x="170476" y="413186"/>
                  </a:lnTo>
                  <a:lnTo>
                    <a:pt x="226352" y="422311"/>
                  </a:lnTo>
                  <a:lnTo>
                    <a:pt x="282229" y="431436"/>
                  </a:lnTo>
                  <a:lnTo>
                    <a:pt x="338105" y="440561"/>
                  </a:lnTo>
                  <a:lnTo>
                    <a:pt x="393981" y="449686"/>
                  </a:lnTo>
                  <a:lnTo>
                    <a:pt x="449858" y="458811"/>
                  </a:lnTo>
                  <a:lnTo>
                    <a:pt x="505734" y="467936"/>
                  </a:lnTo>
                  <a:lnTo>
                    <a:pt x="561611" y="477061"/>
                  </a:lnTo>
                  <a:lnTo>
                    <a:pt x="617487" y="486186"/>
                  </a:lnTo>
                  <a:lnTo>
                    <a:pt x="673363" y="495311"/>
                  </a:lnTo>
                  <a:lnTo>
                    <a:pt x="729240" y="504436"/>
                  </a:lnTo>
                  <a:lnTo>
                    <a:pt x="785116" y="513561"/>
                  </a:lnTo>
                  <a:lnTo>
                    <a:pt x="840992" y="522686"/>
                  </a:lnTo>
                  <a:lnTo>
                    <a:pt x="896869" y="531811"/>
                  </a:lnTo>
                  <a:lnTo>
                    <a:pt x="952745" y="540936"/>
                  </a:lnTo>
                  <a:lnTo>
                    <a:pt x="1008621" y="550061"/>
                  </a:lnTo>
                  <a:lnTo>
                    <a:pt x="1064498" y="559186"/>
                  </a:lnTo>
                  <a:lnTo>
                    <a:pt x="1120374" y="568311"/>
                  </a:lnTo>
                  <a:lnTo>
                    <a:pt x="1176251" y="577435"/>
                  </a:lnTo>
                  <a:lnTo>
                    <a:pt x="1184571" y="519968"/>
                  </a:lnTo>
                  <a:lnTo>
                    <a:pt x="1190808" y="462236"/>
                  </a:lnTo>
                  <a:lnTo>
                    <a:pt x="1194952" y="404317"/>
                  </a:lnTo>
                  <a:lnTo>
                    <a:pt x="1196998" y="346286"/>
                  </a:lnTo>
                  <a:lnTo>
                    <a:pt x="1196945" y="288219"/>
                  </a:lnTo>
                  <a:lnTo>
                    <a:pt x="1194790" y="230192"/>
                  </a:lnTo>
                  <a:lnTo>
                    <a:pt x="1190539" y="172281"/>
                  </a:lnTo>
                  <a:lnTo>
                    <a:pt x="1184195" y="114562"/>
                  </a:lnTo>
                  <a:lnTo>
                    <a:pt x="1175768" y="57109"/>
                  </a:lnTo>
                  <a:lnTo>
                    <a:pt x="1165268" y="0"/>
                  </a:lnTo>
                  <a:lnTo>
                    <a:pt x="1109779" y="11243"/>
                  </a:lnTo>
                  <a:lnTo>
                    <a:pt x="1054290" y="22486"/>
                  </a:lnTo>
                  <a:lnTo>
                    <a:pt x="998801" y="33729"/>
                  </a:lnTo>
                  <a:lnTo>
                    <a:pt x="943312" y="44972"/>
                  </a:lnTo>
                  <a:lnTo>
                    <a:pt x="887823" y="56215"/>
                  </a:lnTo>
                  <a:lnTo>
                    <a:pt x="832334" y="67458"/>
                  </a:lnTo>
                  <a:lnTo>
                    <a:pt x="776845" y="78701"/>
                  </a:lnTo>
                  <a:lnTo>
                    <a:pt x="721356" y="89945"/>
                  </a:lnTo>
                  <a:lnTo>
                    <a:pt x="665867" y="101188"/>
                  </a:lnTo>
                  <a:lnTo>
                    <a:pt x="610378" y="112431"/>
                  </a:lnTo>
                  <a:lnTo>
                    <a:pt x="554889" y="123674"/>
                  </a:lnTo>
                  <a:lnTo>
                    <a:pt x="499400" y="134917"/>
                  </a:lnTo>
                  <a:lnTo>
                    <a:pt x="443911" y="146160"/>
                  </a:lnTo>
                  <a:lnTo>
                    <a:pt x="388422" y="157403"/>
                  </a:lnTo>
                  <a:lnTo>
                    <a:pt x="332933" y="168646"/>
                  </a:lnTo>
                  <a:lnTo>
                    <a:pt x="277444" y="179890"/>
                  </a:lnTo>
                  <a:lnTo>
                    <a:pt x="221955" y="191133"/>
                  </a:lnTo>
                  <a:lnTo>
                    <a:pt x="166466" y="202376"/>
                  </a:lnTo>
                  <a:lnTo>
                    <a:pt x="110977" y="213619"/>
                  </a:lnTo>
                  <a:lnTo>
                    <a:pt x="55488" y="224862"/>
                  </a:lnTo>
                  <a:lnTo>
                    <a:pt x="0" y="236105"/>
                  </a:lnTo>
                  <a:lnTo>
                    <a:pt x="8212" y="310829"/>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653691" y="4013895"/>
              <a:ext cx="1211072" cy="644361"/>
            </a:xfrm>
            <a:custGeom>
              <a:avLst/>
              <a:gdLst/>
              <a:ahLst/>
              <a:cxnLst/>
              <a:rect l="0" t="0" r="0" b="0"/>
              <a:pathLst>
                <a:path w="1211072" h="644361">
                  <a:moveTo>
                    <a:pt x="0" y="117376"/>
                  </a:moveTo>
                  <a:lnTo>
                    <a:pt x="50751" y="142470"/>
                  </a:lnTo>
                  <a:lnTo>
                    <a:pt x="101502" y="167565"/>
                  </a:lnTo>
                  <a:lnTo>
                    <a:pt x="152254" y="192659"/>
                  </a:lnTo>
                  <a:lnTo>
                    <a:pt x="203005" y="217754"/>
                  </a:lnTo>
                  <a:lnTo>
                    <a:pt x="253756" y="242848"/>
                  </a:lnTo>
                  <a:lnTo>
                    <a:pt x="304508" y="267943"/>
                  </a:lnTo>
                  <a:lnTo>
                    <a:pt x="355259" y="293037"/>
                  </a:lnTo>
                  <a:lnTo>
                    <a:pt x="406010" y="318132"/>
                  </a:lnTo>
                  <a:lnTo>
                    <a:pt x="456762" y="343226"/>
                  </a:lnTo>
                  <a:lnTo>
                    <a:pt x="507513" y="368321"/>
                  </a:lnTo>
                  <a:lnTo>
                    <a:pt x="558264" y="393416"/>
                  </a:lnTo>
                  <a:lnTo>
                    <a:pt x="609016" y="418510"/>
                  </a:lnTo>
                  <a:lnTo>
                    <a:pt x="659767" y="443605"/>
                  </a:lnTo>
                  <a:lnTo>
                    <a:pt x="710518" y="468699"/>
                  </a:lnTo>
                  <a:lnTo>
                    <a:pt x="761270" y="493794"/>
                  </a:lnTo>
                  <a:lnTo>
                    <a:pt x="812021" y="518888"/>
                  </a:lnTo>
                  <a:lnTo>
                    <a:pt x="862772" y="543983"/>
                  </a:lnTo>
                  <a:lnTo>
                    <a:pt x="913524" y="569077"/>
                  </a:lnTo>
                  <a:lnTo>
                    <a:pt x="964275" y="594172"/>
                  </a:lnTo>
                  <a:lnTo>
                    <a:pt x="1015026" y="619266"/>
                  </a:lnTo>
                  <a:lnTo>
                    <a:pt x="1065778" y="644361"/>
                  </a:lnTo>
                  <a:lnTo>
                    <a:pt x="1091219" y="590407"/>
                  </a:lnTo>
                  <a:lnTo>
                    <a:pt x="1114638" y="535546"/>
                  </a:lnTo>
                  <a:lnTo>
                    <a:pt x="1136002" y="479852"/>
                  </a:lnTo>
                  <a:lnTo>
                    <a:pt x="1155282" y="423403"/>
                  </a:lnTo>
                  <a:lnTo>
                    <a:pt x="1172452" y="366276"/>
                  </a:lnTo>
                  <a:lnTo>
                    <a:pt x="1187486" y="308551"/>
                  </a:lnTo>
                  <a:lnTo>
                    <a:pt x="1200366" y="250307"/>
                  </a:lnTo>
                  <a:lnTo>
                    <a:pt x="1211072" y="191624"/>
                  </a:lnTo>
                  <a:lnTo>
                    <a:pt x="1155196" y="182499"/>
                  </a:lnTo>
                  <a:lnTo>
                    <a:pt x="1099319" y="173374"/>
                  </a:lnTo>
                  <a:lnTo>
                    <a:pt x="1043443" y="164249"/>
                  </a:lnTo>
                  <a:lnTo>
                    <a:pt x="987567" y="155124"/>
                  </a:lnTo>
                  <a:lnTo>
                    <a:pt x="931690" y="145999"/>
                  </a:lnTo>
                  <a:lnTo>
                    <a:pt x="875814" y="136874"/>
                  </a:lnTo>
                  <a:lnTo>
                    <a:pt x="819938" y="127749"/>
                  </a:lnTo>
                  <a:lnTo>
                    <a:pt x="764061" y="118624"/>
                  </a:lnTo>
                  <a:lnTo>
                    <a:pt x="708185" y="109499"/>
                  </a:lnTo>
                  <a:lnTo>
                    <a:pt x="652309" y="100374"/>
                  </a:lnTo>
                  <a:lnTo>
                    <a:pt x="596432" y="91249"/>
                  </a:lnTo>
                  <a:lnTo>
                    <a:pt x="540556" y="82124"/>
                  </a:lnTo>
                  <a:lnTo>
                    <a:pt x="484679" y="72999"/>
                  </a:lnTo>
                  <a:lnTo>
                    <a:pt x="428803" y="63874"/>
                  </a:lnTo>
                  <a:lnTo>
                    <a:pt x="372927" y="54749"/>
                  </a:lnTo>
                  <a:lnTo>
                    <a:pt x="317050" y="45624"/>
                  </a:lnTo>
                  <a:lnTo>
                    <a:pt x="261174" y="36499"/>
                  </a:lnTo>
                  <a:lnTo>
                    <a:pt x="205298" y="27374"/>
                  </a:lnTo>
                  <a:lnTo>
                    <a:pt x="149421" y="18249"/>
                  </a:lnTo>
                  <a:lnTo>
                    <a:pt x="93545" y="9124"/>
                  </a:lnTo>
                  <a:lnTo>
                    <a:pt x="37668" y="0"/>
                  </a:lnTo>
                  <a:lnTo>
                    <a:pt x="23204" y="60090"/>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592060" y="4131271"/>
              <a:ext cx="1127409" cy="880302"/>
            </a:xfrm>
            <a:custGeom>
              <a:avLst/>
              <a:gdLst/>
              <a:ahLst/>
              <a:cxnLst/>
              <a:rect l="0" t="0" r="0" b="0"/>
              <a:pathLst>
                <a:path w="1127409" h="880302">
                  <a:moveTo>
                    <a:pt x="0" y="91600"/>
                  </a:moveTo>
                  <a:lnTo>
                    <a:pt x="42366" y="129157"/>
                  </a:lnTo>
                  <a:lnTo>
                    <a:pt x="84732" y="166715"/>
                  </a:lnTo>
                  <a:lnTo>
                    <a:pt x="127098" y="204272"/>
                  </a:lnTo>
                  <a:lnTo>
                    <a:pt x="169464" y="241829"/>
                  </a:lnTo>
                  <a:lnTo>
                    <a:pt x="211830" y="279386"/>
                  </a:lnTo>
                  <a:lnTo>
                    <a:pt x="254196" y="316944"/>
                  </a:lnTo>
                  <a:lnTo>
                    <a:pt x="296562" y="354501"/>
                  </a:lnTo>
                  <a:lnTo>
                    <a:pt x="338929" y="392058"/>
                  </a:lnTo>
                  <a:lnTo>
                    <a:pt x="381295" y="429615"/>
                  </a:lnTo>
                  <a:lnTo>
                    <a:pt x="423661" y="467172"/>
                  </a:lnTo>
                  <a:lnTo>
                    <a:pt x="466027" y="504730"/>
                  </a:lnTo>
                  <a:lnTo>
                    <a:pt x="508393" y="542287"/>
                  </a:lnTo>
                  <a:lnTo>
                    <a:pt x="550759" y="579844"/>
                  </a:lnTo>
                  <a:lnTo>
                    <a:pt x="593125" y="617401"/>
                  </a:lnTo>
                  <a:lnTo>
                    <a:pt x="635492" y="654958"/>
                  </a:lnTo>
                  <a:lnTo>
                    <a:pt x="677858" y="692516"/>
                  </a:lnTo>
                  <a:lnTo>
                    <a:pt x="720224" y="730073"/>
                  </a:lnTo>
                  <a:lnTo>
                    <a:pt x="762590" y="767630"/>
                  </a:lnTo>
                  <a:lnTo>
                    <a:pt x="804956" y="805187"/>
                  </a:lnTo>
                  <a:lnTo>
                    <a:pt x="847322" y="842745"/>
                  </a:lnTo>
                  <a:lnTo>
                    <a:pt x="889688" y="880302"/>
                  </a:lnTo>
                  <a:lnTo>
                    <a:pt x="929286" y="833886"/>
                  </a:lnTo>
                  <a:lnTo>
                    <a:pt x="967091" y="785999"/>
                  </a:lnTo>
                  <a:lnTo>
                    <a:pt x="1003048" y="736710"/>
                  </a:lnTo>
                  <a:lnTo>
                    <a:pt x="1037107" y="686090"/>
                  </a:lnTo>
                  <a:lnTo>
                    <a:pt x="1069217" y="634212"/>
                  </a:lnTo>
                  <a:lnTo>
                    <a:pt x="1099332" y="581152"/>
                  </a:lnTo>
                  <a:lnTo>
                    <a:pt x="1127409" y="526985"/>
                  </a:lnTo>
                  <a:lnTo>
                    <a:pt x="1076658" y="501890"/>
                  </a:lnTo>
                  <a:lnTo>
                    <a:pt x="1025906" y="476796"/>
                  </a:lnTo>
                  <a:lnTo>
                    <a:pt x="975155" y="451701"/>
                  </a:lnTo>
                  <a:lnTo>
                    <a:pt x="924403" y="426607"/>
                  </a:lnTo>
                  <a:lnTo>
                    <a:pt x="873652" y="401512"/>
                  </a:lnTo>
                  <a:lnTo>
                    <a:pt x="822901" y="376417"/>
                  </a:lnTo>
                  <a:lnTo>
                    <a:pt x="772149" y="351323"/>
                  </a:lnTo>
                  <a:lnTo>
                    <a:pt x="721398" y="326228"/>
                  </a:lnTo>
                  <a:lnTo>
                    <a:pt x="670647" y="301134"/>
                  </a:lnTo>
                  <a:lnTo>
                    <a:pt x="619895" y="276039"/>
                  </a:lnTo>
                  <a:lnTo>
                    <a:pt x="569144" y="250945"/>
                  </a:lnTo>
                  <a:lnTo>
                    <a:pt x="518393" y="225850"/>
                  </a:lnTo>
                  <a:lnTo>
                    <a:pt x="467641" y="200756"/>
                  </a:lnTo>
                  <a:lnTo>
                    <a:pt x="416890" y="175661"/>
                  </a:lnTo>
                  <a:lnTo>
                    <a:pt x="366139" y="150567"/>
                  </a:lnTo>
                  <a:lnTo>
                    <a:pt x="315387" y="125472"/>
                  </a:lnTo>
                  <a:lnTo>
                    <a:pt x="264636" y="100378"/>
                  </a:lnTo>
                  <a:lnTo>
                    <a:pt x="213885" y="75283"/>
                  </a:lnTo>
                  <a:lnTo>
                    <a:pt x="163133" y="50189"/>
                  </a:lnTo>
                  <a:lnTo>
                    <a:pt x="112382" y="25094"/>
                  </a:lnTo>
                  <a:lnTo>
                    <a:pt x="61631" y="0"/>
                  </a:lnTo>
                  <a:lnTo>
                    <a:pt x="33866" y="47853"/>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513393" y="4222872"/>
              <a:ext cx="968355" cy="1054555"/>
            </a:xfrm>
            <a:custGeom>
              <a:avLst/>
              <a:gdLst/>
              <a:ahLst/>
              <a:cxnLst/>
              <a:rect l="0" t="0" r="0" b="0"/>
              <a:pathLst>
                <a:path w="968355" h="1054555">
                  <a:moveTo>
                    <a:pt x="0" y="68925"/>
                  </a:moveTo>
                  <a:lnTo>
                    <a:pt x="31663" y="115859"/>
                  </a:lnTo>
                  <a:lnTo>
                    <a:pt x="63326" y="162794"/>
                  </a:lnTo>
                  <a:lnTo>
                    <a:pt x="94989" y="209729"/>
                  </a:lnTo>
                  <a:lnTo>
                    <a:pt x="126652" y="256664"/>
                  </a:lnTo>
                  <a:lnTo>
                    <a:pt x="158316" y="303599"/>
                  </a:lnTo>
                  <a:lnTo>
                    <a:pt x="189979" y="350533"/>
                  </a:lnTo>
                  <a:lnTo>
                    <a:pt x="221642" y="397468"/>
                  </a:lnTo>
                  <a:lnTo>
                    <a:pt x="253305" y="444403"/>
                  </a:lnTo>
                  <a:lnTo>
                    <a:pt x="284969" y="491338"/>
                  </a:lnTo>
                  <a:lnTo>
                    <a:pt x="316632" y="538272"/>
                  </a:lnTo>
                  <a:lnTo>
                    <a:pt x="348295" y="585207"/>
                  </a:lnTo>
                  <a:lnTo>
                    <a:pt x="379958" y="632142"/>
                  </a:lnTo>
                  <a:lnTo>
                    <a:pt x="411622" y="679077"/>
                  </a:lnTo>
                  <a:lnTo>
                    <a:pt x="443285" y="726012"/>
                  </a:lnTo>
                  <a:lnTo>
                    <a:pt x="474948" y="772946"/>
                  </a:lnTo>
                  <a:lnTo>
                    <a:pt x="506611" y="819881"/>
                  </a:lnTo>
                  <a:lnTo>
                    <a:pt x="538274" y="866816"/>
                  </a:lnTo>
                  <a:lnTo>
                    <a:pt x="569938" y="913751"/>
                  </a:lnTo>
                  <a:lnTo>
                    <a:pt x="601601" y="960685"/>
                  </a:lnTo>
                  <a:lnTo>
                    <a:pt x="633264" y="1007620"/>
                  </a:lnTo>
                  <a:lnTo>
                    <a:pt x="664927" y="1054555"/>
                  </a:lnTo>
                  <a:lnTo>
                    <a:pt x="712238" y="1021384"/>
                  </a:lnTo>
                  <a:lnTo>
                    <a:pt x="758324" y="986531"/>
                  </a:lnTo>
                  <a:lnTo>
                    <a:pt x="803126" y="950042"/>
                  </a:lnTo>
                  <a:lnTo>
                    <a:pt x="846585" y="911964"/>
                  </a:lnTo>
                  <a:lnTo>
                    <a:pt x="888646" y="872347"/>
                  </a:lnTo>
                  <a:lnTo>
                    <a:pt x="929253" y="831241"/>
                  </a:lnTo>
                  <a:lnTo>
                    <a:pt x="968355" y="788701"/>
                  </a:lnTo>
                  <a:lnTo>
                    <a:pt x="925989" y="751144"/>
                  </a:lnTo>
                  <a:lnTo>
                    <a:pt x="883622" y="713587"/>
                  </a:lnTo>
                  <a:lnTo>
                    <a:pt x="841256" y="676029"/>
                  </a:lnTo>
                  <a:lnTo>
                    <a:pt x="798890" y="638472"/>
                  </a:lnTo>
                  <a:lnTo>
                    <a:pt x="756524" y="600915"/>
                  </a:lnTo>
                  <a:lnTo>
                    <a:pt x="714158" y="563358"/>
                  </a:lnTo>
                  <a:lnTo>
                    <a:pt x="671792" y="525801"/>
                  </a:lnTo>
                  <a:lnTo>
                    <a:pt x="629426" y="488243"/>
                  </a:lnTo>
                  <a:lnTo>
                    <a:pt x="587059" y="450686"/>
                  </a:lnTo>
                  <a:lnTo>
                    <a:pt x="544693" y="413129"/>
                  </a:lnTo>
                  <a:lnTo>
                    <a:pt x="502327" y="375572"/>
                  </a:lnTo>
                  <a:lnTo>
                    <a:pt x="459961" y="338014"/>
                  </a:lnTo>
                  <a:lnTo>
                    <a:pt x="417595" y="300457"/>
                  </a:lnTo>
                  <a:lnTo>
                    <a:pt x="375229" y="262900"/>
                  </a:lnTo>
                  <a:lnTo>
                    <a:pt x="332863" y="225343"/>
                  </a:lnTo>
                  <a:lnTo>
                    <a:pt x="290497" y="187786"/>
                  </a:lnTo>
                  <a:lnTo>
                    <a:pt x="248130" y="150228"/>
                  </a:lnTo>
                  <a:lnTo>
                    <a:pt x="205764" y="112671"/>
                  </a:lnTo>
                  <a:lnTo>
                    <a:pt x="163398" y="75114"/>
                  </a:lnTo>
                  <a:lnTo>
                    <a:pt x="121032" y="37557"/>
                  </a:lnTo>
                  <a:lnTo>
                    <a:pt x="78666" y="0"/>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421994" y="4291797"/>
              <a:ext cx="756327" cy="1164709"/>
            </a:xfrm>
            <a:custGeom>
              <a:avLst/>
              <a:gdLst/>
              <a:ahLst/>
              <a:cxnLst/>
              <a:rect l="0" t="0" r="0" b="0"/>
              <a:pathLst>
                <a:path w="756327" h="1164709">
                  <a:moveTo>
                    <a:pt x="0" y="46427"/>
                  </a:moveTo>
                  <a:lnTo>
                    <a:pt x="19227" y="99679"/>
                  </a:lnTo>
                  <a:lnTo>
                    <a:pt x="38455" y="152930"/>
                  </a:lnTo>
                  <a:lnTo>
                    <a:pt x="57683" y="206182"/>
                  </a:lnTo>
                  <a:lnTo>
                    <a:pt x="76911" y="259433"/>
                  </a:lnTo>
                  <a:lnTo>
                    <a:pt x="96139" y="312685"/>
                  </a:lnTo>
                  <a:lnTo>
                    <a:pt x="115367" y="365936"/>
                  </a:lnTo>
                  <a:lnTo>
                    <a:pt x="134595" y="419188"/>
                  </a:lnTo>
                  <a:lnTo>
                    <a:pt x="153823" y="472439"/>
                  </a:lnTo>
                  <a:lnTo>
                    <a:pt x="173051" y="525691"/>
                  </a:lnTo>
                  <a:lnTo>
                    <a:pt x="192279" y="578942"/>
                  </a:lnTo>
                  <a:lnTo>
                    <a:pt x="211507" y="632194"/>
                  </a:lnTo>
                  <a:lnTo>
                    <a:pt x="230734" y="685445"/>
                  </a:lnTo>
                  <a:lnTo>
                    <a:pt x="249962" y="738697"/>
                  </a:lnTo>
                  <a:lnTo>
                    <a:pt x="269190" y="791948"/>
                  </a:lnTo>
                  <a:lnTo>
                    <a:pt x="288418" y="845200"/>
                  </a:lnTo>
                  <a:lnTo>
                    <a:pt x="307646" y="898451"/>
                  </a:lnTo>
                  <a:lnTo>
                    <a:pt x="326874" y="951703"/>
                  </a:lnTo>
                  <a:lnTo>
                    <a:pt x="346102" y="1004954"/>
                  </a:lnTo>
                  <a:lnTo>
                    <a:pt x="365330" y="1058206"/>
                  </a:lnTo>
                  <a:lnTo>
                    <a:pt x="384558" y="1111457"/>
                  </a:lnTo>
                  <a:lnTo>
                    <a:pt x="403786" y="1164709"/>
                  </a:lnTo>
                  <a:lnTo>
                    <a:pt x="456701" y="1144540"/>
                  </a:lnTo>
                  <a:lnTo>
                    <a:pt x="508873" y="1122517"/>
                  </a:lnTo>
                  <a:lnTo>
                    <a:pt x="560235" y="1098668"/>
                  </a:lnTo>
                  <a:lnTo>
                    <a:pt x="610723" y="1073021"/>
                  </a:lnTo>
                  <a:lnTo>
                    <a:pt x="660276" y="1045609"/>
                  </a:lnTo>
                  <a:lnTo>
                    <a:pt x="708830" y="1016467"/>
                  </a:lnTo>
                  <a:lnTo>
                    <a:pt x="756327" y="985630"/>
                  </a:lnTo>
                  <a:lnTo>
                    <a:pt x="724664" y="938695"/>
                  </a:lnTo>
                  <a:lnTo>
                    <a:pt x="693000" y="891760"/>
                  </a:lnTo>
                  <a:lnTo>
                    <a:pt x="661337" y="844826"/>
                  </a:lnTo>
                  <a:lnTo>
                    <a:pt x="629674" y="797891"/>
                  </a:lnTo>
                  <a:lnTo>
                    <a:pt x="598011" y="750956"/>
                  </a:lnTo>
                  <a:lnTo>
                    <a:pt x="566348" y="704021"/>
                  </a:lnTo>
                  <a:lnTo>
                    <a:pt x="534684" y="657086"/>
                  </a:lnTo>
                  <a:lnTo>
                    <a:pt x="503021" y="610152"/>
                  </a:lnTo>
                  <a:lnTo>
                    <a:pt x="471358" y="563217"/>
                  </a:lnTo>
                  <a:lnTo>
                    <a:pt x="439695" y="516282"/>
                  </a:lnTo>
                  <a:lnTo>
                    <a:pt x="408031" y="469347"/>
                  </a:lnTo>
                  <a:lnTo>
                    <a:pt x="376368" y="422413"/>
                  </a:lnTo>
                  <a:lnTo>
                    <a:pt x="344705" y="375478"/>
                  </a:lnTo>
                  <a:lnTo>
                    <a:pt x="313042" y="328543"/>
                  </a:lnTo>
                  <a:lnTo>
                    <a:pt x="281378" y="281608"/>
                  </a:lnTo>
                  <a:lnTo>
                    <a:pt x="249715" y="234673"/>
                  </a:lnTo>
                  <a:lnTo>
                    <a:pt x="218052" y="187739"/>
                  </a:lnTo>
                  <a:lnTo>
                    <a:pt x="186389" y="140804"/>
                  </a:lnTo>
                  <a:lnTo>
                    <a:pt x="154726" y="93869"/>
                  </a:lnTo>
                  <a:lnTo>
                    <a:pt x="123062" y="46934"/>
                  </a:lnTo>
                  <a:lnTo>
                    <a:pt x="91399" y="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336827" y="4338225"/>
              <a:ext cx="488952" cy="1198997"/>
            </a:xfrm>
            <a:custGeom>
              <a:avLst/>
              <a:gdLst/>
              <a:ahLst/>
              <a:cxnLst/>
              <a:rect l="0" t="0" r="0" b="0"/>
              <a:pathLst>
                <a:path w="488952" h="1198997">
                  <a:moveTo>
                    <a:pt x="0" y="20926"/>
                  </a:moveTo>
                  <a:lnTo>
                    <a:pt x="7640" y="77024"/>
                  </a:lnTo>
                  <a:lnTo>
                    <a:pt x="15281" y="133123"/>
                  </a:lnTo>
                  <a:lnTo>
                    <a:pt x="22921" y="189222"/>
                  </a:lnTo>
                  <a:lnTo>
                    <a:pt x="30562" y="245320"/>
                  </a:lnTo>
                  <a:lnTo>
                    <a:pt x="38203" y="301419"/>
                  </a:lnTo>
                  <a:lnTo>
                    <a:pt x="45843" y="357518"/>
                  </a:lnTo>
                  <a:lnTo>
                    <a:pt x="53484" y="413616"/>
                  </a:lnTo>
                  <a:lnTo>
                    <a:pt x="61125" y="469715"/>
                  </a:lnTo>
                  <a:lnTo>
                    <a:pt x="68765" y="525813"/>
                  </a:lnTo>
                  <a:lnTo>
                    <a:pt x="76406" y="581912"/>
                  </a:lnTo>
                  <a:lnTo>
                    <a:pt x="84047" y="638011"/>
                  </a:lnTo>
                  <a:lnTo>
                    <a:pt x="91687" y="694109"/>
                  </a:lnTo>
                  <a:lnTo>
                    <a:pt x="99328" y="750208"/>
                  </a:lnTo>
                  <a:lnTo>
                    <a:pt x="106968" y="806306"/>
                  </a:lnTo>
                  <a:lnTo>
                    <a:pt x="114609" y="862405"/>
                  </a:lnTo>
                  <a:lnTo>
                    <a:pt x="122250" y="918504"/>
                  </a:lnTo>
                  <a:lnTo>
                    <a:pt x="129890" y="974602"/>
                  </a:lnTo>
                  <a:lnTo>
                    <a:pt x="137531" y="1030701"/>
                  </a:lnTo>
                  <a:lnTo>
                    <a:pt x="145172" y="1086800"/>
                  </a:lnTo>
                  <a:lnTo>
                    <a:pt x="152812" y="1142898"/>
                  </a:lnTo>
                  <a:lnTo>
                    <a:pt x="160453" y="1198997"/>
                  </a:lnTo>
                  <a:lnTo>
                    <a:pt x="216274" y="1190391"/>
                  </a:lnTo>
                  <a:lnTo>
                    <a:pt x="271757" y="1179827"/>
                  </a:lnTo>
                  <a:lnTo>
                    <a:pt x="326835" y="1167317"/>
                  </a:lnTo>
                  <a:lnTo>
                    <a:pt x="381438" y="1152877"/>
                  </a:lnTo>
                  <a:lnTo>
                    <a:pt x="435500" y="1136525"/>
                  </a:lnTo>
                  <a:lnTo>
                    <a:pt x="488952" y="1118281"/>
                  </a:lnTo>
                  <a:lnTo>
                    <a:pt x="469724" y="1065029"/>
                  </a:lnTo>
                  <a:lnTo>
                    <a:pt x="450496" y="1011778"/>
                  </a:lnTo>
                  <a:lnTo>
                    <a:pt x="431268" y="958526"/>
                  </a:lnTo>
                  <a:lnTo>
                    <a:pt x="412041" y="905275"/>
                  </a:lnTo>
                  <a:lnTo>
                    <a:pt x="392813" y="852023"/>
                  </a:lnTo>
                  <a:lnTo>
                    <a:pt x="373585" y="798772"/>
                  </a:lnTo>
                  <a:lnTo>
                    <a:pt x="354357" y="745520"/>
                  </a:lnTo>
                  <a:lnTo>
                    <a:pt x="335129" y="692269"/>
                  </a:lnTo>
                  <a:lnTo>
                    <a:pt x="315901" y="639017"/>
                  </a:lnTo>
                  <a:lnTo>
                    <a:pt x="296673" y="585766"/>
                  </a:lnTo>
                  <a:lnTo>
                    <a:pt x="277445" y="532514"/>
                  </a:lnTo>
                  <a:lnTo>
                    <a:pt x="258217" y="479263"/>
                  </a:lnTo>
                  <a:lnTo>
                    <a:pt x="238989" y="426011"/>
                  </a:lnTo>
                  <a:lnTo>
                    <a:pt x="219761" y="372760"/>
                  </a:lnTo>
                  <a:lnTo>
                    <a:pt x="200533" y="319508"/>
                  </a:lnTo>
                  <a:lnTo>
                    <a:pt x="181306" y="266257"/>
                  </a:lnTo>
                  <a:lnTo>
                    <a:pt x="162078" y="213005"/>
                  </a:lnTo>
                  <a:lnTo>
                    <a:pt x="142850" y="159754"/>
                  </a:lnTo>
                  <a:lnTo>
                    <a:pt x="123622" y="106502"/>
                  </a:lnTo>
                  <a:lnTo>
                    <a:pt x="104394" y="53251"/>
                  </a:lnTo>
                  <a:lnTo>
                    <a:pt x="85166" y="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206581" y="4359151"/>
              <a:ext cx="290700" cy="1192676"/>
            </a:xfrm>
            <a:custGeom>
              <a:avLst/>
              <a:gdLst/>
              <a:ahLst/>
              <a:cxnLst/>
              <a:rect l="0" t="0" r="0" b="0"/>
              <a:pathLst>
                <a:path w="290700" h="1192676">
                  <a:moveTo>
                    <a:pt x="54879" y="3363"/>
                  </a:moveTo>
                  <a:lnTo>
                    <a:pt x="52266" y="59919"/>
                  </a:lnTo>
                  <a:lnTo>
                    <a:pt x="49653" y="116475"/>
                  </a:lnTo>
                  <a:lnTo>
                    <a:pt x="47039" y="173031"/>
                  </a:lnTo>
                  <a:lnTo>
                    <a:pt x="44426" y="229588"/>
                  </a:lnTo>
                  <a:lnTo>
                    <a:pt x="41813" y="286144"/>
                  </a:lnTo>
                  <a:lnTo>
                    <a:pt x="39199" y="342700"/>
                  </a:lnTo>
                  <a:lnTo>
                    <a:pt x="36586" y="399256"/>
                  </a:lnTo>
                  <a:lnTo>
                    <a:pt x="33973" y="455812"/>
                  </a:lnTo>
                  <a:lnTo>
                    <a:pt x="31359" y="512369"/>
                  </a:lnTo>
                  <a:lnTo>
                    <a:pt x="28746" y="568925"/>
                  </a:lnTo>
                  <a:lnTo>
                    <a:pt x="26133" y="625481"/>
                  </a:lnTo>
                  <a:lnTo>
                    <a:pt x="23519" y="682037"/>
                  </a:lnTo>
                  <a:lnTo>
                    <a:pt x="20906" y="738593"/>
                  </a:lnTo>
                  <a:lnTo>
                    <a:pt x="18293" y="795150"/>
                  </a:lnTo>
                  <a:lnTo>
                    <a:pt x="15679" y="851706"/>
                  </a:lnTo>
                  <a:lnTo>
                    <a:pt x="13066" y="908262"/>
                  </a:lnTo>
                  <a:lnTo>
                    <a:pt x="10453" y="964818"/>
                  </a:lnTo>
                  <a:lnTo>
                    <a:pt x="7839" y="1021374"/>
                  </a:lnTo>
                  <a:lnTo>
                    <a:pt x="5226" y="1077931"/>
                  </a:lnTo>
                  <a:lnTo>
                    <a:pt x="2613" y="1134487"/>
                  </a:lnTo>
                  <a:lnTo>
                    <a:pt x="0" y="1191043"/>
                  </a:lnTo>
                  <a:lnTo>
                    <a:pt x="58251" y="1192676"/>
                  </a:lnTo>
                  <a:lnTo>
                    <a:pt x="116524" y="1192193"/>
                  </a:lnTo>
                  <a:lnTo>
                    <a:pt x="174741" y="1189595"/>
                  </a:lnTo>
                  <a:lnTo>
                    <a:pt x="232825" y="1184885"/>
                  </a:lnTo>
                  <a:lnTo>
                    <a:pt x="290700" y="1178070"/>
                  </a:lnTo>
                  <a:lnTo>
                    <a:pt x="283059" y="1121972"/>
                  </a:lnTo>
                  <a:lnTo>
                    <a:pt x="275418" y="1065873"/>
                  </a:lnTo>
                  <a:lnTo>
                    <a:pt x="267778" y="1009775"/>
                  </a:lnTo>
                  <a:lnTo>
                    <a:pt x="260137" y="953676"/>
                  </a:lnTo>
                  <a:lnTo>
                    <a:pt x="252496" y="897577"/>
                  </a:lnTo>
                  <a:lnTo>
                    <a:pt x="244856" y="841479"/>
                  </a:lnTo>
                  <a:lnTo>
                    <a:pt x="237215" y="785380"/>
                  </a:lnTo>
                  <a:lnTo>
                    <a:pt x="229574" y="729281"/>
                  </a:lnTo>
                  <a:lnTo>
                    <a:pt x="221934" y="673183"/>
                  </a:lnTo>
                  <a:lnTo>
                    <a:pt x="214293" y="617084"/>
                  </a:lnTo>
                  <a:lnTo>
                    <a:pt x="206653" y="560986"/>
                  </a:lnTo>
                  <a:lnTo>
                    <a:pt x="199012" y="504887"/>
                  </a:lnTo>
                  <a:lnTo>
                    <a:pt x="191371" y="448788"/>
                  </a:lnTo>
                  <a:lnTo>
                    <a:pt x="183731" y="392690"/>
                  </a:lnTo>
                  <a:lnTo>
                    <a:pt x="176090" y="336591"/>
                  </a:lnTo>
                  <a:lnTo>
                    <a:pt x="168449" y="280493"/>
                  </a:lnTo>
                  <a:lnTo>
                    <a:pt x="160809" y="224394"/>
                  </a:lnTo>
                  <a:lnTo>
                    <a:pt x="153168" y="168295"/>
                  </a:lnTo>
                  <a:lnTo>
                    <a:pt x="145527" y="112197"/>
                  </a:lnTo>
                  <a:lnTo>
                    <a:pt x="137887" y="56098"/>
                  </a:lnTo>
                  <a:lnTo>
                    <a:pt x="130246" y="0"/>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939170" y="4353431"/>
              <a:ext cx="322290" cy="1196764"/>
            </a:xfrm>
            <a:custGeom>
              <a:avLst/>
              <a:gdLst/>
              <a:ahLst/>
              <a:cxnLst/>
              <a:rect l="0" t="0" r="0" b="0"/>
              <a:pathLst>
                <a:path w="322290" h="1196764">
                  <a:moveTo>
                    <a:pt x="252961" y="0"/>
                  </a:moveTo>
                  <a:lnTo>
                    <a:pt x="240915" y="55320"/>
                  </a:lnTo>
                  <a:lnTo>
                    <a:pt x="228870" y="110640"/>
                  </a:lnTo>
                  <a:lnTo>
                    <a:pt x="216824" y="165960"/>
                  </a:lnTo>
                  <a:lnTo>
                    <a:pt x="204778" y="221281"/>
                  </a:lnTo>
                  <a:lnTo>
                    <a:pt x="192732" y="276601"/>
                  </a:lnTo>
                  <a:lnTo>
                    <a:pt x="180686" y="331921"/>
                  </a:lnTo>
                  <a:lnTo>
                    <a:pt x="168641" y="387241"/>
                  </a:lnTo>
                  <a:lnTo>
                    <a:pt x="156595" y="442562"/>
                  </a:lnTo>
                  <a:lnTo>
                    <a:pt x="144549" y="497882"/>
                  </a:lnTo>
                  <a:lnTo>
                    <a:pt x="132503" y="553202"/>
                  </a:lnTo>
                  <a:lnTo>
                    <a:pt x="120457" y="608523"/>
                  </a:lnTo>
                  <a:lnTo>
                    <a:pt x="108412" y="663843"/>
                  </a:lnTo>
                  <a:lnTo>
                    <a:pt x="96366" y="719163"/>
                  </a:lnTo>
                  <a:lnTo>
                    <a:pt x="84320" y="774483"/>
                  </a:lnTo>
                  <a:lnTo>
                    <a:pt x="72274" y="829804"/>
                  </a:lnTo>
                  <a:lnTo>
                    <a:pt x="60228" y="885124"/>
                  </a:lnTo>
                  <a:lnTo>
                    <a:pt x="48183" y="940444"/>
                  </a:lnTo>
                  <a:lnTo>
                    <a:pt x="36137" y="995764"/>
                  </a:lnTo>
                  <a:lnTo>
                    <a:pt x="24091" y="1051085"/>
                  </a:lnTo>
                  <a:lnTo>
                    <a:pt x="12045" y="1106405"/>
                  </a:lnTo>
                  <a:lnTo>
                    <a:pt x="0" y="1161725"/>
                  </a:lnTo>
                  <a:lnTo>
                    <a:pt x="66240" y="1174696"/>
                  </a:lnTo>
                  <a:lnTo>
                    <a:pt x="132968" y="1184871"/>
                  </a:lnTo>
                  <a:lnTo>
                    <a:pt x="200064" y="1192231"/>
                  </a:lnTo>
                  <a:lnTo>
                    <a:pt x="267410" y="1196764"/>
                  </a:lnTo>
                  <a:lnTo>
                    <a:pt x="270023" y="1140208"/>
                  </a:lnTo>
                  <a:lnTo>
                    <a:pt x="272637" y="1083652"/>
                  </a:lnTo>
                  <a:lnTo>
                    <a:pt x="275250" y="1027095"/>
                  </a:lnTo>
                  <a:lnTo>
                    <a:pt x="277863" y="970539"/>
                  </a:lnTo>
                  <a:lnTo>
                    <a:pt x="280477" y="913983"/>
                  </a:lnTo>
                  <a:lnTo>
                    <a:pt x="283090" y="857427"/>
                  </a:lnTo>
                  <a:lnTo>
                    <a:pt x="285703" y="800870"/>
                  </a:lnTo>
                  <a:lnTo>
                    <a:pt x="288317" y="744314"/>
                  </a:lnTo>
                  <a:lnTo>
                    <a:pt x="290930" y="687758"/>
                  </a:lnTo>
                  <a:lnTo>
                    <a:pt x="293543" y="631202"/>
                  </a:lnTo>
                  <a:lnTo>
                    <a:pt x="296157" y="574646"/>
                  </a:lnTo>
                  <a:lnTo>
                    <a:pt x="298770" y="518089"/>
                  </a:lnTo>
                  <a:lnTo>
                    <a:pt x="301383" y="461533"/>
                  </a:lnTo>
                  <a:lnTo>
                    <a:pt x="303997" y="404977"/>
                  </a:lnTo>
                  <a:lnTo>
                    <a:pt x="306610" y="348421"/>
                  </a:lnTo>
                  <a:lnTo>
                    <a:pt x="309223" y="291865"/>
                  </a:lnTo>
                  <a:lnTo>
                    <a:pt x="311837" y="235308"/>
                  </a:lnTo>
                  <a:lnTo>
                    <a:pt x="314450" y="178752"/>
                  </a:lnTo>
                  <a:lnTo>
                    <a:pt x="317063" y="122196"/>
                  </a:lnTo>
                  <a:lnTo>
                    <a:pt x="319677" y="65640"/>
                  </a:lnTo>
                  <a:lnTo>
                    <a:pt x="322290" y="9084"/>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710394" y="4335808"/>
              <a:ext cx="481737" cy="1179348"/>
            </a:xfrm>
            <a:custGeom>
              <a:avLst/>
              <a:gdLst/>
              <a:ahLst/>
              <a:cxnLst/>
              <a:rect l="0" t="0" r="0" b="0"/>
              <a:pathLst>
                <a:path w="481737" h="1179348">
                  <a:moveTo>
                    <a:pt x="422425" y="0"/>
                  </a:moveTo>
                  <a:lnTo>
                    <a:pt x="402309" y="52922"/>
                  </a:lnTo>
                  <a:lnTo>
                    <a:pt x="382194" y="105845"/>
                  </a:lnTo>
                  <a:lnTo>
                    <a:pt x="362078" y="158767"/>
                  </a:lnTo>
                  <a:lnTo>
                    <a:pt x="341963" y="211690"/>
                  </a:lnTo>
                  <a:lnTo>
                    <a:pt x="321847" y="264612"/>
                  </a:lnTo>
                  <a:lnTo>
                    <a:pt x="301732" y="317535"/>
                  </a:lnTo>
                  <a:lnTo>
                    <a:pt x="281616" y="370458"/>
                  </a:lnTo>
                  <a:lnTo>
                    <a:pt x="261501" y="423380"/>
                  </a:lnTo>
                  <a:lnTo>
                    <a:pt x="241385" y="476303"/>
                  </a:lnTo>
                  <a:lnTo>
                    <a:pt x="221270" y="529225"/>
                  </a:lnTo>
                  <a:lnTo>
                    <a:pt x="201154" y="582148"/>
                  </a:lnTo>
                  <a:lnTo>
                    <a:pt x="181039" y="635071"/>
                  </a:lnTo>
                  <a:lnTo>
                    <a:pt x="160923" y="687993"/>
                  </a:lnTo>
                  <a:lnTo>
                    <a:pt x="140808" y="740916"/>
                  </a:lnTo>
                  <a:lnTo>
                    <a:pt x="120692" y="793838"/>
                  </a:lnTo>
                  <a:lnTo>
                    <a:pt x="100577" y="846761"/>
                  </a:lnTo>
                  <a:lnTo>
                    <a:pt x="80461" y="899684"/>
                  </a:lnTo>
                  <a:lnTo>
                    <a:pt x="60346" y="952606"/>
                  </a:lnTo>
                  <a:lnTo>
                    <a:pt x="40230" y="1005529"/>
                  </a:lnTo>
                  <a:lnTo>
                    <a:pt x="20115" y="1058451"/>
                  </a:lnTo>
                  <a:lnTo>
                    <a:pt x="0" y="1111374"/>
                  </a:lnTo>
                  <a:lnTo>
                    <a:pt x="56205" y="1131549"/>
                  </a:lnTo>
                  <a:lnTo>
                    <a:pt x="113122" y="1149619"/>
                  </a:lnTo>
                  <a:lnTo>
                    <a:pt x="170672" y="1165560"/>
                  </a:lnTo>
                  <a:lnTo>
                    <a:pt x="228775" y="1179348"/>
                  </a:lnTo>
                  <a:lnTo>
                    <a:pt x="240821" y="1124028"/>
                  </a:lnTo>
                  <a:lnTo>
                    <a:pt x="252867" y="1068708"/>
                  </a:lnTo>
                  <a:lnTo>
                    <a:pt x="264913" y="1013387"/>
                  </a:lnTo>
                  <a:lnTo>
                    <a:pt x="276958" y="958067"/>
                  </a:lnTo>
                  <a:lnTo>
                    <a:pt x="289004" y="902747"/>
                  </a:lnTo>
                  <a:lnTo>
                    <a:pt x="301050" y="847427"/>
                  </a:lnTo>
                  <a:lnTo>
                    <a:pt x="313096" y="792106"/>
                  </a:lnTo>
                  <a:lnTo>
                    <a:pt x="325142" y="736786"/>
                  </a:lnTo>
                  <a:lnTo>
                    <a:pt x="337187" y="681466"/>
                  </a:lnTo>
                  <a:lnTo>
                    <a:pt x="349233" y="626145"/>
                  </a:lnTo>
                  <a:lnTo>
                    <a:pt x="361279" y="570825"/>
                  </a:lnTo>
                  <a:lnTo>
                    <a:pt x="373325" y="515505"/>
                  </a:lnTo>
                  <a:lnTo>
                    <a:pt x="385371" y="460185"/>
                  </a:lnTo>
                  <a:lnTo>
                    <a:pt x="397416" y="404864"/>
                  </a:lnTo>
                  <a:lnTo>
                    <a:pt x="409462" y="349544"/>
                  </a:lnTo>
                  <a:lnTo>
                    <a:pt x="421508" y="294224"/>
                  </a:lnTo>
                  <a:lnTo>
                    <a:pt x="433554" y="238904"/>
                  </a:lnTo>
                  <a:lnTo>
                    <a:pt x="445600" y="183583"/>
                  </a:lnTo>
                  <a:lnTo>
                    <a:pt x="457645" y="128263"/>
                  </a:lnTo>
                  <a:lnTo>
                    <a:pt x="469691" y="72943"/>
                  </a:lnTo>
                  <a:lnTo>
                    <a:pt x="481737" y="17622"/>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522169" y="4313562"/>
              <a:ext cx="610650" cy="1133619"/>
            </a:xfrm>
            <a:custGeom>
              <a:avLst/>
              <a:gdLst/>
              <a:ahLst/>
              <a:cxnLst/>
              <a:rect l="0" t="0" r="0" b="0"/>
              <a:pathLst>
                <a:path w="610650" h="1133619">
                  <a:moveTo>
                    <a:pt x="561851" y="0"/>
                  </a:moveTo>
                  <a:lnTo>
                    <a:pt x="535096" y="49896"/>
                  </a:lnTo>
                  <a:lnTo>
                    <a:pt x="508341" y="99792"/>
                  </a:lnTo>
                  <a:lnTo>
                    <a:pt x="481586" y="149688"/>
                  </a:lnTo>
                  <a:lnTo>
                    <a:pt x="454832" y="199584"/>
                  </a:lnTo>
                  <a:lnTo>
                    <a:pt x="428077" y="249480"/>
                  </a:lnTo>
                  <a:lnTo>
                    <a:pt x="401322" y="299376"/>
                  </a:lnTo>
                  <a:lnTo>
                    <a:pt x="374567" y="349272"/>
                  </a:lnTo>
                  <a:lnTo>
                    <a:pt x="347812" y="399168"/>
                  </a:lnTo>
                  <a:lnTo>
                    <a:pt x="321057" y="449064"/>
                  </a:lnTo>
                  <a:lnTo>
                    <a:pt x="294303" y="498960"/>
                  </a:lnTo>
                  <a:lnTo>
                    <a:pt x="267548" y="548856"/>
                  </a:lnTo>
                  <a:lnTo>
                    <a:pt x="240793" y="598752"/>
                  </a:lnTo>
                  <a:lnTo>
                    <a:pt x="214038" y="648648"/>
                  </a:lnTo>
                  <a:lnTo>
                    <a:pt x="187283" y="698544"/>
                  </a:lnTo>
                  <a:lnTo>
                    <a:pt x="160528" y="748440"/>
                  </a:lnTo>
                  <a:lnTo>
                    <a:pt x="133774" y="798336"/>
                  </a:lnTo>
                  <a:lnTo>
                    <a:pt x="107019" y="848232"/>
                  </a:lnTo>
                  <a:lnTo>
                    <a:pt x="80264" y="898128"/>
                  </a:lnTo>
                  <a:lnTo>
                    <a:pt x="53509" y="948024"/>
                  </a:lnTo>
                  <a:lnTo>
                    <a:pt x="26754" y="997920"/>
                  </a:lnTo>
                  <a:lnTo>
                    <a:pt x="0" y="1047816"/>
                  </a:lnTo>
                  <a:lnTo>
                    <a:pt x="61492" y="1079106"/>
                  </a:lnTo>
                  <a:lnTo>
                    <a:pt x="124272" y="1107725"/>
                  </a:lnTo>
                  <a:lnTo>
                    <a:pt x="188225" y="1133619"/>
                  </a:lnTo>
                  <a:lnTo>
                    <a:pt x="208340" y="1080697"/>
                  </a:lnTo>
                  <a:lnTo>
                    <a:pt x="228456" y="1027774"/>
                  </a:lnTo>
                  <a:lnTo>
                    <a:pt x="248571" y="974851"/>
                  </a:lnTo>
                  <a:lnTo>
                    <a:pt x="268687" y="921929"/>
                  </a:lnTo>
                  <a:lnTo>
                    <a:pt x="288802" y="869006"/>
                  </a:lnTo>
                  <a:lnTo>
                    <a:pt x="308918" y="816084"/>
                  </a:lnTo>
                  <a:lnTo>
                    <a:pt x="329033" y="763161"/>
                  </a:lnTo>
                  <a:lnTo>
                    <a:pt x="349149" y="710239"/>
                  </a:lnTo>
                  <a:lnTo>
                    <a:pt x="369264" y="657316"/>
                  </a:lnTo>
                  <a:lnTo>
                    <a:pt x="389380" y="604393"/>
                  </a:lnTo>
                  <a:lnTo>
                    <a:pt x="409495" y="551471"/>
                  </a:lnTo>
                  <a:lnTo>
                    <a:pt x="429610" y="498548"/>
                  </a:lnTo>
                  <a:lnTo>
                    <a:pt x="449726" y="445626"/>
                  </a:lnTo>
                  <a:lnTo>
                    <a:pt x="469841" y="392703"/>
                  </a:lnTo>
                  <a:lnTo>
                    <a:pt x="489957" y="339780"/>
                  </a:lnTo>
                  <a:lnTo>
                    <a:pt x="510072" y="286858"/>
                  </a:lnTo>
                  <a:lnTo>
                    <a:pt x="530188" y="233935"/>
                  </a:lnTo>
                  <a:lnTo>
                    <a:pt x="550303" y="181013"/>
                  </a:lnTo>
                  <a:lnTo>
                    <a:pt x="570419" y="128090"/>
                  </a:lnTo>
                  <a:lnTo>
                    <a:pt x="590534" y="75167"/>
                  </a:lnTo>
                  <a:lnTo>
                    <a:pt x="610650" y="22245"/>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347354" y="4285376"/>
              <a:ext cx="736666" cy="1076002"/>
            </a:xfrm>
            <a:custGeom>
              <a:avLst/>
              <a:gdLst/>
              <a:ahLst/>
              <a:cxnLst/>
              <a:rect l="0" t="0" r="0" b="0"/>
              <a:pathLst>
                <a:path w="736666" h="1076002">
                  <a:moveTo>
                    <a:pt x="691344" y="0"/>
                  </a:moveTo>
                  <a:lnTo>
                    <a:pt x="658423" y="46061"/>
                  </a:lnTo>
                  <a:lnTo>
                    <a:pt x="625501" y="92122"/>
                  </a:lnTo>
                  <a:lnTo>
                    <a:pt x="592580" y="138183"/>
                  </a:lnTo>
                  <a:lnTo>
                    <a:pt x="559659" y="184244"/>
                  </a:lnTo>
                  <a:lnTo>
                    <a:pt x="526738" y="230305"/>
                  </a:lnTo>
                  <a:lnTo>
                    <a:pt x="493817" y="276367"/>
                  </a:lnTo>
                  <a:lnTo>
                    <a:pt x="460896" y="322428"/>
                  </a:lnTo>
                  <a:lnTo>
                    <a:pt x="427975" y="368489"/>
                  </a:lnTo>
                  <a:lnTo>
                    <a:pt x="395053" y="414550"/>
                  </a:lnTo>
                  <a:lnTo>
                    <a:pt x="362132" y="460611"/>
                  </a:lnTo>
                  <a:lnTo>
                    <a:pt x="329211" y="506672"/>
                  </a:lnTo>
                  <a:lnTo>
                    <a:pt x="296290" y="552734"/>
                  </a:lnTo>
                  <a:lnTo>
                    <a:pt x="263369" y="598795"/>
                  </a:lnTo>
                  <a:lnTo>
                    <a:pt x="230448" y="644856"/>
                  </a:lnTo>
                  <a:lnTo>
                    <a:pt x="197526" y="690917"/>
                  </a:lnTo>
                  <a:lnTo>
                    <a:pt x="164605" y="736978"/>
                  </a:lnTo>
                  <a:lnTo>
                    <a:pt x="131684" y="783039"/>
                  </a:lnTo>
                  <a:lnTo>
                    <a:pt x="98763" y="829101"/>
                  </a:lnTo>
                  <a:lnTo>
                    <a:pt x="65842" y="875162"/>
                  </a:lnTo>
                  <a:lnTo>
                    <a:pt x="32921" y="921223"/>
                  </a:lnTo>
                  <a:lnTo>
                    <a:pt x="0" y="967284"/>
                  </a:lnTo>
                  <a:lnTo>
                    <a:pt x="56703" y="1006006"/>
                  </a:lnTo>
                  <a:lnTo>
                    <a:pt x="115010" y="1042268"/>
                  </a:lnTo>
                  <a:lnTo>
                    <a:pt x="174815" y="1076002"/>
                  </a:lnTo>
                  <a:lnTo>
                    <a:pt x="201570" y="1026106"/>
                  </a:lnTo>
                  <a:lnTo>
                    <a:pt x="228325" y="976210"/>
                  </a:lnTo>
                  <a:lnTo>
                    <a:pt x="255079" y="926314"/>
                  </a:lnTo>
                  <a:lnTo>
                    <a:pt x="281834" y="876418"/>
                  </a:lnTo>
                  <a:lnTo>
                    <a:pt x="308589" y="826522"/>
                  </a:lnTo>
                  <a:lnTo>
                    <a:pt x="335344" y="776626"/>
                  </a:lnTo>
                  <a:lnTo>
                    <a:pt x="362099" y="726730"/>
                  </a:lnTo>
                  <a:lnTo>
                    <a:pt x="388854" y="676834"/>
                  </a:lnTo>
                  <a:lnTo>
                    <a:pt x="415608" y="626938"/>
                  </a:lnTo>
                  <a:lnTo>
                    <a:pt x="442363" y="577042"/>
                  </a:lnTo>
                  <a:lnTo>
                    <a:pt x="469118" y="527146"/>
                  </a:lnTo>
                  <a:lnTo>
                    <a:pt x="495873" y="477250"/>
                  </a:lnTo>
                  <a:lnTo>
                    <a:pt x="522628" y="427354"/>
                  </a:lnTo>
                  <a:lnTo>
                    <a:pt x="549383" y="377458"/>
                  </a:lnTo>
                  <a:lnTo>
                    <a:pt x="576137" y="327562"/>
                  </a:lnTo>
                  <a:lnTo>
                    <a:pt x="602892" y="277666"/>
                  </a:lnTo>
                  <a:lnTo>
                    <a:pt x="629647" y="227770"/>
                  </a:lnTo>
                  <a:lnTo>
                    <a:pt x="656402" y="177874"/>
                  </a:lnTo>
                  <a:lnTo>
                    <a:pt x="683157" y="127978"/>
                  </a:lnTo>
                  <a:lnTo>
                    <a:pt x="709911" y="78082"/>
                  </a:lnTo>
                  <a:lnTo>
                    <a:pt x="736666" y="28186"/>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197381" y="4253889"/>
              <a:ext cx="841316" cy="998771"/>
            </a:xfrm>
            <a:custGeom>
              <a:avLst/>
              <a:gdLst/>
              <a:ahLst/>
              <a:cxnLst/>
              <a:rect l="0" t="0" r="0" b="0"/>
              <a:pathLst>
                <a:path w="841316" h="998771">
                  <a:moveTo>
                    <a:pt x="802435" y="0"/>
                  </a:moveTo>
                  <a:lnTo>
                    <a:pt x="764223" y="41777"/>
                  </a:lnTo>
                  <a:lnTo>
                    <a:pt x="726012" y="83554"/>
                  </a:lnTo>
                  <a:lnTo>
                    <a:pt x="687801" y="125331"/>
                  </a:lnTo>
                  <a:lnTo>
                    <a:pt x="649590" y="167108"/>
                  </a:lnTo>
                  <a:lnTo>
                    <a:pt x="611379" y="208886"/>
                  </a:lnTo>
                  <a:lnTo>
                    <a:pt x="573167" y="250663"/>
                  </a:lnTo>
                  <a:lnTo>
                    <a:pt x="534956" y="292440"/>
                  </a:lnTo>
                  <a:lnTo>
                    <a:pt x="496745" y="334217"/>
                  </a:lnTo>
                  <a:lnTo>
                    <a:pt x="458534" y="375995"/>
                  </a:lnTo>
                  <a:lnTo>
                    <a:pt x="420323" y="417772"/>
                  </a:lnTo>
                  <a:lnTo>
                    <a:pt x="382111" y="459549"/>
                  </a:lnTo>
                  <a:lnTo>
                    <a:pt x="343900" y="501326"/>
                  </a:lnTo>
                  <a:lnTo>
                    <a:pt x="305689" y="543104"/>
                  </a:lnTo>
                  <a:lnTo>
                    <a:pt x="267478" y="584881"/>
                  </a:lnTo>
                  <a:lnTo>
                    <a:pt x="229267" y="626658"/>
                  </a:lnTo>
                  <a:lnTo>
                    <a:pt x="191055" y="668435"/>
                  </a:lnTo>
                  <a:lnTo>
                    <a:pt x="152844" y="710213"/>
                  </a:lnTo>
                  <a:lnTo>
                    <a:pt x="114633" y="751990"/>
                  </a:lnTo>
                  <a:lnTo>
                    <a:pt x="76422" y="793767"/>
                  </a:lnTo>
                  <a:lnTo>
                    <a:pt x="38211" y="835544"/>
                  </a:lnTo>
                  <a:lnTo>
                    <a:pt x="0" y="877322"/>
                  </a:lnTo>
                  <a:lnTo>
                    <a:pt x="48353" y="919799"/>
                  </a:lnTo>
                  <a:lnTo>
                    <a:pt x="98371" y="960304"/>
                  </a:lnTo>
                  <a:lnTo>
                    <a:pt x="149972" y="998771"/>
                  </a:lnTo>
                  <a:lnTo>
                    <a:pt x="182893" y="952710"/>
                  </a:lnTo>
                  <a:lnTo>
                    <a:pt x="215814" y="906649"/>
                  </a:lnTo>
                  <a:lnTo>
                    <a:pt x="248736" y="860587"/>
                  </a:lnTo>
                  <a:lnTo>
                    <a:pt x="281657" y="814526"/>
                  </a:lnTo>
                  <a:lnTo>
                    <a:pt x="314578" y="768465"/>
                  </a:lnTo>
                  <a:lnTo>
                    <a:pt x="347499" y="722404"/>
                  </a:lnTo>
                  <a:lnTo>
                    <a:pt x="380420" y="676343"/>
                  </a:lnTo>
                  <a:lnTo>
                    <a:pt x="413341" y="630282"/>
                  </a:lnTo>
                  <a:lnTo>
                    <a:pt x="446263" y="584220"/>
                  </a:lnTo>
                  <a:lnTo>
                    <a:pt x="479184" y="538159"/>
                  </a:lnTo>
                  <a:lnTo>
                    <a:pt x="512105" y="492098"/>
                  </a:lnTo>
                  <a:lnTo>
                    <a:pt x="545026" y="446037"/>
                  </a:lnTo>
                  <a:lnTo>
                    <a:pt x="577947" y="399976"/>
                  </a:lnTo>
                  <a:lnTo>
                    <a:pt x="610868" y="353915"/>
                  </a:lnTo>
                  <a:lnTo>
                    <a:pt x="643790" y="307853"/>
                  </a:lnTo>
                  <a:lnTo>
                    <a:pt x="676711" y="261792"/>
                  </a:lnTo>
                  <a:lnTo>
                    <a:pt x="709632" y="215731"/>
                  </a:lnTo>
                  <a:lnTo>
                    <a:pt x="742553" y="169670"/>
                  </a:lnTo>
                  <a:lnTo>
                    <a:pt x="775474" y="123609"/>
                  </a:lnTo>
                  <a:lnTo>
                    <a:pt x="808395" y="77548"/>
                  </a:lnTo>
                  <a:lnTo>
                    <a:pt x="841316" y="3148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070149" y="4220086"/>
              <a:ext cx="929667" cy="911125"/>
            </a:xfrm>
            <a:custGeom>
              <a:avLst/>
              <a:gdLst/>
              <a:ahLst/>
              <a:cxnLst/>
              <a:rect l="0" t="0" r="0" b="0"/>
              <a:pathLst>
                <a:path w="929667" h="911125">
                  <a:moveTo>
                    <a:pt x="896681" y="0"/>
                  </a:moveTo>
                  <a:lnTo>
                    <a:pt x="853982" y="37178"/>
                  </a:lnTo>
                  <a:lnTo>
                    <a:pt x="811283" y="74356"/>
                  </a:lnTo>
                  <a:lnTo>
                    <a:pt x="768584" y="111534"/>
                  </a:lnTo>
                  <a:lnTo>
                    <a:pt x="725885" y="148712"/>
                  </a:lnTo>
                  <a:lnTo>
                    <a:pt x="683185" y="185891"/>
                  </a:lnTo>
                  <a:lnTo>
                    <a:pt x="640486" y="223069"/>
                  </a:lnTo>
                  <a:lnTo>
                    <a:pt x="597787" y="260247"/>
                  </a:lnTo>
                  <a:lnTo>
                    <a:pt x="555088" y="297425"/>
                  </a:lnTo>
                  <a:lnTo>
                    <a:pt x="512389" y="334603"/>
                  </a:lnTo>
                  <a:lnTo>
                    <a:pt x="469690" y="371782"/>
                  </a:lnTo>
                  <a:lnTo>
                    <a:pt x="426991" y="408960"/>
                  </a:lnTo>
                  <a:lnTo>
                    <a:pt x="384292" y="446138"/>
                  </a:lnTo>
                  <a:lnTo>
                    <a:pt x="341592" y="483316"/>
                  </a:lnTo>
                  <a:lnTo>
                    <a:pt x="298893" y="520494"/>
                  </a:lnTo>
                  <a:lnTo>
                    <a:pt x="256194" y="557673"/>
                  </a:lnTo>
                  <a:lnTo>
                    <a:pt x="213495" y="594851"/>
                  </a:lnTo>
                  <a:lnTo>
                    <a:pt x="170796" y="632029"/>
                  </a:lnTo>
                  <a:lnTo>
                    <a:pt x="128097" y="669207"/>
                  </a:lnTo>
                  <a:lnTo>
                    <a:pt x="85398" y="706385"/>
                  </a:lnTo>
                  <a:lnTo>
                    <a:pt x="42699" y="743564"/>
                  </a:lnTo>
                  <a:lnTo>
                    <a:pt x="0" y="780742"/>
                  </a:lnTo>
                  <a:lnTo>
                    <a:pt x="40755" y="825798"/>
                  </a:lnTo>
                  <a:lnTo>
                    <a:pt x="83186" y="869280"/>
                  </a:lnTo>
                  <a:lnTo>
                    <a:pt x="127232" y="911125"/>
                  </a:lnTo>
                  <a:lnTo>
                    <a:pt x="165443" y="869347"/>
                  </a:lnTo>
                  <a:lnTo>
                    <a:pt x="203654" y="827570"/>
                  </a:lnTo>
                  <a:lnTo>
                    <a:pt x="241866" y="785793"/>
                  </a:lnTo>
                  <a:lnTo>
                    <a:pt x="280077" y="744016"/>
                  </a:lnTo>
                  <a:lnTo>
                    <a:pt x="318288" y="702238"/>
                  </a:lnTo>
                  <a:lnTo>
                    <a:pt x="356499" y="660461"/>
                  </a:lnTo>
                  <a:lnTo>
                    <a:pt x="394710" y="618684"/>
                  </a:lnTo>
                  <a:lnTo>
                    <a:pt x="432922" y="576907"/>
                  </a:lnTo>
                  <a:lnTo>
                    <a:pt x="471133" y="535129"/>
                  </a:lnTo>
                  <a:lnTo>
                    <a:pt x="509344" y="493352"/>
                  </a:lnTo>
                  <a:lnTo>
                    <a:pt x="547555" y="451575"/>
                  </a:lnTo>
                  <a:lnTo>
                    <a:pt x="585766" y="409798"/>
                  </a:lnTo>
                  <a:lnTo>
                    <a:pt x="623978" y="368020"/>
                  </a:lnTo>
                  <a:lnTo>
                    <a:pt x="662189" y="326243"/>
                  </a:lnTo>
                  <a:lnTo>
                    <a:pt x="700400" y="284466"/>
                  </a:lnTo>
                  <a:lnTo>
                    <a:pt x="738611" y="242689"/>
                  </a:lnTo>
                  <a:lnTo>
                    <a:pt x="776822" y="200911"/>
                  </a:lnTo>
                  <a:lnTo>
                    <a:pt x="815034" y="159134"/>
                  </a:lnTo>
                  <a:lnTo>
                    <a:pt x="853245" y="117357"/>
                  </a:lnTo>
                  <a:lnTo>
                    <a:pt x="891456" y="75580"/>
                  </a:lnTo>
                  <a:lnTo>
                    <a:pt x="929667" y="3380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959862" y="4183272"/>
              <a:ext cx="1006967" cy="817556"/>
            </a:xfrm>
            <a:custGeom>
              <a:avLst/>
              <a:gdLst/>
              <a:ahLst/>
              <a:cxnLst/>
              <a:rect l="0" t="0" r="0" b="0"/>
              <a:pathLst>
                <a:path w="1006967" h="817556">
                  <a:moveTo>
                    <a:pt x="978374" y="0"/>
                  </a:moveTo>
                  <a:lnTo>
                    <a:pt x="931785" y="32169"/>
                  </a:lnTo>
                  <a:lnTo>
                    <a:pt x="885196" y="64338"/>
                  </a:lnTo>
                  <a:lnTo>
                    <a:pt x="838607" y="96508"/>
                  </a:lnTo>
                  <a:lnTo>
                    <a:pt x="792017" y="128677"/>
                  </a:lnTo>
                  <a:lnTo>
                    <a:pt x="745428" y="160847"/>
                  </a:lnTo>
                  <a:lnTo>
                    <a:pt x="698839" y="193016"/>
                  </a:lnTo>
                  <a:lnTo>
                    <a:pt x="652249" y="225186"/>
                  </a:lnTo>
                  <a:lnTo>
                    <a:pt x="605660" y="257355"/>
                  </a:lnTo>
                  <a:lnTo>
                    <a:pt x="559071" y="289524"/>
                  </a:lnTo>
                  <a:lnTo>
                    <a:pt x="512482" y="321694"/>
                  </a:lnTo>
                  <a:lnTo>
                    <a:pt x="465892" y="353863"/>
                  </a:lnTo>
                  <a:lnTo>
                    <a:pt x="419303" y="386033"/>
                  </a:lnTo>
                  <a:lnTo>
                    <a:pt x="372714" y="418202"/>
                  </a:lnTo>
                  <a:lnTo>
                    <a:pt x="326124" y="450372"/>
                  </a:lnTo>
                  <a:lnTo>
                    <a:pt x="279535" y="482541"/>
                  </a:lnTo>
                  <a:lnTo>
                    <a:pt x="232946" y="514710"/>
                  </a:lnTo>
                  <a:lnTo>
                    <a:pt x="186357" y="546880"/>
                  </a:lnTo>
                  <a:lnTo>
                    <a:pt x="139767" y="579049"/>
                  </a:lnTo>
                  <a:lnTo>
                    <a:pt x="93178" y="611219"/>
                  </a:lnTo>
                  <a:lnTo>
                    <a:pt x="46589" y="643388"/>
                  </a:lnTo>
                  <a:lnTo>
                    <a:pt x="0" y="675558"/>
                  </a:lnTo>
                  <a:lnTo>
                    <a:pt x="34984" y="724253"/>
                  </a:lnTo>
                  <a:lnTo>
                    <a:pt x="71763" y="771608"/>
                  </a:lnTo>
                  <a:lnTo>
                    <a:pt x="110286" y="817556"/>
                  </a:lnTo>
                  <a:lnTo>
                    <a:pt x="152985" y="780378"/>
                  </a:lnTo>
                  <a:lnTo>
                    <a:pt x="195684" y="743200"/>
                  </a:lnTo>
                  <a:lnTo>
                    <a:pt x="238383" y="706022"/>
                  </a:lnTo>
                  <a:lnTo>
                    <a:pt x="281082" y="668843"/>
                  </a:lnTo>
                  <a:lnTo>
                    <a:pt x="323781" y="631665"/>
                  </a:lnTo>
                  <a:lnTo>
                    <a:pt x="366480" y="594487"/>
                  </a:lnTo>
                  <a:lnTo>
                    <a:pt x="409179" y="557309"/>
                  </a:lnTo>
                  <a:lnTo>
                    <a:pt x="451879" y="520131"/>
                  </a:lnTo>
                  <a:lnTo>
                    <a:pt x="494578" y="482952"/>
                  </a:lnTo>
                  <a:lnTo>
                    <a:pt x="537277" y="445774"/>
                  </a:lnTo>
                  <a:lnTo>
                    <a:pt x="579976" y="408596"/>
                  </a:lnTo>
                  <a:lnTo>
                    <a:pt x="622675" y="371418"/>
                  </a:lnTo>
                  <a:lnTo>
                    <a:pt x="665374" y="334240"/>
                  </a:lnTo>
                  <a:lnTo>
                    <a:pt x="708073" y="297061"/>
                  </a:lnTo>
                  <a:lnTo>
                    <a:pt x="750772" y="259883"/>
                  </a:lnTo>
                  <a:lnTo>
                    <a:pt x="793472" y="222705"/>
                  </a:lnTo>
                  <a:lnTo>
                    <a:pt x="836171" y="185527"/>
                  </a:lnTo>
                  <a:lnTo>
                    <a:pt x="878870" y="148349"/>
                  </a:lnTo>
                  <a:lnTo>
                    <a:pt x="921569" y="111170"/>
                  </a:lnTo>
                  <a:lnTo>
                    <a:pt x="964268" y="73992"/>
                  </a:lnTo>
                  <a:lnTo>
                    <a:pt x="1006967" y="3681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880320" y="4150193"/>
              <a:ext cx="1057917" cy="708637"/>
            </a:xfrm>
            <a:custGeom>
              <a:avLst/>
              <a:gdLst/>
              <a:ahLst/>
              <a:cxnLst/>
              <a:rect l="0" t="0" r="0" b="0"/>
              <a:pathLst>
                <a:path w="1057917" h="708637">
                  <a:moveTo>
                    <a:pt x="1037295" y="0"/>
                  </a:moveTo>
                  <a:lnTo>
                    <a:pt x="987900" y="27668"/>
                  </a:lnTo>
                  <a:lnTo>
                    <a:pt x="938505" y="55337"/>
                  </a:lnTo>
                  <a:lnTo>
                    <a:pt x="889110" y="83006"/>
                  </a:lnTo>
                  <a:lnTo>
                    <a:pt x="839715" y="110675"/>
                  </a:lnTo>
                  <a:lnTo>
                    <a:pt x="790320" y="138344"/>
                  </a:lnTo>
                  <a:lnTo>
                    <a:pt x="740925" y="166013"/>
                  </a:lnTo>
                  <a:lnTo>
                    <a:pt x="691530" y="193682"/>
                  </a:lnTo>
                  <a:lnTo>
                    <a:pt x="642135" y="221350"/>
                  </a:lnTo>
                  <a:lnTo>
                    <a:pt x="592740" y="249019"/>
                  </a:lnTo>
                  <a:lnTo>
                    <a:pt x="543345" y="276688"/>
                  </a:lnTo>
                  <a:lnTo>
                    <a:pt x="493950" y="304357"/>
                  </a:lnTo>
                  <a:lnTo>
                    <a:pt x="444555" y="332026"/>
                  </a:lnTo>
                  <a:lnTo>
                    <a:pt x="395160" y="359695"/>
                  </a:lnTo>
                  <a:lnTo>
                    <a:pt x="345765" y="387364"/>
                  </a:lnTo>
                  <a:lnTo>
                    <a:pt x="296370" y="415033"/>
                  </a:lnTo>
                  <a:lnTo>
                    <a:pt x="246975" y="442701"/>
                  </a:lnTo>
                  <a:lnTo>
                    <a:pt x="197580" y="470370"/>
                  </a:lnTo>
                  <a:lnTo>
                    <a:pt x="148185" y="498039"/>
                  </a:lnTo>
                  <a:lnTo>
                    <a:pt x="98790" y="525708"/>
                  </a:lnTo>
                  <a:lnTo>
                    <a:pt x="49395" y="553377"/>
                  </a:lnTo>
                  <a:lnTo>
                    <a:pt x="0" y="581046"/>
                  </a:lnTo>
                  <a:lnTo>
                    <a:pt x="38276" y="645773"/>
                  </a:lnTo>
                  <a:lnTo>
                    <a:pt x="79542" y="708637"/>
                  </a:lnTo>
                  <a:lnTo>
                    <a:pt x="126131" y="676467"/>
                  </a:lnTo>
                  <a:lnTo>
                    <a:pt x="172721" y="644298"/>
                  </a:lnTo>
                  <a:lnTo>
                    <a:pt x="219310" y="612129"/>
                  </a:lnTo>
                  <a:lnTo>
                    <a:pt x="265899" y="579959"/>
                  </a:lnTo>
                  <a:lnTo>
                    <a:pt x="312488" y="547790"/>
                  </a:lnTo>
                  <a:lnTo>
                    <a:pt x="359078" y="515620"/>
                  </a:lnTo>
                  <a:lnTo>
                    <a:pt x="405667" y="483451"/>
                  </a:lnTo>
                  <a:lnTo>
                    <a:pt x="452256" y="451281"/>
                  </a:lnTo>
                  <a:lnTo>
                    <a:pt x="498846" y="419112"/>
                  </a:lnTo>
                  <a:lnTo>
                    <a:pt x="545435" y="386942"/>
                  </a:lnTo>
                  <a:lnTo>
                    <a:pt x="592024" y="354773"/>
                  </a:lnTo>
                  <a:lnTo>
                    <a:pt x="638613" y="322604"/>
                  </a:lnTo>
                  <a:lnTo>
                    <a:pt x="685203" y="290434"/>
                  </a:lnTo>
                  <a:lnTo>
                    <a:pt x="731792" y="258265"/>
                  </a:lnTo>
                  <a:lnTo>
                    <a:pt x="778381" y="226095"/>
                  </a:lnTo>
                  <a:lnTo>
                    <a:pt x="824971" y="193926"/>
                  </a:lnTo>
                  <a:lnTo>
                    <a:pt x="871560" y="161756"/>
                  </a:lnTo>
                  <a:lnTo>
                    <a:pt x="918149" y="129587"/>
                  </a:lnTo>
                  <a:lnTo>
                    <a:pt x="964738" y="97418"/>
                  </a:lnTo>
                  <a:lnTo>
                    <a:pt x="1011328" y="65248"/>
                  </a:lnTo>
                  <a:lnTo>
                    <a:pt x="1057917" y="33079"/>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817595" y="4117956"/>
              <a:ext cx="1100020" cy="613282"/>
            </a:xfrm>
            <a:custGeom>
              <a:avLst/>
              <a:gdLst/>
              <a:ahLst/>
              <a:cxnLst/>
              <a:rect l="0" t="0" r="0" b="0"/>
              <a:pathLst>
                <a:path w="1100020" h="613282">
                  <a:moveTo>
                    <a:pt x="1083758" y="0"/>
                  </a:moveTo>
                  <a:lnTo>
                    <a:pt x="1032150" y="23282"/>
                  </a:lnTo>
                  <a:lnTo>
                    <a:pt x="980543" y="46565"/>
                  </a:lnTo>
                  <a:lnTo>
                    <a:pt x="928935" y="69848"/>
                  </a:lnTo>
                  <a:lnTo>
                    <a:pt x="877328" y="93131"/>
                  </a:lnTo>
                  <a:lnTo>
                    <a:pt x="825720" y="116414"/>
                  </a:lnTo>
                  <a:lnTo>
                    <a:pt x="774113" y="139697"/>
                  </a:lnTo>
                  <a:lnTo>
                    <a:pt x="722505" y="162980"/>
                  </a:lnTo>
                  <a:lnTo>
                    <a:pt x="670898" y="186263"/>
                  </a:lnTo>
                  <a:lnTo>
                    <a:pt x="619290" y="209546"/>
                  </a:lnTo>
                  <a:lnTo>
                    <a:pt x="567683" y="232829"/>
                  </a:lnTo>
                  <a:lnTo>
                    <a:pt x="516075" y="256112"/>
                  </a:lnTo>
                  <a:lnTo>
                    <a:pt x="464467" y="279395"/>
                  </a:lnTo>
                  <a:lnTo>
                    <a:pt x="412860" y="302678"/>
                  </a:lnTo>
                  <a:lnTo>
                    <a:pt x="361252" y="325961"/>
                  </a:lnTo>
                  <a:lnTo>
                    <a:pt x="309645" y="349243"/>
                  </a:lnTo>
                  <a:lnTo>
                    <a:pt x="258037" y="372526"/>
                  </a:lnTo>
                  <a:lnTo>
                    <a:pt x="206430" y="395809"/>
                  </a:lnTo>
                  <a:lnTo>
                    <a:pt x="154822" y="419092"/>
                  </a:lnTo>
                  <a:lnTo>
                    <a:pt x="103215" y="442375"/>
                  </a:lnTo>
                  <a:lnTo>
                    <a:pt x="51607" y="465658"/>
                  </a:lnTo>
                  <a:lnTo>
                    <a:pt x="0" y="488941"/>
                  </a:lnTo>
                  <a:lnTo>
                    <a:pt x="30013" y="551792"/>
                  </a:lnTo>
                  <a:lnTo>
                    <a:pt x="62725" y="613282"/>
                  </a:lnTo>
                  <a:lnTo>
                    <a:pt x="112120" y="585614"/>
                  </a:lnTo>
                  <a:lnTo>
                    <a:pt x="161515" y="557945"/>
                  </a:lnTo>
                  <a:lnTo>
                    <a:pt x="210910" y="530276"/>
                  </a:lnTo>
                  <a:lnTo>
                    <a:pt x="260305" y="502607"/>
                  </a:lnTo>
                  <a:lnTo>
                    <a:pt x="309700" y="474938"/>
                  </a:lnTo>
                  <a:lnTo>
                    <a:pt x="359095" y="447269"/>
                  </a:lnTo>
                  <a:lnTo>
                    <a:pt x="408490" y="419600"/>
                  </a:lnTo>
                  <a:lnTo>
                    <a:pt x="457885" y="391931"/>
                  </a:lnTo>
                  <a:lnTo>
                    <a:pt x="507280" y="364263"/>
                  </a:lnTo>
                  <a:lnTo>
                    <a:pt x="556675" y="336594"/>
                  </a:lnTo>
                  <a:lnTo>
                    <a:pt x="606070" y="308925"/>
                  </a:lnTo>
                  <a:lnTo>
                    <a:pt x="655465" y="281256"/>
                  </a:lnTo>
                  <a:lnTo>
                    <a:pt x="704860" y="253587"/>
                  </a:lnTo>
                  <a:lnTo>
                    <a:pt x="754255" y="225918"/>
                  </a:lnTo>
                  <a:lnTo>
                    <a:pt x="803650" y="198249"/>
                  </a:lnTo>
                  <a:lnTo>
                    <a:pt x="853045" y="170580"/>
                  </a:lnTo>
                  <a:lnTo>
                    <a:pt x="902440" y="142912"/>
                  </a:lnTo>
                  <a:lnTo>
                    <a:pt x="951835" y="115243"/>
                  </a:lnTo>
                  <a:lnTo>
                    <a:pt x="1001230" y="87574"/>
                  </a:lnTo>
                  <a:lnTo>
                    <a:pt x="1050625" y="59905"/>
                  </a:lnTo>
                  <a:lnTo>
                    <a:pt x="1100020" y="32236"/>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67841" y="4085871"/>
              <a:ext cx="1133512" cy="521027"/>
            </a:xfrm>
            <a:custGeom>
              <a:avLst/>
              <a:gdLst/>
              <a:ahLst/>
              <a:cxnLst/>
              <a:rect l="0" t="0" r="0" b="0"/>
              <a:pathLst>
                <a:path w="1133512" h="521027">
                  <a:moveTo>
                    <a:pt x="1120613" y="0"/>
                  </a:moveTo>
                  <a:lnTo>
                    <a:pt x="1067250" y="18917"/>
                  </a:lnTo>
                  <a:lnTo>
                    <a:pt x="1013888" y="37835"/>
                  </a:lnTo>
                  <a:lnTo>
                    <a:pt x="960525" y="56752"/>
                  </a:lnTo>
                  <a:lnTo>
                    <a:pt x="907162" y="75670"/>
                  </a:lnTo>
                  <a:lnTo>
                    <a:pt x="853800" y="94587"/>
                  </a:lnTo>
                  <a:lnTo>
                    <a:pt x="800437" y="113505"/>
                  </a:lnTo>
                  <a:lnTo>
                    <a:pt x="747075" y="132422"/>
                  </a:lnTo>
                  <a:lnTo>
                    <a:pt x="693712" y="151340"/>
                  </a:lnTo>
                  <a:lnTo>
                    <a:pt x="640350" y="170258"/>
                  </a:lnTo>
                  <a:lnTo>
                    <a:pt x="586987" y="189175"/>
                  </a:lnTo>
                  <a:lnTo>
                    <a:pt x="533625" y="208093"/>
                  </a:lnTo>
                  <a:lnTo>
                    <a:pt x="480262" y="227010"/>
                  </a:lnTo>
                  <a:lnTo>
                    <a:pt x="426900" y="245928"/>
                  </a:lnTo>
                  <a:lnTo>
                    <a:pt x="373537" y="264845"/>
                  </a:lnTo>
                  <a:lnTo>
                    <a:pt x="320175" y="283763"/>
                  </a:lnTo>
                  <a:lnTo>
                    <a:pt x="266812" y="302681"/>
                  </a:lnTo>
                  <a:lnTo>
                    <a:pt x="213450" y="321598"/>
                  </a:lnTo>
                  <a:lnTo>
                    <a:pt x="160087" y="340516"/>
                  </a:lnTo>
                  <a:lnTo>
                    <a:pt x="106725" y="359433"/>
                  </a:lnTo>
                  <a:lnTo>
                    <a:pt x="53362" y="378351"/>
                  </a:lnTo>
                  <a:lnTo>
                    <a:pt x="0" y="397268"/>
                  </a:lnTo>
                  <a:lnTo>
                    <a:pt x="23590" y="459665"/>
                  </a:lnTo>
                  <a:lnTo>
                    <a:pt x="49753" y="521027"/>
                  </a:lnTo>
                  <a:lnTo>
                    <a:pt x="101361" y="497744"/>
                  </a:lnTo>
                  <a:lnTo>
                    <a:pt x="152968" y="474461"/>
                  </a:lnTo>
                  <a:lnTo>
                    <a:pt x="204576" y="451178"/>
                  </a:lnTo>
                  <a:lnTo>
                    <a:pt x="256183" y="427895"/>
                  </a:lnTo>
                  <a:lnTo>
                    <a:pt x="307791" y="404612"/>
                  </a:lnTo>
                  <a:lnTo>
                    <a:pt x="359399" y="381329"/>
                  </a:lnTo>
                  <a:lnTo>
                    <a:pt x="411006" y="358046"/>
                  </a:lnTo>
                  <a:lnTo>
                    <a:pt x="462614" y="334763"/>
                  </a:lnTo>
                  <a:lnTo>
                    <a:pt x="514221" y="311480"/>
                  </a:lnTo>
                  <a:lnTo>
                    <a:pt x="565829" y="288197"/>
                  </a:lnTo>
                  <a:lnTo>
                    <a:pt x="617436" y="264914"/>
                  </a:lnTo>
                  <a:lnTo>
                    <a:pt x="669044" y="241631"/>
                  </a:lnTo>
                  <a:lnTo>
                    <a:pt x="720651" y="218348"/>
                  </a:lnTo>
                  <a:lnTo>
                    <a:pt x="772259" y="195065"/>
                  </a:lnTo>
                  <a:lnTo>
                    <a:pt x="823866" y="171783"/>
                  </a:lnTo>
                  <a:lnTo>
                    <a:pt x="875474" y="148500"/>
                  </a:lnTo>
                  <a:lnTo>
                    <a:pt x="927082" y="125217"/>
                  </a:lnTo>
                  <a:lnTo>
                    <a:pt x="978689" y="101934"/>
                  </a:lnTo>
                  <a:lnTo>
                    <a:pt x="1030297" y="78651"/>
                  </a:lnTo>
                  <a:lnTo>
                    <a:pt x="1081904" y="55368"/>
                  </a:lnTo>
                  <a:lnTo>
                    <a:pt x="1133512" y="32085"/>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29788" y="4054052"/>
              <a:ext cx="1158665" cy="429088"/>
            </a:xfrm>
            <a:custGeom>
              <a:avLst/>
              <a:gdLst/>
              <a:ahLst/>
              <a:cxnLst/>
              <a:rect l="0" t="0" r="0" b="0"/>
              <a:pathLst>
                <a:path w="1158665" h="429088">
                  <a:moveTo>
                    <a:pt x="1148800" y="0"/>
                  </a:moveTo>
                  <a:lnTo>
                    <a:pt x="1094095" y="14588"/>
                  </a:lnTo>
                  <a:lnTo>
                    <a:pt x="1039390" y="29176"/>
                  </a:lnTo>
                  <a:lnTo>
                    <a:pt x="984685" y="43765"/>
                  </a:lnTo>
                  <a:lnTo>
                    <a:pt x="929981" y="58353"/>
                  </a:lnTo>
                  <a:lnTo>
                    <a:pt x="875276" y="72942"/>
                  </a:lnTo>
                  <a:lnTo>
                    <a:pt x="820571" y="87530"/>
                  </a:lnTo>
                  <a:lnTo>
                    <a:pt x="765866" y="102118"/>
                  </a:lnTo>
                  <a:lnTo>
                    <a:pt x="711162" y="116707"/>
                  </a:lnTo>
                  <a:lnTo>
                    <a:pt x="656457" y="131295"/>
                  </a:lnTo>
                  <a:lnTo>
                    <a:pt x="601752" y="145884"/>
                  </a:lnTo>
                  <a:lnTo>
                    <a:pt x="547047" y="160472"/>
                  </a:lnTo>
                  <a:lnTo>
                    <a:pt x="492342" y="175060"/>
                  </a:lnTo>
                  <a:lnTo>
                    <a:pt x="437638" y="189649"/>
                  </a:lnTo>
                  <a:lnTo>
                    <a:pt x="382933" y="204237"/>
                  </a:lnTo>
                  <a:lnTo>
                    <a:pt x="328228" y="218826"/>
                  </a:lnTo>
                  <a:lnTo>
                    <a:pt x="273523" y="233414"/>
                  </a:lnTo>
                  <a:lnTo>
                    <a:pt x="218819" y="248003"/>
                  </a:lnTo>
                  <a:lnTo>
                    <a:pt x="164114" y="262591"/>
                  </a:lnTo>
                  <a:lnTo>
                    <a:pt x="109409" y="277179"/>
                  </a:lnTo>
                  <a:lnTo>
                    <a:pt x="54704" y="291768"/>
                  </a:lnTo>
                  <a:lnTo>
                    <a:pt x="0" y="306356"/>
                  </a:lnTo>
                  <a:lnTo>
                    <a:pt x="17797" y="368103"/>
                  </a:lnTo>
                  <a:lnTo>
                    <a:pt x="38052" y="429088"/>
                  </a:lnTo>
                  <a:lnTo>
                    <a:pt x="91415" y="410170"/>
                  </a:lnTo>
                  <a:lnTo>
                    <a:pt x="144777" y="391253"/>
                  </a:lnTo>
                  <a:lnTo>
                    <a:pt x="198140" y="372335"/>
                  </a:lnTo>
                  <a:lnTo>
                    <a:pt x="251502" y="353417"/>
                  </a:lnTo>
                  <a:lnTo>
                    <a:pt x="304865" y="334500"/>
                  </a:lnTo>
                  <a:lnTo>
                    <a:pt x="358227" y="315582"/>
                  </a:lnTo>
                  <a:lnTo>
                    <a:pt x="411590" y="296665"/>
                  </a:lnTo>
                  <a:lnTo>
                    <a:pt x="464952" y="277747"/>
                  </a:lnTo>
                  <a:lnTo>
                    <a:pt x="518315" y="258830"/>
                  </a:lnTo>
                  <a:lnTo>
                    <a:pt x="571677" y="239912"/>
                  </a:lnTo>
                  <a:lnTo>
                    <a:pt x="625040" y="220994"/>
                  </a:lnTo>
                  <a:lnTo>
                    <a:pt x="678402" y="202077"/>
                  </a:lnTo>
                  <a:lnTo>
                    <a:pt x="731765" y="183159"/>
                  </a:lnTo>
                  <a:lnTo>
                    <a:pt x="785128" y="164242"/>
                  </a:lnTo>
                  <a:lnTo>
                    <a:pt x="838490" y="145324"/>
                  </a:lnTo>
                  <a:lnTo>
                    <a:pt x="891853" y="126407"/>
                  </a:lnTo>
                  <a:lnTo>
                    <a:pt x="945215" y="107489"/>
                  </a:lnTo>
                  <a:lnTo>
                    <a:pt x="998578" y="88572"/>
                  </a:lnTo>
                  <a:lnTo>
                    <a:pt x="1051940" y="69654"/>
                  </a:lnTo>
                  <a:lnTo>
                    <a:pt x="1105303" y="50736"/>
                  </a:lnTo>
                  <a:lnTo>
                    <a:pt x="1158665" y="3181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701679" y="4021550"/>
              <a:ext cx="1176909" cy="338858"/>
            </a:xfrm>
            <a:custGeom>
              <a:avLst/>
              <a:gdLst/>
              <a:ahLst/>
              <a:cxnLst/>
              <a:rect l="0" t="0" r="0" b="0"/>
              <a:pathLst>
                <a:path w="1176909" h="338858">
                  <a:moveTo>
                    <a:pt x="1169622" y="0"/>
                  </a:moveTo>
                  <a:lnTo>
                    <a:pt x="1113925" y="10166"/>
                  </a:lnTo>
                  <a:lnTo>
                    <a:pt x="1058229" y="20332"/>
                  </a:lnTo>
                  <a:lnTo>
                    <a:pt x="1002533" y="30499"/>
                  </a:lnTo>
                  <a:lnTo>
                    <a:pt x="946837" y="40665"/>
                  </a:lnTo>
                  <a:lnTo>
                    <a:pt x="891140" y="50832"/>
                  </a:lnTo>
                  <a:lnTo>
                    <a:pt x="835444" y="60998"/>
                  </a:lnTo>
                  <a:lnTo>
                    <a:pt x="779748" y="71165"/>
                  </a:lnTo>
                  <a:lnTo>
                    <a:pt x="724051" y="81331"/>
                  </a:lnTo>
                  <a:lnTo>
                    <a:pt x="668355" y="91497"/>
                  </a:lnTo>
                  <a:lnTo>
                    <a:pt x="612659" y="101664"/>
                  </a:lnTo>
                  <a:lnTo>
                    <a:pt x="556962" y="111830"/>
                  </a:lnTo>
                  <a:lnTo>
                    <a:pt x="501266" y="121997"/>
                  </a:lnTo>
                  <a:lnTo>
                    <a:pt x="445570" y="132163"/>
                  </a:lnTo>
                  <a:lnTo>
                    <a:pt x="389874" y="142330"/>
                  </a:lnTo>
                  <a:lnTo>
                    <a:pt x="334177" y="152496"/>
                  </a:lnTo>
                  <a:lnTo>
                    <a:pt x="278481" y="162663"/>
                  </a:lnTo>
                  <a:lnTo>
                    <a:pt x="222785" y="172829"/>
                  </a:lnTo>
                  <a:lnTo>
                    <a:pt x="167088" y="182995"/>
                  </a:lnTo>
                  <a:lnTo>
                    <a:pt x="111392" y="193162"/>
                  </a:lnTo>
                  <a:lnTo>
                    <a:pt x="55696" y="203328"/>
                  </a:lnTo>
                  <a:lnTo>
                    <a:pt x="0" y="213495"/>
                  </a:lnTo>
                  <a:lnTo>
                    <a:pt x="12800" y="276458"/>
                  </a:lnTo>
                  <a:lnTo>
                    <a:pt x="28109" y="338858"/>
                  </a:lnTo>
                  <a:lnTo>
                    <a:pt x="82814" y="324269"/>
                  </a:lnTo>
                  <a:lnTo>
                    <a:pt x="137519" y="309681"/>
                  </a:lnTo>
                  <a:lnTo>
                    <a:pt x="192224" y="295092"/>
                  </a:lnTo>
                  <a:lnTo>
                    <a:pt x="246928" y="280504"/>
                  </a:lnTo>
                  <a:lnTo>
                    <a:pt x="301633" y="265916"/>
                  </a:lnTo>
                  <a:lnTo>
                    <a:pt x="356338" y="251327"/>
                  </a:lnTo>
                  <a:lnTo>
                    <a:pt x="411043" y="236739"/>
                  </a:lnTo>
                  <a:lnTo>
                    <a:pt x="465747" y="222150"/>
                  </a:lnTo>
                  <a:lnTo>
                    <a:pt x="520452" y="207562"/>
                  </a:lnTo>
                  <a:lnTo>
                    <a:pt x="575157" y="192974"/>
                  </a:lnTo>
                  <a:lnTo>
                    <a:pt x="629862" y="178385"/>
                  </a:lnTo>
                  <a:lnTo>
                    <a:pt x="684566" y="163797"/>
                  </a:lnTo>
                  <a:lnTo>
                    <a:pt x="739271" y="149208"/>
                  </a:lnTo>
                  <a:lnTo>
                    <a:pt x="793976" y="134620"/>
                  </a:lnTo>
                  <a:lnTo>
                    <a:pt x="848681" y="120031"/>
                  </a:lnTo>
                  <a:lnTo>
                    <a:pt x="903386" y="105443"/>
                  </a:lnTo>
                  <a:lnTo>
                    <a:pt x="958090" y="90855"/>
                  </a:lnTo>
                  <a:lnTo>
                    <a:pt x="1012795" y="76266"/>
                  </a:lnTo>
                  <a:lnTo>
                    <a:pt x="1067500" y="61678"/>
                  </a:lnTo>
                  <a:lnTo>
                    <a:pt x="1122205" y="47089"/>
                  </a:lnTo>
                  <a:lnTo>
                    <a:pt x="1176909" y="3250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84365" y="3990282"/>
              <a:ext cx="1186935" cy="244762"/>
            </a:xfrm>
            <a:custGeom>
              <a:avLst/>
              <a:gdLst/>
              <a:ahLst/>
              <a:cxnLst/>
              <a:rect l="0" t="0" r="0" b="0"/>
              <a:pathLst>
                <a:path w="1186935" h="244762">
                  <a:moveTo>
                    <a:pt x="1182446" y="0"/>
                  </a:moveTo>
                  <a:lnTo>
                    <a:pt x="1126139" y="5912"/>
                  </a:lnTo>
                  <a:lnTo>
                    <a:pt x="1069832" y="11824"/>
                  </a:lnTo>
                  <a:lnTo>
                    <a:pt x="1013525" y="17737"/>
                  </a:lnTo>
                  <a:lnTo>
                    <a:pt x="957218" y="23649"/>
                  </a:lnTo>
                  <a:lnTo>
                    <a:pt x="900911" y="29561"/>
                  </a:lnTo>
                  <a:lnTo>
                    <a:pt x="844604" y="35474"/>
                  </a:lnTo>
                  <a:lnTo>
                    <a:pt x="788297" y="41386"/>
                  </a:lnTo>
                  <a:lnTo>
                    <a:pt x="731990" y="47298"/>
                  </a:lnTo>
                  <a:lnTo>
                    <a:pt x="675683" y="53211"/>
                  </a:lnTo>
                  <a:lnTo>
                    <a:pt x="619376" y="59123"/>
                  </a:lnTo>
                  <a:lnTo>
                    <a:pt x="563069" y="65035"/>
                  </a:lnTo>
                  <a:lnTo>
                    <a:pt x="506762" y="70948"/>
                  </a:lnTo>
                  <a:lnTo>
                    <a:pt x="450455" y="76860"/>
                  </a:lnTo>
                  <a:lnTo>
                    <a:pt x="394148" y="82772"/>
                  </a:lnTo>
                  <a:lnTo>
                    <a:pt x="337841" y="88685"/>
                  </a:lnTo>
                  <a:lnTo>
                    <a:pt x="281534" y="94597"/>
                  </a:lnTo>
                  <a:lnTo>
                    <a:pt x="225227" y="100509"/>
                  </a:lnTo>
                  <a:lnTo>
                    <a:pt x="168920" y="106422"/>
                  </a:lnTo>
                  <a:lnTo>
                    <a:pt x="112613" y="112334"/>
                  </a:lnTo>
                  <a:lnTo>
                    <a:pt x="56306" y="118246"/>
                  </a:lnTo>
                  <a:lnTo>
                    <a:pt x="0" y="124159"/>
                  </a:lnTo>
                  <a:lnTo>
                    <a:pt x="7511" y="184625"/>
                  </a:lnTo>
                  <a:lnTo>
                    <a:pt x="17313" y="244762"/>
                  </a:lnTo>
                  <a:lnTo>
                    <a:pt x="73009" y="234596"/>
                  </a:lnTo>
                  <a:lnTo>
                    <a:pt x="128706" y="224429"/>
                  </a:lnTo>
                  <a:lnTo>
                    <a:pt x="184402" y="214263"/>
                  </a:lnTo>
                  <a:lnTo>
                    <a:pt x="240098" y="204097"/>
                  </a:lnTo>
                  <a:lnTo>
                    <a:pt x="295794" y="193930"/>
                  </a:lnTo>
                  <a:lnTo>
                    <a:pt x="351491" y="183764"/>
                  </a:lnTo>
                  <a:lnTo>
                    <a:pt x="407187" y="173597"/>
                  </a:lnTo>
                  <a:lnTo>
                    <a:pt x="462883" y="163431"/>
                  </a:lnTo>
                  <a:lnTo>
                    <a:pt x="518580" y="153264"/>
                  </a:lnTo>
                  <a:lnTo>
                    <a:pt x="574276" y="143098"/>
                  </a:lnTo>
                  <a:lnTo>
                    <a:pt x="629972" y="132931"/>
                  </a:lnTo>
                  <a:lnTo>
                    <a:pt x="685668" y="122765"/>
                  </a:lnTo>
                  <a:lnTo>
                    <a:pt x="741365" y="112599"/>
                  </a:lnTo>
                  <a:lnTo>
                    <a:pt x="797061" y="102432"/>
                  </a:lnTo>
                  <a:lnTo>
                    <a:pt x="852757" y="92266"/>
                  </a:lnTo>
                  <a:lnTo>
                    <a:pt x="908454" y="82099"/>
                  </a:lnTo>
                  <a:lnTo>
                    <a:pt x="964150" y="71933"/>
                  </a:lnTo>
                  <a:lnTo>
                    <a:pt x="1019846" y="61766"/>
                  </a:lnTo>
                  <a:lnTo>
                    <a:pt x="1075543" y="51600"/>
                  </a:lnTo>
                  <a:lnTo>
                    <a:pt x="1131239" y="41434"/>
                  </a:lnTo>
                  <a:lnTo>
                    <a:pt x="1186935" y="31267"/>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76550" y="3961224"/>
              <a:ext cx="1190261" cy="153217"/>
            </a:xfrm>
            <a:custGeom>
              <a:avLst/>
              <a:gdLst/>
              <a:ahLst/>
              <a:cxnLst/>
              <a:rect l="0" t="0" r="0" b="0"/>
              <a:pathLst>
                <a:path w="1190261" h="153217">
                  <a:moveTo>
                    <a:pt x="1188235" y="0"/>
                  </a:moveTo>
                  <a:lnTo>
                    <a:pt x="1131653" y="1958"/>
                  </a:lnTo>
                  <a:lnTo>
                    <a:pt x="1075070" y="3917"/>
                  </a:lnTo>
                  <a:lnTo>
                    <a:pt x="1018487" y="5876"/>
                  </a:lnTo>
                  <a:lnTo>
                    <a:pt x="961905" y="7835"/>
                  </a:lnTo>
                  <a:lnTo>
                    <a:pt x="905322" y="9794"/>
                  </a:lnTo>
                  <a:lnTo>
                    <a:pt x="848739" y="11753"/>
                  </a:lnTo>
                  <a:lnTo>
                    <a:pt x="792157" y="13711"/>
                  </a:lnTo>
                  <a:lnTo>
                    <a:pt x="735574" y="15670"/>
                  </a:lnTo>
                  <a:lnTo>
                    <a:pt x="678991" y="17629"/>
                  </a:lnTo>
                  <a:lnTo>
                    <a:pt x="622409" y="19588"/>
                  </a:lnTo>
                  <a:lnTo>
                    <a:pt x="565826" y="21547"/>
                  </a:lnTo>
                  <a:lnTo>
                    <a:pt x="509243" y="23506"/>
                  </a:lnTo>
                  <a:lnTo>
                    <a:pt x="452661" y="25464"/>
                  </a:lnTo>
                  <a:lnTo>
                    <a:pt x="396078" y="27423"/>
                  </a:lnTo>
                  <a:lnTo>
                    <a:pt x="339495" y="29382"/>
                  </a:lnTo>
                  <a:lnTo>
                    <a:pt x="282913" y="31341"/>
                  </a:lnTo>
                  <a:lnTo>
                    <a:pt x="226330" y="33300"/>
                  </a:lnTo>
                  <a:lnTo>
                    <a:pt x="169747" y="35259"/>
                  </a:lnTo>
                  <a:lnTo>
                    <a:pt x="113165" y="37217"/>
                  </a:lnTo>
                  <a:lnTo>
                    <a:pt x="56582" y="39176"/>
                  </a:lnTo>
                  <a:lnTo>
                    <a:pt x="0" y="41135"/>
                  </a:lnTo>
                  <a:lnTo>
                    <a:pt x="2926" y="97244"/>
                  </a:lnTo>
                  <a:lnTo>
                    <a:pt x="7814" y="153217"/>
                  </a:lnTo>
                  <a:lnTo>
                    <a:pt x="64121" y="147305"/>
                  </a:lnTo>
                  <a:lnTo>
                    <a:pt x="120428" y="141392"/>
                  </a:lnTo>
                  <a:lnTo>
                    <a:pt x="176735" y="135480"/>
                  </a:lnTo>
                  <a:lnTo>
                    <a:pt x="233042" y="129568"/>
                  </a:lnTo>
                  <a:lnTo>
                    <a:pt x="289349" y="123655"/>
                  </a:lnTo>
                  <a:lnTo>
                    <a:pt x="345656" y="117743"/>
                  </a:lnTo>
                  <a:lnTo>
                    <a:pt x="401963" y="111831"/>
                  </a:lnTo>
                  <a:lnTo>
                    <a:pt x="458270" y="105918"/>
                  </a:lnTo>
                  <a:lnTo>
                    <a:pt x="514577" y="100006"/>
                  </a:lnTo>
                  <a:lnTo>
                    <a:pt x="570884" y="94094"/>
                  </a:lnTo>
                  <a:lnTo>
                    <a:pt x="627191" y="88181"/>
                  </a:lnTo>
                  <a:lnTo>
                    <a:pt x="683498" y="82269"/>
                  </a:lnTo>
                  <a:lnTo>
                    <a:pt x="739805" y="76356"/>
                  </a:lnTo>
                  <a:lnTo>
                    <a:pt x="796112" y="70444"/>
                  </a:lnTo>
                  <a:lnTo>
                    <a:pt x="852419" y="64532"/>
                  </a:lnTo>
                  <a:lnTo>
                    <a:pt x="908726" y="58619"/>
                  </a:lnTo>
                  <a:lnTo>
                    <a:pt x="965033" y="52707"/>
                  </a:lnTo>
                  <a:lnTo>
                    <a:pt x="1021340" y="46795"/>
                  </a:lnTo>
                  <a:lnTo>
                    <a:pt x="1077647" y="40882"/>
                  </a:lnTo>
                  <a:lnTo>
                    <a:pt x="1133954" y="34970"/>
                  </a:lnTo>
                  <a:lnTo>
                    <a:pt x="1190261" y="29058"/>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75589" y="3890124"/>
              <a:ext cx="1189207" cy="112235"/>
            </a:xfrm>
            <a:custGeom>
              <a:avLst/>
              <a:gdLst/>
              <a:ahLst/>
              <a:cxnLst/>
              <a:rect l="0" t="0" r="0" b="0"/>
              <a:pathLst>
                <a:path w="1189207" h="112235">
                  <a:moveTo>
                    <a:pt x="1189207" y="42002"/>
                  </a:moveTo>
                  <a:lnTo>
                    <a:pt x="1132626" y="40001"/>
                  </a:lnTo>
                  <a:lnTo>
                    <a:pt x="1076044" y="38001"/>
                  </a:lnTo>
                  <a:lnTo>
                    <a:pt x="1019463" y="36001"/>
                  </a:lnTo>
                  <a:lnTo>
                    <a:pt x="962882" y="34001"/>
                  </a:lnTo>
                  <a:lnTo>
                    <a:pt x="906301" y="32001"/>
                  </a:lnTo>
                  <a:lnTo>
                    <a:pt x="849719" y="30001"/>
                  </a:lnTo>
                  <a:lnTo>
                    <a:pt x="793138" y="28001"/>
                  </a:lnTo>
                  <a:lnTo>
                    <a:pt x="736557" y="26001"/>
                  </a:lnTo>
                  <a:lnTo>
                    <a:pt x="679976" y="24001"/>
                  </a:lnTo>
                  <a:lnTo>
                    <a:pt x="623395" y="22001"/>
                  </a:lnTo>
                  <a:lnTo>
                    <a:pt x="566813" y="20000"/>
                  </a:lnTo>
                  <a:lnTo>
                    <a:pt x="510232" y="18000"/>
                  </a:lnTo>
                  <a:lnTo>
                    <a:pt x="453651" y="16000"/>
                  </a:lnTo>
                  <a:lnTo>
                    <a:pt x="397070" y="14000"/>
                  </a:lnTo>
                  <a:lnTo>
                    <a:pt x="340489" y="12000"/>
                  </a:lnTo>
                  <a:lnTo>
                    <a:pt x="283907" y="10000"/>
                  </a:lnTo>
                  <a:lnTo>
                    <a:pt x="227326" y="8000"/>
                  </a:lnTo>
                  <a:lnTo>
                    <a:pt x="170745" y="6000"/>
                  </a:lnTo>
                  <a:lnTo>
                    <a:pt x="114164" y="4000"/>
                  </a:lnTo>
                  <a:lnTo>
                    <a:pt x="57582" y="2000"/>
                  </a:lnTo>
                  <a:lnTo>
                    <a:pt x="1001" y="0"/>
                  </a:lnTo>
                  <a:lnTo>
                    <a:pt x="0" y="56117"/>
                  </a:lnTo>
                  <a:lnTo>
                    <a:pt x="960" y="112235"/>
                  </a:lnTo>
                  <a:lnTo>
                    <a:pt x="57543" y="110277"/>
                  </a:lnTo>
                  <a:lnTo>
                    <a:pt x="114126" y="108318"/>
                  </a:lnTo>
                  <a:lnTo>
                    <a:pt x="170708" y="106359"/>
                  </a:lnTo>
                  <a:lnTo>
                    <a:pt x="227291" y="104400"/>
                  </a:lnTo>
                  <a:lnTo>
                    <a:pt x="283874" y="102441"/>
                  </a:lnTo>
                  <a:lnTo>
                    <a:pt x="340456" y="100482"/>
                  </a:lnTo>
                  <a:lnTo>
                    <a:pt x="397039" y="98524"/>
                  </a:lnTo>
                  <a:lnTo>
                    <a:pt x="453622" y="96565"/>
                  </a:lnTo>
                  <a:lnTo>
                    <a:pt x="510204" y="94606"/>
                  </a:lnTo>
                  <a:lnTo>
                    <a:pt x="566787" y="92647"/>
                  </a:lnTo>
                  <a:lnTo>
                    <a:pt x="623370" y="90688"/>
                  </a:lnTo>
                  <a:lnTo>
                    <a:pt x="679952" y="88729"/>
                  </a:lnTo>
                  <a:lnTo>
                    <a:pt x="736535" y="86770"/>
                  </a:lnTo>
                  <a:lnTo>
                    <a:pt x="793118" y="84812"/>
                  </a:lnTo>
                  <a:lnTo>
                    <a:pt x="849700" y="82853"/>
                  </a:lnTo>
                  <a:lnTo>
                    <a:pt x="906283" y="80894"/>
                  </a:lnTo>
                  <a:lnTo>
                    <a:pt x="962865" y="78935"/>
                  </a:lnTo>
                  <a:lnTo>
                    <a:pt x="1019448" y="76976"/>
                  </a:lnTo>
                  <a:lnTo>
                    <a:pt x="1076031" y="75017"/>
                  </a:lnTo>
                  <a:lnTo>
                    <a:pt x="1132613" y="73059"/>
                  </a:lnTo>
                  <a:lnTo>
                    <a:pt x="1189196" y="71100"/>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676591" y="3778272"/>
              <a:ext cx="1190246" cy="153854"/>
            </a:xfrm>
            <a:custGeom>
              <a:avLst/>
              <a:gdLst/>
              <a:ahLst/>
              <a:cxnLst/>
              <a:rect l="0" t="0" r="0" b="0"/>
              <a:pathLst>
                <a:path w="1190246" h="153854">
                  <a:moveTo>
                    <a:pt x="1190246" y="124855"/>
                  </a:moveTo>
                  <a:lnTo>
                    <a:pt x="1133943" y="118909"/>
                  </a:lnTo>
                  <a:lnTo>
                    <a:pt x="1077639" y="112964"/>
                  </a:lnTo>
                  <a:lnTo>
                    <a:pt x="1021336" y="107018"/>
                  </a:lnTo>
                  <a:lnTo>
                    <a:pt x="965032" y="101073"/>
                  </a:lnTo>
                  <a:lnTo>
                    <a:pt x="908729" y="95127"/>
                  </a:lnTo>
                  <a:lnTo>
                    <a:pt x="852425" y="89182"/>
                  </a:lnTo>
                  <a:lnTo>
                    <a:pt x="796122" y="83236"/>
                  </a:lnTo>
                  <a:lnTo>
                    <a:pt x="739818" y="77291"/>
                  </a:lnTo>
                  <a:lnTo>
                    <a:pt x="683514" y="71345"/>
                  </a:lnTo>
                  <a:lnTo>
                    <a:pt x="627211" y="65400"/>
                  </a:lnTo>
                  <a:lnTo>
                    <a:pt x="570907" y="59454"/>
                  </a:lnTo>
                  <a:lnTo>
                    <a:pt x="514604" y="53509"/>
                  </a:lnTo>
                  <a:lnTo>
                    <a:pt x="458300" y="47563"/>
                  </a:lnTo>
                  <a:lnTo>
                    <a:pt x="401997" y="41618"/>
                  </a:lnTo>
                  <a:lnTo>
                    <a:pt x="345693" y="35672"/>
                  </a:lnTo>
                  <a:lnTo>
                    <a:pt x="289390" y="29727"/>
                  </a:lnTo>
                  <a:lnTo>
                    <a:pt x="233086" y="23781"/>
                  </a:lnTo>
                  <a:lnTo>
                    <a:pt x="176783" y="17836"/>
                  </a:lnTo>
                  <a:lnTo>
                    <a:pt x="120479" y="11890"/>
                  </a:lnTo>
                  <a:lnTo>
                    <a:pt x="64176" y="5945"/>
                  </a:lnTo>
                  <a:lnTo>
                    <a:pt x="7872" y="0"/>
                  </a:lnTo>
                  <a:lnTo>
                    <a:pt x="2959" y="55857"/>
                  </a:lnTo>
                  <a:lnTo>
                    <a:pt x="0" y="111851"/>
                  </a:lnTo>
                  <a:lnTo>
                    <a:pt x="56581" y="113852"/>
                  </a:lnTo>
                  <a:lnTo>
                    <a:pt x="113162" y="115852"/>
                  </a:lnTo>
                  <a:lnTo>
                    <a:pt x="169743" y="117852"/>
                  </a:lnTo>
                  <a:lnTo>
                    <a:pt x="226324" y="119852"/>
                  </a:lnTo>
                  <a:lnTo>
                    <a:pt x="282906" y="121852"/>
                  </a:lnTo>
                  <a:lnTo>
                    <a:pt x="339487" y="123852"/>
                  </a:lnTo>
                  <a:lnTo>
                    <a:pt x="396068" y="125852"/>
                  </a:lnTo>
                  <a:lnTo>
                    <a:pt x="452649" y="127852"/>
                  </a:lnTo>
                  <a:lnTo>
                    <a:pt x="509230" y="129852"/>
                  </a:lnTo>
                  <a:lnTo>
                    <a:pt x="565812" y="131852"/>
                  </a:lnTo>
                  <a:lnTo>
                    <a:pt x="622393" y="133853"/>
                  </a:lnTo>
                  <a:lnTo>
                    <a:pt x="678974" y="135853"/>
                  </a:lnTo>
                  <a:lnTo>
                    <a:pt x="735555" y="137853"/>
                  </a:lnTo>
                  <a:lnTo>
                    <a:pt x="792136" y="139853"/>
                  </a:lnTo>
                  <a:lnTo>
                    <a:pt x="848718" y="141853"/>
                  </a:lnTo>
                  <a:lnTo>
                    <a:pt x="905299" y="143853"/>
                  </a:lnTo>
                  <a:lnTo>
                    <a:pt x="961880" y="145853"/>
                  </a:lnTo>
                  <a:lnTo>
                    <a:pt x="1018461" y="147853"/>
                  </a:lnTo>
                  <a:lnTo>
                    <a:pt x="1075043" y="149853"/>
                  </a:lnTo>
                  <a:lnTo>
                    <a:pt x="1131624" y="151853"/>
                  </a:lnTo>
                  <a:lnTo>
                    <a:pt x="1188205" y="153854"/>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684464" y="3668853"/>
              <a:ext cx="1186360" cy="234274"/>
            </a:xfrm>
            <a:custGeom>
              <a:avLst/>
              <a:gdLst/>
              <a:ahLst/>
              <a:cxnLst/>
              <a:rect l="0" t="0" r="0" b="0"/>
              <a:pathLst>
                <a:path w="1186360" h="234274">
                  <a:moveTo>
                    <a:pt x="1186360" y="205906"/>
                  </a:moveTo>
                  <a:lnTo>
                    <a:pt x="1130599" y="196101"/>
                  </a:lnTo>
                  <a:lnTo>
                    <a:pt x="1074838" y="186296"/>
                  </a:lnTo>
                  <a:lnTo>
                    <a:pt x="1019077" y="176491"/>
                  </a:lnTo>
                  <a:lnTo>
                    <a:pt x="963316" y="166686"/>
                  </a:lnTo>
                  <a:lnTo>
                    <a:pt x="907555" y="156881"/>
                  </a:lnTo>
                  <a:lnTo>
                    <a:pt x="851794" y="147075"/>
                  </a:lnTo>
                  <a:lnTo>
                    <a:pt x="796033" y="137270"/>
                  </a:lnTo>
                  <a:lnTo>
                    <a:pt x="740272" y="127465"/>
                  </a:lnTo>
                  <a:lnTo>
                    <a:pt x="684511" y="117660"/>
                  </a:lnTo>
                  <a:lnTo>
                    <a:pt x="628750" y="107855"/>
                  </a:lnTo>
                  <a:lnTo>
                    <a:pt x="572989" y="98050"/>
                  </a:lnTo>
                  <a:lnTo>
                    <a:pt x="517228" y="88245"/>
                  </a:lnTo>
                  <a:lnTo>
                    <a:pt x="461467" y="78440"/>
                  </a:lnTo>
                  <a:lnTo>
                    <a:pt x="405706" y="68635"/>
                  </a:lnTo>
                  <a:lnTo>
                    <a:pt x="349944" y="58830"/>
                  </a:lnTo>
                  <a:lnTo>
                    <a:pt x="294183" y="49025"/>
                  </a:lnTo>
                  <a:lnTo>
                    <a:pt x="238422" y="39220"/>
                  </a:lnTo>
                  <a:lnTo>
                    <a:pt x="182661" y="29415"/>
                  </a:lnTo>
                  <a:lnTo>
                    <a:pt x="126900" y="19610"/>
                  </a:lnTo>
                  <a:lnTo>
                    <a:pt x="71139" y="9805"/>
                  </a:lnTo>
                  <a:lnTo>
                    <a:pt x="15378" y="0"/>
                  </a:lnTo>
                  <a:lnTo>
                    <a:pt x="6747" y="54577"/>
                  </a:lnTo>
                  <a:lnTo>
                    <a:pt x="0" y="109418"/>
                  </a:lnTo>
                  <a:lnTo>
                    <a:pt x="56303" y="115364"/>
                  </a:lnTo>
                  <a:lnTo>
                    <a:pt x="112607" y="121309"/>
                  </a:lnTo>
                  <a:lnTo>
                    <a:pt x="168910" y="127255"/>
                  </a:lnTo>
                  <a:lnTo>
                    <a:pt x="225214" y="133200"/>
                  </a:lnTo>
                  <a:lnTo>
                    <a:pt x="281517" y="139146"/>
                  </a:lnTo>
                  <a:lnTo>
                    <a:pt x="337821" y="145091"/>
                  </a:lnTo>
                  <a:lnTo>
                    <a:pt x="394124" y="151037"/>
                  </a:lnTo>
                  <a:lnTo>
                    <a:pt x="450428" y="156982"/>
                  </a:lnTo>
                  <a:lnTo>
                    <a:pt x="506731" y="162928"/>
                  </a:lnTo>
                  <a:lnTo>
                    <a:pt x="563035" y="168873"/>
                  </a:lnTo>
                  <a:lnTo>
                    <a:pt x="619338" y="174819"/>
                  </a:lnTo>
                  <a:lnTo>
                    <a:pt x="675642" y="180764"/>
                  </a:lnTo>
                  <a:lnTo>
                    <a:pt x="731945" y="186710"/>
                  </a:lnTo>
                  <a:lnTo>
                    <a:pt x="788249" y="192655"/>
                  </a:lnTo>
                  <a:lnTo>
                    <a:pt x="844552" y="198601"/>
                  </a:lnTo>
                  <a:lnTo>
                    <a:pt x="900856" y="204546"/>
                  </a:lnTo>
                  <a:lnTo>
                    <a:pt x="957159" y="210492"/>
                  </a:lnTo>
                  <a:lnTo>
                    <a:pt x="1013463" y="216437"/>
                  </a:lnTo>
                  <a:lnTo>
                    <a:pt x="1069766" y="222383"/>
                  </a:lnTo>
                  <a:lnTo>
                    <a:pt x="1126070" y="228328"/>
                  </a:lnTo>
                  <a:lnTo>
                    <a:pt x="1182373" y="23427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699843" y="3574934"/>
              <a:ext cx="1176017" cy="299825"/>
            </a:xfrm>
            <a:custGeom>
              <a:avLst/>
              <a:gdLst/>
              <a:ahLst/>
              <a:cxnLst/>
              <a:rect l="0" t="0" r="0" b="0"/>
              <a:pathLst>
                <a:path w="1176017" h="299825">
                  <a:moveTo>
                    <a:pt x="1176017" y="275476"/>
                  </a:moveTo>
                  <a:lnTo>
                    <a:pt x="1120942" y="262358"/>
                  </a:lnTo>
                  <a:lnTo>
                    <a:pt x="1065866" y="249240"/>
                  </a:lnTo>
                  <a:lnTo>
                    <a:pt x="1010790" y="236122"/>
                  </a:lnTo>
                  <a:lnTo>
                    <a:pt x="955714" y="223004"/>
                  </a:lnTo>
                  <a:lnTo>
                    <a:pt x="900638" y="209886"/>
                  </a:lnTo>
                  <a:lnTo>
                    <a:pt x="845562" y="196768"/>
                  </a:lnTo>
                  <a:lnTo>
                    <a:pt x="790486" y="183650"/>
                  </a:lnTo>
                  <a:lnTo>
                    <a:pt x="735410" y="170532"/>
                  </a:lnTo>
                  <a:lnTo>
                    <a:pt x="680334" y="157415"/>
                  </a:lnTo>
                  <a:lnTo>
                    <a:pt x="625258" y="144297"/>
                  </a:lnTo>
                  <a:lnTo>
                    <a:pt x="570183" y="131179"/>
                  </a:lnTo>
                  <a:lnTo>
                    <a:pt x="515107" y="118061"/>
                  </a:lnTo>
                  <a:lnTo>
                    <a:pt x="460031" y="104943"/>
                  </a:lnTo>
                  <a:lnTo>
                    <a:pt x="404955" y="91825"/>
                  </a:lnTo>
                  <a:lnTo>
                    <a:pt x="349879" y="78707"/>
                  </a:lnTo>
                  <a:lnTo>
                    <a:pt x="294803" y="65589"/>
                  </a:lnTo>
                  <a:lnTo>
                    <a:pt x="239727" y="52471"/>
                  </a:lnTo>
                  <a:lnTo>
                    <a:pt x="184651" y="39353"/>
                  </a:lnTo>
                  <a:lnTo>
                    <a:pt x="129575" y="26235"/>
                  </a:lnTo>
                  <a:lnTo>
                    <a:pt x="74500" y="13117"/>
                  </a:lnTo>
                  <a:lnTo>
                    <a:pt x="19424" y="0"/>
                  </a:lnTo>
                  <a:lnTo>
                    <a:pt x="0" y="93919"/>
                  </a:lnTo>
                  <a:lnTo>
                    <a:pt x="55761" y="103724"/>
                  </a:lnTo>
                  <a:lnTo>
                    <a:pt x="111522" y="113529"/>
                  </a:lnTo>
                  <a:lnTo>
                    <a:pt x="167283" y="123334"/>
                  </a:lnTo>
                  <a:lnTo>
                    <a:pt x="223044" y="133139"/>
                  </a:lnTo>
                  <a:lnTo>
                    <a:pt x="278805" y="142944"/>
                  </a:lnTo>
                  <a:lnTo>
                    <a:pt x="334566" y="152749"/>
                  </a:lnTo>
                  <a:lnTo>
                    <a:pt x="390327" y="162554"/>
                  </a:lnTo>
                  <a:lnTo>
                    <a:pt x="446088" y="172359"/>
                  </a:lnTo>
                  <a:lnTo>
                    <a:pt x="501849" y="182164"/>
                  </a:lnTo>
                  <a:lnTo>
                    <a:pt x="557610" y="191970"/>
                  </a:lnTo>
                  <a:lnTo>
                    <a:pt x="613371" y="201775"/>
                  </a:lnTo>
                  <a:lnTo>
                    <a:pt x="669132" y="211580"/>
                  </a:lnTo>
                  <a:lnTo>
                    <a:pt x="724893" y="221385"/>
                  </a:lnTo>
                  <a:lnTo>
                    <a:pt x="780654" y="231190"/>
                  </a:lnTo>
                  <a:lnTo>
                    <a:pt x="836415" y="240995"/>
                  </a:lnTo>
                  <a:lnTo>
                    <a:pt x="892176" y="250800"/>
                  </a:lnTo>
                  <a:lnTo>
                    <a:pt x="947937" y="260605"/>
                  </a:lnTo>
                  <a:lnTo>
                    <a:pt x="1003698" y="270410"/>
                  </a:lnTo>
                  <a:lnTo>
                    <a:pt x="1059459" y="280215"/>
                  </a:lnTo>
                  <a:lnTo>
                    <a:pt x="1115220" y="290020"/>
                  </a:lnTo>
                  <a:lnTo>
                    <a:pt x="1170982" y="29982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19267" y="3485374"/>
              <a:ext cx="1162838" cy="365035"/>
            </a:xfrm>
            <a:custGeom>
              <a:avLst/>
              <a:gdLst/>
              <a:ahLst/>
              <a:cxnLst/>
              <a:rect l="0" t="0" r="0" b="0"/>
              <a:pathLst>
                <a:path w="1162838" h="365035">
                  <a:moveTo>
                    <a:pt x="1162838" y="341816"/>
                  </a:moveTo>
                  <a:lnTo>
                    <a:pt x="1108611" y="325539"/>
                  </a:lnTo>
                  <a:lnTo>
                    <a:pt x="1054385" y="309262"/>
                  </a:lnTo>
                  <a:lnTo>
                    <a:pt x="1000159" y="292985"/>
                  </a:lnTo>
                  <a:lnTo>
                    <a:pt x="945932" y="276708"/>
                  </a:lnTo>
                  <a:lnTo>
                    <a:pt x="891706" y="260431"/>
                  </a:lnTo>
                  <a:lnTo>
                    <a:pt x="837480" y="244154"/>
                  </a:lnTo>
                  <a:lnTo>
                    <a:pt x="783253" y="227877"/>
                  </a:lnTo>
                  <a:lnTo>
                    <a:pt x="729027" y="211600"/>
                  </a:lnTo>
                  <a:lnTo>
                    <a:pt x="674801" y="195323"/>
                  </a:lnTo>
                  <a:lnTo>
                    <a:pt x="620574" y="179046"/>
                  </a:lnTo>
                  <a:lnTo>
                    <a:pt x="566348" y="162769"/>
                  </a:lnTo>
                  <a:lnTo>
                    <a:pt x="512122" y="146492"/>
                  </a:lnTo>
                  <a:lnTo>
                    <a:pt x="457896" y="130215"/>
                  </a:lnTo>
                  <a:lnTo>
                    <a:pt x="403669" y="113938"/>
                  </a:lnTo>
                  <a:lnTo>
                    <a:pt x="349443" y="97661"/>
                  </a:lnTo>
                  <a:lnTo>
                    <a:pt x="295217" y="81384"/>
                  </a:lnTo>
                  <a:lnTo>
                    <a:pt x="240990" y="65107"/>
                  </a:lnTo>
                  <a:lnTo>
                    <a:pt x="186764" y="48830"/>
                  </a:lnTo>
                  <a:lnTo>
                    <a:pt x="132538" y="32553"/>
                  </a:lnTo>
                  <a:lnTo>
                    <a:pt x="78311" y="16276"/>
                  </a:lnTo>
                  <a:lnTo>
                    <a:pt x="24085" y="0"/>
                  </a:lnTo>
                  <a:lnTo>
                    <a:pt x="0" y="89559"/>
                  </a:lnTo>
                  <a:lnTo>
                    <a:pt x="55075" y="102677"/>
                  </a:lnTo>
                  <a:lnTo>
                    <a:pt x="110151" y="115795"/>
                  </a:lnTo>
                  <a:lnTo>
                    <a:pt x="165227" y="128913"/>
                  </a:lnTo>
                  <a:lnTo>
                    <a:pt x="220303" y="142031"/>
                  </a:lnTo>
                  <a:lnTo>
                    <a:pt x="275379" y="155149"/>
                  </a:lnTo>
                  <a:lnTo>
                    <a:pt x="330455" y="168267"/>
                  </a:lnTo>
                  <a:lnTo>
                    <a:pt x="385531" y="181384"/>
                  </a:lnTo>
                  <a:lnTo>
                    <a:pt x="440607" y="194502"/>
                  </a:lnTo>
                  <a:lnTo>
                    <a:pt x="495683" y="207620"/>
                  </a:lnTo>
                  <a:lnTo>
                    <a:pt x="550758" y="220738"/>
                  </a:lnTo>
                  <a:lnTo>
                    <a:pt x="605834" y="233856"/>
                  </a:lnTo>
                  <a:lnTo>
                    <a:pt x="660910" y="246974"/>
                  </a:lnTo>
                  <a:lnTo>
                    <a:pt x="715986" y="260092"/>
                  </a:lnTo>
                  <a:lnTo>
                    <a:pt x="771062" y="273210"/>
                  </a:lnTo>
                  <a:lnTo>
                    <a:pt x="826138" y="286328"/>
                  </a:lnTo>
                  <a:lnTo>
                    <a:pt x="881214" y="299446"/>
                  </a:lnTo>
                  <a:lnTo>
                    <a:pt x="936290" y="312564"/>
                  </a:lnTo>
                  <a:lnTo>
                    <a:pt x="991366" y="325682"/>
                  </a:lnTo>
                  <a:lnTo>
                    <a:pt x="1046441" y="338799"/>
                  </a:lnTo>
                  <a:lnTo>
                    <a:pt x="1101517" y="351917"/>
                  </a:lnTo>
                  <a:lnTo>
                    <a:pt x="1156593" y="365035"/>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743352" y="3397561"/>
              <a:ext cx="1146308" cy="429630"/>
            </a:xfrm>
            <a:custGeom>
              <a:avLst/>
              <a:gdLst/>
              <a:ahLst/>
              <a:cxnLst/>
              <a:rect l="0" t="0" r="0" b="0"/>
              <a:pathLst>
                <a:path w="1146308" h="429630">
                  <a:moveTo>
                    <a:pt x="1146308" y="406863"/>
                  </a:moveTo>
                  <a:lnTo>
                    <a:pt x="1093109" y="387489"/>
                  </a:lnTo>
                  <a:lnTo>
                    <a:pt x="1039911" y="368114"/>
                  </a:lnTo>
                  <a:lnTo>
                    <a:pt x="986713" y="348740"/>
                  </a:lnTo>
                  <a:lnTo>
                    <a:pt x="933514" y="329365"/>
                  </a:lnTo>
                  <a:lnTo>
                    <a:pt x="880316" y="309991"/>
                  </a:lnTo>
                  <a:lnTo>
                    <a:pt x="827118" y="290616"/>
                  </a:lnTo>
                  <a:lnTo>
                    <a:pt x="773919" y="271242"/>
                  </a:lnTo>
                  <a:lnTo>
                    <a:pt x="720721" y="251867"/>
                  </a:lnTo>
                  <a:lnTo>
                    <a:pt x="667523" y="232493"/>
                  </a:lnTo>
                  <a:lnTo>
                    <a:pt x="614324" y="213119"/>
                  </a:lnTo>
                  <a:lnTo>
                    <a:pt x="561126" y="193744"/>
                  </a:lnTo>
                  <a:lnTo>
                    <a:pt x="507928" y="174370"/>
                  </a:lnTo>
                  <a:lnTo>
                    <a:pt x="454729" y="154995"/>
                  </a:lnTo>
                  <a:lnTo>
                    <a:pt x="401531" y="135621"/>
                  </a:lnTo>
                  <a:lnTo>
                    <a:pt x="348333" y="116246"/>
                  </a:lnTo>
                  <a:lnTo>
                    <a:pt x="295134" y="96872"/>
                  </a:lnTo>
                  <a:lnTo>
                    <a:pt x="241936" y="77497"/>
                  </a:lnTo>
                  <a:lnTo>
                    <a:pt x="188738" y="58123"/>
                  </a:lnTo>
                  <a:lnTo>
                    <a:pt x="135539" y="38748"/>
                  </a:lnTo>
                  <a:lnTo>
                    <a:pt x="82341" y="19374"/>
                  </a:lnTo>
                  <a:lnTo>
                    <a:pt x="29142" y="0"/>
                  </a:lnTo>
                  <a:lnTo>
                    <a:pt x="0" y="87813"/>
                  </a:lnTo>
                  <a:lnTo>
                    <a:pt x="54226" y="104090"/>
                  </a:lnTo>
                  <a:lnTo>
                    <a:pt x="108452" y="120367"/>
                  </a:lnTo>
                  <a:lnTo>
                    <a:pt x="162678" y="136644"/>
                  </a:lnTo>
                  <a:lnTo>
                    <a:pt x="216905" y="152921"/>
                  </a:lnTo>
                  <a:lnTo>
                    <a:pt x="271131" y="169198"/>
                  </a:lnTo>
                  <a:lnTo>
                    <a:pt x="325357" y="185475"/>
                  </a:lnTo>
                  <a:lnTo>
                    <a:pt x="379584" y="201752"/>
                  </a:lnTo>
                  <a:lnTo>
                    <a:pt x="433810" y="218029"/>
                  </a:lnTo>
                  <a:lnTo>
                    <a:pt x="488036" y="234306"/>
                  </a:lnTo>
                  <a:lnTo>
                    <a:pt x="542263" y="250583"/>
                  </a:lnTo>
                  <a:lnTo>
                    <a:pt x="596489" y="266860"/>
                  </a:lnTo>
                  <a:lnTo>
                    <a:pt x="650715" y="283137"/>
                  </a:lnTo>
                  <a:lnTo>
                    <a:pt x="704942" y="299414"/>
                  </a:lnTo>
                  <a:lnTo>
                    <a:pt x="759168" y="315691"/>
                  </a:lnTo>
                  <a:lnTo>
                    <a:pt x="813394" y="331968"/>
                  </a:lnTo>
                  <a:lnTo>
                    <a:pt x="867621" y="348245"/>
                  </a:lnTo>
                  <a:lnTo>
                    <a:pt x="921847" y="364522"/>
                  </a:lnTo>
                  <a:lnTo>
                    <a:pt x="976073" y="380799"/>
                  </a:lnTo>
                  <a:lnTo>
                    <a:pt x="1030300" y="397076"/>
                  </a:lnTo>
                  <a:lnTo>
                    <a:pt x="1084526" y="413353"/>
                  </a:lnTo>
                  <a:lnTo>
                    <a:pt x="1138752" y="429630"/>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772495" y="3318996"/>
              <a:ext cx="1125196" cy="485428"/>
            </a:xfrm>
            <a:custGeom>
              <a:avLst/>
              <a:gdLst/>
              <a:ahLst/>
              <a:cxnLst/>
              <a:rect l="0" t="0" r="0" b="0"/>
              <a:pathLst>
                <a:path w="1125196" h="485428">
                  <a:moveTo>
                    <a:pt x="1125196" y="465059"/>
                  </a:moveTo>
                  <a:lnTo>
                    <a:pt x="1073090" y="442914"/>
                  </a:lnTo>
                  <a:lnTo>
                    <a:pt x="1020985" y="420768"/>
                  </a:lnTo>
                  <a:lnTo>
                    <a:pt x="968879" y="398622"/>
                  </a:lnTo>
                  <a:lnTo>
                    <a:pt x="916773" y="376477"/>
                  </a:lnTo>
                  <a:lnTo>
                    <a:pt x="864668" y="354331"/>
                  </a:lnTo>
                  <a:lnTo>
                    <a:pt x="812562" y="332185"/>
                  </a:lnTo>
                  <a:lnTo>
                    <a:pt x="760456" y="310039"/>
                  </a:lnTo>
                  <a:lnTo>
                    <a:pt x="708351" y="287894"/>
                  </a:lnTo>
                  <a:lnTo>
                    <a:pt x="656245" y="265748"/>
                  </a:lnTo>
                  <a:lnTo>
                    <a:pt x="604139" y="243602"/>
                  </a:lnTo>
                  <a:lnTo>
                    <a:pt x="552034" y="221457"/>
                  </a:lnTo>
                  <a:lnTo>
                    <a:pt x="499928" y="199311"/>
                  </a:lnTo>
                  <a:lnTo>
                    <a:pt x="447822" y="177165"/>
                  </a:lnTo>
                  <a:lnTo>
                    <a:pt x="395717" y="155019"/>
                  </a:lnTo>
                  <a:lnTo>
                    <a:pt x="343611" y="132874"/>
                  </a:lnTo>
                  <a:lnTo>
                    <a:pt x="291505" y="110728"/>
                  </a:lnTo>
                  <a:lnTo>
                    <a:pt x="239400" y="88582"/>
                  </a:lnTo>
                  <a:lnTo>
                    <a:pt x="187294" y="66437"/>
                  </a:lnTo>
                  <a:lnTo>
                    <a:pt x="135188" y="44291"/>
                  </a:lnTo>
                  <a:lnTo>
                    <a:pt x="83082" y="22145"/>
                  </a:lnTo>
                  <a:lnTo>
                    <a:pt x="30977" y="0"/>
                  </a:lnTo>
                  <a:lnTo>
                    <a:pt x="0" y="78565"/>
                  </a:lnTo>
                  <a:lnTo>
                    <a:pt x="53198" y="97939"/>
                  </a:lnTo>
                  <a:lnTo>
                    <a:pt x="106396" y="117313"/>
                  </a:lnTo>
                  <a:lnTo>
                    <a:pt x="159595" y="136688"/>
                  </a:lnTo>
                  <a:lnTo>
                    <a:pt x="212793" y="156062"/>
                  </a:lnTo>
                  <a:lnTo>
                    <a:pt x="265991" y="175437"/>
                  </a:lnTo>
                  <a:lnTo>
                    <a:pt x="319190" y="194811"/>
                  </a:lnTo>
                  <a:lnTo>
                    <a:pt x="372388" y="214186"/>
                  </a:lnTo>
                  <a:lnTo>
                    <a:pt x="425586" y="233560"/>
                  </a:lnTo>
                  <a:lnTo>
                    <a:pt x="478785" y="252935"/>
                  </a:lnTo>
                  <a:lnTo>
                    <a:pt x="531983" y="272309"/>
                  </a:lnTo>
                  <a:lnTo>
                    <a:pt x="585181" y="291684"/>
                  </a:lnTo>
                  <a:lnTo>
                    <a:pt x="638380" y="311058"/>
                  </a:lnTo>
                  <a:lnTo>
                    <a:pt x="691578" y="330433"/>
                  </a:lnTo>
                  <a:lnTo>
                    <a:pt x="744776" y="349807"/>
                  </a:lnTo>
                  <a:lnTo>
                    <a:pt x="797975" y="369181"/>
                  </a:lnTo>
                  <a:lnTo>
                    <a:pt x="851173" y="388556"/>
                  </a:lnTo>
                  <a:lnTo>
                    <a:pt x="904371" y="407930"/>
                  </a:lnTo>
                  <a:lnTo>
                    <a:pt x="957570" y="427305"/>
                  </a:lnTo>
                  <a:lnTo>
                    <a:pt x="1010768" y="446679"/>
                  </a:lnTo>
                  <a:lnTo>
                    <a:pt x="1063966" y="466054"/>
                  </a:lnTo>
                  <a:lnTo>
                    <a:pt x="1117165" y="48542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03473" y="2341747"/>
              <a:ext cx="1477195" cy="1442308"/>
            </a:xfrm>
            <a:custGeom>
              <a:avLst/>
              <a:gdLst/>
              <a:ahLst/>
              <a:cxnLst/>
              <a:rect l="0" t="0" r="0" b="0"/>
              <a:pathLst>
                <a:path w="1477195" h="1442308">
                  <a:moveTo>
                    <a:pt x="1477195" y="1188947"/>
                  </a:moveTo>
                  <a:lnTo>
                    <a:pt x="1477195" y="1132331"/>
                  </a:lnTo>
                  <a:lnTo>
                    <a:pt x="1477195" y="1075714"/>
                  </a:lnTo>
                  <a:lnTo>
                    <a:pt x="1477195" y="1019097"/>
                  </a:lnTo>
                  <a:lnTo>
                    <a:pt x="1477195" y="962481"/>
                  </a:lnTo>
                  <a:lnTo>
                    <a:pt x="1477195" y="905864"/>
                  </a:lnTo>
                  <a:lnTo>
                    <a:pt x="1477195" y="849248"/>
                  </a:lnTo>
                  <a:lnTo>
                    <a:pt x="1477195" y="792631"/>
                  </a:lnTo>
                  <a:lnTo>
                    <a:pt x="1477195" y="736015"/>
                  </a:lnTo>
                  <a:lnTo>
                    <a:pt x="1477195" y="679398"/>
                  </a:lnTo>
                  <a:lnTo>
                    <a:pt x="1477195" y="622782"/>
                  </a:lnTo>
                  <a:lnTo>
                    <a:pt x="1477195" y="566165"/>
                  </a:lnTo>
                  <a:lnTo>
                    <a:pt x="1477195" y="509548"/>
                  </a:lnTo>
                  <a:lnTo>
                    <a:pt x="1477195" y="452932"/>
                  </a:lnTo>
                  <a:lnTo>
                    <a:pt x="1477195" y="396315"/>
                  </a:lnTo>
                  <a:lnTo>
                    <a:pt x="1477195" y="339699"/>
                  </a:lnTo>
                  <a:lnTo>
                    <a:pt x="1477195" y="283082"/>
                  </a:lnTo>
                  <a:lnTo>
                    <a:pt x="1477195" y="226466"/>
                  </a:lnTo>
                  <a:lnTo>
                    <a:pt x="1477195" y="169849"/>
                  </a:lnTo>
                  <a:lnTo>
                    <a:pt x="1477195" y="113233"/>
                  </a:lnTo>
                  <a:lnTo>
                    <a:pt x="1477195" y="56616"/>
                  </a:lnTo>
                  <a:lnTo>
                    <a:pt x="1477195" y="0"/>
                  </a:lnTo>
                  <a:lnTo>
                    <a:pt x="1422024" y="948"/>
                  </a:lnTo>
                  <a:lnTo>
                    <a:pt x="1366918" y="3792"/>
                  </a:lnTo>
                  <a:lnTo>
                    <a:pt x="1311942" y="8529"/>
                  </a:lnTo>
                  <a:lnTo>
                    <a:pt x="1257161" y="15153"/>
                  </a:lnTo>
                  <a:lnTo>
                    <a:pt x="1202641" y="23656"/>
                  </a:lnTo>
                  <a:lnTo>
                    <a:pt x="1148445" y="34027"/>
                  </a:lnTo>
                  <a:lnTo>
                    <a:pt x="1094637" y="46256"/>
                  </a:lnTo>
                  <a:lnTo>
                    <a:pt x="1041282" y="60327"/>
                  </a:lnTo>
                  <a:lnTo>
                    <a:pt x="988442" y="76223"/>
                  </a:lnTo>
                  <a:lnTo>
                    <a:pt x="936179" y="93927"/>
                  </a:lnTo>
                  <a:lnTo>
                    <a:pt x="884556" y="113416"/>
                  </a:lnTo>
                  <a:lnTo>
                    <a:pt x="833633" y="134668"/>
                  </a:lnTo>
                  <a:lnTo>
                    <a:pt x="783471" y="157658"/>
                  </a:lnTo>
                  <a:lnTo>
                    <a:pt x="734129" y="182359"/>
                  </a:lnTo>
                  <a:lnTo>
                    <a:pt x="685665" y="208741"/>
                  </a:lnTo>
                  <a:lnTo>
                    <a:pt x="638136" y="236774"/>
                  </a:lnTo>
                  <a:lnTo>
                    <a:pt x="591599" y="266423"/>
                  </a:lnTo>
                  <a:lnTo>
                    <a:pt x="546109" y="297655"/>
                  </a:lnTo>
                  <a:lnTo>
                    <a:pt x="501719" y="330432"/>
                  </a:lnTo>
                  <a:lnTo>
                    <a:pt x="458482" y="364715"/>
                  </a:lnTo>
                  <a:lnTo>
                    <a:pt x="416449" y="400464"/>
                  </a:lnTo>
                  <a:lnTo>
                    <a:pt x="375670" y="437637"/>
                  </a:lnTo>
                  <a:lnTo>
                    <a:pt x="336192" y="476190"/>
                  </a:lnTo>
                  <a:lnTo>
                    <a:pt x="298063" y="516076"/>
                  </a:lnTo>
                  <a:lnTo>
                    <a:pt x="261327" y="557250"/>
                  </a:lnTo>
                  <a:lnTo>
                    <a:pt x="226029" y="599662"/>
                  </a:lnTo>
                  <a:lnTo>
                    <a:pt x="192209" y="643263"/>
                  </a:lnTo>
                  <a:lnTo>
                    <a:pt x="159908" y="688000"/>
                  </a:lnTo>
                  <a:lnTo>
                    <a:pt x="129164" y="733821"/>
                  </a:lnTo>
                  <a:lnTo>
                    <a:pt x="100012" y="780672"/>
                  </a:lnTo>
                  <a:lnTo>
                    <a:pt x="72489" y="828497"/>
                  </a:lnTo>
                  <a:lnTo>
                    <a:pt x="46626" y="877240"/>
                  </a:lnTo>
                  <a:lnTo>
                    <a:pt x="22453" y="926843"/>
                  </a:lnTo>
                  <a:lnTo>
                    <a:pt x="0" y="977248"/>
                  </a:lnTo>
                  <a:lnTo>
                    <a:pt x="52105" y="999393"/>
                  </a:lnTo>
                  <a:lnTo>
                    <a:pt x="104211" y="1021539"/>
                  </a:lnTo>
                  <a:lnTo>
                    <a:pt x="156317" y="1043685"/>
                  </a:lnTo>
                  <a:lnTo>
                    <a:pt x="208422" y="1065831"/>
                  </a:lnTo>
                  <a:lnTo>
                    <a:pt x="260528" y="1087976"/>
                  </a:lnTo>
                  <a:lnTo>
                    <a:pt x="312634" y="1110122"/>
                  </a:lnTo>
                  <a:lnTo>
                    <a:pt x="364739" y="1132268"/>
                  </a:lnTo>
                  <a:lnTo>
                    <a:pt x="416845" y="1154413"/>
                  </a:lnTo>
                  <a:lnTo>
                    <a:pt x="468951" y="1176559"/>
                  </a:lnTo>
                  <a:lnTo>
                    <a:pt x="521056" y="1198705"/>
                  </a:lnTo>
                  <a:lnTo>
                    <a:pt x="573162" y="1220851"/>
                  </a:lnTo>
                  <a:lnTo>
                    <a:pt x="625268" y="1242996"/>
                  </a:lnTo>
                  <a:lnTo>
                    <a:pt x="677373" y="1265142"/>
                  </a:lnTo>
                  <a:lnTo>
                    <a:pt x="729479" y="1287288"/>
                  </a:lnTo>
                  <a:lnTo>
                    <a:pt x="781585" y="1309433"/>
                  </a:lnTo>
                  <a:lnTo>
                    <a:pt x="833690" y="1331579"/>
                  </a:lnTo>
                  <a:lnTo>
                    <a:pt x="885796" y="1353725"/>
                  </a:lnTo>
                  <a:lnTo>
                    <a:pt x="937902" y="1375871"/>
                  </a:lnTo>
                  <a:lnTo>
                    <a:pt x="990007" y="1398016"/>
                  </a:lnTo>
                  <a:lnTo>
                    <a:pt x="1042113" y="1420162"/>
                  </a:lnTo>
                  <a:lnTo>
                    <a:pt x="1094219" y="1442308"/>
                  </a:lnTo>
                  <a:lnTo>
                    <a:pt x="1121998" y="1388283"/>
                  </a:lnTo>
                  <a:lnTo>
                    <a:pt x="1157347" y="1338878"/>
                  </a:lnTo>
                  <a:lnTo>
                    <a:pt x="1199513" y="1295146"/>
                  </a:lnTo>
                  <a:lnTo>
                    <a:pt x="1247596" y="1258020"/>
                  </a:lnTo>
                  <a:lnTo>
                    <a:pt x="1300573" y="1228290"/>
                  </a:lnTo>
                  <a:lnTo>
                    <a:pt x="1357313" y="1206589"/>
                  </a:lnTo>
                  <a:lnTo>
                    <a:pt x="1416609" y="1193381"/>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1973292" y="3865841"/>
              <a:ext cx="614753"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19.6m</a:t>
              </a:r>
            </a:p>
          </p:txBody>
        </p:sp>
        <p:sp>
          <p:nvSpPr>
            <p:cNvPr id="36" name="tx36"/>
            <p:cNvSpPr/>
            <p:nvPr/>
          </p:nvSpPr>
          <p:spPr>
            <a:xfrm>
              <a:off x="4359018" y="207527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7" name="rc37"/>
            <p:cNvSpPr/>
            <p:nvPr/>
          </p:nvSpPr>
          <p:spPr>
            <a:xfrm>
              <a:off x="4368018" y="2299673"/>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368018" y="2519129"/>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68018" y="2738585"/>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368018" y="295804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368018" y="317749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368018" y="339695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368018" y="361640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368018" y="383586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368018" y="405532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368018" y="427477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368018" y="449423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368018" y="471368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368018" y="493314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368018" y="515260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368018" y="537205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4368018" y="559151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416421" y="229967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416421" y="251912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416421" y="273858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416421" y="295804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416421" y="317749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416421" y="339695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416421" y="361640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416421" y="383586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416421" y="405532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416421" y="427477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416421" y="449423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416421" y="471368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416421" y="493314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416421" y="515260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7" name="rc67"/>
            <p:cNvSpPr/>
            <p:nvPr/>
          </p:nvSpPr>
          <p:spPr>
            <a:xfrm>
              <a:off x="6416421" y="537205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8" name="tx68"/>
            <p:cNvSpPr/>
            <p:nvPr/>
          </p:nvSpPr>
          <p:spPr>
            <a:xfrm>
              <a:off x="4648063" y="2335517"/>
              <a:ext cx="140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2.8 million (14%) </a:t>
              </a:r>
            </a:p>
          </p:txBody>
        </p:sp>
        <p:sp>
          <p:nvSpPr>
            <p:cNvPr id="69" name="tx69"/>
            <p:cNvSpPr/>
            <p:nvPr/>
          </p:nvSpPr>
          <p:spPr>
            <a:xfrm>
              <a:off x="4648063" y="2554973"/>
              <a:ext cx="13290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1.5 million (7.8%) </a:t>
              </a:r>
            </a:p>
          </p:txBody>
        </p:sp>
        <p:sp>
          <p:nvSpPr>
            <p:cNvPr id="70" name="tx70"/>
            <p:cNvSpPr/>
            <p:nvPr/>
          </p:nvSpPr>
          <p:spPr>
            <a:xfrm>
              <a:off x="4648063" y="2774429"/>
              <a:ext cx="13292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India: 1.1 million (5.8%) </a:t>
              </a:r>
            </a:p>
          </p:txBody>
        </p:sp>
        <p:sp>
          <p:nvSpPr>
            <p:cNvPr id="71" name="tx71"/>
            <p:cNvSpPr/>
            <p:nvPr/>
          </p:nvSpPr>
          <p:spPr>
            <a:xfrm>
              <a:off x="4648063" y="2993885"/>
              <a:ext cx="14164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Pakistan: 930,000 (4.7%) </a:t>
              </a:r>
            </a:p>
          </p:txBody>
        </p:sp>
        <p:sp>
          <p:nvSpPr>
            <p:cNvPr id="72" name="tx72"/>
            <p:cNvSpPr/>
            <p:nvPr/>
          </p:nvSpPr>
          <p:spPr>
            <a:xfrm>
              <a:off x="4648063" y="3213341"/>
              <a:ext cx="13418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Yemen: 832,000 (4.2%) </a:t>
              </a:r>
            </a:p>
          </p:txBody>
        </p:sp>
        <p:sp>
          <p:nvSpPr>
            <p:cNvPr id="73" name="tx73"/>
            <p:cNvSpPr/>
            <p:nvPr/>
          </p:nvSpPr>
          <p:spPr>
            <a:xfrm>
              <a:off x="4648063" y="3432797"/>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Indonesia: 788,000 (4%) </a:t>
              </a:r>
            </a:p>
          </p:txBody>
        </p:sp>
        <p:sp>
          <p:nvSpPr>
            <p:cNvPr id="74" name="tx74"/>
            <p:cNvSpPr/>
            <p:nvPr/>
          </p:nvSpPr>
          <p:spPr>
            <a:xfrm>
              <a:off x="4648063" y="3652253"/>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Ethiopia: 772,000 (3.9%) </a:t>
              </a:r>
            </a:p>
          </p:txBody>
        </p:sp>
        <p:sp>
          <p:nvSpPr>
            <p:cNvPr id="75" name="tx75"/>
            <p:cNvSpPr/>
            <p:nvPr/>
          </p:nvSpPr>
          <p:spPr>
            <a:xfrm>
              <a:off x="4648063" y="3871709"/>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Angola: 660,000 (3.4%) </a:t>
              </a:r>
            </a:p>
          </p:txBody>
        </p:sp>
        <p:sp>
          <p:nvSpPr>
            <p:cNvPr id="76" name="tx76"/>
            <p:cNvSpPr/>
            <p:nvPr/>
          </p:nvSpPr>
          <p:spPr>
            <a:xfrm>
              <a:off x="4648063" y="4091165"/>
              <a:ext cx="15780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Afghanistan: 568,000 (2.9%) </a:t>
              </a:r>
            </a:p>
          </p:txBody>
        </p:sp>
        <p:sp>
          <p:nvSpPr>
            <p:cNvPr id="77" name="tx77"/>
            <p:cNvSpPr/>
            <p:nvPr/>
          </p:nvSpPr>
          <p:spPr>
            <a:xfrm>
              <a:off x="4648063" y="4310621"/>
              <a:ext cx="15904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Philippines: 526,000 (2.7%) </a:t>
              </a:r>
            </a:p>
          </p:txBody>
        </p:sp>
        <p:sp>
          <p:nvSpPr>
            <p:cNvPr id="78" name="tx78"/>
            <p:cNvSpPr/>
            <p:nvPr/>
          </p:nvSpPr>
          <p:spPr>
            <a:xfrm>
              <a:off x="4648063" y="4530077"/>
              <a:ext cx="13730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Sudan: 465,000 (2.4%) </a:t>
              </a:r>
            </a:p>
          </p:txBody>
        </p:sp>
        <p:sp>
          <p:nvSpPr>
            <p:cNvPr id="79" name="tx79"/>
            <p:cNvSpPr/>
            <p:nvPr/>
          </p:nvSpPr>
          <p:spPr>
            <a:xfrm>
              <a:off x="4648063" y="4749533"/>
              <a:ext cx="16587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South Africa: 403,000 (2.1%) </a:t>
              </a:r>
            </a:p>
          </p:txBody>
        </p:sp>
        <p:sp>
          <p:nvSpPr>
            <p:cNvPr id="80" name="tx80"/>
            <p:cNvSpPr/>
            <p:nvPr/>
          </p:nvSpPr>
          <p:spPr>
            <a:xfrm>
              <a:off x="4648063" y="4968989"/>
              <a:ext cx="14164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Tanzania: 401,000 (2%) </a:t>
              </a:r>
            </a:p>
          </p:txBody>
        </p:sp>
        <p:sp>
          <p:nvSpPr>
            <p:cNvPr id="81" name="tx81"/>
            <p:cNvSpPr/>
            <p:nvPr/>
          </p:nvSpPr>
          <p:spPr>
            <a:xfrm>
              <a:off x="4648063" y="5188445"/>
              <a:ext cx="168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Mozambique: 376,000 (1.9%) </a:t>
              </a:r>
            </a:p>
          </p:txBody>
        </p:sp>
        <p:sp>
          <p:nvSpPr>
            <p:cNvPr id="82" name="tx82"/>
            <p:cNvSpPr/>
            <p:nvPr/>
          </p:nvSpPr>
          <p:spPr>
            <a:xfrm>
              <a:off x="4648063" y="5407901"/>
              <a:ext cx="166494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Madagascar: 355,000 (1.8%) </a:t>
              </a:r>
            </a:p>
          </p:txBody>
        </p:sp>
        <p:sp>
          <p:nvSpPr>
            <p:cNvPr id="83" name="tx83"/>
            <p:cNvSpPr/>
            <p:nvPr/>
          </p:nvSpPr>
          <p:spPr>
            <a:xfrm>
              <a:off x="4648063" y="5627357"/>
              <a:ext cx="1329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Brazil: 350,000 (1.8%) </a:t>
              </a:r>
            </a:p>
          </p:txBody>
        </p:sp>
        <p:sp>
          <p:nvSpPr>
            <p:cNvPr id="84" name="tx84"/>
            <p:cNvSpPr/>
            <p:nvPr/>
          </p:nvSpPr>
          <p:spPr>
            <a:xfrm>
              <a:off x="6696466" y="2335517"/>
              <a:ext cx="16738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Cote d'Ivoire: 293,000 (1.5%) </a:t>
              </a:r>
            </a:p>
          </p:txBody>
        </p:sp>
        <p:sp>
          <p:nvSpPr>
            <p:cNvPr id="85" name="tx85"/>
            <p:cNvSpPr/>
            <p:nvPr/>
          </p:nvSpPr>
          <p:spPr>
            <a:xfrm>
              <a:off x="6696466" y="2554973"/>
              <a:ext cx="16402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Bangladesh: 271,000 (1.4%) </a:t>
              </a:r>
            </a:p>
          </p:txBody>
        </p:sp>
        <p:sp>
          <p:nvSpPr>
            <p:cNvPr id="86" name="tx86"/>
            <p:cNvSpPr/>
            <p:nvPr/>
          </p:nvSpPr>
          <p:spPr>
            <a:xfrm>
              <a:off x="6696466" y="2774429"/>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China: 260,000 (1.3%) </a:t>
              </a:r>
            </a:p>
          </p:txBody>
        </p:sp>
        <p:sp>
          <p:nvSpPr>
            <p:cNvPr id="87" name="tx87"/>
            <p:cNvSpPr/>
            <p:nvPr/>
          </p:nvSpPr>
          <p:spPr>
            <a:xfrm>
              <a:off x="6696466" y="2993885"/>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Myanmar: 250,000 (1.3%) </a:t>
              </a:r>
            </a:p>
          </p:txBody>
        </p:sp>
        <p:sp>
          <p:nvSpPr>
            <p:cNvPr id="88" name="tx88"/>
            <p:cNvSpPr/>
            <p:nvPr/>
          </p:nvSpPr>
          <p:spPr>
            <a:xfrm>
              <a:off x="6696466" y="3213341"/>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Chad: 250,000 (1.3%) </a:t>
              </a:r>
            </a:p>
          </p:txBody>
        </p:sp>
        <p:sp>
          <p:nvSpPr>
            <p:cNvPr id="89" name="tx89"/>
            <p:cNvSpPr/>
            <p:nvPr/>
          </p:nvSpPr>
          <p:spPr>
            <a:xfrm>
              <a:off x="6696466" y="3432797"/>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Syria: 237,000 (1.2%) </a:t>
              </a:r>
            </a:p>
          </p:txBody>
        </p:sp>
        <p:sp>
          <p:nvSpPr>
            <p:cNvPr id="90" name="tx90"/>
            <p:cNvSpPr/>
            <p:nvPr/>
          </p:nvSpPr>
          <p:spPr>
            <a:xfrm>
              <a:off x="6696466" y="3652253"/>
              <a:ext cx="17208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United States: 219,000 (1.1%) </a:t>
              </a:r>
            </a:p>
          </p:txBody>
        </p:sp>
        <p:sp>
          <p:nvSpPr>
            <p:cNvPr id="91" name="tx91"/>
            <p:cNvSpPr/>
            <p:nvPr/>
          </p:nvSpPr>
          <p:spPr>
            <a:xfrm>
              <a:off x="6696466" y="3871709"/>
              <a:ext cx="145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Somalia: 219,000 (1.1%) </a:t>
              </a:r>
            </a:p>
          </p:txBody>
        </p:sp>
        <p:sp>
          <p:nvSpPr>
            <p:cNvPr id="92" name="tx92"/>
            <p:cNvSpPr/>
            <p:nvPr/>
          </p:nvSpPr>
          <p:spPr>
            <a:xfrm>
              <a:off x="6696466" y="4091165"/>
              <a:ext cx="140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Mexico: 218,000 (1.1%) </a:t>
              </a:r>
            </a:p>
          </p:txBody>
        </p:sp>
        <p:sp>
          <p:nvSpPr>
            <p:cNvPr id="93" name="tx93"/>
            <p:cNvSpPr/>
            <p:nvPr/>
          </p:nvSpPr>
          <p:spPr>
            <a:xfrm>
              <a:off x="6696466" y="4310621"/>
              <a:ext cx="15781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Venezuela: 215,000 (1.1%) </a:t>
              </a:r>
            </a:p>
          </p:txBody>
        </p:sp>
        <p:sp>
          <p:nvSpPr>
            <p:cNvPr id="94" name="tx94"/>
            <p:cNvSpPr/>
            <p:nvPr/>
          </p:nvSpPr>
          <p:spPr>
            <a:xfrm>
              <a:off x="6696466" y="4530077"/>
              <a:ext cx="1149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Iraq: 187,000 (1%) </a:t>
              </a:r>
            </a:p>
          </p:txBody>
        </p:sp>
        <p:sp>
          <p:nvSpPr>
            <p:cNvPr id="95" name="tx95"/>
            <p:cNvSpPr/>
            <p:nvPr/>
          </p:nvSpPr>
          <p:spPr>
            <a:xfrm>
              <a:off x="6696466" y="4749533"/>
              <a:ext cx="160600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Kazakhstan: 181,000 (&lt;1%) </a:t>
              </a:r>
            </a:p>
          </p:txBody>
        </p:sp>
        <p:sp>
          <p:nvSpPr>
            <p:cNvPr id="96" name="tx96"/>
            <p:cNvSpPr/>
            <p:nvPr/>
          </p:nvSpPr>
          <p:spPr>
            <a:xfrm>
              <a:off x="6696466" y="4968989"/>
              <a:ext cx="13388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Kenya: 180,000 (&lt;1%) </a:t>
              </a:r>
            </a:p>
          </p:txBody>
        </p:sp>
        <p:sp>
          <p:nvSpPr>
            <p:cNvPr id="97" name="tx97"/>
            <p:cNvSpPr/>
            <p:nvPr/>
          </p:nvSpPr>
          <p:spPr>
            <a:xfrm>
              <a:off x="6696466" y="5188445"/>
              <a:ext cx="13823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Guinea: 165,000 (&lt;1%) </a:t>
              </a:r>
            </a:p>
          </p:txBody>
        </p:sp>
        <p:sp>
          <p:nvSpPr>
            <p:cNvPr id="98" name="tx98"/>
            <p:cNvSpPr/>
            <p:nvPr/>
          </p:nvSpPr>
          <p:spPr>
            <a:xfrm>
              <a:off x="6696466" y="5407901"/>
              <a:ext cx="2447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3.7 million (18.6%) </a:t>
              </a:r>
            </a:p>
          </p:txBody>
        </p:sp>
        <p:sp>
          <p:nvSpPr>
            <p:cNvPr id="99" name="tx99"/>
            <p:cNvSpPr/>
            <p:nvPr/>
          </p:nvSpPr>
          <p:spPr>
            <a:xfrm>
              <a:off x="274320" y="174787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100" name="tx100"/>
            <p:cNvSpPr/>
            <p:nvPr/>
          </p:nvSpPr>
          <p:spPr>
            <a:xfrm>
              <a:off x="125431" y="5997826"/>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2593" y="6119946"/>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71407" y="6240592"/>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9 countries accounted for over half of all un- and under-vaccinated children, globally, with Nigeria contributing the highest share.</a:t>
            </a:r>
          </a:p>
        </p:txBody>
      </p:sp>
      <p:grpSp>
        <p:nvGrpSpPr>
          <p:cNvPr id="105" name="Group 104"/>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33309" y="3901472"/>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33309" y="3418127"/>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33309" y="2934782"/>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33309" y="2451436"/>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33309" y="1968091"/>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33309" y="4143145"/>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33309" y="365980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33309" y="3176454"/>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33309" y="2693109"/>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33309" y="2209764"/>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33309" y="1726418"/>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9137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038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163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288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7889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139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0389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6639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2889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791395"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5389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373248" y="3414919"/>
              <a:ext cx="236250" cy="728225"/>
            </a:xfrm>
            <a:prstGeom prst="rect">
              <a:avLst/>
            </a:prstGeom>
            <a:solidFill>
              <a:srgbClr val="E2231A">
                <a:alpha val="100000"/>
              </a:srgbClr>
            </a:solidFill>
          </p:spPr>
          <p:txBody>
            <a:bodyPr/>
            <a:lstStyle/>
            <a:p>
              <a:endParaRPr/>
            </a:p>
          </p:txBody>
        </p:sp>
        <p:sp>
          <p:nvSpPr>
            <p:cNvPr id="28" name="rc28"/>
            <p:cNvSpPr/>
            <p:nvPr/>
          </p:nvSpPr>
          <p:spPr>
            <a:xfrm>
              <a:off x="1635749" y="3438795"/>
              <a:ext cx="236250" cy="704349"/>
            </a:xfrm>
            <a:prstGeom prst="rect">
              <a:avLst/>
            </a:prstGeom>
            <a:solidFill>
              <a:srgbClr val="E2231A">
                <a:alpha val="100000"/>
              </a:srgbClr>
            </a:solidFill>
          </p:spPr>
          <p:txBody>
            <a:bodyPr/>
            <a:lstStyle/>
            <a:p>
              <a:endParaRPr/>
            </a:p>
          </p:txBody>
        </p:sp>
        <p:sp>
          <p:nvSpPr>
            <p:cNvPr id="29" name="rc29"/>
            <p:cNvSpPr/>
            <p:nvPr/>
          </p:nvSpPr>
          <p:spPr>
            <a:xfrm>
              <a:off x="1898250" y="3428831"/>
              <a:ext cx="236250" cy="714313"/>
            </a:xfrm>
            <a:prstGeom prst="rect">
              <a:avLst/>
            </a:prstGeom>
            <a:solidFill>
              <a:srgbClr val="E2231A">
                <a:alpha val="100000"/>
              </a:srgbClr>
            </a:solidFill>
          </p:spPr>
          <p:txBody>
            <a:bodyPr/>
            <a:lstStyle/>
            <a:p>
              <a:endParaRPr/>
            </a:p>
          </p:txBody>
        </p:sp>
        <p:sp>
          <p:nvSpPr>
            <p:cNvPr id="30" name="rc30"/>
            <p:cNvSpPr/>
            <p:nvPr/>
          </p:nvSpPr>
          <p:spPr>
            <a:xfrm>
              <a:off x="2160750" y="3471659"/>
              <a:ext cx="236250" cy="671485"/>
            </a:xfrm>
            <a:prstGeom prst="rect">
              <a:avLst/>
            </a:prstGeom>
            <a:solidFill>
              <a:srgbClr val="E2231A">
                <a:alpha val="100000"/>
              </a:srgbClr>
            </a:solidFill>
          </p:spPr>
          <p:txBody>
            <a:bodyPr/>
            <a:lstStyle/>
            <a:p>
              <a:endParaRPr/>
            </a:p>
          </p:txBody>
        </p:sp>
        <p:sp>
          <p:nvSpPr>
            <p:cNvPr id="31" name="rc31"/>
            <p:cNvSpPr/>
            <p:nvPr/>
          </p:nvSpPr>
          <p:spPr>
            <a:xfrm>
              <a:off x="2423251" y="3517752"/>
              <a:ext cx="236250" cy="625393"/>
            </a:xfrm>
            <a:prstGeom prst="rect">
              <a:avLst/>
            </a:prstGeom>
            <a:solidFill>
              <a:srgbClr val="E2231A">
                <a:alpha val="100000"/>
              </a:srgbClr>
            </a:solidFill>
          </p:spPr>
          <p:txBody>
            <a:bodyPr/>
            <a:lstStyle/>
            <a:p>
              <a:endParaRPr/>
            </a:p>
          </p:txBody>
        </p:sp>
        <p:sp>
          <p:nvSpPr>
            <p:cNvPr id="32" name="rc32"/>
            <p:cNvSpPr/>
            <p:nvPr/>
          </p:nvSpPr>
          <p:spPr>
            <a:xfrm>
              <a:off x="2685752" y="3550644"/>
              <a:ext cx="236250" cy="592501"/>
            </a:xfrm>
            <a:prstGeom prst="rect">
              <a:avLst/>
            </a:prstGeom>
            <a:solidFill>
              <a:srgbClr val="E2231A">
                <a:alpha val="100000"/>
              </a:srgbClr>
            </a:solidFill>
          </p:spPr>
          <p:txBody>
            <a:bodyPr/>
            <a:lstStyle/>
            <a:p>
              <a:endParaRPr/>
            </a:p>
          </p:txBody>
        </p:sp>
        <p:sp>
          <p:nvSpPr>
            <p:cNvPr id="33" name="rc33"/>
            <p:cNvSpPr/>
            <p:nvPr/>
          </p:nvSpPr>
          <p:spPr>
            <a:xfrm>
              <a:off x="2948253" y="3590380"/>
              <a:ext cx="236250" cy="552764"/>
            </a:xfrm>
            <a:prstGeom prst="rect">
              <a:avLst/>
            </a:prstGeom>
            <a:solidFill>
              <a:srgbClr val="E2231A">
                <a:alpha val="100000"/>
              </a:srgbClr>
            </a:solidFill>
          </p:spPr>
          <p:txBody>
            <a:bodyPr/>
            <a:lstStyle/>
            <a:p>
              <a:endParaRPr/>
            </a:p>
          </p:txBody>
        </p:sp>
        <p:sp>
          <p:nvSpPr>
            <p:cNvPr id="34" name="rc34"/>
            <p:cNvSpPr/>
            <p:nvPr/>
          </p:nvSpPr>
          <p:spPr>
            <a:xfrm>
              <a:off x="3210754" y="3596062"/>
              <a:ext cx="236250" cy="547083"/>
            </a:xfrm>
            <a:prstGeom prst="rect">
              <a:avLst/>
            </a:prstGeom>
            <a:solidFill>
              <a:srgbClr val="E2231A">
                <a:alpha val="100000"/>
              </a:srgbClr>
            </a:solidFill>
          </p:spPr>
          <p:txBody>
            <a:bodyPr/>
            <a:lstStyle/>
            <a:p>
              <a:endParaRPr/>
            </a:p>
          </p:txBody>
        </p:sp>
        <p:sp>
          <p:nvSpPr>
            <p:cNvPr id="35" name="rc35"/>
            <p:cNvSpPr/>
            <p:nvPr/>
          </p:nvSpPr>
          <p:spPr>
            <a:xfrm>
              <a:off x="3473255" y="3631656"/>
              <a:ext cx="236250" cy="511489"/>
            </a:xfrm>
            <a:prstGeom prst="rect">
              <a:avLst/>
            </a:prstGeom>
            <a:solidFill>
              <a:srgbClr val="E2231A">
                <a:alpha val="100000"/>
              </a:srgbClr>
            </a:solidFill>
          </p:spPr>
          <p:txBody>
            <a:bodyPr/>
            <a:lstStyle/>
            <a:p>
              <a:endParaRPr/>
            </a:p>
          </p:txBody>
        </p:sp>
        <p:sp>
          <p:nvSpPr>
            <p:cNvPr id="36" name="rc36"/>
            <p:cNvSpPr/>
            <p:nvPr/>
          </p:nvSpPr>
          <p:spPr>
            <a:xfrm>
              <a:off x="3735756" y="3690207"/>
              <a:ext cx="236250" cy="452938"/>
            </a:xfrm>
            <a:prstGeom prst="rect">
              <a:avLst/>
            </a:prstGeom>
            <a:solidFill>
              <a:srgbClr val="E2231A">
                <a:alpha val="100000"/>
              </a:srgbClr>
            </a:solidFill>
          </p:spPr>
          <p:txBody>
            <a:bodyPr/>
            <a:lstStyle/>
            <a:p>
              <a:endParaRPr/>
            </a:p>
          </p:txBody>
        </p:sp>
        <p:sp>
          <p:nvSpPr>
            <p:cNvPr id="37" name="rc37"/>
            <p:cNvSpPr/>
            <p:nvPr/>
          </p:nvSpPr>
          <p:spPr>
            <a:xfrm>
              <a:off x="3998257" y="3705868"/>
              <a:ext cx="236250" cy="437277"/>
            </a:xfrm>
            <a:prstGeom prst="rect">
              <a:avLst/>
            </a:prstGeom>
            <a:solidFill>
              <a:srgbClr val="E2231A">
                <a:alpha val="100000"/>
              </a:srgbClr>
            </a:solidFill>
          </p:spPr>
          <p:txBody>
            <a:bodyPr/>
            <a:lstStyle/>
            <a:p>
              <a:endParaRPr/>
            </a:p>
          </p:txBody>
        </p:sp>
        <p:sp>
          <p:nvSpPr>
            <p:cNvPr id="38" name="rc38"/>
            <p:cNvSpPr/>
            <p:nvPr/>
          </p:nvSpPr>
          <p:spPr>
            <a:xfrm>
              <a:off x="4260758" y="3712946"/>
              <a:ext cx="236250" cy="430198"/>
            </a:xfrm>
            <a:prstGeom prst="rect">
              <a:avLst/>
            </a:prstGeom>
            <a:solidFill>
              <a:srgbClr val="E2231A">
                <a:alpha val="100000"/>
              </a:srgbClr>
            </a:solidFill>
          </p:spPr>
          <p:txBody>
            <a:bodyPr/>
            <a:lstStyle/>
            <a:p>
              <a:endParaRPr/>
            </a:p>
          </p:txBody>
        </p:sp>
        <p:sp>
          <p:nvSpPr>
            <p:cNvPr id="39" name="rc39"/>
            <p:cNvSpPr/>
            <p:nvPr/>
          </p:nvSpPr>
          <p:spPr>
            <a:xfrm>
              <a:off x="4523259" y="3700615"/>
              <a:ext cx="236250" cy="442530"/>
            </a:xfrm>
            <a:prstGeom prst="rect">
              <a:avLst/>
            </a:prstGeom>
            <a:solidFill>
              <a:srgbClr val="E2231A">
                <a:alpha val="100000"/>
              </a:srgbClr>
            </a:solidFill>
          </p:spPr>
          <p:txBody>
            <a:bodyPr/>
            <a:lstStyle/>
            <a:p>
              <a:endParaRPr/>
            </a:p>
          </p:txBody>
        </p:sp>
        <p:sp>
          <p:nvSpPr>
            <p:cNvPr id="40" name="rc40"/>
            <p:cNvSpPr/>
            <p:nvPr/>
          </p:nvSpPr>
          <p:spPr>
            <a:xfrm>
              <a:off x="4785760" y="3701986"/>
              <a:ext cx="236250" cy="441159"/>
            </a:xfrm>
            <a:prstGeom prst="rect">
              <a:avLst/>
            </a:prstGeom>
            <a:solidFill>
              <a:srgbClr val="E2231A">
                <a:alpha val="100000"/>
              </a:srgbClr>
            </a:solidFill>
          </p:spPr>
          <p:txBody>
            <a:bodyPr/>
            <a:lstStyle/>
            <a:p>
              <a:endParaRPr/>
            </a:p>
          </p:txBody>
        </p:sp>
        <p:sp>
          <p:nvSpPr>
            <p:cNvPr id="41" name="rc41"/>
            <p:cNvSpPr/>
            <p:nvPr/>
          </p:nvSpPr>
          <p:spPr>
            <a:xfrm>
              <a:off x="5048261" y="3711013"/>
              <a:ext cx="236250" cy="432132"/>
            </a:xfrm>
            <a:prstGeom prst="rect">
              <a:avLst/>
            </a:prstGeom>
            <a:solidFill>
              <a:srgbClr val="E2231A">
                <a:alpha val="100000"/>
              </a:srgbClr>
            </a:solidFill>
          </p:spPr>
          <p:txBody>
            <a:bodyPr/>
            <a:lstStyle/>
            <a:p>
              <a:endParaRPr/>
            </a:p>
          </p:txBody>
        </p:sp>
        <p:sp>
          <p:nvSpPr>
            <p:cNvPr id="42" name="rc42"/>
            <p:cNvSpPr/>
            <p:nvPr/>
          </p:nvSpPr>
          <p:spPr>
            <a:xfrm>
              <a:off x="5310762" y="3719639"/>
              <a:ext cx="236250" cy="423506"/>
            </a:xfrm>
            <a:prstGeom prst="rect">
              <a:avLst/>
            </a:prstGeom>
            <a:solidFill>
              <a:srgbClr val="E2231A">
                <a:alpha val="100000"/>
              </a:srgbClr>
            </a:solidFill>
          </p:spPr>
          <p:txBody>
            <a:bodyPr/>
            <a:lstStyle/>
            <a:p>
              <a:endParaRPr/>
            </a:p>
          </p:txBody>
        </p:sp>
        <p:sp>
          <p:nvSpPr>
            <p:cNvPr id="43" name="rc43"/>
            <p:cNvSpPr/>
            <p:nvPr/>
          </p:nvSpPr>
          <p:spPr>
            <a:xfrm>
              <a:off x="5573263" y="3729799"/>
              <a:ext cx="236250" cy="413345"/>
            </a:xfrm>
            <a:prstGeom prst="rect">
              <a:avLst/>
            </a:prstGeom>
            <a:solidFill>
              <a:srgbClr val="E2231A">
                <a:alpha val="100000"/>
              </a:srgbClr>
            </a:solidFill>
          </p:spPr>
          <p:txBody>
            <a:bodyPr/>
            <a:lstStyle/>
            <a:p>
              <a:endParaRPr/>
            </a:p>
          </p:txBody>
        </p:sp>
        <p:sp>
          <p:nvSpPr>
            <p:cNvPr id="44" name="rc44"/>
            <p:cNvSpPr/>
            <p:nvPr/>
          </p:nvSpPr>
          <p:spPr>
            <a:xfrm>
              <a:off x="5835763" y="3739388"/>
              <a:ext cx="236250" cy="403756"/>
            </a:xfrm>
            <a:prstGeom prst="rect">
              <a:avLst/>
            </a:prstGeom>
            <a:solidFill>
              <a:srgbClr val="E2231A">
                <a:alpha val="100000"/>
              </a:srgbClr>
            </a:solidFill>
          </p:spPr>
          <p:txBody>
            <a:bodyPr/>
            <a:lstStyle/>
            <a:p>
              <a:endParaRPr/>
            </a:p>
          </p:txBody>
        </p:sp>
        <p:sp>
          <p:nvSpPr>
            <p:cNvPr id="45" name="rc45"/>
            <p:cNvSpPr/>
            <p:nvPr/>
          </p:nvSpPr>
          <p:spPr>
            <a:xfrm>
              <a:off x="6098264" y="3774022"/>
              <a:ext cx="236250" cy="369123"/>
            </a:xfrm>
            <a:prstGeom prst="rect">
              <a:avLst/>
            </a:prstGeom>
            <a:solidFill>
              <a:srgbClr val="E2231A">
                <a:alpha val="100000"/>
              </a:srgbClr>
            </a:solidFill>
          </p:spPr>
          <p:txBody>
            <a:bodyPr/>
            <a:lstStyle/>
            <a:p>
              <a:endParaRPr/>
            </a:p>
          </p:txBody>
        </p:sp>
        <p:sp>
          <p:nvSpPr>
            <p:cNvPr id="46" name="rc46"/>
            <p:cNvSpPr/>
            <p:nvPr/>
          </p:nvSpPr>
          <p:spPr>
            <a:xfrm>
              <a:off x="6360765" y="3775732"/>
              <a:ext cx="236250" cy="367413"/>
            </a:xfrm>
            <a:prstGeom prst="rect">
              <a:avLst/>
            </a:prstGeom>
            <a:solidFill>
              <a:srgbClr val="E2231A">
                <a:alpha val="100000"/>
              </a:srgbClr>
            </a:solidFill>
          </p:spPr>
          <p:txBody>
            <a:bodyPr/>
            <a:lstStyle/>
            <a:p>
              <a:endParaRPr/>
            </a:p>
          </p:txBody>
        </p:sp>
        <p:sp>
          <p:nvSpPr>
            <p:cNvPr id="47" name="rc47"/>
            <p:cNvSpPr/>
            <p:nvPr/>
          </p:nvSpPr>
          <p:spPr>
            <a:xfrm>
              <a:off x="6623266" y="3723894"/>
              <a:ext cx="236250" cy="419250"/>
            </a:xfrm>
            <a:prstGeom prst="rect">
              <a:avLst/>
            </a:prstGeom>
            <a:solidFill>
              <a:srgbClr val="E2231A">
                <a:alpha val="100000"/>
              </a:srgbClr>
            </a:solidFill>
          </p:spPr>
          <p:txBody>
            <a:bodyPr/>
            <a:lstStyle/>
            <a:p>
              <a:endParaRPr/>
            </a:p>
          </p:txBody>
        </p:sp>
        <p:sp>
          <p:nvSpPr>
            <p:cNvPr id="48" name="rc48"/>
            <p:cNvSpPr/>
            <p:nvPr/>
          </p:nvSpPr>
          <p:spPr>
            <a:xfrm>
              <a:off x="6885767" y="3666570"/>
              <a:ext cx="236250" cy="476575"/>
            </a:xfrm>
            <a:prstGeom prst="rect">
              <a:avLst/>
            </a:prstGeom>
            <a:solidFill>
              <a:srgbClr val="E2231A">
                <a:alpha val="100000"/>
              </a:srgbClr>
            </a:solidFill>
          </p:spPr>
          <p:txBody>
            <a:bodyPr/>
            <a:lstStyle/>
            <a:p>
              <a:endParaRPr/>
            </a:p>
          </p:txBody>
        </p:sp>
        <p:sp>
          <p:nvSpPr>
            <p:cNvPr id="49" name="rc49"/>
            <p:cNvSpPr/>
            <p:nvPr/>
          </p:nvSpPr>
          <p:spPr>
            <a:xfrm>
              <a:off x="7148268" y="3724496"/>
              <a:ext cx="236250" cy="418648"/>
            </a:xfrm>
            <a:prstGeom prst="rect">
              <a:avLst/>
            </a:prstGeom>
            <a:solidFill>
              <a:srgbClr val="E2231A">
                <a:alpha val="100000"/>
              </a:srgbClr>
            </a:solidFill>
          </p:spPr>
          <p:txBody>
            <a:bodyPr/>
            <a:lstStyle/>
            <a:p>
              <a:endParaRPr/>
            </a:p>
          </p:txBody>
        </p:sp>
        <p:sp>
          <p:nvSpPr>
            <p:cNvPr id="50" name="rc50"/>
            <p:cNvSpPr/>
            <p:nvPr/>
          </p:nvSpPr>
          <p:spPr>
            <a:xfrm>
              <a:off x="7410769" y="3710486"/>
              <a:ext cx="236250" cy="432659"/>
            </a:xfrm>
            <a:prstGeom prst="rect">
              <a:avLst/>
            </a:prstGeom>
            <a:solidFill>
              <a:srgbClr val="E2231A">
                <a:alpha val="100000"/>
              </a:srgbClr>
            </a:solidFill>
          </p:spPr>
          <p:txBody>
            <a:bodyPr/>
            <a:lstStyle/>
            <a:p>
              <a:endParaRPr/>
            </a:p>
          </p:txBody>
        </p:sp>
        <p:sp>
          <p:nvSpPr>
            <p:cNvPr id="51" name="rc51"/>
            <p:cNvSpPr/>
            <p:nvPr/>
          </p:nvSpPr>
          <p:spPr>
            <a:xfrm>
              <a:off x="7673270" y="3744824"/>
              <a:ext cx="236250" cy="398321"/>
            </a:xfrm>
            <a:prstGeom prst="rect">
              <a:avLst/>
            </a:prstGeom>
            <a:solidFill>
              <a:srgbClr val="E2231A">
                <a:alpha val="100000"/>
              </a:srgbClr>
            </a:solidFill>
          </p:spPr>
          <p:txBody>
            <a:bodyPr/>
            <a:lstStyle/>
            <a:p>
              <a:endParaRPr/>
            </a:p>
          </p:txBody>
        </p:sp>
        <p:sp>
          <p:nvSpPr>
            <p:cNvPr id="52" name="rc52"/>
            <p:cNvSpPr/>
            <p:nvPr/>
          </p:nvSpPr>
          <p:spPr>
            <a:xfrm>
              <a:off x="7935771" y="3741472"/>
              <a:ext cx="236250" cy="401673"/>
            </a:xfrm>
            <a:prstGeom prst="rect">
              <a:avLst/>
            </a:prstGeom>
            <a:solidFill>
              <a:srgbClr val="E2231A">
                <a:alpha val="100000"/>
              </a:srgbClr>
            </a:solidFill>
          </p:spPr>
          <p:txBody>
            <a:bodyPr/>
            <a:lstStyle/>
            <a:p>
              <a:endParaRPr/>
            </a:p>
          </p:txBody>
        </p:sp>
        <p:sp>
          <p:nvSpPr>
            <p:cNvPr id="53" name="rc53"/>
            <p:cNvSpPr/>
            <p:nvPr/>
          </p:nvSpPr>
          <p:spPr>
            <a:xfrm>
              <a:off x="1373248" y="2148046"/>
              <a:ext cx="236250" cy="1266873"/>
            </a:xfrm>
            <a:prstGeom prst="rect">
              <a:avLst/>
            </a:prstGeom>
            <a:solidFill>
              <a:srgbClr val="B3B3B3">
                <a:alpha val="100000"/>
              </a:srgbClr>
            </a:solidFill>
          </p:spPr>
          <p:txBody>
            <a:bodyPr/>
            <a:lstStyle/>
            <a:p>
              <a:endParaRPr/>
            </a:p>
          </p:txBody>
        </p:sp>
        <p:sp>
          <p:nvSpPr>
            <p:cNvPr id="54" name="rc54"/>
            <p:cNvSpPr/>
            <p:nvPr/>
          </p:nvSpPr>
          <p:spPr>
            <a:xfrm>
              <a:off x="1635749" y="2192921"/>
              <a:ext cx="236250" cy="1245874"/>
            </a:xfrm>
            <a:prstGeom prst="rect">
              <a:avLst/>
            </a:prstGeom>
            <a:solidFill>
              <a:srgbClr val="B3B3B3">
                <a:alpha val="100000"/>
              </a:srgbClr>
            </a:solidFill>
          </p:spPr>
          <p:txBody>
            <a:bodyPr/>
            <a:lstStyle/>
            <a:p>
              <a:endParaRPr/>
            </a:p>
          </p:txBody>
        </p:sp>
        <p:sp>
          <p:nvSpPr>
            <p:cNvPr id="55" name="rc55"/>
            <p:cNvSpPr/>
            <p:nvPr/>
          </p:nvSpPr>
          <p:spPr>
            <a:xfrm>
              <a:off x="1898250" y="2183221"/>
              <a:ext cx="236250" cy="1245610"/>
            </a:xfrm>
            <a:prstGeom prst="rect">
              <a:avLst/>
            </a:prstGeom>
            <a:solidFill>
              <a:srgbClr val="B3B3B3">
                <a:alpha val="100000"/>
              </a:srgbClr>
            </a:solidFill>
          </p:spPr>
          <p:txBody>
            <a:bodyPr/>
            <a:lstStyle/>
            <a:p>
              <a:endParaRPr/>
            </a:p>
          </p:txBody>
        </p:sp>
        <p:sp>
          <p:nvSpPr>
            <p:cNvPr id="56" name="rc56"/>
            <p:cNvSpPr/>
            <p:nvPr/>
          </p:nvSpPr>
          <p:spPr>
            <a:xfrm>
              <a:off x="2160750" y="2185829"/>
              <a:ext cx="236250" cy="1285830"/>
            </a:xfrm>
            <a:prstGeom prst="rect">
              <a:avLst/>
            </a:prstGeom>
            <a:solidFill>
              <a:srgbClr val="B3B3B3">
                <a:alpha val="100000"/>
              </a:srgbClr>
            </a:solidFill>
          </p:spPr>
          <p:txBody>
            <a:bodyPr/>
            <a:lstStyle/>
            <a:p>
              <a:endParaRPr/>
            </a:p>
          </p:txBody>
        </p:sp>
        <p:sp>
          <p:nvSpPr>
            <p:cNvPr id="57" name="rc57"/>
            <p:cNvSpPr/>
            <p:nvPr/>
          </p:nvSpPr>
          <p:spPr>
            <a:xfrm>
              <a:off x="2423251" y="2215779"/>
              <a:ext cx="236250" cy="1301972"/>
            </a:xfrm>
            <a:prstGeom prst="rect">
              <a:avLst/>
            </a:prstGeom>
            <a:solidFill>
              <a:srgbClr val="B3B3B3">
                <a:alpha val="100000"/>
              </a:srgbClr>
            </a:solidFill>
          </p:spPr>
          <p:txBody>
            <a:bodyPr/>
            <a:lstStyle/>
            <a:p>
              <a:endParaRPr/>
            </a:p>
          </p:txBody>
        </p:sp>
        <p:sp>
          <p:nvSpPr>
            <p:cNvPr id="58" name="rc58"/>
            <p:cNvSpPr/>
            <p:nvPr/>
          </p:nvSpPr>
          <p:spPr>
            <a:xfrm>
              <a:off x="2685752" y="2475270"/>
              <a:ext cx="236250" cy="1075373"/>
            </a:xfrm>
            <a:prstGeom prst="rect">
              <a:avLst/>
            </a:prstGeom>
            <a:solidFill>
              <a:srgbClr val="B3B3B3">
                <a:alpha val="100000"/>
              </a:srgbClr>
            </a:solidFill>
          </p:spPr>
          <p:txBody>
            <a:bodyPr/>
            <a:lstStyle/>
            <a:p>
              <a:endParaRPr/>
            </a:p>
          </p:txBody>
        </p:sp>
        <p:sp>
          <p:nvSpPr>
            <p:cNvPr id="59" name="rc59"/>
            <p:cNvSpPr/>
            <p:nvPr/>
          </p:nvSpPr>
          <p:spPr>
            <a:xfrm>
              <a:off x="2948253" y="2520004"/>
              <a:ext cx="236250" cy="1070376"/>
            </a:xfrm>
            <a:prstGeom prst="rect">
              <a:avLst/>
            </a:prstGeom>
            <a:solidFill>
              <a:srgbClr val="B3B3B3">
                <a:alpha val="100000"/>
              </a:srgbClr>
            </a:solidFill>
          </p:spPr>
          <p:txBody>
            <a:bodyPr/>
            <a:lstStyle/>
            <a:p>
              <a:endParaRPr/>
            </a:p>
          </p:txBody>
        </p:sp>
        <p:sp>
          <p:nvSpPr>
            <p:cNvPr id="60" name="rc60"/>
            <p:cNvSpPr/>
            <p:nvPr/>
          </p:nvSpPr>
          <p:spPr>
            <a:xfrm>
              <a:off x="3210754" y="2528835"/>
              <a:ext cx="236250" cy="1067226"/>
            </a:xfrm>
            <a:prstGeom prst="rect">
              <a:avLst/>
            </a:prstGeom>
            <a:solidFill>
              <a:srgbClr val="B3B3B3">
                <a:alpha val="100000"/>
              </a:srgbClr>
            </a:solidFill>
          </p:spPr>
          <p:txBody>
            <a:bodyPr/>
            <a:lstStyle/>
            <a:p>
              <a:endParaRPr/>
            </a:p>
          </p:txBody>
        </p:sp>
        <p:sp>
          <p:nvSpPr>
            <p:cNvPr id="61" name="rc61"/>
            <p:cNvSpPr/>
            <p:nvPr/>
          </p:nvSpPr>
          <p:spPr>
            <a:xfrm>
              <a:off x="3473255" y="2574504"/>
              <a:ext cx="236250" cy="1057151"/>
            </a:xfrm>
            <a:prstGeom prst="rect">
              <a:avLst/>
            </a:prstGeom>
            <a:solidFill>
              <a:srgbClr val="B3B3B3">
                <a:alpha val="100000"/>
              </a:srgbClr>
            </a:solidFill>
          </p:spPr>
          <p:txBody>
            <a:bodyPr/>
            <a:lstStyle/>
            <a:p>
              <a:endParaRPr/>
            </a:p>
          </p:txBody>
        </p:sp>
        <p:sp>
          <p:nvSpPr>
            <p:cNvPr id="62" name="rc62"/>
            <p:cNvSpPr/>
            <p:nvPr/>
          </p:nvSpPr>
          <p:spPr>
            <a:xfrm>
              <a:off x="3735756" y="2628314"/>
              <a:ext cx="236250" cy="1061892"/>
            </a:xfrm>
            <a:prstGeom prst="rect">
              <a:avLst/>
            </a:prstGeom>
            <a:solidFill>
              <a:srgbClr val="B3B3B3">
                <a:alpha val="100000"/>
              </a:srgbClr>
            </a:solidFill>
          </p:spPr>
          <p:txBody>
            <a:bodyPr/>
            <a:lstStyle/>
            <a:p>
              <a:endParaRPr/>
            </a:p>
          </p:txBody>
        </p:sp>
        <p:sp>
          <p:nvSpPr>
            <p:cNvPr id="63" name="rc63"/>
            <p:cNvSpPr/>
            <p:nvPr/>
          </p:nvSpPr>
          <p:spPr>
            <a:xfrm>
              <a:off x="3998257" y="2642184"/>
              <a:ext cx="236250" cy="1063683"/>
            </a:xfrm>
            <a:prstGeom prst="rect">
              <a:avLst/>
            </a:prstGeom>
            <a:solidFill>
              <a:srgbClr val="B3B3B3">
                <a:alpha val="100000"/>
              </a:srgbClr>
            </a:solidFill>
          </p:spPr>
          <p:txBody>
            <a:bodyPr/>
            <a:lstStyle/>
            <a:p>
              <a:endParaRPr/>
            </a:p>
          </p:txBody>
        </p:sp>
        <p:sp>
          <p:nvSpPr>
            <p:cNvPr id="64" name="rc64"/>
            <p:cNvSpPr/>
            <p:nvPr/>
          </p:nvSpPr>
          <p:spPr>
            <a:xfrm>
              <a:off x="4260758" y="2797243"/>
              <a:ext cx="236250" cy="915703"/>
            </a:xfrm>
            <a:prstGeom prst="rect">
              <a:avLst/>
            </a:prstGeom>
            <a:solidFill>
              <a:srgbClr val="B3B3B3">
                <a:alpha val="100000"/>
              </a:srgbClr>
            </a:solidFill>
          </p:spPr>
          <p:txBody>
            <a:bodyPr/>
            <a:lstStyle/>
            <a:p>
              <a:endParaRPr/>
            </a:p>
          </p:txBody>
        </p:sp>
        <p:sp>
          <p:nvSpPr>
            <p:cNvPr id="65" name="rc65"/>
            <p:cNvSpPr/>
            <p:nvPr/>
          </p:nvSpPr>
          <p:spPr>
            <a:xfrm>
              <a:off x="4523259" y="2874962"/>
              <a:ext cx="236250" cy="825652"/>
            </a:xfrm>
            <a:prstGeom prst="rect">
              <a:avLst/>
            </a:prstGeom>
            <a:solidFill>
              <a:srgbClr val="B3B3B3">
                <a:alpha val="100000"/>
              </a:srgbClr>
            </a:solidFill>
          </p:spPr>
          <p:txBody>
            <a:bodyPr/>
            <a:lstStyle/>
            <a:p>
              <a:endParaRPr/>
            </a:p>
          </p:txBody>
        </p:sp>
        <p:sp>
          <p:nvSpPr>
            <p:cNvPr id="66" name="rc66"/>
            <p:cNvSpPr/>
            <p:nvPr/>
          </p:nvSpPr>
          <p:spPr>
            <a:xfrm>
              <a:off x="4785760" y="2987605"/>
              <a:ext cx="236250" cy="714380"/>
            </a:xfrm>
            <a:prstGeom prst="rect">
              <a:avLst/>
            </a:prstGeom>
            <a:solidFill>
              <a:srgbClr val="B3B3B3">
                <a:alpha val="100000"/>
              </a:srgbClr>
            </a:solidFill>
          </p:spPr>
          <p:txBody>
            <a:bodyPr/>
            <a:lstStyle/>
            <a:p>
              <a:endParaRPr/>
            </a:p>
          </p:txBody>
        </p:sp>
        <p:sp>
          <p:nvSpPr>
            <p:cNvPr id="67" name="rc67"/>
            <p:cNvSpPr/>
            <p:nvPr/>
          </p:nvSpPr>
          <p:spPr>
            <a:xfrm>
              <a:off x="5048261" y="3046517"/>
              <a:ext cx="236250" cy="664496"/>
            </a:xfrm>
            <a:prstGeom prst="rect">
              <a:avLst/>
            </a:prstGeom>
            <a:solidFill>
              <a:srgbClr val="B3B3B3">
                <a:alpha val="100000"/>
              </a:srgbClr>
            </a:solidFill>
          </p:spPr>
          <p:txBody>
            <a:bodyPr/>
            <a:lstStyle/>
            <a:p>
              <a:endParaRPr/>
            </a:p>
          </p:txBody>
        </p:sp>
        <p:sp>
          <p:nvSpPr>
            <p:cNvPr id="68" name="rc68"/>
            <p:cNvSpPr/>
            <p:nvPr/>
          </p:nvSpPr>
          <p:spPr>
            <a:xfrm>
              <a:off x="5310762" y="3139189"/>
              <a:ext cx="236250" cy="580449"/>
            </a:xfrm>
            <a:prstGeom prst="rect">
              <a:avLst/>
            </a:prstGeom>
            <a:solidFill>
              <a:srgbClr val="B3B3B3">
                <a:alpha val="100000"/>
              </a:srgbClr>
            </a:solidFill>
          </p:spPr>
          <p:txBody>
            <a:bodyPr/>
            <a:lstStyle/>
            <a:p>
              <a:endParaRPr/>
            </a:p>
          </p:txBody>
        </p:sp>
        <p:sp>
          <p:nvSpPr>
            <p:cNvPr id="69" name="rc69"/>
            <p:cNvSpPr/>
            <p:nvPr/>
          </p:nvSpPr>
          <p:spPr>
            <a:xfrm>
              <a:off x="5573263" y="3255016"/>
              <a:ext cx="236250" cy="474783"/>
            </a:xfrm>
            <a:prstGeom prst="rect">
              <a:avLst/>
            </a:prstGeom>
            <a:solidFill>
              <a:srgbClr val="B3B3B3">
                <a:alpha val="100000"/>
              </a:srgbClr>
            </a:solidFill>
          </p:spPr>
          <p:txBody>
            <a:bodyPr/>
            <a:lstStyle/>
            <a:p>
              <a:endParaRPr/>
            </a:p>
          </p:txBody>
        </p:sp>
        <p:sp>
          <p:nvSpPr>
            <p:cNvPr id="70" name="rc70"/>
            <p:cNvSpPr/>
            <p:nvPr/>
          </p:nvSpPr>
          <p:spPr>
            <a:xfrm>
              <a:off x="5835763" y="3283016"/>
              <a:ext cx="236250" cy="456372"/>
            </a:xfrm>
            <a:prstGeom prst="rect">
              <a:avLst/>
            </a:prstGeom>
            <a:solidFill>
              <a:srgbClr val="B3B3B3">
                <a:alpha val="100000"/>
              </a:srgbClr>
            </a:solidFill>
          </p:spPr>
          <p:txBody>
            <a:bodyPr/>
            <a:lstStyle/>
            <a:p>
              <a:endParaRPr/>
            </a:p>
          </p:txBody>
        </p:sp>
        <p:sp>
          <p:nvSpPr>
            <p:cNvPr id="71" name="rc71"/>
            <p:cNvSpPr/>
            <p:nvPr/>
          </p:nvSpPr>
          <p:spPr>
            <a:xfrm>
              <a:off x="6098264" y="3324816"/>
              <a:ext cx="236250" cy="449206"/>
            </a:xfrm>
            <a:prstGeom prst="rect">
              <a:avLst/>
            </a:prstGeom>
            <a:solidFill>
              <a:srgbClr val="B3B3B3">
                <a:alpha val="100000"/>
              </a:srgbClr>
            </a:solidFill>
          </p:spPr>
          <p:txBody>
            <a:bodyPr/>
            <a:lstStyle/>
            <a:p>
              <a:endParaRPr/>
            </a:p>
          </p:txBody>
        </p:sp>
        <p:sp>
          <p:nvSpPr>
            <p:cNvPr id="72" name="rc72"/>
            <p:cNvSpPr/>
            <p:nvPr/>
          </p:nvSpPr>
          <p:spPr>
            <a:xfrm>
              <a:off x="6360765" y="3360801"/>
              <a:ext cx="236250" cy="414930"/>
            </a:xfrm>
            <a:prstGeom prst="rect">
              <a:avLst/>
            </a:prstGeom>
            <a:solidFill>
              <a:srgbClr val="B3B3B3">
                <a:alpha val="100000"/>
              </a:srgbClr>
            </a:solidFill>
          </p:spPr>
          <p:txBody>
            <a:bodyPr/>
            <a:lstStyle/>
            <a:p>
              <a:endParaRPr/>
            </a:p>
          </p:txBody>
        </p:sp>
        <p:sp>
          <p:nvSpPr>
            <p:cNvPr id="73" name="rc73"/>
            <p:cNvSpPr/>
            <p:nvPr/>
          </p:nvSpPr>
          <p:spPr>
            <a:xfrm>
              <a:off x="6623266" y="3355637"/>
              <a:ext cx="236250" cy="368257"/>
            </a:xfrm>
            <a:prstGeom prst="rect">
              <a:avLst/>
            </a:prstGeom>
            <a:solidFill>
              <a:srgbClr val="B3B3B3">
                <a:alpha val="100000"/>
              </a:srgbClr>
            </a:solidFill>
          </p:spPr>
          <p:txBody>
            <a:bodyPr/>
            <a:lstStyle/>
            <a:p>
              <a:endParaRPr/>
            </a:p>
          </p:txBody>
        </p:sp>
        <p:sp>
          <p:nvSpPr>
            <p:cNvPr id="74" name="rc74"/>
            <p:cNvSpPr/>
            <p:nvPr/>
          </p:nvSpPr>
          <p:spPr>
            <a:xfrm>
              <a:off x="6885767" y="3360564"/>
              <a:ext cx="236250" cy="306006"/>
            </a:xfrm>
            <a:prstGeom prst="rect">
              <a:avLst/>
            </a:prstGeom>
            <a:solidFill>
              <a:srgbClr val="B3B3B3">
                <a:alpha val="100000"/>
              </a:srgbClr>
            </a:solidFill>
          </p:spPr>
          <p:txBody>
            <a:bodyPr/>
            <a:lstStyle/>
            <a:p>
              <a:endParaRPr/>
            </a:p>
          </p:txBody>
        </p:sp>
        <p:sp>
          <p:nvSpPr>
            <p:cNvPr id="75" name="rc75"/>
            <p:cNvSpPr/>
            <p:nvPr/>
          </p:nvSpPr>
          <p:spPr>
            <a:xfrm>
              <a:off x="7148268" y="3459495"/>
              <a:ext cx="236250" cy="265001"/>
            </a:xfrm>
            <a:prstGeom prst="rect">
              <a:avLst/>
            </a:prstGeom>
            <a:solidFill>
              <a:srgbClr val="B3B3B3">
                <a:alpha val="100000"/>
              </a:srgbClr>
            </a:solidFill>
          </p:spPr>
          <p:txBody>
            <a:bodyPr/>
            <a:lstStyle/>
            <a:p>
              <a:endParaRPr/>
            </a:p>
          </p:txBody>
        </p:sp>
        <p:sp>
          <p:nvSpPr>
            <p:cNvPr id="76" name="rc76"/>
            <p:cNvSpPr/>
            <p:nvPr/>
          </p:nvSpPr>
          <p:spPr>
            <a:xfrm>
              <a:off x="7410769" y="3480938"/>
              <a:ext cx="236250" cy="229547"/>
            </a:xfrm>
            <a:prstGeom prst="rect">
              <a:avLst/>
            </a:prstGeom>
            <a:solidFill>
              <a:srgbClr val="B3B3B3">
                <a:alpha val="100000"/>
              </a:srgbClr>
            </a:solidFill>
          </p:spPr>
          <p:txBody>
            <a:bodyPr/>
            <a:lstStyle/>
            <a:p>
              <a:endParaRPr/>
            </a:p>
          </p:txBody>
        </p:sp>
        <p:sp>
          <p:nvSpPr>
            <p:cNvPr id="77" name="rc77"/>
            <p:cNvSpPr/>
            <p:nvPr/>
          </p:nvSpPr>
          <p:spPr>
            <a:xfrm>
              <a:off x="7673270" y="3561496"/>
              <a:ext cx="236250" cy="183327"/>
            </a:xfrm>
            <a:prstGeom prst="rect">
              <a:avLst/>
            </a:prstGeom>
            <a:solidFill>
              <a:srgbClr val="B3B3B3">
                <a:alpha val="100000"/>
              </a:srgbClr>
            </a:solidFill>
          </p:spPr>
          <p:txBody>
            <a:bodyPr/>
            <a:lstStyle/>
            <a:p>
              <a:endParaRPr/>
            </a:p>
          </p:txBody>
        </p:sp>
        <p:sp>
          <p:nvSpPr>
            <p:cNvPr id="78" name="rc78"/>
            <p:cNvSpPr/>
            <p:nvPr/>
          </p:nvSpPr>
          <p:spPr>
            <a:xfrm>
              <a:off x="7935771" y="3581666"/>
              <a:ext cx="236250" cy="159805"/>
            </a:xfrm>
            <a:prstGeom prst="rect">
              <a:avLst/>
            </a:prstGeom>
            <a:solidFill>
              <a:srgbClr val="B3B3B3">
                <a:alpha val="100000"/>
              </a:srgbClr>
            </a:solidFill>
          </p:spPr>
          <p:txBody>
            <a:bodyPr/>
            <a:lstStyle/>
            <a:p>
              <a:endParaRPr/>
            </a:p>
          </p:txBody>
        </p:sp>
        <p:sp>
          <p:nvSpPr>
            <p:cNvPr id="79" name="pl79"/>
            <p:cNvSpPr/>
            <p:nvPr/>
          </p:nvSpPr>
          <p:spPr>
            <a:xfrm>
              <a:off x="1491373" y="2090851"/>
              <a:ext cx="6562523" cy="357958"/>
            </a:xfrm>
            <a:custGeom>
              <a:avLst/>
              <a:gdLst/>
              <a:ahLst/>
              <a:cxnLst/>
              <a:rect l="0" t="0" r="0" b="0"/>
              <a:pathLst>
                <a:path w="6562523" h="357958">
                  <a:moveTo>
                    <a:pt x="0" y="357958"/>
                  </a:moveTo>
                  <a:lnTo>
                    <a:pt x="262500" y="334094"/>
                  </a:lnTo>
                  <a:lnTo>
                    <a:pt x="525001" y="334094"/>
                  </a:lnTo>
                  <a:lnTo>
                    <a:pt x="787502" y="310230"/>
                  </a:lnTo>
                  <a:lnTo>
                    <a:pt x="1050003" y="262502"/>
                  </a:lnTo>
                  <a:lnTo>
                    <a:pt x="1312504" y="214774"/>
                  </a:lnTo>
                  <a:lnTo>
                    <a:pt x="1575005" y="167047"/>
                  </a:lnTo>
                  <a:lnTo>
                    <a:pt x="1837506" y="167047"/>
                  </a:lnTo>
                  <a:lnTo>
                    <a:pt x="2100007" y="119319"/>
                  </a:lnTo>
                  <a:lnTo>
                    <a:pt x="2362508" y="71591"/>
                  </a:lnTo>
                  <a:lnTo>
                    <a:pt x="2625009" y="47727"/>
                  </a:lnTo>
                  <a:lnTo>
                    <a:pt x="2887510" y="47727"/>
                  </a:lnTo>
                  <a:lnTo>
                    <a:pt x="3150011" y="47727"/>
                  </a:lnTo>
                  <a:lnTo>
                    <a:pt x="3412512" y="47727"/>
                  </a:lnTo>
                  <a:lnTo>
                    <a:pt x="3675013" y="47727"/>
                  </a:lnTo>
                  <a:lnTo>
                    <a:pt x="3937513" y="47727"/>
                  </a:lnTo>
                  <a:lnTo>
                    <a:pt x="4200014" y="23863"/>
                  </a:lnTo>
                  <a:lnTo>
                    <a:pt x="4462515" y="23863"/>
                  </a:lnTo>
                  <a:lnTo>
                    <a:pt x="4725016" y="0"/>
                  </a:lnTo>
                  <a:lnTo>
                    <a:pt x="4987517" y="0"/>
                  </a:lnTo>
                  <a:lnTo>
                    <a:pt x="5250018" y="71591"/>
                  </a:lnTo>
                  <a:lnTo>
                    <a:pt x="5512519" y="119319"/>
                  </a:lnTo>
                  <a:lnTo>
                    <a:pt x="5775020" y="71591"/>
                  </a:lnTo>
                  <a:lnTo>
                    <a:pt x="6037521" y="71591"/>
                  </a:lnTo>
                  <a:lnTo>
                    <a:pt x="6300022" y="47727"/>
                  </a:lnTo>
                  <a:lnTo>
                    <a:pt x="6562523" y="47727"/>
                  </a:lnTo>
                </a:path>
              </a:pathLst>
            </a:custGeom>
            <a:ln w="27101" cap="flat">
              <a:solidFill>
                <a:srgbClr val="0058AB">
                  <a:alpha val="80000"/>
                </a:srgbClr>
              </a:solidFill>
              <a:prstDash val="solid"/>
              <a:round/>
            </a:ln>
          </p:spPr>
          <p:txBody>
            <a:bodyPr/>
            <a:lstStyle/>
            <a:p>
              <a:endParaRPr/>
            </a:p>
          </p:txBody>
        </p:sp>
        <p:sp>
          <p:nvSpPr>
            <p:cNvPr id="80" name="pl80"/>
            <p:cNvSpPr/>
            <p:nvPr/>
          </p:nvSpPr>
          <p:spPr>
            <a:xfrm>
              <a:off x="1491373" y="2305626"/>
              <a:ext cx="6562523" cy="1431832"/>
            </a:xfrm>
            <a:custGeom>
              <a:avLst/>
              <a:gdLst/>
              <a:ahLst/>
              <a:cxnLst/>
              <a:rect l="0" t="0" r="0" b="0"/>
              <a:pathLst>
                <a:path w="6562523" h="1431832">
                  <a:moveTo>
                    <a:pt x="0" y="1431832"/>
                  </a:moveTo>
                  <a:lnTo>
                    <a:pt x="262500" y="1384105"/>
                  </a:lnTo>
                  <a:lnTo>
                    <a:pt x="525001" y="1360241"/>
                  </a:lnTo>
                  <a:lnTo>
                    <a:pt x="787502" y="1360241"/>
                  </a:lnTo>
                  <a:lnTo>
                    <a:pt x="1050003" y="1312513"/>
                  </a:lnTo>
                  <a:lnTo>
                    <a:pt x="1312504" y="1073874"/>
                  </a:lnTo>
                  <a:lnTo>
                    <a:pt x="1575005" y="1026146"/>
                  </a:lnTo>
                  <a:lnTo>
                    <a:pt x="1837506" y="1002283"/>
                  </a:lnTo>
                  <a:lnTo>
                    <a:pt x="2100007" y="954555"/>
                  </a:lnTo>
                  <a:lnTo>
                    <a:pt x="2362508" y="882963"/>
                  </a:lnTo>
                  <a:lnTo>
                    <a:pt x="2625009" y="859099"/>
                  </a:lnTo>
                  <a:lnTo>
                    <a:pt x="2887510" y="692052"/>
                  </a:lnTo>
                  <a:lnTo>
                    <a:pt x="3150011" y="596597"/>
                  </a:lnTo>
                  <a:lnTo>
                    <a:pt x="3412512" y="501141"/>
                  </a:lnTo>
                  <a:lnTo>
                    <a:pt x="3675013" y="429549"/>
                  </a:lnTo>
                  <a:lnTo>
                    <a:pt x="3937513" y="334094"/>
                  </a:lnTo>
                  <a:lnTo>
                    <a:pt x="4200014" y="238638"/>
                  </a:lnTo>
                  <a:lnTo>
                    <a:pt x="4462515" y="214774"/>
                  </a:lnTo>
                  <a:lnTo>
                    <a:pt x="4725016" y="167047"/>
                  </a:lnTo>
                  <a:lnTo>
                    <a:pt x="4987517" y="143183"/>
                  </a:lnTo>
                  <a:lnTo>
                    <a:pt x="5250018" y="167047"/>
                  </a:lnTo>
                  <a:lnTo>
                    <a:pt x="5512519" y="167047"/>
                  </a:lnTo>
                  <a:lnTo>
                    <a:pt x="5775020" y="95455"/>
                  </a:lnTo>
                  <a:lnTo>
                    <a:pt x="6037521" y="71591"/>
                  </a:lnTo>
                  <a:lnTo>
                    <a:pt x="6300022" y="0"/>
                  </a:lnTo>
                  <a:lnTo>
                    <a:pt x="6562523" y="0"/>
                  </a:lnTo>
                </a:path>
              </a:pathLst>
            </a:custGeom>
            <a:ln w="27101" cap="flat">
              <a:solidFill>
                <a:srgbClr val="333333">
                  <a:alpha val="80000"/>
                </a:srgbClr>
              </a:solidFill>
              <a:prstDash val="solid"/>
              <a:round/>
            </a:ln>
          </p:spPr>
          <p:txBody>
            <a:bodyPr/>
            <a:lstStyle/>
            <a:p>
              <a:endParaRPr/>
            </a:p>
          </p:txBody>
        </p:sp>
        <p:sp>
          <p:nvSpPr>
            <p:cNvPr id="81" name="tx81"/>
            <p:cNvSpPr/>
            <p:nvPr/>
          </p:nvSpPr>
          <p:spPr>
            <a:xfrm>
              <a:off x="6408553" y="190787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2" name="tx82"/>
            <p:cNvSpPr/>
            <p:nvPr/>
          </p:nvSpPr>
          <p:spPr>
            <a:xfrm>
              <a:off x="6671054" y="19794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3" name="tx83"/>
            <p:cNvSpPr/>
            <p:nvPr/>
          </p:nvSpPr>
          <p:spPr>
            <a:xfrm>
              <a:off x="6933555" y="2027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4" name="tx84"/>
            <p:cNvSpPr/>
            <p:nvPr/>
          </p:nvSpPr>
          <p:spPr>
            <a:xfrm>
              <a:off x="7196056" y="19794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5" name="tx85"/>
            <p:cNvSpPr/>
            <p:nvPr/>
          </p:nvSpPr>
          <p:spPr>
            <a:xfrm>
              <a:off x="7458556" y="19794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6" name="tx86"/>
            <p:cNvSpPr/>
            <p:nvPr/>
          </p:nvSpPr>
          <p:spPr>
            <a:xfrm>
              <a:off x="7721057" y="19556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7" name="tx87"/>
            <p:cNvSpPr/>
            <p:nvPr/>
          </p:nvSpPr>
          <p:spPr>
            <a:xfrm>
              <a:off x="7983558" y="19556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8" name="tx88"/>
            <p:cNvSpPr/>
            <p:nvPr/>
          </p:nvSpPr>
          <p:spPr>
            <a:xfrm>
              <a:off x="6408553" y="251181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89" name="tx89"/>
            <p:cNvSpPr/>
            <p:nvPr/>
          </p:nvSpPr>
          <p:spPr>
            <a:xfrm>
              <a:off x="6671054" y="25341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0" name="tx90"/>
            <p:cNvSpPr/>
            <p:nvPr/>
          </p:nvSpPr>
          <p:spPr>
            <a:xfrm>
              <a:off x="6933555" y="25341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1" name="tx91"/>
            <p:cNvSpPr/>
            <p:nvPr/>
          </p:nvSpPr>
          <p:spPr>
            <a:xfrm>
              <a:off x="7196056" y="246247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73</a:t>
              </a:r>
            </a:p>
          </p:txBody>
        </p:sp>
        <p:sp>
          <p:nvSpPr>
            <p:cNvPr id="92" name="tx92"/>
            <p:cNvSpPr/>
            <p:nvPr/>
          </p:nvSpPr>
          <p:spPr>
            <a:xfrm>
              <a:off x="7458556" y="2440590"/>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74</a:t>
              </a:r>
            </a:p>
          </p:txBody>
        </p:sp>
        <p:sp>
          <p:nvSpPr>
            <p:cNvPr id="93" name="tx93"/>
            <p:cNvSpPr/>
            <p:nvPr/>
          </p:nvSpPr>
          <p:spPr>
            <a:xfrm>
              <a:off x="7721057" y="237017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77</a:t>
              </a:r>
            </a:p>
          </p:txBody>
        </p:sp>
        <p:sp>
          <p:nvSpPr>
            <p:cNvPr id="94" name="tx94"/>
            <p:cNvSpPr/>
            <p:nvPr/>
          </p:nvSpPr>
          <p:spPr>
            <a:xfrm>
              <a:off x="7983558" y="237017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77</a:t>
              </a:r>
            </a:p>
          </p:txBody>
        </p:sp>
        <p:sp>
          <p:nvSpPr>
            <p:cNvPr id="95" name="tx95"/>
            <p:cNvSpPr/>
            <p:nvPr/>
          </p:nvSpPr>
          <p:spPr>
            <a:xfrm>
              <a:off x="1431083" y="37385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6" name="tx96"/>
            <p:cNvSpPr/>
            <p:nvPr/>
          </p:nvSpPr>
          <p:spPr>
            <a:xfrm>
              <a:off x="2743588" y="38064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7" name="tx97"/>
            <p:cNvSpPr/>
            <p:nvPr/>
          </p:nvSpPr>
          <p:spPr>
            <a:xfrm>
              <a:off x="4056093" y="38840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8" name="tx98"/>
            <p:cNvSpPr/>
            <p:nvPr/>
          </p:nvSpPr>
          <p:spPr>
            <a:xfrm>
              <a:off x="5368597" y="38922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6418601" y="3918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00" name="tx100"/>
            <p:cNvSpPr/>
            <p:nvPr/>
          </p:nvSpPr>
          <p:spPr>
            <a:xfrm>
              <a:off x="6681102" y="38944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6943603" y="38644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2" name="tx102"/>
            <p:cNvSpPr/>
            <p:nvPr/>
          </p:nvSpPr>
          <p:spPr>
            <a:xfrm>
              <a:off x="7206104" y="38947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468605" y="38876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7731106" y="39048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7993607" y="39031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6" name="tx106"/>
            <p:cNvSpPr/>
            <p:nvPr/>
          </p:nvSpPr>
          <p:spPr>
            <a:xfrm>
              <a:off x="1431083" y="27410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7" name="tx107"/>
            <p:cNvSpPr/>
            <p:nvPr/>
          </p:nvSpPr>
          <p:spPr>
            <a:xfrm>
              <a:off x="2743588" y="29725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8" name="tx108"/>
            <p:cNvSpPr/>
            <p:nvPr/>
          </p:nvSpPr>
          <p:spPr>
            <a:xfrm>
              <a:off x="4056093" y="313496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9" name="tx109"/>
            <p:cNvSpPr/>
            <p:nvPr/>
          </p:nvSpPr>
          <p:spPr>
            <a:xfrm>
              <a:off x="5368597" y="338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10" name="tx110"/>
            <p:cNvSpPr/>
            <p:nvPr/>
          </p:nvSpPr>
          <p:spPr>
            <a:xfrm>
              <a:off x="6418601" y="3529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1" name="tx111"/>
            <p:cNvSpPr/>
            <p:nvPr/>
          </p:nvSpPr>
          <p:spPr>
            <a:xfrm>
              <a:off x="6681102" y="34993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2" name="tx112"/>
            <p:cNvSpPr/>
            <p:nvPr/>
          </p:nvSpPr>
          <p:spPr>
            <a:xfrm>
              <a:off x="6943603" y="3473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3" name="tx113"/>
            <p:cNvSpPr/>
            <p:nvPr/>
          </p:nvSpPr>
          <p:spPr>
            <a:xfrm>
              <a:off x="7206104" y="35528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7468605" y="35565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5" name="tx115"/>
            <p:cNvSpPr/>
            <p:nvPr/>
          </p:nvSpPr>
          <p:spPr>
            <a:xfrm>
              <a:off x="7761251" y="36127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116" name="tx116"/>
            <p:cNvSpPr/>
            <p:nvPr/>
          </p:nvSpPr>
          <p:spPr>
            <a:xfrm>
              <a:off x="8023751" y="36211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17" name="tx117"/>
            <p:cNvSpPr/>
            <p:nvPr/>
          </p:nvSpPr>
          <p:spPr>
            <a:xfrm>
              <a:off x="1400939" y="20299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18" name="tx118"/>
            <p:cNvSpPr/>
            <p:nvPr/>
          </p:nvSpPr>
          <p:spPr>
            <a:xfrm>
              <a:off x="2743588" y="2357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9" name="tx119"/>
            <p:cNvSpPr/>
            <p:nvPr/>
          </p:nvSpPr>
          <p:spPr>
            <a:xfrm>
              <a:off x="4056093" y="25241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0" name="tx120"/>
            <p:cNvSpPr/>
            <p:nvPr/>
          </p:nvSpPr>
          <p:spPr>
            <a:xfrm>
              <a:off x="5368597" y="30211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21" name="tx121"/>
            <p:cNvSpPr/>
            <p:nvPr/>
          </p:nvSpPr>
          <p:spPr>
            <a:xfrm>
              <a:off x="6418601" y="3242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22" name="tx122"/>
            <p:cNvSpPr/>
            <p:nvPr/>
          </p:nvSpPr>
          <p:spPr>
            <a:xfrm>
              <a:off x="6681102" y="32389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23" name="tx123"/>
            <p:cNvSpPr/>
            <p:nvPr/>
          </p:nvSpPr>
          <p:spPr>
            <a:xfrm>
              <a:off x="6943603" y="32425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24" name="tx124"/>
            <p:cNvSpPr/>
            <p:nvPr/>
          </p:nvSpPr>
          <p:spPr>
            <a:xfrm>
              <a:off x="7206104" y="33414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5" name="tx125"/>
            <p:cNvSpPr/>
            <p:nvPr/>
          </p:nvSpPr>
          <p:spPr>
            <a:xfrm>
              <a:off x="7468605" y="33628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126" name="tx126"/>
            <p:cNvSpPr/>
            <p:nvPr/>
          </p:nvSpPr>
          <p:spPr>
            <a:xfrm>
              <a:off x="7731106" y="34434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127" name="tx127"/>
            <p:cNvSpPr/>
            <p:nvPr/>
          </p:nvSpPr>
          <p:spPr>
            <a:xfrm>
              <a:off x="7993607" y="3463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28" name="tx128"/>
            <p:cNvSpPr/>
            <p:nvPr/>
          </p:nvSpPr>
          <p:spPr>
            <a:xfrm>
              <a:off x="758971"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9" name="tx129"/>
            <p:cNvSpPr/>
            <p:nvPr/>
          </p:nvSpPr>
          <p:spPr>
            <a:xfrm>
              <a:off x="674213" y="360294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25M</a:t>
              </a:r>
            </a:p>
          </p:txBody>
        </p:sp>
        <p:sp>
          <p:nvSpPr>
            <p:cNvPr id="130" name="tx130"/>
            <p:cNvSpPr/>
            <p:nvPr/>
          </p:nvSpPr>
          <p:spPr>
            <a:xfrm>
              <a:off x="674213" y="3119602"/>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50M</a:t>
              </a:r>
            </a:p>
          </p:txBody>
        </p:sp>
        <p:sp>
          <p:nvSpPr>
            <p:cNvPr id="131" name="tx131"/>
            <p:cNvSpPr/>
            <p:nvPr/>
          </p:nvSpPr>
          <p:spPr>
            <a:xfrm>
              <a:off x="674213" y="2636703"/>
              <a:ext cx="296465"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75M</a:t>
              </a:r>
            </a:p>
          </p:txBody>
        </p:sp>
        <p:sp>
          <p:nvSpPr>
            <p:cNvPr id="132" name="tx132"/>
            <p:cNvSpPr/>
            <p:nvPr/>
          </p:nvSpPr>
          <p:spPr>
            <a:xfrm>
              <a:off x="589456" y="2152911"/>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100M</a:t>
              </a:r>
            </a:p>
          </p:txBody>
        </p:sp>
        <p:sp>
          <p:nvSpPr>
            <p:cNvPr id="133" name="tx133"/>
            <p:cNvSpPr/>
            <p:nvPr/>
          </p:nvSpPr>
          <p:spPr>
            <a:xfrm>
              <a:off x="589456" y="1669566"/>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125M</a:t>
              </a:r>
            </a:p>
          </p:txBody>
        </p:sp>
        <p:sp>
          <p:nvSpPr>
            <p:cNvPr id="134" name="tx134"/>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5" name="tx135"/>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6" name="tx136"/>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7" name="tx137"/>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8" name="tx138"/>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9" name="tx139"/>
            <p:cNvSpPr/>
            <p:nvPr/>
          </p:nvSpPr>
          <p:spPr>
            <a:xfrm rot="-5400000">
              <a:off x="132070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40" name="tx140"/>
            <p:cNvSpPr/>
            <p:nvPr/>
          </p:nvSpPr>
          <p:spPr>
            <a:xfrm rot="-5400000">
              <a:off x="26332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41" name="tx141"/>
            <p:cNvSpPr/>
            <p:nvPr/>
          </p:nvSpPr>
          <p:spPr>
            <a:xfrm rot="-5400000">
              <a:off x="394571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42" name="tx142"/>
            <p:cNvSpPr/>
            <p:nvPr/>
          </p:nvSpPr>
          <p:spPr>
            <a:xfrm rot="-5400000">
              <a:off x="5258218"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43" name="tx143"/>
            <p:cNvSpPr/>
            <p:nvPr/>
          </p:nvSpPr>
          <p:spPr>
            <a:xfrm rot="-5400000">
              <a:off x="630822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44" name="tx144"/>
            <p:cNvSpPr/>
            <p:nvPr/>
          </p:nvSpPr>
          <p:spPr>
            <a:xfrm rot="-5400000">
              <a:off x="657072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5" name="tx145"/>
            <p:cNvSpPr/>
            <p:nvPr/>
          </p:nvSpPr>
          <p:spPr>
            <a:xfrm rot="-5400000">
              <a:off x="683322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6" name="tx146"/>
            <p:cNvSpPr/>
            <p:nvPr/>
          </p:nvSpPr>
          <p:spPr>
            <a:xfrm rot="-5400000">
              <a:off x="709572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7" name="tx147"/>
            <p:cNvSpPr/>
            <p:nvPr/>
          </p:nvSpPr>
          <p:spPr>
            <a:xfrm rot="-5400000">
              <a:off x="735818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8" name="tx148"/>
            <p:cNvSpPr/>
            <p:nvPr/>
          </p:nvSpPr>
          <p:spPr>
            <a:xfrm rot="-5400000">
              <a:off x="762072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9" name="tx149"/>
            <p:cNvSpPr/>
            <p:nvPr/>
          </p:nvSpPr>
          <p:spPr>
            <a:xfrm rot="-5400000">
              <a:off x="7883228"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50" name="tx150"/>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51" name="tx151"/>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52" name="pl152"/>
            <p:cNvSpPr/>
            <p:nvPr/>
          </p:nvSpPr>
          <p:spPr>
            <a:xfrm>
              <a:off x="2923733"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3" name="pl153"/>
            <p:cNvSpPr/>
            <p:nvPr/>
          </p:nvSpPr>
          <p:spPr>
            <a:xfrm>
              <a:off x="3705784"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4" name="tx154"/>
            <p:cNvSpPr/>
            <p:nvPr/>
          </p:nvSpPr>
          <p:spPr>
            <a:xfrm>
              <a:off x="3190833"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55" name="tx155"/>
            <p:cNvSpPr/>
            <p:nvPr/>
          </p:nvSpPr>
          <p:spPr>
            <a:xfrm>
              <a:off x="3972883"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6" name="rc156"/>
            <p:cNvSpPr/>
            <p:nvPr/>
          </p:nvSpPr>
          <p:spPr>
            <a:xfrm>
              <a:off x="4683655" y="5056657"/>
              <a:ext cx="201456" cy="201456"/>
            </a:xfrm>
            <a:prstGeom prst="rect">
              <a:avLst/>
            </a:prstGeom>
            <a:solidFill>
              <a:srgbClr val="E2231A">
                <a:alpha val="100000"/>
              </a:srgbClr>
            </a:solidFill>
          </p:spPr>
          <p:txBody>
            <a:bodyPr/>
            <a:lstStyle/>
            <a:p>
              <a:endParaRPr/>
            </a:p>
          </p:txBody>
        </p:sp>
        <p:sp>
          <p:nvSpPr>
            <p:cNvPr id="157" name="rc157"/>
            <p:cNvSpPr/>
            <p:nvPr/>
          </p:nvSpPr>
          <p:spPr>
            <a:xfrm>
              <a:off x="5702863" y="5056657"/>
              <a:ext cx="201456" cy="201456"/>
            </a:xfrm>
            <a:prstGeom prst="rect">
              <a:avLst/>
            </a:prstGeom>
            <a:solidFill>
              <a:srgbClr val="B3B3B3">
                <a:alpha val="100000"/>
              </a:srgbClr>
            </a:solidFill>
          </p:spPr>
          <p:txBody>
            <a:bodyPr/>
            <a:lstStyle/>
            <a:p>
              <a:endParaRPr/>
            </a:p>
          </p:txBody>
        </p:sp>
        <p:sp>
          <p:nvSpPr>
            <p:cNvPr id="158" name="tx158"/>
            <p:cNvSpPr/>
            <p:nvPr/>
          </p:nvSpPr>
          <p:spPr>
            <a:xfrm>
              <a:off x="4963700"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9" name="tx159"/>
            <p:cNvSpPr/>
            <p:nvPr/>
          </p:nvSpPr>
          <p:spPr>
            <a:xfrm>
              <a:off x="598290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60" name="tx160"/>
            <p:cNvSpPr/>
            <p:nvPr/>
          </p:nvSpPr>
          <p:spPr>
            <a:xfrm>
              <a:off x="1033309" y="1400299"/>
              <a:ext cx="73245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Global, 2000-2025</a:t>
              </a:r>
            </a:p>
          </p:txBody>
        </p:sp>
        <p:sp>
          <p:nvSpPr>
            <p:cNvPr id="161" name="pl161"/>
            <p:cNvSpPr/>
            <p:nvPr/>
          </p:nvSpPr>
          <p:spPr>
            <a:xfrm>
              <a:off x="2213328"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893487"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5573647"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7253807"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1033309" y="589818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1033309" y="5735758"/>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1033309" y="5573334"/>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1373248"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3053407"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733567"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413727"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8093886"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rc173"/>
            <p:cNvSpPr/>
            <p:nvPr/>
          </p:nvSpPr>
          <p:spPr>
            <a:xfrm>
              <a:off x="1373248" y="5825091"/>
              <a:ext cx="3192917" cy="146181"/>
            </a:xfrm>
            <a:prstGeom prst="rect">
              <a:avLst/>
            </a:prstGeom>
            <a:solidFill>
              <a:srgbClr val="E2231A">
                <a:alpha val="100000"/>
              </a:srgbClr>
            </a:solidFill>
          </p:spPr>
          <p:txBody>
            <a:bodyPr/>
            <a:lstStyle/>
            <a:p>
              <a:endParaRPr/>
            </a:p>
          </p:txBody>
        </p:sp>
        <p:sp>
          <p:nvSpPr>
            <p:cNvPr id="174" name="rc174"/>
            <p:cNvSpPr/>
            <p:nvPr/>
          </p:nvSpPr>
          <p:spPr>
            <a:xfrm>
              <a:off x="1373248" y="5662667"/>
              <a:ext cx="3461516" cy="146181"/>
            </a:xfrm>
            <a:prstGeom prst="rect">
              <a:avLst/>
            </a:prstGeom>
            <a:solidFill>
              <a:srgbClr val="E2231A">
                <a:alpha val="100000"/>
              </a:srgbClr>
            </a:solidFill>
          </p:spPr>
          <p:txBody>
            <a:bodyPr/>
            <a:lstStyle/>
            <a:p>
              <a:endParaRPr/>
            </a:p>
          </p:txBody>
        </p:sp>
        <p:sp>
          <p:nvSpPr>
            <p:cNvPr id="175" name="rc175"/>
            <p:cNvSpPr/>
            <p:nvPr/>
          </p:nvSpPr>
          <p:spPr>
            <a:xfrm>
              <a:off x="1373248" y="5500244"/>
              <a:ext cx="3490648" cy="146181"/>
            </a:xfrm>
            <a:prstGeom prst="rect">
              <a:avLst/>
            </a:prstGeom>
            <a:solidFill>
              <a:srgbClr val="E2231A">
                <a:alpha val="100000"/>
              </a:srgbClr>
            </a:solidFill>
          </p:spPr>
          <p:txBody>
            <a:bodyPr/>
            <a:lstStyle/>
            <a:p>
              <a:endParaRPr/>
            </a:p>
          </p:txBody>
        </p:sp>
        <p:sp>
          <p:nvSpPr>
            <p:cNvPr id="176" name="rc176"/>
            <p:cNvSpPr/>
            <p:nvPr/>
          </p:nvSpPr>
          <p:spPr>
            <a:xfrm>
              <a:off x="4566165" y="5825091"/>
              <a:ext cx="3605856" cy="146181"/>
            </a:xfrm>
            <a:prstGeom prst="rect">
              <a:avLst/>
            </a:prstGeom>
            <a:solidFill>
              <a:srgbClr val="B3B3B3">
                <a:alpha val="100000"/>
              </a:srgbClr>
            </a:solidFill>
          </p:spPr>
          <p:txBody>
            <a:bodyPr/>
            <a:lstStyle/>
            <a:p>
              <a:endParaRPr/>
            </a:p>
          </p:txBody>
        </p:sp>
        <p:sp>
          <p:nvSpPr>
            <p:cNvPr id="177" name="rc177"/>
            <p:cNvSpPr/>
            <p:nvPr/>
          </p:nvSpPr>
          <p:spPr>
            <a:xfrm>
              <a:off x="4834765" y="5662667"/>
              <a:ext cx="1593167" cy="146181"/>
            </a:xfrm>
            <a:prstGeom prst="rect">
              <a:avLst/>
            </a:prstGeom>
            <a:solidFill>
              <a:srgbClr val="B3B3B3">
                <a:alpha val="100000"/>
              </a:srgbClr>
            </a:solidFill>
          </p:spPr>
          <p:txBody>
            <a:bodyPr/>
            <a:lstStyle/>
            <a:p>
              <a:endParaRPr/>
            </a:p>
          </p:txBody>
        </p:sp>
        <p:sp>
          <p:nvSpPr>
            <p:cNvPr id="178" name="rc178"/>
            <p:cNvSpPr/>
            <p:nvPr/>
          </p:nvSpPr>
          <p:spPr>
            <a:xfrm>
              <a:off x="4863896" y="5500244"/>
              <a:ext cx="1388751" cy="146181"/>
            </a:xfrm>
            <a:prstGeom prst="rect">
              <a:avLst/>
            </a:prstGeom>
            <a:solidFill>
              <a:srgbClr val="B3B3B3">
                <a:alpha val="100000"/>
              </a:srgbClr>
            </a:solidFill>
          </p:spPr>
          <p:txBody>
            <a:bodyPr/>
            <a:lstStyle/>
            <a:p>
              <a:endParaRPr/>
            </a:p>
          </p:txBody>
        </p:sp>
        <p:sp>
          <p:nvSpPr>
            <p:cNvPr id="179" name="tx179"/>
            <p:cNvSpPr/>
            <p:nvPr/>
          </p:nvSpPr>
          <p:spPr>
            <a:xfrm>
              <a:off x="2607703" y="5849828"/>
              <a:ext cx="724005"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19</a:t>
              </a:r>
            </a:p>
          </p:txBody>
        </p:sp>
        <p:sp>
          <p:nvSpPr>
            <p:cNvPr id="180" name="tx180"/>
            <p:cNvSpPr/>
            <p:nvPr/>
          </p:nvSpPr>
          <p:spPr>
            <a:xfrm>
              <a:off x="2689265" y="5687404"/>
              <a:ext cx="829481"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20.6</a:t>
              </a:r>
            </a:p>
          </p:txBody>
        </p:sp>
        <p:sp>
          <p:nvSpPr>
            <p:cNvPr id="181" name="tx181"/>
            <p:cNvSpPr/>
            <p:nvPr/>
          </p:nvSpPr>
          <p:spPr>
            <a:xfrm>
              <a:off x="2703831" y="5524981"/>
              <a:ext cx="829481"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20.8</a:t>
              </a:r>
            </a:p>
          </p:txBody>
        </p:sp>
        <p:sp>
          <p:nvSpPr>
            <p:cNvPr id="182" name="tx182"/>
            <p:cNvSpPr/>
            <p:nvPr/>
          </p:nvSpPr>
          <p:spPr>
            <a:xfrm>
              <a:off x="5954352" y="5849828"/>
              <a:ext cx="829481"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21.5</a:t>
              </a:r>
            </a:p>
          </p:txBody>
        </p:sp>
        <p:sp>
          <p:nvSpPr>
            <p:cNvPr id="183" name="tx183"/>
            <p:cNvSpPr/>
            <p:nvPr/>
          </p:nvSpPr>
          <p:spPr>
            <a:xfrm>
              <a:off x="5251776"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9.5</a:t>
              </a:r>
            </a:p>
          </p:txBody>
        </p:sp>
        <p:sp>
          <p:nvSpPr>
            <p:cNvPr id="184" name="tx184"/>
            <p:cNvSpPr/>
            <p:nvPr/>
          </p:nvSpPr>
          <p:spPr>
            <a:xfrm>
              <a:off x="5178700" y="5524919"/>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8.3</a:t>
              </a:r>
            </a:p>
          </p:txBody>
        </p:sp>
        <p:sp>
          <p:nvSpPr>
            <p:cNvPr id="185" name="tx185"/>
            <p:cNvSpPr/>
            <p:nvPr/>
          </p:nvSpPr>
          <p:spPr>
            <a:xfrm>
              <a:off x="8256417" y="5844261"/>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40.5</a:t>
              </a:r>
            </a:p>
          </p:txBody>
        </p:sp>
        <p:sp>
          <p:nvSpPr>
            <p:cNvPr id="186" name="tx186"/>
            <p:cNvSpPr/>
            <p:nvPr/>
          </p:nvSpPr>
          <p:spPr>
            <a:xfrm>
              <a:off x="6512327" y="5681767"/>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30.1</a:t>
              </a:r>
            </a:p>
          </p:txBody>
        </p:sp>
        <p:sp>
          <p:nvSpPr>
            <p:cNvPr id="187" name="tx187"/>
            <p:cNvSpPr/>
            <p:nvPr/>
          </p:nvSpPr>
          <p:spPr>
            <a:xfrm>
              <a:off x="6300880" y="551941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29</a:t>
              </a:r>
            </a:p>
          </p:txBody>
        </p:sp>
        <p:sp>
          <p:nvSpPr>
            <p:cNvPr id="188" name="tx188"/>
            <p:cNvSpPr/>
            <p:nvPr/>
          </p:nvSpPr>
          <p:spPr>
            <a:xfrm>
              <a:off x="659901"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59901"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59901"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680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92" name="tx192"/>
            <p:cNvSpPr/>
            <p:nvPr/>
          </p:nvSpPr>
          <p:spPr>
            <a:xfrm>
              <a:off x="289812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457828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4" name="tx194"/>
            <p:cNvSpPr/>
            <p:nvPr/>
          </p:nvSpPr>
          <p:spPr>
            <a:xfrm>
              <a:off x="6258440" y="6056083"/>
              <a:ext cx="31057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 M</a:t>
              </a:r>
            </a:p>
          </p:txBody>
        </p:sp>
        <p:sp>
          <p:nvSpPr>
            <p:cNvPr id="195" name="tx195"/>
            <p:cNvSpPr/>
            <p:nvPr/>
          </p:nvSpPr>
          <p:spPr>
            <a:xfrm>
              <a:off x="793860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 M</a:t>
              </a:r>
            </a:p>
          </p:txBody>
        </p:sp>
        <p:sp>
          <p:nvSpPr>
            <p:cNvPr id="196" name="tx196"/>
            <p:cNvSpPr/>
            <p:nvPr/>
          </p:nvSpPr>
          <p:spPr>
            <a:xfrm>
              <a:off x="3670076"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7" name="tx197"/>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constant 84% in 2025, leaving 20.8 million children without any protection against measles. MCV2 coverage remained constant 77% in 2025.</a:t>
            </a:r>
          </a:p>
        </p:txBody>
      </p:sp>
      <p:grpSp>
        <p:nvGrpSpPr>
          <p:cNvPr id="201" name="Group 200"/>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83249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307346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231444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777" y="4212009"/>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9777" y="345298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777" y="269395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777" y="1934928"/>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252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784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0438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303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9105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562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2142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660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5179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697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21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192" y="3512728"/>
              <a:ext cx="238667" cy="699281"/>
            </a:xfrm>
            <a:prstGeom prst="rect">
              <a:avLst/>
            </a:prstGeom>
            <a:solidFill>
              <a:srgbClr val="80BD41">
                <a:alpha val="100000"/>
              </a:srgbClr>
            </a:solidFill>
          </p:spPr>
          <p:txBody>
            <a:bodyPr/>
            <a:lstStyle/>
            <a:p>
              <a:endParaRPr/>
            </a:p>
          </p:txBody>
        </p:sp>
        <p:sp>
          <p:nvSpPr>
            <p:cNvPr id="24" name="rc24"/>
            <p:cNvSpPr/>
            <p:nvPr/>
          </p:nvSpPr>
          <p:spPr>
            <a:xfrm>
              <a:off x="1333192" y="3226834"/>
              <a:ext cx="238667" cy="285894"/>
            </a:xfrm>
            <a:prstGeom prst="rect">
              <a:avLst/>
            </a:prstGeom>
            <a:solidFill>
              <a:srgbClr val="E2231A">
                <a:alpha val="100000"/>
              </a:srgbClr>
            </a:solidFill>
          </p:spPr>
          <p:txBody>
            <a:bodyPr/>
            <a:lstStyle/>
            <a:p>
              <a:endParaRPr/>
            </a:p>
          </p:txBody>
        </p:sp>
        <p:sp>
          <p:nvSpPr>
            <p:cNvPr id="25" name="rc25"/>
            <p:cNvSpPr/>
            <p:nvPr/>
          </p:nvSpPr>
          <p:spPr>
            <a:xfrm>
              <a:off x="1598378" y="3505055"/>
              <a:ext cx="238667" cy="706954"/>
            </a:xfrm>
            <a:prstGeom prst="rect">
              <a:avLst/>
            </a:prstGeom>
            <a:solidFill>
              <a:srgbClr val="80BD41">
                <a:alpha val="100000"/>
              </a:srgbClr>
            </a:solidFill>
          </p:spPr>
          <p:txBody>
            <a:bodyPr/>
            <a:lstStyle/>
            <a:p>
              <a:endParaRPr/>
            </a:p>
          </p:txBody>
        </p:sp>
        <p:sp>
          <p:nvSpPr>
            <p:cNvPr id="26" name="rc26"/>
            <p:cNvSpPr/>
            <p:nvPr/>
          </p:nvSpPr>
          <p:spPr>
            <a:xfrm>
              <a:off x="1598378" y="3228534"/>
              <a:ext cx="238667" cy="276520"/>
            </a:xfrm>
            <a:prstGeom prst="rect">
              <a:avLst/>
            </a:prstGeom>
            <a:solidFill>
              <a:srgbClr val="E2231A">
                <a:alpha val="100000"/>
              </a:srgbClr>
            </a:solidFill>
          </p:spPr>
          <p:txBody>
            <a:bodyPr/>
            <a:lstStyle/>
            <a:p>
              <a:endParaRPr/>
            </a:p>
          </p:txBody>
        </p:sp>
        <p:sp>
          <p:nvSpPr>
            <p:cNvPr id="27" name="rc27"/>
            <p:cNvSpPr/>
            <p:nvPr/>
          </p:nvSpPr>
          <p:spPr>
            <a:xfrm>
              <a:off x="1863563" y="3507666"/>
              <a:ext cx="238667" cy="704343"/>
            </a:xfrm>
            <a:prstGeom prst="rect">
              <a:avLst/>
            </a:prstGeom>
            <a:solidFill>
              <a:srgbClr val="80BD41">
                <a:alpha val="100000"/>
              </a:srgbClr>
            </a:solidFill>
          </p:spPr>
          <p:txBody>
            <a:bodyPr/>
            <a:lstStyle/>
            <a:p>
              <a:endParaRPr/>
            </a:p>
          </p:txBody>
        </p:sp>
        <p:sp>
          <p:nvSpPr>
            <p:cNvPr id="28" name="rc28"/>
            <p:cNvSpPr/>
            <p:nvPr/>
          </p:nvSpPr>
          <p:spPr>
            <a:xfrm>
              <a:off x="1863563" y="3227233"/>
              <a:ext cx="238667" cy="280432"/>
            </a:xfrm>
            <a:prstGeom prst="rect">
              <a:avLst/>
            </a:prstGeom>
            <a:solidFill>
              <a:srgbClr val="E2231A">
                <a:alpha val="100000"/>
              </a:srgbClr>
            </a:solidFill>
          </p:spPr>
          <p:txBody>
            <a:bodyPr/>
            <a:lstStyle/>
            <a:p>
              <a:endParaRPr/>
            </a:p>
          </p:txBody>
        </p:sp>
        <p:sp>
          <p:nvSpPr>
            <p:cNvPr id="29" name="rc29"/>
            <p:cNvSpPr/>
            <p:nvPr/>
          </p:nvSpPr>
          <p:spPr>
            <a:xfrm>
              <a:off x="2128749" y="3487320"/>
              <a:ext cx="238667" cy="724688"/>
            </a:xfrm>
            <a:prstGeom prst="rect">
              <a:avLst/>
            </a:prstGeom>
            <a:solidFill>
              <a:srgbClr val="80BD41">
                <a:alpha val="100000"/>
              </a:srgbClr>
            </a:solidFill>
          </p:spPr>
          <p:txBody>
            <a:bodyPr/>
            <a:lstStyle/>
            <a:p>
              <a:endParaRPr/>
            </a:p>
          </p:txBody>
        </p:sp>
        <p:sp>
          <p:nvSpPr>
            <p:cNvPr id="30" name="rc30"/>
            <p:cNvSpPr/>
            <p:nvPr/>
          </p:nvSpPr>
          <p:spPr>
            <a:xfrm>
              <a:off x="2128749" y="3223701"/>
              <a:ext cx="238667" cy="263618"/>
            </a:xfrm>
            <a:prstGeom prst="rect">
              <a:avLst/>
            </a:prstGeom>
            <a:solidFill>
              <a:srgbClr val="E2231A">
                <a:alpha val="100000"/>
              </a:srgbClr>
            </a:solidFill>
          </p:spPr>
          <p:txBody>
            <a:bodyPr/>
            <a:lstStyle/>
            <a:p>
              <a:endParaRPr/>
            </a:p>
          </p:txBody>
        </p:sp>
        <p:sp>
          <p:nvSpPr>
            <p:cNvPr id="31" name="rc31"/>
            <p:cNvSpPr/>
            <p:nvPr/>
          </p:nvSpPr>
          <p:spPr>
            <a:xfrm>
              <a:off x="2393934" y="3461505"/>
              <a:ext cx="238667" cy="750503"/>
            </a:xfrm>
            <a:prstGeom prst="rect">
              <a:avLst/>
            </a:prstGeom>
            <a:solidFill>
              <a:srgbClr val="80BD41">
                <a:alpha val="100000"/>
              </a:srgbClr>
            </a:solidFill>
          </p:spPr>
          <p:txBody>
            <a:bodyPr/>
            <a:lstStyle/>
            <a:p>
              <a:endParaRPr/>
            </a:p>
          </p:txBody>
        </p:sp>
        <p:sp>
          <p:nvSpPr>
            <p:cNvPr id="32" name="rc32"/>
            <p:cNvSpPr/>
            <p:nvPr/>
          </p:nvSpPr>
          <p:spPr>
            <a:xfrm>
              <a:off x="2393934" y="3215982"/>
              <a:ext cx="238667" cy="245523"/>
            </a:xfrm>
            <a:prstGeom prst="rect">
              <a:avLst/>
            </a:prstGeom>
            <a:solidFill>
              <a:srgbClr val="E2231A">
                <a:alpha val="100000"/>
              </a:srgbClr>
            </a:solidFill>
          </p:spPr>
          <p:txBody>
            <a:bodyPr/>
            <a:lstStyle/>
            <a:p>
              <a:endParaRPr/>
            </a:p>
          </p:txBody>
        </p:sp>
        <p:sp>
          <p:nvSpPr>
            <p:cNvPr id="33" name="rc33"/>
            <p:cNvSpPr/>
            <p:nvPr/>
          </p:nvSpPr>
          <p:spPr>
            <a:xfrm>
              <a:off x="2659120" y="3443237"/>
              <a:ext cx="238667" cy="768772"/>
            </a:xfrm>
            <a:prstGeom prst="rect">
              <a:avLst/>
            </a:prstGeom>
            <a:solidFill>
              <a:srgbClr val="80BD41">
                <a:alpha val="100000"/>
              </a:srgbClr>
            </a:solidFill>
          </p:spPr>
          <p:txBody>
            <a:bodyPr/>
            <a:lstStyle/>
            <a:p>
              <a:endParaRPr/>
            </a:p>
          </p:txBody>
        </p:sp>
        <p:sp>
          <p:nvSpPr>
            <p:cNvPr id="34" name="rc34"/>
            <p:cNvSpPr/>
            <p:nvPr/>
          </p:nvSpPr>
          <p:spPr>
            <a:xfrm>
              <a:off x="2659120" y="3210627"/>
              <a:ext cx="238667" cy="232610"/>
            </a:xfrm>
            <a:prstGeom prst="rect">
              <a:avLst/>
            </a:prstGeom>
            <a:solidFill>
              <a:srgbClr val="E2231A">
                <a:alpha val="100000"/>
              </a:srgbClr>
            </a:solidFill>
          </p:spPr>
          <p:txBody>
            <a:bodyPr/>
            <a:lstStyle/>
            <a:p>
              <a:endParaRPr/>
            </a:p>
          </p:txBody>
        </p:sp>
        <p:sp>
          <p:nvSpPr>
            <p:cNvPr id="35" name="rc35"/>
            <p:cNvSpPr/>
            <p:nvPr/>
          </p:nvSpPr>
          <p:spPr>
            <a:xfrm>
              <a:off x="2924305" y="3416862"/>
              <a:ext cx="238667" cy="795147"/>
            </a:xfrm>
            <a:prstGeom prst="rect">
              <a:avLst/>
            </a:prstGeom>
            <a:solidFill>
              <a:srgbClr val="80BD41">
                <a:alpha val="100000"/>
              </a:srgbClr>
            </a:solidFill>
          </p:spPr>
          <p:txBody>
            <a:bodyPr/>
            <a:lstStyle/>
            <a:p>
              <a:endParaRPr/>
            </a:p>
          </p:txBody>
        </p:sp>
        <p:sp>
          <p:nvSpPr>
            <p:cNvPr id="36" name="rc36"/>
            <p:cNvSpPr/>
            <p:nvPr/>
          </p:nvSpPr>
          <p:spPr>
            <a:xfrm>
              <a:off x="2924305" y="3199852"/>
              <a:ext cx="238667" cy="217010"/>
            </a:xfrm>
            <a:prstGeom prst="rect">
              <a:avLst/>
            </a:prstGeom>
            <a:solidFill>
              <a:srgbClr val="E2231A">
                <a:alpha val="100000"/>
              </a:srgbClr>
            </a:solidFill>
          </p:spPr>
          <p:txBody>
            <a:bodyPr/>
            <a:lstStyle/>
            <a:p>
              <a:endParaRPr/>
            </a:p>
          </p:txBody>
        </p:sp>
        <p:sp>
          <p:nvSpPr>
            <p:cNvPr id="37" name="rc37"/>
            <p:cNvSpPr/>
            <p:nvPr/>
          </p:nvSpPr>
          <p:spPr>
            <a:xfrm>
              <a:off x="3189491" y="3402688"/>
              <a:ext cx="238667" cy="809320"/>
            </a:xfrm>
            <a:prstGeom prst="rect">
              <a:avLst/>
            </a:prstGeom>
            <a:solidFill>
              <a:srgbClr val="80BD41">
                <a:alpha val="100000"/>
              </a:srgbClr>
            </a:solidFill>
          </p:spPr>
          <p:txBody>
            <a:bodyPr/>
            <a:lstStyle/>
            <a:p>
              <a:endParaRPr/>
            </a:p>
          </p:txBody>
        </p:sp>
        <p:sp>
          <p:nvSpPr>
            <p:cNvPr id="38" name="rc38"/>
            <p:cNvSpPr/>
            <p:nvPr/>
          </p:nvSpPr>
          <p:spPr>
            <a:xfrm>
              <a:off x="3189491" y="3187909"/>
              <a:ext cx="238667" cy="214779"/>
            </a:xfrm>
            <a:prstGeom prst="rect">
              <a:avLst/>
            </a:prstGeom>
            <a:solidFill>
              <a:srgbClr val="E2231A">
                <a:alpha val="100000"/>
              </a:srgbClr>
            </a:solidFill>
          </p:spPr>
          <p:txBody>
            <a:bodyPr/>
            <a:lstStyle/>
            <a:p>
              <a:endParaRPr/>
            </a:p>
          </p:txBody>
        </p:sp>
        <p:sp>
          <p:nvSpPr>
            <p:cNvPr id="39" name="rc39"/>
            <p:cNvSpPr/>
            <p:nvPr/>
          </p:nvSpPr>
          <p:spPr>
            <a:xfrm>
              <a:off x="3454677" y="3374188"/>
              <a:ext cx="238667" cy="837821"/>
            </a:xfrm>
            <a:prstGeom prst="rect">
              <a:avLst/>
            </a:prstGeom>
            <a:solidFill>
              <a:srgbClr val="80BD41">
                <a:alpha val="100000"/>
              </a:srgbClr>
            </a:solidFill>
          </p:spPr>
          <p:txBody>
            <a:bodyPr/>
            <a:lstStyle/>
            <a:p>
              <a:endParaRPr/>
            </a:p>
          </p:txBody>
        </p:sp>
        <p:sp>
          <p:nvSpPr>
            <p:cNvPr id="40" name="rc40"/>
            <p:cNvSpPr/>
            <p:nvPr/>
          </p:nvSpPr>
          <p:spPr>
            <a:xfrm>
              <a:off x="3454677" y="3173382"/>
              <a:ext cx="238667" cy="200805"/>
            </a:xfrm>
            <a:prstGeom prst="rect">
              <a:avLst/>
            </a:prstGeom>
            <a:solidFill>
              <a:srgbClr val="E2231A">
                <a:alpha val="100000"/>
              </a:srgbClr>
            </a:solidFill>
          </p:spPr>
          <p:txBody>
            <a:bodyPr/>
            <a:lstStyle/>
            <a:p>
              <a:endParaRPr/>
            </a:p>
          </p:txBody>
        </p:sp>
        <p:sp>
          <p:nvSpPr>
            <p:cNvPr id="41" name="rc41"/>
            <p:cNvSpPr/>
            <p:nvPr/>
          </p:nvSpPr>
          <p:spPr>
            <a:xfrm>
              <a:off x="3719862" y="3341274"/>
              <a:ext cx="238667" cy="870735"/>
            </a:xfrm>
            <a:prstGeom prst="rect">
              <a:avLst/>
            </a:prstGeom>
            <a:solidFill>
              <a:srgbClr val="80BD41">
                <a:alpha val="100000"/>
              </a:srgbClr>
            </a:solidFill>
          </p:spPr>
          <p:txBody>
            <a:bodyPr/>
            <a:lstStyle/>
            <a:p>
              <a:endParaRPr/>
            </a:p>
          </p:txBody>
        </p:sp>
        <p:sp>
          <p:nvSpPr>
            <p:cNvPr id="42" name="rc42"/>
            <p:cNvSpPr/>
            <p:nvPr/>
          </p:nvSpPr>
          <p:spPr>
            <a:xfrm>
              <a:off x="3719862" y="3163454"/>
              <a:ext cx="238667" cy="177819"/>
            </a:xfrm>
            <a:prstGeom prst="rect">
              <a:avLst/>
            </a:prstGeom>
            <a:solidFill>
              <a:srgbClr val="E2231A">
                <a:alpha val="100000"/>
              </a:srgbClr>
            </a:solidFill>
          </p:spPr>
          <p:txBody>
            <a:bodyPr/>
            <a:lstStyle/>
            <a:p>
              <a:endParaRPr/>
            </a:p>
          </p:txBody>
        </p:sp>
        <p:sp>
          <p:nvSpPr>
            <p:cNvPr id="43" name="rc43"/>
            <p:cNvSpPr/>
            <p:nvPr/>
          </p:nvSpPr>
          <p:spPr>
            <a:xfrm>
              <a:off x="3985048" y="3331167"/>
              <a:ext cx="238667" cy="880841"/>
            </a:xfrm>
            <a:prstGeom prst="rect">
              <a:avLst/>
            </a:prstGeom>
            <a:solidFill>
              <a:srgbClr val="80BD41">
                <a:alpha val="100000"/>
              </a:srgbClr>
            </a:solidFill>
          </p:spPr>
          <p:txBody>
            <a:bodyPr/>
            <a:lstStyle/>
            <a:p>
              <a:endParaRPr/>
            </a:p>
          </p:txBody>
        </p:sp>
        <p:sp>
          <p:nvSpPr>
            <p:cNvPr id="44" name="rc44"/>
            <p:cNvSpPr/>
            <p:nvPr/>
          </p:nvSpPr>
          <p:spPr>
            <a:xfrm>
              <a:off x="3985048" y="3159497"/>
              <a:ext cx="238667" cy="171670"/>
            </a:xfrm>
            <a:prstGeom prst="rect">
              <a:avLst/>
            </a:prstGeom>
            <a:solidFill>
              <a:srgbClr val="E2231A">
                <a:alpha val="100000"/>
              </a:srgbClr>
            </a:solidFill>
          </p:spPr>
          <p:txBody>
            <a:bodyPr/>
            <a:lstStyle/>
            <a:p>
              <a:endParaRPr/>
            </a:p>
          </p:txBody>
        </p:sp>
        <p:sp>
          <p:nvSpPr>
            <p:cNvPr id="45" name="rc45"/>
            <p:cNvSpPr/>
            <p:nvPr/>
          </p:nvSpPr>
          <p:spPr>
            <a:xfrm>
              <a:off x="4250233" y="3324007"/>
              <a:ext cx="238667" cy="888002"/>
            </a:xfrm>
            <a:prstGeom prst="rect">
              <a:avLst/>
            </a:prstGeom>
            <a:solidFill>
              <a:srgbClr val="80BD41">
                <a:alpha val="100000"/>
              </a:srgbClr>
            </a:solidFill>
          </p:spPr>
          <p:txBody>
            <a:bodyPr/>
            <a:lstStyle/>
            <a:p>
              <a:endParaRPr/>
            </a:p>
          </p:txBody>
        </p:sp>
        <p:sp>
          <p:nvSpPr>
            <p:cNvPr id="46" name="rc46"/>
            <p:cNvSpPr/>
            <p:nvPr/>
          </p:nvSpPr>
          <p:spPr>
            <a:xfrm>
              <a:off x="4250233" y="3155115"/>
              <a:ext cx="238667" cy="168891"/>
            </a:xfrm>
            <a:prstGeom prst="rect">
              <a:avLst/>
            </a:prstGeom>
            <a:solidFill>
              <a:srgbClr val="E2231A">
                <a:alpha val="100000"/>
              </a:srgbClr>
            </a:solidFill>
          </p:spPr>
          <p:txBody>
            <a:bodyPr/>
            <a:lstStyle/>
            <a:p>
              <a:endParaRPr/>
            </a:p>
          </p:txBody>
        </p:sp>
        <p:sp>
          <p:nvSpPr>
            <p:cNvPr id="47" name="rc47"/>
            <p:cNvSpPr/>
            <p:nvPr/>
          </p:nvSpPr>
          <p:spPr>
            <a:xfrm>
              <a:off x="4515419" y="3311609"/>
              <a:ext cx="238667" cy="900399"/>
            </a:xfrm>
            <a:prstGeom prst="rect">
              <a:avLst/>
            </a:prstGeom>
            <a:solidFill>
              <a:srgbClr val="80BD41">
                <a:alpha val="100000"/>
              </a:srgbClr>
            </a:solidFill>
          </p:spPr>
          <p:txBody>
            <a:bodyPr/>
            <a:lstStyle/>
            <a:p>
              <a:endParaRPr/>
            </a:p>
          </p:txBody>
        </p:sp>
        <p:sp>
          <p:nvSpPr>
            <p:cNvPr id="48" name="rc48"/>
            <p:cNvSpPr/>
            <p:nvPr/>
          </p:nvSpPr>
          <p:spPr>
            <a:xfrm>
              <a:off x="4515419" y="3137876"/>
              <a:ext cx="238667" cy="173733"/>
            </a:xfrm>
            <a:prstGeom prst="rect">
              <a:avLst/>
            </a:prstGeom>
            <a:solidFill>
              <a:srgbClr val="E2231A">
                <a:alpha val="100000"/>
              </a:srgbClr>
            </a:solidFill>
          </p:spPr>
          <p:txBody>
            <a:bodyPr/>
            <a:lstStyle/>
            <a:p>
              <a:endParaRPr/>
            </a:p>
          </p:txBody>
        </p:sp>
        <p:sp>
          <p:nvSpPr>
            <p:cNvPr id="49" name="rc49"/>
            <p:cNvSpPr/>
            <p:nvPr/>
          </p:nvSpPr>
          <p:spPr>
            <a:xfrm>
              <a:off x="4780604" y="3317921"/>
              <a:ext cx="238667" cy="894087"/>
            </a:xfrm>
            <a:prstGeom prst="rect">
              <a:avLst/>
            </a:prstGeom>
            <a:solidFill>
              <a:srgbClr val="80BD41">
                <a:alpha val="100000"/>
              </a:srgbClr>
            </a:solidFill>
          </p:spPr>
          <p:txBody>
            <a:bodyPr/>
            <a:lstStyle/>
            <a:p>
              <a:endParaRPr/>
            </a:p>
          </p:txBody>
        </p:sp>
        <p:sp>
          <p:nvSpPr>
            <p:cNvPr id="50" name="rc50"/>
            <p:cNvSpPr/>
            <p:nvPr/>
          </p:nvSpPr>
          <p:spPr>
            <a:xfrm>
              <a:off x="4780604" y="3144726"/>
              <a:ext cx="238667" cy="173194"/>
            </a:xfrm>
            <a:prstGeom prst="rect">
              <a:avLst/>
            </a:prstGeom>
            <a:solidFill>
              <a:srgbClr val="E2231A">
                <a:alpha val="100000"/>
              </a:srgbClr>
            </a:solidFill>
          </p:spPr>
          <p:txBody>
            <a:bodyPr/>
            <a:lstStyle/>
            <a:p>
              <a:endParaRPr/>
            </a:p>
          </p:txBody>
        </p:sp>
        <p:sp>
          <p:nvSpPr>
            <p:cNvPr id="51" name="rc51"/>
            <p:cNvSpPr/>
            <p:nvPr/>
          </p:nvSpPr>
          <p:spPr>
            <a:xfrm>
              <a:off x="5045790" y="3311621"/>
              <a:ext cx="238667" cy="900388"/>
            </a:xfrm>
            <a:prstGeom prst="rect">
              <a:avLst/>
            </a:prstGeom>
            <a:solidFill>
              <a:srgbClr val="80BD41">
                <a:alpha val="100000"/>
              </a:srgbClr>
            </a:solidFill>
          </p:spPr>
          <p:txBody>
            <a:bodyPr/>
            <a:lstStyle/>
            <a:p>
              <a:endParaRPr/>
            </a:p>
          </p:txBody>
        </p:sp>
        <p:sp>
          <p:nvSpPr>
            <p:cNvPr id="52" name="rc52"/>
            <p:cNvSpPr/>
            <p:nvPr/>
          </p:nvSpPr>
          <p:spPr>
            <a:xfrm>
              <a:off x="5045790" y="3141970"/>
              <a:ext cx="238667" cy="169650"/>
            </a:xfrm>
            <a:prstGeom prst="rect">
              <a:avLst/>
            </a:prstGeom>
            <a:solidFill>
              <a:srgbClr val="E2231A">
                <a:alpha val="100000"/>
              </a:srgbClr>
            </a:solidFill>
          </p:spPr>
          <p:txBody>
            <a:bodyPr/>
            <a:lstStyle/>
            <a:p>
              <a:endParaRPr/>
            </a:p>
          </p:txBody>
        </p:sp>
        <p:sp>
          <p:nvSpPr>
            <p:cNvPr id="53" name="rc53"/>
            <p:cNvSpPr/>
            <p:nvPr/>
          </p:nvSpPr>
          <p:spPr>
            <a:xfrm>
              <a:off x="5310976" y="3314546"/>
              <a:ext cx="238667" cy="897463"/>
            </a:xfrm>
            <a:prstGeom prst="rect">
              <a:avLst/>
            </a:prstGeom>
            <a:solidFill>
              <a:srgbClr val="80BD41">
                <a:alpha val="100000"/>
              </a:srgbClr>
            </a:solidFill>
          </p:spPr>
          <p:txBody>
            <a:bodyPr/>
            <a:lstStyle/>
            <a:p>
              <a:endParaRPr/>
            </a:p>
          </p:txBody>
        </p:sp>
        <p:sp>
          <p:nvSpPr>
            <p:cNvPr id="54" name="rc54"/>
            <p:cNvSpPr/>
            <p:nvPr/>
          </p:nvSpPr>
          <p:spPr>
            <a:xfrm>
              <a:off x="5310976" y="3148281"/>
              <a:ext cx="238667" cy="166264"/>
            </a:xfrm>
            <a:prstGeom prst="rect">
              <a:avLst/>
            </a:prstGeom>
            <a:solidFill>
              <a:srgbClr val="E2231A">
                <a:alpha val="100000"/>
              </a:srgbClr>
            </a:solidFill>
          </p:spPr>
          <p:txBody>
            <a:bodyPr/>
            <a:lstStyle/>
            <a:p>
              <a:endParaRPr/>
            </a:p>
          </p:txBody>
        </p:sp>
        <p:sp>
          <p:nvSpPr>
            <p:cNvPr id="55" name="rc55"/>
            <p:cNvSpPr/>
            <p:nvPr/>
          </p:nvSpPr>
          <p:spPr>
            <a:xfrm>
              <a:off x="5576161" y="3305779"/>
              <a:ext cx="238667" cy="906229"/>
            </a:xfrm>
            <a:prstGeom prst="rect">
              <a:avLst/>
            </a:prstGeom>
            <a:solidFill>
              <a:srgbClr val="80BD41">
                <a:alpha val="100000"/>
              </a:srgbClr>
            </a:solidFill>
          </p:spPr>
          <p:txBody>
            <a:bodyPr/>
            <a:lstStyle/>
            <a:p>
              <a:endParaRPr/>
            </a:p>
          </p:txBody>
        </p:sp>
        <p:sp>
          <p:nvSpPr>
            <p:cNvPr id="56" name="rc56"/>
            <p:cNvSpPr/>
            <p:nvPr/>
          </p:nvSpPr>
          <p:spPr>
            <a:xfrm>
              <a:off x="5576161" y="3143504"/>
              <a:ext cx="238667" cy="162275"/>
            </a:xfrm>
            <a:prstGeom prst="rect">
              <a:avLst/>
            </a:prstGeom>
            <a:solidFill>
              <a:srgbClr val="E2231A">
                <a:alpha val="100000"/>
              </a:srgbClr>
            </a:solidFill>
          </p:spPr>
          <p:txBody>
            <a:bodyPr/>
            <a:lstStyle/>
            <a:p>
              <a:endParaRPr/>
            </a:p>
          </p:txBody>
        </p:sp>
        <p:sp>
          <p:nvSpPr>
            <p:cNvPr id="57" name="rc57"/>
            <p:cNvSpPr/>
            <p:nvPr/>
          </p:nvSpPr>
          <p:spPr>
            <a:xfrm>
              <a:off x="5841347" y="3310507"/>
              <a:ext cx="238667" cy="901502"/>
            </a:xfrm>
            <a:prstGeom prst="rect">
              <a:avLst/>
            </a:prstGeom>
            <a:solidFill>
              <a:srgbClr val="80BD41">
                <a:alpha val="100000"/>
              </a:srgbClr>
            </a:solidFill>
          </p:spPr>
          <p:txBody>
            <a:bodyPr/>
            <a:lstStyle/>
            <a:p>
              <a:endParaRPr/>
            </a:p>
          </p:txBody>
        </p:sp>
        <p:sp>
          <p:nvSpPr>
            <p:cNvPr id="58" name="rc58"/>
            <p:cNvSpPr/>
            <p:nvPr/>
          </p:nvSpPr>
          <p:spPr>
            <a:xfrm>
              <a:off x="5841347" y="3151996"/>
              <a:ext cx="238667" cy="158511"/>
            </a:xfrm>
            <a:prstGeom prst="rect">
              <a:avLst/>
            </a:prstGeom>
            <a:solidFill>
              <a:srgbClr val="E2231A">
                <a:alpha val="100000"/>
              </a:srgbClr>
            </a:solidFill>
          </p:spPr>
          <p:txBody>
            <a:bodyPr/>
            <a:lstStyle/>
            <a:p>
              <a:endParaRPr/>
            </a:p>
          </p:txBody>
        </p:sp>
        <p:sp>
          <p:nvSpPr>
            <p:cNvPr id="59" name="rc59"/>
            <p:cNvSpPr/>
            <p:nvPr/>
          </p:nvSpPr>
          <p:spPr>
            <a:xfrm>
              <a:off x="6106532" y="3320619"/>
              <a:ext cx="238667" cy="891390"/>
            </a:xfrm>
            <a:prstGeom prst="rect">
              <a:avLst/>
            </a:prstGeom>
            <a:solidFill>
              <a:srgbClr val="80BD41">
                <a:alpha val="100000"/>
              </a:srgbClr>
            </a:solidFill>
          </p:spPr>
          <p:txBody>
            <a:bodyPr/>
            <a:lstStyle/>
            <a:p>
              <a:endParaRPr/>
            </a:p>
          </p:txBody>
        </p:sp>
        <p:sp>
          <p:nvSpPr>
            <p:cNvPr id="60" name="rc60"/>
            <p:cNvSpPr/>
            <p:nvPr/>
          </p:nvSpPr>
          <p:spPr>
            <a:xfrm>
              <a:off x="6106532" y="3175705"/>
              <a:ext cx="238667" cy="144914"/>
            </a:xfrm>
            <a:prstGeom prst="rect">
              <a:avLst/>
            </a:prstGeom>
            <a:solidFill>
              <a:srgbClr val="E2231A">
                <a:alpha val="100000"/>
              </a:srgbClr>
            </a:solidFill>
          </p:spPr>
          <p:txBody>
            <a:bodyPr/>
            <a:lstStyle/>
            <a:p>
              <a:endParaRPr/>
            </a:p>
          </p:txBody>
        </p:sp>
        <p:sp>
          <p:nvSpPr>
            <p:cNvPr id="61" name="rc61"/>
            <p:cNvSpPr/>
            <p:nvPr/>
          </p:nvSpPr>
          <p:spPr>
            <a:xfrm>
              <a:off x="6371718" y="3332277"/>
              <a:ext cx="238667" cy="879732"/>
            </a:xfrm>
            <a:prstGeom prst="rect">
              <a:avLst/>
            </a:prstGeom>
            <a:solidFill>
              <a:srgbClr val="80BD41">
                <a:alpha val="100000"/>
              </a:srgbClr>
            </a:solidFill>
          </p:spPr>
          <p:txBody>
            <a:bodyPr/>
            <a:lstStyle/>
            <a:p>
              <a:endParaRPr/>
            </a:p>
          </p:txBody>
        </p:sp>
        <p:sp>
          <p:nvSpPr>
            <p:cNvPr id="62" name="rc62"/>
            <p:cNvSpPr/>
            <p:nvPr/>
          </p:nvSpPr>
          <p:spPr>
            <a:xfrm>
              <a:off x="6371718" y="3188034"/>
              <a:ext cx="238667" cy="144242"/>
            </a:xfrm>
            <a:prstGeom prst="rect">
              <a:avLst/>
            </a:prstGeom>
            <a:solidFill>
              <a:srgbClr val="E2231A">
                <a:alpha val="100000"/>
              </a:srgbClr>
            </a:solidFill>
          </p:spPr>
          <p:txBody>
            <a:bodyPr/>
            <a:lstStyle/>
            <a:p>
              <a:endParaRPr/>
            </a:p>
          </p:txBody>
        </p:sp>
        <p:sp>
          <p:nvSpPr>
            <p:cNvPr id="63" name="rc63"/>
            <p:cNvSpPr/>
            <p:nvPr/>
          </p:nvSpPr>
          <p:spPr>
            <a:xfrm>
              <a:off x="6636903" y="3380904"/>
              <a:ext cx="238667" cy="831105"/>
            </a:xfrm>
            <a:prstGeom prst="rect">
              <a:avLst/>
            </a:prstGeom>
            <a:solidFill>
              <a:srgbClr val="80BD41">
                <a:alpha val="100000"/>
              </a:srgbClr>
            </a:solidFill>
          </p:spPr>
          <p:txBody>
            <a:bodyPr/>
            <a:lstStyle/>
            <a:p>
              <a:endParaRPr/>
            </a:p>
          </p:txBody>
        </p:sp>
        <p:sp>
          <p:nvSpPr>
            <p:cNvPr id="64" name="rc64"/>
            <p:cNvSpPr/>
            <p:nvPr/>
          </p:nvSpPr>
          <p:spPr>
            <a:xfrm>
              <a:off x="6636903" y="3216310"/>
              <a:ext cx="238667" cy="164593"/>
            </a:xfrm>
            <a:prstGeom prst="rect">
              <a:avLst/>
            </a:prstGeom>
            <a:solidFill>
              <a:srgbClr val="E2231A">
                <a:alpha val="100000"/>
              </a:srgbClr>
            </a:solidFill>
          </p:spPr>
          <p:txBody>
            <a:bodyPr/>
            <a:lstStyle/>
            <a:p>
              <a:endParaRPr/>
            </a:p>
          </p:txBody>
        </p:sp>
        <p:sp>
          <p:nvSpPr>
            <p:cNvPr id="65" name="rc65"/>
            <p:cNvSpPr/>
            <p:nvPr/>
          </p:nvSpPr>
          <p:spPr>
            <a:xfrm>
              <a:off x="6902089" y="3412485"/>
              <a:ext cx="238667" cy="799524"/>
            </a:xfrm>
            <a:prstGeom prst="rect">
              <a:avLst/>
            </a:prstGeom>
            <a:solidFill>
              <a:srgbClr val="80BD41">
                <a:alpha val="100000"/>
              </a:srgbClr>
            </a:solidFill>
          </p:spPr>
          <p:txBody>
            <a:bodyPr/>
            <a:lstStyle/>
            <a:p>
              <a:endParaRPr/>
            </a:p>
          </p:txBody>
        </p:sp>
        <p:sp>
          <p:nvSpPr>
            <p:cNvPr id="66" name="rc66"/>
            <p:cNvSpPr/>
            <p:nvPr/>
          </p:nvSpPr>
          <p:spPr>
            <a:xfrm>
              <a:off x="6902089" y="3225386"/>
              <a:ext cx="238667" cy="187098"/>
            </a:xfrm>
            <a:prstGeom prst="rect">
              <a:avLst/>
            </a:prstGeom>
            <a:solidFill>
              <a:srgbClr val="E2231A">
                <a:alpha val="100000"/>
              </a:srgbClr>
            </a:solidFill>
          </p:spPr>
          <p:txBody>
            <a:bodyPr/>
            <a:lstStyle/>
            <a:p>
              <a:endParaRPr/>
            </a:p>
          </p:txBody>
        </p:sp>
        <p:sp>
          <p:nvSpPr>
            <p:cNvPr id="67" name="rc67"/>
            <p:cNvSpPr/>
            <p:nvPr/>
          </p:nvSpPr>
          <p:spPr>
            <a:xfrm>
              <a:off x="7167274" y="3396600"/>
              <a:ext cx="238667" cy="815408"/>
            </a:xfrm>
            <a:prstGeom prst="rect">
              <a:avLst/>
            </a:prstGeom>
            <a:solidFill>
              <a:srgbClr val="80BD41">
                <a:alpha val="100000"/>
              </a:srgbClr>
            </a:solidFill>
          </p:spPr>
          <p:txBody>
            <a:bodyPr/>
            <a:lstStyle/>
            <a:p>
              <a:endParaRPr/>
            </a:p>
          </p:txBody>
        </p:sp>
        <p:sp>
          <p:nvSpPr>
            <p:cNvPr id="68" name="rc68"/>
            <p:cNvSpPr/>
            <p:nvPr/>
          </p:nvSpPr>
          <p:spPr>
            <a:xfrm>
              <a:off x="7167274" y="3232243"/>
              <a:ext cx="238667" cy="164357"/>
            </a:xfrm>
            <a:prstGeom prst="rect">
              <a:avLst/>
            </a:prstGeom>
            <a:solidFill>
              <a:srgbClr val="E2231A">
                <a:alpha val="100000"/>
              </a:srgbClr>
            </a:solidFill>
          </p:spPr>
          <p:txBody>
            <a:bodyPr/>
            <a:lstStyle/>
            <a:p>
              <a:endParaRPr/>
            </a:p>
          </p:txBody>
        </p:sp>
        <p:sp>
          <p:nvSpPr>
            <p:cNvPr id="69" name="rc69"/>
            <p:cNvSpPr/>
            <p:nvPr/>
          </p:nvSpPr>
          <p:spPr>
            <a:xfrm>
              <a:off x="7432460" y="3404160"/>
              <a:ext cx="238667" cy="807849"/>
            </a:xfrm>
            <a:prstGeom prst="rect">
              <a:avLst/>
            </a:prstGeom>
            <a:solidFill>
              <a:srgbClr val="80BD41">
                <a:alpha val="100000"/>
              </a:srgbClr>
            </a:solidFill>
          </p:spPr>
          <p:txBody>
            <a:bodyPr/>
            <a:lstStyle/>
            <a:p>
              <a:endParaRPr/>
            </a:p>
          </p:txBody>
        </p:sp>
        <p:sp>
          <p:nvSpPr>
            <p:cNvPr id="70" name="rc70"/>
            <p:cNvSpPr/>
            <p:nvPr/>
          </p:nvSpPr>
          <p:spPr>
            <a:xfrm>
              <a:off x="7432460" y="3234302"/>
              <a:ext cx="238667" cy="169857"/>
            </a:xfrm>
            <a:prstGeom prst="rect">
              <a:avLst/>
            </a:prstGeom>
            <a:solidFill>
              <a:srgbClr val="E2231A">
                <a:alpha val="100000"/>
              </a:srgbClr>
            </a:solidFill>
          </p:spPr>
          <p:txBody>
            <a:bodyPr/>
            <a:lstStyle/>
            <a:p>
              <a:endParaRPr/>
            </a:p>
          </p:txBody>
        </p:sp>
        <p:sp>
          <p:nvSpPr>
            <p:cNvPr id="71" name="rc71"/>
            <p:cNvSpPr/>
            <p:nvPr/>
          </p:nvSpPr>
          <p:spPr>
            <a:xfrm>
              <a:off x="7697646" y="3388134"/>
              <a:ext cx="238667" cy="823875"/>
            </a:xfrm>
            <a:prstGeom prst="rect">
              <a:avLst/>
            </a:prstGeom>
            <a:solidFill>
              <a:srgbClr val="80BD41">
                <a:alpha val="100000"/>
              </a:srgbClr>
            </a:solidFill>
          </p:spPr>
          <p:txBody>
            <a:bodyPr/>
            <a:lstStyle/>
            <a:p>
              <a:endParaRPr/>
            </a:p>
          </p:txBody>
        </p:sp>
        <p:sp>
          <p:nvSpPr>
            <p:cNvPr id="72" name="rc72"/>
            <p:cNvSpPr/>
            <p:nvPr/>
          </p:nvSpPr>
          <p:spPr>
            <a:xfrm>
              <a:off x="7697646" y="3231756"/>
              <a:ext cx="238667" cy="156377"/>
            </a:xfrm>
            <a:prstGeom prst="rect">
              <a:avLst/>
            </a:prstGeom>
            <a:solidFill>
              <a:srgbClr val="E2231A">
                <a:alpha val="100000"/>
              </a:srgbClr>
            </a:solidFill>
          </p:spPr>
          <p:txBody>
            <a:bodyPr/>
            <a:lstStyle/>
            <a:p>
              <a:endParaRPr/>
            </a:p>
          </p:txBody>
        </p:sp>
        <p:sp>
          <p:nvSpPr>
            <p:cNvPr id="73" name="rc73"/>
            <p:cNvSpPr/>
            <p:nvPr/>
          </p:nvSpPr>
          <p:spPr>
            <a:xfrm>
              <a:off x="7962831" y="3389040"/>
              <a:ext cx="238667" cy="822969"/>
            </a:xfrm>
            <a:prstGeom prst="rect">
              <a:avLst/>
            </a:prstGeom>
            <a:solidFill>
              <a:srgbClr val="80BD41">
                <a:alpha val="100000"/>
              </a:srgbClr>
            </a:solidFill>
          </p:spPr>
          <p:txBody>
            <a:bodyPr/>
            <a:lstStyle/>
            <a:p>
              <a:endParaRPr/>
            </a:p>
          </p:txBody>
        </p:sp>
        <p:sp>
          <p:nvSpPr>
            <p:cNvPr id="74" name="rc74"/>
            <p:cNvSpPr/>
            <p:nvPr/>
          </p:nvSpPr>
          <p:spPr>
            <a:xfrm>
              <a:off x="7962831" y="3231347"/>
              <a:ext cx="238667" cy="157693"/>
            </a:xfrm>
            <a:prstGeom prst="rect">
              <a:avLst/>
            </a:prstGeom>
            <a:solidFill>
              <a:srgbClr val="E2231A">
                <a:alpha val="100000"/>
              </a:srgbClr>
            </a:solidFill>
          </p:spPr>
          <p:txBody>
            <a:bodyPr/>
            <a:lstStyle/>
            <a:p>
              <a:endParaRPr/>
            </a:p>
          </p:txBody>
        </p:sp>
        <p:sp>
          <p:nvSpPr>
            <p:cNvPr id="75" name="pl75"/>
            <p:cNvSpPr/>
            <p:nvPr/>
          </p:nvSpPr>
          <p:spPr>
            <a:xfrm>
              <a:off x="1452526" y="2364500"/>
              <a:ext cx="6629639" cy="322239"/>
            </a:xfrm>
            <a:custGeom>
              <a:avLst/>
              <a:gdLst/>
              <a:ahLst/>
              <a:cxnLst/>
              <a:rect l="0" t="0" r="0" b="0"/>
              <a:pathLst>
                <a:path w="6629639" h="322239">
                  <a:moveTo>
                    <a:pt x="0" y="322239"/>
                  </a:moveTo>
                  <a:lnTo>
                    <a:pt x="265185" y="300757"/>
                  </a:lnTo>
                  <a:lnTo>
                    <a:pt x="530371" y="300757"/>
                  </a:lnTo>
                  <a:lnTo>
                    <a:pt x="795556" y="279274"/>
                  </a:lnTo>
                  <a:lnTo>
                    <a:pt x="1060742" y="236309"/>
                  </a:lnTo>
                  <a:lnTo>
                    <a:pt x="1325927" y="193343"/>
                  </a:lnTo>
                  <a:lnTo>
                    <a:pt x="1591113" y="150378"/>
                  </a:lnTo>
                  <a:lnTo>
                    <a:pt x="1856298" y="150378"/>
                  </a:lnTo>
                  <a:lnTo>
                    <a:pt x="2121484" y="107413"/>
                  </a:lnTo>
                  <a:lnTo>
                    <a:pt x="2386670" y="64447"/>
                  </a:lnTo>
                  <a:lnTo>
                    <a:pt x="2651855" y="42965"/>
                  </a:lnTo>
                  <a:lnTo>
                    <a:pt x="2917041" y="42965"/>
                  </a:lnTo>
                  <a:lnTo>
                    <a:pt x="3182226" y="42965"/>
                  </a:lnTo>
                  <a:lnTo>
                    <a:pt x="3447412" y="42965"/>
                  </a:lnTo>
                  <a:lnTo>
                    <a:pt x="3712597" y="42965"/>
                  </a:lnTo>
                  <a:lnTo>
                    <a:pt x="3977783" y="42965"/>
                  </a:lnTo>
                  <a:lnTo>
                    <a:pt x="4242969" y="21482"/>
                  </a:lnTo>
                  <a:lnTo>
                    <a:pt x="4508154" y="21482"/>
                  </a:lnTo>
                  <a:lnTo>
                    <a:pt x="4773340" y="0"/>
                  </a:lnTo>
                  <a:lnTo>
                    <a:pt x="5038525" y="0"/>
                  </a:lnTo>
                  <a:lnTo>
                    <a:pt x="5303711" y="64447"/>
                  </a:lnTo>
                  <a:lnTo>
                    <a:pt x="5568896" y="107413"/>
                  </a:lnTo>
                  <a:lnTo>
                    <a:pt x="5834082" y="64447"/>
                  </a:lnTo>
                  <a:lnTo>
                    <a:pt x="6099267" y="64447"/>
                  </a:lnTo>
                  <a:lnTo>
                    <a:pt x="6364453" y="42965"/>
                  </a:lnTo>
                  <a:lnTo>
                    <a:pt x="6629639" y="42965"/>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82188" y="250530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77" name="tx77"/>
            <p:cNvSpPr/>
            <p:nvPr/>
          </p:nvSpPr>
          <p:spPr>
            <a:xfrm>
              <a:off x="2708115"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78" name="tx78"/>
            <p:cNvSpPr/>
            <p:nvPr/>
          </p:nvSpPr>
          <p:spPr>
            <a:xfrm>
              <a:off x="4034043"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79" name="tx79"/>
            <p:cNvSpPr/>
            <p:nvPr/>
          </p:nvSpPr>
          <p:spPr>
            <a:xfrm>
              <a:off x="5359971"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0" name="tx80"/>
            <p:cNvSpPr/>
            <p:nvPr/>
          </p:nvSpPr>
          <p:spPr>
            <a:xfrm>
              <a:off x="6420713"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1" name="tx81"/>
            <p:cNvSpPr/>
            <p:nvPr/>
          </p:nvSpPr>
          <p:spPr>
            <a:xfrm>
              <a:off x="6685899"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2" name="tx82"/>
            <p:cNvSpPr/>
            <p:nvPr/>
          </p:nvSpPr>
          <p:spPr>
            <a:xfrm>
              <a:off x="6951084"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3" name="tx83"/>
            <p:cNvSpPr/>
            <p:nvPr/>
          </p:nvSpPr>
          <p:spPr>
            <a:xfrm>
              <a:off x="7216270"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4" name="tx84"/>
            <p:cNvSpPr/>
            <p:nvPr/>
          </p:nvSpPr>
          <p:spPr>
            <a:xfrm>
              <a:off x="7481456"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5" name="tx85"/>
            <p:cNvSpPr/>
            <p:nvPr/>
          </p:nvSpPr>
          <p:spPr>
            <a:xfrm>
              <a:off x="7746641"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6" name="tx86"/>
            <p:cNvSpPr/>
            <p:nvPr/>
          </p:nvSpPr>
          <p:spPr>
            <a:xfrm>
              <a:off x="8011827"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7" name="tx87"/>
            <p:cNvSpPr/>
            <p:nvPr/>
          </p:nvSpPr>
          <p:spPr>
            <a:xfrm>
              <a:off x="1392236" y="38219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92</a:t>
              </a:r>
            </a:p>
          </p:txBody>
        </p:sp>
        <p:sp>
          <p:nvSpPr>
            <p:cNvPr id="88" name="tx88"/>
            <p:cNvSpPr/>
            <p:nvPr/>
          </p:nvSpPr>
          <p:spPr>
            <a:xfrm>
              <a:off x="1392236" y="33292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89" name="tx89"/>
            <p:cNvSpPr/>
            <p:nvPr/>
          </p:nvSpPr>
          <p:spPr>
            <a:xfrm>
              <a:off x="2688019" y="378718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90" name="tx90"/>
            <p:cNvSpPr/>
            <p:nvPr/>
          </p:nvSpPr>
          <p:spPr>
            <a:xfrm>
              <a:off x="2718164" y="32864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013947" y="37311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044091" y="32048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339874" y="372283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5370019" y="31922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400617" y="373170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6" name="tx96"/>
            <p:cNvSpPr/>
            <p:nvPr/>
          </p:nvSpPr>
          <p:spPr>
            <a:xfrm>
              <a:off x="6430762" y="3219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6665802" y="37560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6695947" y="32594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6930988" y="377180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105</a:t>
              </a:r>
            </a:p>
          </p:txBody>
        </p:sp>
        <p:sp>
          <p:nvSpPr>
            <p:cNvPr id="100" name="tx100"/>
            <p:cNvSpPr/>
            <p:nvPr/>
          </p:nvSpPr>
          <p:spPr>
            <a:xfrm>
              <a:off x="6961133" y="3278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1" name="tx101"/>
            <p:cNvSpPr/>
            <p:nvPr/>
          </p:nvSpPr>
          <p:spPr>
            <a:xfrm>
              <a:off x="7196173" y="376386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2" name="tx102"/>
            <p:cNvSpPr/>
            <p:nvPr/>
          </p:nvSpPr>
          <p:spPr>
            <a:xfrm>
              <a:off x="7226318" y="32753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461359" y="376764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4" name="tx104"/>
            <p:cNvSpPr/>
            <p:nvPr/>
          </p:nvSpPr>
          <p:spPr>
            <a:xfrm>
              <a:off x="7491504" y="32801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7726545" y="375963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6" name="tx106"/>
            <p:cNvSpPr/>
            <p:nvPr/>
          </p:nvSpPr>
          <p:spPr>
            <a:xfrm>
              <a:off x="7756689" y="32708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991730" y="376008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108" name="tx108"/>
            <p:cNvSpPr/>
            <p:nvPr/>
          </p:nvSpPr>
          <p:spPr>
            <a:xfrm>
              <a:off x="8021875" y="32710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1362091" y="306994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0" name="tx110"/>
            <p:cNvSpPr/>
            <p:nvPr/>
          </p:nvSpPr>
          <p:spPr>
            <a:xfrm>
              <a:off x="2688019" y="305373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1" name="tx111"/>
            <p:cNvSpPr/>
            <p:nvPr/>
          </p:nvSpPr>
          <p:spPr>
            <a:xfrm>
              <a:off x="4013947" y="30026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12" name="tx112"/>
            <p:cNvSpPr/>
            <p:nvPr/>
          </p:nvSpPr>
          <p:spPr>
            <a:xfrm>
              <a:off x="5339874" y="29914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13" name="tx113"/>
            <p:cNvSpPr/>
            <p:nvPr/>
          </p:nvSpPr>
          <p:spPr>
            <a:xfrm>
              <a:off x="6400617" y="303114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4" name="tx114"/>
            <p:cNvSpPr/>
            <p:nvPr/>
          </p:nvSpPr>
          <p:spPr>
            <a:xfrm>
              <a:off x="6665802" y="305941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5" name="tx115"/>
            <p:cNvSpPr/>
            <p:nvPr/>
          </p:nvSpPr>
          <p:spPr>
            <a:xfrm>
              <a:off x="6930988" y="306849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6" name="tx116"/>
            <p:cNvSpPr/>
            <p:nvPr/>
          </p:nvSpPr>
          <p:spPr>
            <a:xfrm>
              <a:off x="7196173" y="307540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7" name="tx117"/>
            <p:cNvSpPr/>
            <p:nvPr/>
          </p:nvSpPr>
          <p:spPr>
            <a:xfrm>
              <a:off x="7461359" y="30774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8" name="tx118"/>
            <p:cNvSpPr/>
            <p:nvPr/>
          </p:nvSpPr>
          <p:spPr>
            <a:xfrm>
              <a:off x="7726545" y="30749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9" name="tx119"/>
            <p:cNvSpPr/>
            <p:nvPr/>
          </p:nvSpPr>
          <p:spPr>
            <a:xfrm>
              <a:off x="7991730" y="30745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733081"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577692" y="340086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2" name="tx122"/>
            <p:cNvSpPr/>
            <p:nvPr/>
          </p:nvSpPr>
          <p:spPr>
            <a:xfrm>
              <a:off x="577692" y="2641841"/>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23" name="tx123"/>
            <p:cNvSpPr/>
            <p:nvPr/>
          </p:nvSpPr>
          <p:spPr>
            <a:xfrm>
              <a:off x="577692" y="1882746"/>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9607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220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4793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7386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3460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97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6497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3016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5313"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053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57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2" name="pl142"/>
            <p:cNvSpPr/>
            <p:nvPr/>
          </p:nvSpPr>
          <p:spPr>
            <a:xfrm>
              <a:off x="2912104"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79203"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68198" y="5080163"/>
              <a:ext cx="201456" cy="201456"/>
            </a:xfrm>
            <a:prstGeom prst="rect">
              <a:avLst/>
            </a:prstGeom>
            <a:solidFill>
              <a:srgbClr val="E2231A">
                <a:alpha val="100000"/>
              </a:srgbClr>
            </a:solidFill>
          </p:spPr>
          <p:txBody>
            <a:bodyPr/>
            <a:lstStyle/>
            <a:p>
              <a:endParaRPr/>
            </a:p>
          </p:txBody>
        </p:sp>
        <p:sp>
          <p:nvSpPr>
            <p:cNvPr id="145" name="rc145"/>
            <p:cNvSpPr/>
            <p:nvPr/>
          </p:nvSpPr>
          <p:spPr>
            <a:xfrm>
              <a:off x="5673286"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748243"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53331"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777"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777" y="1592892"/>
              <a:ext cx="137942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Global, 2000-2025</a:t>
              </a:r>
            </a:p>
          </p:txBody>
        </p:sp>
        <p:sp>
          <p:nvSpPr>
            <p:cNvPr id="150" name="pl150"/>
            <p:cNvSpPr/>
            <p:nvPr/>
          </p:nvSpPr>
          <p:spPr>
            <a:xfrm>
              <a:off x="254537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6974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9410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89777" y="5902589"/>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89777" y="574751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89777" y="559243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33319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5755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8192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333192" y="5840557"/>
              <a:ext cx="5619807" cy="124062"/>
            </a:xfrm>
            <a:prstGeom prst="rect">
              <a:avLst/>
            </a:prstGeom>
            <a:solidFill>
              <a:srgbClr val="80BD41">
                <a:alpha val="100000"/>
              </a:srgbClr>
            </a:solidFill>
          </p:spPr>
          <p:txBody>
            <a:bodyPr/>
            <a:lstStyle/>
            <a:p>
              <a:endParaRPr/>
            </a:p>
          </p:txBody>
        </p:sp>
        <p:sp>
          <p:nvSpPr>
            <p:cNvPr id="160" name="rc160"/>
            <p:cNvSpPr/>
            <p:nvPr/>
          </p:nvSpPr>
          <p:spPr>
            <a:xfrm>
              <a:off x="6953000" y="5840557"/>
              <a:ext cx="921436" cy="124062"/>
            </a:xfrm>
            <a:prstGeom prst="rect">
              <a:avLst/>
            </a:prstGeom>
            <a:solidFill>
              <a:srgbClr val="E2231A">
                <a:alpha val="100000"/>
              </a:srgbClr>
            </a:solidFill>
          </p:spPr>
          <p:txBody>
            <a:bodyPr/>
            <a:lstStyle/>
            <a:p>
              <a:endParaRPr/>
            </a:p>
          </p:txBody>
        </p:sp>
        <p:sp>
          <p:nvSpPr>
            <p:cNvPr id="161" name="rc161"/>
            <p:cNvSpPr/>
            <p:nvPr/>
          </p:nvSpPr>
          <p:spPr>
            <a:xfrm>
              <a:off x="1333192" y="5685479"/>
              <a:ext cx="5262991" cy="124062"/>
            </a:xfrm>
            <a:prstGeom prst="rect">
              <a:avLst/>
            </a:prstGeom>
            <a:solidFill>
              <a:srgbClr val="80BD41">
                <a:alpha val="100000"/>
              </a:srgbClr>
            </a:solidFill>
          </p:spPr>
          <p:txBody>
            <a:bodyPr/>
            <a:lstStyle/>
            <a:p>
              <a:endParaRPr/>
            </a:p>
          </p:txBody>
        </p:sp>
        <p:sp>
          <p:nvSpPr>
            <p:cNvPr id="162" name="rc162"/>
            <p:cNvSpPr/>
            <p:nvPr/>
          </p:nvSpPr>
          <p:spPr>
            <a:xfrm>
              <a:off x="6596184" y="5685479"/>
              <a:ext cx="998950" cy="124062"/>
            </a:xfrm>
            <a:prstGeom prst="rect">
              <a:avLst/>
            </a:prstGeom>
            <a:solidFill>
              <a:srgbClr val="E2231A">
                <a:alpha val="100000"/>
              </a:srgbClr>
            </a:solidFill>
          </p:spPr>
          <p:txBody>
            <a:bodyPr/>
            <a:lstStyle/>
            <a:p>
              <a:endParaRPr/>
            </a:p>
          </p:txBody>
        </p:sp>
        <p:sp>
          <p:nvSpPr>
            <p:cNvPr id="163" name="rc163"/>
            <p:cNvSpPr/>
            <p:nvPr/>
          </p:nvSpPr>
          <p:spPr>
            <a:xfrm>
              <a:off x="1333192" y="5530401"/>
              <a:ext cx="5257201" cy="124062"/>
            </a:xfrm>
            <a:prstGeom prst="rect">
              <a:avLst/>
            </a:prstGeom>
            <a:solidFill>
              <a:srgbClr val="80BD41">
                <a:alpha val="100000"/>
              </a:srgbClr>
            </a:solidFill>
          </p:spPr>
          <p:txBody>
            <a:bodyPr/>
            <a:lstStyle/>
            <a:p>
              <a:endParaRPr/>
            </a:p>
          </p:txBody>
        </p:sp>
        <p:sp>
          <p:nvSpPr>
            <p:cNvPr id="164" name="rc164"/>
            <p:cNvSpPr/>
            <p:nvPr/>
          </p:nvSpPr>
          <p:spPr>
            <a:xfrm>
              <a:off x="6590394" y="5530401"/>
              <a:ext cx="1007357" cy="124062"/>
            </a:xfrm>
            <a:prstGeom prst="rect">
              <a:avLst/>
            </a:prstGeom>
            <a:solidFill>
              <a:srgbClr val="E2231A">
                <a:alpha val="100000"/>
              </a:srgbClr>
            </a:solidFill>
          </p:spPr>
          <p:txBody>
            <a:bodyPr/>
            <a:lstStyle/>
            <a:p>
              <a:endParaRPr/>
            </a:p>
          </p:txBody>
        </p:sp>
        <p:sp>
          <p:nvSpPr>
            <p:cNvPr id="165" name="tx165"/>
            <p:cNvSpPr/>
            <p:nvPr/>
          </p:nvSpPr>
          <p:spPr>
            <a:xfrm>
              <a:off x="3984851" y="5855408"/>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115.9</a:t>
              </a:r>
            </a:p>
          </p:txBody>
        </p:sp>
        <p:sp>
          <p:nvSpPr>
            <p:cNvPr id="166" name="tx166"/>
            <p:cNvSpPr/>
            <p:nvPr/>
          </p:nvSpPr>
          <p:spPr>
            <a:xfrm>
              <a:off x="7343380" y="585540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19</a:t>
              </a:r>
            </a:p>
          </p:txBody>
        </p:sp>
        <p:sp>
          <p:nvSpPr>
            <p:cNvPr id="167" name="tx167"/>
            <p:cNvSpPr/>
            <p:nvPr/>
          </p:nvSpPr>
          <p:spPr>
            <a:xfrm>
              <a:off x="3806443" y="5700330"/>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108.5</a:t>
              </a:r>
            </a:p>
          </p:txBody>
        </p:sp>
        <p:sp>
          <p:nvSpPr>
            <p:cNvPr id="168" name="tx168"/>
            <p:cNvSpPr/>
            <p:nvPr/>
          </p:nvSpPr>
          <p:spPr>
            <a:xfrm>
              <a:off x="6972583"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20.6</a:t>
              </a:r>
            </a:p>
          </p:txBody>
        </p:sp>
        <p:sp>
          <p:nvSpPr>
            <p:cNvPr id="169" name="tx169"/>
            <p:cNvSpPr/>
            <p:nvPr/>
          </p:nvSpPr>
          <p:spPr>
            <a:xfrm>
              <a:off x="3803548" y="5545252"/>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108.4</a:t>
              </a:r>
            </a:p>
          </p:txBody>
        </p:sp>
        <p:sp>
          <p:nvSpPr>
            <p:cNvPr id="170" name="tx170"/>
            <p:cNvSpPr/>
            <p:nvPr/>
          </p:nvSpPr>
          <p:spPr>
            <a:xfrm>
              <a:off x="6970997"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20.8</a:t>
              </a:r>
            </a:p>
          </p:txBody>
        </p:sp>
        <p:sp>
          <p:nvSpPr>
            <p:cNvPr id="171" name="tx171"/>
            <p:cNvSpPr/>
            <p:nvPr/>
          </p:nvSpPr>
          <p:spPr>
            <a:xfrm>
              <a:off x="8043253" y="5855347"/>
              <a:ext cx="316490"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134.9</a:t>
              </a:r>
            </a:p>
          </p:txBody>
        </p:sp>
        <p:sp>
          <p:nvSpPr>
            <p:cNvPr id="172" name="tx172"/>
            <p:cNvSpPr/>
            <p:nvPr/>
          </p:nvSpPr>
          <p:spPr>
            <a:xfrm>
              <a:off x="7749987" y="5700330"/>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129.1</a:t>
              </a:r>
            </a:p>
          </p:txBody>
        </p:sp>
        <p:sp>
          <p:nvSpPr>
            <p:cNvPr id="173" name="tx173"/>
            <p:cNvSpPr/>
            <p:nvPr/>
          </p:nvSpPr>
          <p:spPr>
            <a:xfrm>
              <a:off x="7752735" y="5545252"/>
              <a:ext cx="316490"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129.2</a:t>
              </a:r>
            </a:p>
          </p:txBody>
        </p:sp>
        <p:sp>
          <p:nvSpPr>
            <p:cNvPr id="174" name="tx174"/>
            <p:cNvSpPr/>
            <p:nvPr/>
          </p:nvSpPr>
          <p:spPr>
            <a:xfrm>
              <a:off x="616369"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616369"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616369"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16753"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02272"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9" name="tx179"/>
            <p:cNvSpPr/>
            <p:nvPr/>
          </p:nvSpPr>
          <p:spPr>
            <a:xfrm>
              <a:off x="5987791" y="6056151"/>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80" name="tx180"/>
            <p:cNvSpPr/>
            <p:nvPr/>
          </p:nvSpPr>
          <p:spPr>
            <a:xfrm>
              <a:off x="3878429"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84%: 108.4 million children received the measles vaccine, but 20.8 million remain unvaccinated against the highly contagious disease.</a:t>
            </a:r>
          </a:p>
        </p:txBody>
      </p:sp>
      <p:grpSp>
        <p:nvGrpSpPr>
          <p:cNvPr id="185" name="Group 184"/>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*Nigeria (16.1%), DRC (5.9%), Yemen (5.2%), India (5%), Indonesia (4.9%), Ethiopia (4.8%), Afghanistan (3.6%), Pakistan (3.5%), and Angola (3.4%)</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372159" y="3940755"/>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654293" y="3940755"/>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936427" y="3940755"/>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218561" y="3940755"/>
              <a:ext cx="282133" cy="44140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500694" y="3940755"/>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782828" y="3940755"/>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064962" y="3940755"/>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347096" y="3940755"/>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629229" y="3940755"/>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911363"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193497"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475631"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757764"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039898"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22032"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04165"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886299" y="3940755"/>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168433" y="3940755"/>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450567" y="3940755"/>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732700" y="3940755"/>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014834"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296968" y="3940755"/>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579102"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861235" y="3940755"/>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43369"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25503" y="3940755"/>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372159" y="261653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54293" y="261653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936427" y="2616531"/>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218561" y="2616531"/>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500694" y="261653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782828" y="261653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064962" y="2616531"/>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347096" y="2616531"/>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29229"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911363"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193497" y="2616531"/>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475631"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757764"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039898"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22032"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04165"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886299"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168433"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450567" y="2616531"/>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732700" y="2616531"/>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014834" y="2616531"/>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296968" y="2616531"/>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579102" y="2616531"/>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861235" y="2616531"/>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43369" y="2616531"/>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25503" y="2616531"/>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372159" y="3057939"/>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654293"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936427"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218561"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00694"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782828" y="3057939"/>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64962" y="3057939"/>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347096" y="3057939"/>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629229" y="3057939"/>
              <a:ext cx="282133" cy="44140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911363"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193497" y="3057939"/>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475631"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757764" y="3057939"/>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039898" y="3057939"/>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22032"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04165" y="3057939"/>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886299"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168433"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450567" y="3057939"/>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732700" y="3057939"/>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014834"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296968"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579102" y="3057939"/>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861235" y="3057939"/>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43369"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25503" y="3057939"/>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372159" y="4823571"/>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654293" y="4823571"/>
              <a:ext cx="282133" cy="44140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1936427" y="4823571"/>
              <a:ext cx="282133" cy="44140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218561" y="4823571"/>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500694" y="4823571"/>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782828" y="4823571"/>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064962" y="4823571"/>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47096" y="4823571"/>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629229" y="4823571"/>
              <a:ext cx="282133" cy="44140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911363" y="4823571"/>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193497"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475631"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757764"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039898"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322032"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604165"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886299" y="4823571"/>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168433" y="4823571"/>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450567"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732700" y="4823571"/>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014834"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296968" y="4823571"/>
              <a:ext cx="282133" cy="44140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579102" y="4823571"/>
              <a:ext cx="282133" cy="44140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861235"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43369" y="4823571"/>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25503" y="4823571"/>
              <a:ext cx="282133" cy="44140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372159"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654293"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1936427"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218561"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500694"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2782828"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064962"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347096" y="3499347"/>
              <a:ext cx="282133" cy="44140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629229"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11363"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193497"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75631"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757764" y="3499347"/>
              <a:ext cx="282133" cy="44140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039898" y="3499347"/>
              <a:ext cx="282133" cy="44140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322032"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604165"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5886299" y="3499347"/>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168433"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450567" y="3499347"/>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732700"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014834"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296968" y="3499347"/>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579102" y="3499347"/>
              <a:ext cx="282133" cy="44140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861235" y="3499347"/>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43369" y="3499347"/>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25503" y="3499347"/>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372159"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654293"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1936427" y="4382163"/>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218561" y="4382163"/>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500694"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2782828"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064962"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347096"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29229"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911363"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193497" y="438216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475631"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757764"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039898"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22032"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604165" y="4382163"/>
              <a:ext cx="282133" cy="44140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886299" y="438216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168433" y="4382163"/>
              <a:ext cx="282133" cy="44140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450567"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732700" y="438216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014834" y="438216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296968"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579102" y="438216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861235" y="4382163"/>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43369" y="4382163"/>
              <a:ext cx="282133" cy="44140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25503" y="4382163"/>
              <a:ext cx="282133" cy="44140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372159" y="2175123"/>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654293" y="2175123"/>
              <a:ext cx="282133" cy="44140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1936427" y="2175123"/>
              <a:ext cx="282133" cy="44140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218561" y="2175123"/>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500694" y="2175123"/>
              <a:ext cx="282133" cy="44140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2782828" y="2175123"/>
              <a:ext cx="282133" cy="44140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064962" y="2175123"/>
              <a:ext cx="282133" cy="44140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347096" y="2175123"/>
              <a:ext cx="282133" cy="44140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629229" y="2175123"/>
              <a:ext cx="282133" cy="44140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3911363" y="2175123"/>
              <a:ext cx="282133" cy="44140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193497" y="2175123"/>
              <a:ext cx="282133" cy="44140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475631" y="2175123"/>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757764" y="2175123"/>
              <a:ext cx="282133" cy="44140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039898" y="2175123"/>
              <a:ext cx="282133" cy="44140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322032" y="2175123"/>
              <a:ext cx="282133" cy="44140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04165" y="2175123"/>
              <a:ext cx="282133" cy="44140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886299" y="2175123"/>
              <a:ext cx="282133" cy="44140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168433" y="217512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450567" y="217512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732700" y="217512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014834" y="217512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296968" y="2175123"/>
              <a:ext cx="282133" cy="44140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579102" y="2175123"/>
              <a:ext cx="282133" cy="44140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861235" y="2175123"/>
              <a:ext cx="282133" cy="44140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43369" y="217512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25503" y="2175123"/>
              <a:ext cx="282133" cy="44140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372159" y="5264979"/>
              <a:ext cx="282133" cy="44140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654293" y="5264979"/>
              <a:ext cx="282133" cy="441407"/>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936427" y="5264979"/>
              <a:ext cx="282133" cy="44140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218561" y="5264979"/>
              <a:ext cx="282133" cy="441407"/>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500694" y="5264979"/>
              <a:ext cx="282133" cy="44140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2782828" y="5264979"/>
              <a:ext cx="282133" cy="44140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064962" y="5264979"/>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347096" y="5264979"/>
              <a:ext cx="282133" cy="44140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629229"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3911363" y="5264979"/>
              <a:ext cx="282133" cy="44140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193497" y="5264979"/>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475631"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757764" y="5264979"/>
              <a:ext cx="282133" cy="44140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039898" y="5264979"/>
              <a:ext cx="282133" cy="44140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322032"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604165"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886299"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168433" y="5264979"/>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450567" y="5264979"/>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732700" y="5264979"/>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014834" y="5264979"/>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96968"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579102" y="5264979"/>
              <a:ext cx="282133" cy="44140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861235" y="5264979"/>
              <a:ext cx="282133" cy="44140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43369" y="5264979"/>
              <a:ext cx="282133" cy="44140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25503" y="5264979"/>
              <a:ext cx="282133" cy="44140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2" name="tx212"/>
            <p:cNvSpPr/>
            <p:nvPr/>
          </p:nvSpPr>
          <p:spPr>
            <a:xfrm>
              <a:off x="1452937" y="4122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13" name="tx213"/>
            <p:cNvSpPr/>
            <p:nvPr/>
          </p:nvSpPr>
          <p:spPr>
            <a:xfrm>
              <a:off x="1735070" y="4122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14" name="tx214"/>
            <p:cNvSpPr/>
            <p:nvPr/>
          </p:nvSpPr>
          <p:spPr>
            <a:xfrm>
              <a:off x="2017204" y="4122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15" name="tx215"/>
            <p:cNvSpPr/>
            <p:nvPr/>
          </p:nvSpPr>
          <p:spPr>
            <a:xfrm>
              <a:off x="2299338"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16" name="tx216"/>
            <p:cNvSpPr/>
            <p:nvPr/>
          </p:nvSpPr>
          <p:spPr>
            <a:xfrm>
              <a:off x="2581472" y="4122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17" name="tx217"/>
            <p:cNvSpPr/>
            <p:nvPr/>
          </p:nvSpPr>
          <p:spPr>
            <a:xfrm>
              <a:off x="2863605" y="41236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18" name="tx218"/>
            <p:cNvSpPr/>
            <p:nvPr/>
          </p:nvSpPr>
          <p:spPr>
            <a:xfrm>
              <a:off x="314573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19" name="tx219"/>
            <p:cNvSpPr/>
            <p:nvPr/>
          </p:nvSpPr>
          <p:spPr>
            <a:xfrm>
              <a:off x="342787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20" name="tx220"/>
            <p:cNvSpPr/>
            <p:nvPr/>
          </p:nvSpPr>
          <p:spPr>
            <a:xfrm>
              <a:off x="3710007"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21" name="tx221"/>
            <p:cNvSpPr/>
            <p:nvPr/>
          </p:nvSpPr>
          <p:spPr>
            <a:xfrm>
              <a:off x="3992140"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2" name="tx222"/>
            <p:cNvSpPr/>
            <p:nvPr/>
          </p:nvSpPr>
          <p:spPr>
            <a:xfrm>
              <a:off x="427427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3" name="tx223"/>
            <p:cNvSpPr/>
            <p:nvPr/>
          </p:nvSpPr>
          <p:spPr>
            <a:xfrm>
              <a:off x="455640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4" name="tx224"/>
            <p:cNvSpPr/>
            <p:nvPr/>
          </p:nvSpPr>
          <p:spPr>
            <a:xfrm>
              <a:off x="4838541"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5" name="tx225"/>
            <p:cNvSpPr/>
            <p:nvPr/>
          </p:nvSpPr>
          <p:spPr>
            <a:xfrm>
              <a:off x="512067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6" name="tx226"/>
            <p:cNvSpPr/>
            <p:nvPr/>
          </p:nvSpPr>
          <p:spPr>
            <a:xfrm>
              <a:off x="5402809"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7" name="tx227"/>
            <p:cNvSpPr/>
            <p:nvPr/>
          </p:nvSpPr>
          <p:spPr>
            <a:xfrm>
              <a:off x="5684943"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8" name="tx228"/>
            <p:cNvSpPr/>
            <p:nvPr/>
          </p:nvSpPr>
          <p:spPr>
            <a:xfrm>
              <a:off x="5967076"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29" name="tx229"/>
            <p:cNvSpPr/>
            <p:nvPr/>
          </p:nvSpPr>
          <p:spPr>
            <a:xfrm>
              <a:off x="624921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30" name="tx230"/>
            <p:cNvSpPr/>
            <p:nvPr/>
          </p:nvSpPr>
          <p:spPr>
            <a:xfrm>
              <a:off x="6531344"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1" name="tx231"/>
            <p:cNvSpPr/>
            <p:nvPr/>
          </p:nvSpPr>
          <p:spPr>
            <a:xfrm>
              <a:off x="6813478"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32" name="tx232"/>
            <p:cNvSpPr/>
            <p:nvPr/>
          </p:nvSpPr>
          <p:spPr>
            <a:xfrm>
              <a:off x="7095611"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3" name="tx233"/>
            <p:cNvSpPr/>
            <p:nvPr/>
          </p:nvSpPr>
          <p:spPr>
            <a:xfrm>
              <a:off x="7377745"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34" name="tx234"/>
            <p:cNvSpPr/>
            <p:nvPr/>
          </p:nvSpPr>
          <p:spPr>
            <a:xfrm>
              <a:off x="7659879"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5" name="tx235"/>
            <p:cNvSpPr/>
            <p:nvPr/>
          </p:nvSpPr>
          <p:spPr>
            <a:xfrm>
              <a:off x="7942013" y="4120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6" name="tx236"/>
            <p:cNvSpPr/>
            <p:nvPr/>
          </p:nvSpPr>
          <p:spPr>
            <a:xfrm>
              <a:off x="8224146"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7" name="tx237"/>
            <p:cNvSpPr/>
            <p:nvPr/>
          </p:nvSpPr>
          <p:spPr>
            <a:xfrm>
              <a:off x="8506280" y="412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8" name="tx238"/>
            <p:cNvSpPr/>
            <p:nvPr/>
          </p:nvSpPr>
          <p:spPr>
            <a:xfrm>
              <a:off x="1452937"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9" name="tx239"/>
            <p:cNvSpPr/>
            <p:nvPr/>
          </p:nvSpPr>
          <p:spPr>
            <a:xfrm>
              <a:off x="1735070"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2017204"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229933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42" name="tx242"/>
            <p:cNvSpPr/>
            <p:nvPr/>
          </p:nvSpPr>
          <p:spPr>
            <a:xfrm>
              <a:off x="2581472"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3" name="tx243"/>
            <p:cNvSpPr/>
            <p:nvPr/>
          </p:nvSpPr>
          <p:spPr>
            <a:xfrm>
              <a:off x="286360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4" name="tx244"/>
            <p:cNvSpPr/>
            <p:nvPr/>
          </p:nvSpPr>
          <p:spPr>
            <a:xfrm>
              <a:off x="314573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342787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3710007"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3992140"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4274274" y="27967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455640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4838541"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1" name="tx251"/>
            <p:cNvSpPr/>
            <p:nvPr/>
          </p:nvSpPr>
          <p:spPr>
            <a:xfrm>
              <a:off x="512067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540280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568494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596707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624921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6531344"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6813478"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7095611"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59" name="tx259"/>
            <p:cNvSpPr/>
            <p:nvPr/>
          </p:nvSpPr>
          <p:spPr>
            <a:xfrm>
              <a:off x="7377745"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60" name="tx260"/>
            <p:cNvSpPr/>
            <p:nvPr/>
          </p:nvSpPr>
          <p:spPr>
            <a:xfrm>
              <a:off x="7659879"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7942013"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62" name="tx262"/>
            <p:cNvSpPr/>
            <p:nvPr/>
          </p:nvSpPr>
          <p:spPr>
            <a:xfrm>
              <a:off x="8224146"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8506280" y="2796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145293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65" name="tx265"/>
            <p:cNvSpPr/>
            <p:nvPr/>
          </p:nvSpPr>
          <p:spPr>
            <a:xfrm>
              <a:off x="1735070"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201720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67" name="tx267"/>
            <p:cNvSpPr/>
            <p:nvPr/>
          </p:nvSpPr>
          <p:spPr>
            <a:xfrm>
              <a:off x="2299338"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68" name="tx268"/>
            <p:cNvSpPr/>
            <p:nvPr/>
          </p:nvSpPr>
          <p:spPr>
            <a:xfrm>
              <a:off x="2581472"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286360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314573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342787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3710007"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3992140"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427427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4556408"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4838541"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512067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540280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79" name="tx279"/>
            <p:cNvSpPr/>
            <p:nvPr/>
          </p:nvSpPr>
          <p:spPr>
            <a:xfrm>
              <a:off x="568494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596707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6249210"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6531344"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6813478" y="32381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7095611"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7377745"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6" name="tx286"/>
            <p:cNvSpPr/>
            <p:nvPr/>
          </p:nvSpPr>
          <p:spPr>
            <a:xfrm>
              <a:off x="7659879"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7942013"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8224146"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8506280" y="3238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1735070"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91" name="tx291"/>
            <p:cNvSpPr/>
            <p:nvPr/>
          </p:nvSpPr>
          <p:spPr>
            <a:xfrm>
              <a:off x="2017204" y="50037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92" name="tx292"/>
            <p:cNvSpPr/>
            <p:nvPr/>
          </p:nvSpPr>
          <p:spPr>
            <a:xfrm>
              <a:off x="229933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93" name="tx293"/>
            <p:cNvSpPr/>
            <p:nvPr/>
          </p:nvSpPr>
          <p:spPr>
            <a:xfrm>
              <a:off x="2581472"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4" name="tx294"/>
            <p:cNvSpPr/>
            <p:nvPr/>
          </p:nvSpPr>
          <p:spPr>
            <a:xfrm>
              <a:off x="2863605"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5" name="tx295"/>
            <p:cNvSpPr/>
            <p:nvPr/>
          </p:nvSpPr>
          <p:spPr>
            <a:xfrm>
              <a:off x="314573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342787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7" name="tx297"/>
            <p:cNvSpPr/>
            <p:nvPr/>
          </p:nvSpPr>
          <p:spPr>
            <a:xfrm>
              <a:off x="3710007"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8" name="tx298"/>
            <p:cNvSpPr/>
            <p:nvPr/>
          </p:nvSpPr>
          <p:spPr>
            <a:xfrm>
              <a:off x="3992140"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99" name="tx299"/>
            <p:cNvSpPr/>
            <p:nvPr/>
          </p:nvSpPr>
          <p:spPr>
            <a:xfrm>
              <a:off x="4274274"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0" name="tx300"/>
            <p:cNvSpPr/>
            <p:nvPr/>
          </p:nvSpPr>
          <p:spPr>
            <a:xfrm>
              <a:off x="4556408"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1" name="tx301"/>
            <p:cNvSpPr/>
            <p:nvPr/>
          </p:nvSpPr>
          <p:spPr>
            <a:xfrm>
              <a:off x="4838541"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2" name="tx302"/>
            <p:cNvSpPr/>
            <p:nvPr/>
          </p:nvSpPr>
          <p:spPr>
            <a:xfrm>
              <a:off x="5120675"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5402809"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5684943"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5967076" y="50054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6249210" y="50054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7" name="tx307"/>
            <p:cNvSpPr/>
            <p:nvPr/>
          </p:nvSpPr>
          <p:spPr>
            <a:xfrm>
              <a:off x="6531344"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6813478"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9" name="tx309"/>
            <p:cNvSpPr/>
            <p:nvPr/>
          </p:nvSpPr>
          <p:spPr>
            <a:xfrm>
              <a:off x="7095611"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0" name="tx310"/>
            <p:cNvSpPr/>
            <p:nvPr/>
          </p:nvSpPr>
          <p:spPr>
            <a:xfrm>
              <a:off x="7377745" y="50054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1" name="tx311"/>
            <p:cNvSpPr/>
            <p:nvPr/>
          </p:nvSpPr>
          <p:spPr>
            <a:xfrm>
              <a:off x="7659879" y="50051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7942013"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3" name="tx313"/>
            <p:cNvSpPr/>
            <p:nvPr/>
          </p:nvSpPr>
          <p:spPr>
            <a:xfrm>
              <a:off x="8224146"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8506280" y="5006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5" name="tx315"/>
            <p:cNvSpPr/>
            <p:nvPr/>
          </p:nvSpPr>
          <p:spPr>
            <a:xfrm>
              <a:off x="1452937"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173507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2017204"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229933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2581472"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286360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314573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342787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3" name="tx323"/>
            <p:cNvSpPr/>
            <p:nvPr/>
          </p:nvSpPr>
          <p:spPr>
            <a:xfrm>
              <a:off x="3710007"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399214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4274274"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455640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4838541"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5120675"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5402809"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5684943"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5967076"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624921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6531344"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6813478"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5" name="tx335"/>
            <p:cNvSpPr/>
            <p:nvPr/>
          </p:nvSpPr>
          <p:spPr>
            <a:xfrm>
              <a:off x="7095611"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6" name="tx336"/>
            <p:cNvSpPr/>
            <p:nvPr/>
          </p:nvSpPr>
          <p:spPr>
            <a:xfrm>
              <a:off x="7377745" y="36795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7" name="tx337"/>
            <p:cNvSpPr/>
            <p:nvPr/>
          </p:nvSpPr>
          <p:spPr>
            <a:xfrm>
              <a:off x="7659879"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8" name="tx338"/>
            <p:cNvSpPr/>
            <p:nvPr/>
          </p:nvSpPr>
          <p:spPr>
            <a:xfrm>
              <a:off x="7942013"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8224146"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8506280" y="36796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145293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173507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201720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229933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2581472"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286360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314573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8" name="tx348"/>
            <p:cNvSpPr/>
            <p:nvPr/>
          </p:nvSpPr>
          <p:spPr>
            <a:xfrm>
              <a:off x="342787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9" name="tx349"/>
            <p:cNvSpPr/>
            <p:nvPr/>
          </p:nvSpPr>
          <p:spPr>
            <a:xfrm>
              <a:off x="3710007"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399214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1" name="tx351"/>
            <p:cNvSpPr/>
            <p:nvPr/>
          </p:nvSpPr>
          <p:spPr>
            <a:xfrm>
              <a:off x="427427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55640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483854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512067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540280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6" name="tx356"/>
            <p:cNvSpPr/>
            <p:nvPr/>
          </p:nvSpPr>
          <p:spPr>
            <a:xfrm>
              <a:off x="5684943"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596707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624921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6531344"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6813478"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7095611"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62" name="tx362"/>
            <p:cNvSpPr/>
            <p:nvPr/>
          </p:nvSpPr>
          <p:spPr>
            <a:xfrm>
              <a:off x="7377745"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7659879"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4" name="tx364"/>
            <p:cNvSpPr/>
            <p:nvPr/>
          </p:nvSpPr>
          <p:spPr>
            <a:xfrm>
              <a:off x="7942013" y="4562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5" name="tx365"/>
            <p:cNvSpPr/>
            <p:nvPr/>
          </p:nvSpPr>
          <p:spPr>
            <a:xfrm>
              <a:off x="8224146"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8506280" y="4562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7" name="tx367"/>
            <p:cNvSpPr/>
            <p:nvPr/>
          </p:nvSpPr>
          <p:spPr>
            <a:xfrm>
              <a:off x="229933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68" name="tx368"/>
            <p:cNvSpPr/>
            <p:nvPr/>
          </p:nvSpPr>
          <p:spPr>
            <a:xfrm>
              <a:off x="2581472"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9" name="tx369"/>
            <p:cNvSpPr/>
            <p:nvPr/>
          </p:nvSpPr>
          <p:spPr>
            <a:xfrm>
              <a:off x="286360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70" name="tx370"/>
            <p:cNvSpPr/>
            <p:nvPr/>
          </p:nvSpPr>
          <p:spPr>
            <a:xfrm>
              <a:off x="314573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71" name="tx371"/>
            <p:cNvSpPr/>
            <p:nvPr/>
          </p:nvSpPr>
          <p:spPr>
            <a:xfrm>
              <a:off x="342787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2" name="tx372"/>
            <p:cNvSpPr/>
            <p:nvPr/>
          </p:nvSpPr>
          <p:spPr>
            <a:xfrm>
              <a:off x="3710007" y="23567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73" name="tx373"/>
            <p:cNvSpPr/>
            <p:nvPr/>
          </p:nvSpPr>
          <p:spPr>
            <a:xfrm>
              <a:off x="399214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4" name="tx374"/>
            <p:cNvSpPr/>
            <p:nvPr/>
          </p:nvSpPr>
          <p:spPr>
            <a:xfrm>
              <a:off x="427427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455640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6" name="tx376"/>
            <p:cNvSpPr/>
            <p:nvPr/>
          </p:nvSpPr>
          <p:spPr>
            <a:xfrm>
              <a:off x="483854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77" name="tx377"/>
            <p:cNvSpPr/>
            <p:nvPr/>
          </p:nvSpPr>
          <p:spPr>
            <a:xfrm>
              <a:off x="512067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5402809"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9" name="tx379"/>
            <p:cNvSpPr/>
            <p:nvPr/>
          </p:nvSpPr>
          <p:spPr>
            <a:xfrm>
              <a:off x="568494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5967076"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81" name="tx381"/>
            <p:cNvSpPr/>
            <p:nvPr/>
          </p:nvSpPr>
          <p:spPr>
            <a:xfrm>
              <a:off x="624921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653134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6813478"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84" name="tx384"/>
            <p:cNvSpPr/>
            <p:nvPr/>
          </p:nvSpPr>
          <p:spPr>
            <a:xfrm>
              <a:off x="7095611"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5" name="tx385"/>
            <p:cNvSpPr/>
            <p:nvPr/>
          </p:nvSpPr>
          <p:spPr>
            <a:xfrm>
              <a:off x="7377745"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6" name="tx386"/>
            <p:cNvSpPr/>
            <p:nvPr/>
          </p:nvSpPr>
          <p:spPr>
            <a:xfrm>
              <a:off x="7659879"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87" name="tx387"/>
            <p:cNvSpPr/>
            <p:nvPr/>
          </p:nvSpPr>
          <p:spPr>
            <a:xfrm>
              <a:off x="7942013"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8224146"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8506280" y="23553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3710007"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1" name="tx391"/>
            <p:cNvSpPr/>
            <p:nvPr/>
          </p:nvSpPr>
          <p:spPr>
            <a:xfrm>
              <a:off x="399214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2" name="tx392"/>
            <p:cNvSpPr/>
            <p:nvPr/>
          </p:nvSpPr>
          <p:spPr>
            <a:xfrm>
              <a:off x="427427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3" name="tx393"/>
            <p:cNvSpPr/>
            <p:nvPr/>
          </p:nvSpPr>
          <p:spPr>
            <a:xfrm>
              <a:off x="455640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4" name="tx394"/>
            <p:cNvSpPr/>
            <p:nvPr/>
          </p:nvSpPr>
          <p:spPr>
            <a:xfrm>
              <a:off x="4838541"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95" name="tx395"/>
            <p:cNvSpPr/>
            <p:nvPr/>
          </p:nvSpPr>
          <p:spPr>
            <a:xfrm>
              <a:off x="512067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96" name="tx396"/>
            <p:cNvSpPr/>
            <p:nvPr/>
          </p:nvSpPr>
          <p:spPr>
            <a:xfrm>
              <a:off x="540280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7" name="tx397"/>
            <p:cNvSpPr/>
            <p:nvPr/>
          </p:nvSpPr>
          <p:spPr>
            <a:xfrm>
              <a:off x="568494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8" name="tx398"/>
            <p:cNvSpPr/>
            <p:nvPr/>
          </p:nvSpPr>
          <p:spPr>
            <a:xfrm>
              <a:off x="5967076"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9" name="tx399"/>
            <p:cNvSpPr/>
            <p:nvPr/>
          </p:nvSpPr>
          <p:spPr>
            <a:xfrm>
              <a:off x="624921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0" name="tx400"/>
            <p:cNvSpPr/>
            <p:nvPr/>
          </p:nvSpPr>
          <p:spPr>
            <a:xfrm>
              <a:off x="6531344"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1" name="tx401"/>
            <p:cNvSpPr/>
            <p:nvPr/>
          </p:nvSpPr>
          <p:spPr>
            <a:xfrm>
              <a:off x="681347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2" name="tx402"/>
            <p:cNvSpPr/>
            <p:nvPr/>
          </p:nvSpPr>
          <p:spPr>
            <a:xfrm>
              <a:off x="7095611"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3" name="tx403"/>
            <p:cNvSpPr/>
            <p:nvPr/>
          </p:nvSpPr>
          <p:spPr>
            <a:xfrm>
              <a:off x="737774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765987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5" name="tx405"/>
            <p:cNvSpPr/>
            <p:nvPr/>
          </p:nvSpPr>
          <p:spPr>
            <a:xfrm>
              <a:off x="794201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6" name="tx406"/>
            <p:cNvSpPr/>
            <p:nvPr/>
          </p:nvSpPr>
          <p:spPr>
            <a:xfrm>
              <a:off x="8224146"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7" name="tx407"/>
            <p:cNvSpPr/>
            <p:nvPr/>
          </p:nvSpPr>
          <p:spPr>
            <a:xfrm>
              <a:off x="8506280"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8" name="tx408"/>
            <p:cNvSpPr/>
            <p:nvPr/>
          </p:nvSpPr>
          <p:spPr>
            <a:xfrm>
              <a:off x="1452937" y="50038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09" name="tx409"/>
            <p:cNvSpPr/>
            <p:nvPr/>
          </p:nvSpPr>
          <p:spPr>
            <a:xfrm>
              <a:off x="1452937"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10" name="tx410"/>
            <p:cNvSpPr/>
            <p:nvPr/>
          </p:nvSpPr>
          <p:spPr>
            <a:xfrm>
              <a:off x="1735070"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11" name="tx411"/>
            <p:cNvSpPr/>
            <p:nvPr/>
          </p:nvSpPr>
          <p:spPr>
            <a:xfrm>
              <a:off x="2017204" y="2355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12" name="tx412"/>
            <p:cNvSpPr/>
            <p:nvPr/>
          </p:nvSpPr>
          <p:spPr>
            <a:xfrm>
              <a:off x="1452937" y="5446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13" name="tx413"/>
            <p:cNvSpPr/>
            <p:nvPr/>
          </p:nvSpPr>
          <p:spPr>
            <a:xfrm>
              <a:off x="1735070" y="54451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414" name="tx414"/>
            <p:cNvSpPr/>
            <p:nvPr/>
          </p:nvSpPr>
          <p:spPr>
            <a:xfrm>
              <a:off x="2017204" y="544688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15" name="tx415"/>
            <p:cNvSpPr/>
            <p:nvPr/>
          </p:nvSpPr>
          <p:spPr>
            <a:xfrm>
              <a:off x="2299338"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16" name="tx416"/>
            <p:cNvSpPr/>
            <p:nvPr/>
          </p:nvSpPr>
          <p:spPr>
            <a:xfrm>
              <a:off x="2581472"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417" name="tx417"/>
            <p:cNvSpPr/>
            <p:nvPr/>
          </p:nvSpPr>
          <p:spPr>
            <a:xfrm>
              <a:off x="2863605"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418" name="tx418"/>
            <p:cNvSpPr/>
            <p:nvPr/>
          </p:nvSpPr>
          <p:spPr>
            <a:xfrm>
              <a:off x="3145739"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19" name="tx419"/>
            <p:cNvSpPr/>
            <p:nvPr/>
          </p:nvSpPr>
          <p:spPr>
            <a:xfrm>
              <a:off x="3427873" y="5445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20" name="rc42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1" name="rc42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2" name="rc42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3" name="rc42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4" name="rc42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5" name="rc42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6" name="rc42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7" name="rc42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8" name="rc42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29" name="rc42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0" name="rc43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1" name="rc43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2" name="rc43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3" name="rc43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4" name="rc43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5" name="rc43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6" name="rc43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7" name="rc43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8" name="rc43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39" name="rc43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0" name="rc44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1" name="rc44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2" name="rc44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3" name="rc44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4" name="rc44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5" name="rc44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6" name="rc44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7" name="rc44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8" name="rc44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49" name="rc44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0" name="rc45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1" name="rc45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2" name="rc45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3" name="rc45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4" name="rc45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5" name="rc45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6" name="rc45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7" name="rc45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8" name="rc45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59" name="rc45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0" name="rc46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1" name="rc46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2" name="rc46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3" name="rc46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4" name="rc46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5" name="rc46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6" name="rc46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7" name="rc46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8" name="rc46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69" name="rc46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0" name="rc47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1" name="rc47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2" name="rc47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372159" y="3940755"/>
              <a:ext cx="7335477" cy="441407"/>
            </a:xfrm>
            <a:prstGeom prst="rect">
              <a:avLst/>
            </a:prstGeom>
            <a:ln w="27101" cap="flat">
              <a:solidFill>
                <a:srgbClr val="000000">
                  <a:alpha val="100000"/>
                </a:srgbClr>
              </a:solidFill>
              <a:prstDash val="solid"/>
              <a:miter/>
            </a:ln>
          </p:spPr>
          <p:txBody>
            <a:bodyPr/>
            <a:lstStyle/>
            <a:p>
              <a:endParaRPr/>
            </a:p>
          </p:txBody>
        </p:sp>
        <p:sp>
          <p:nvSpPr>
            <p:cNvPr id="628" name="tx628"/>
            <p:cNvSpPr/>
            <p:nvPr/>
          </p:nvSpPr>
          <p:spPr>
            <a:xfrm rot="-2700000">
              <a:off x="143161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29" name="tx629"/>
            <p:cNvSpPr/>
            <p:nvPr/>
          </p:nvSpPr>
          <p:spPr>
            <a:xfrm rot="-2700000">
              <a:off x="171374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630" name="tx630"/>
            <p:cNvSpPr/>
            <p:nvPr/>
          </p:nvSpPr>
          <p:spPr>
            <a:xfrm rot="-2700000">
              <a:off x="199587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631" name="tx631"/>
            <p:cNvSpPr/>
            <p:nvPr/>
          </p:nvSpPr>
          <p:spPr>
            <a:xfrm rot="-2700000">
              <a:off x="2277988"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632" name="tx632"/>
            <p:cNvSpPr/>
            <p:nvPr/>
          </p:nvSpPr>
          <p:spPr>
            <a:xfrm rot="-2700000">
              <a:off x="256014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633" name="tx633"/>
            <p:cNvSpPr/>
            <p:nvPr/>
          </p:nvSpPr>
          <p:spPr>
            <a:xfrm rot="-2700000">
              <a:off x="2842280"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34" name="tx634"/>
            <p:cNvSpPr/>
            <p:nvPr/>
          </p:nvSpPr>
          <p:spPr>
            <a:xfrm rot="-2700000">
              <a:off x="312441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635" name="tx635"/>
            <p:cNvSpPr/>
            <p:nvPr/>
          </p:nvSpPr>
          <p:spPr>
            <a:xfrm rot="-2700000">
              <a:off x="340654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636" name="tx636"/>
            <p:cNvSpPr/>
            <p:nvPr/>
          </p:nvSpPr>
          <p:spPr>
            <a:xfrm rot="-2700000">
              <a:off x="368868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637" name="tx637"/>
            <p:cNvSpPr/>
            <p:nvPr/>
          </p:nvSpPr>
          <p:spPr>
            <a:xfrm rot="-2700000">
              <a:off x="3970815"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638" name="tx638"/>
            <p:cNvSpPr/>
            <p:nvPr/>
          </p:nvSpPr>
          <p:spPr>
            <a:xfrm rot="-2700000">
              <a:off x="425294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9" name="tx639"/>
            <p:cNvSpPr/>
            <p:nvPr/>
          </p:nvSpPr>
          <p:spPr>
            <a:xfrm rot="-2700000">
              <a:off x="453508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640" name="tx640"/>
            <p:cNvSpPr/>
            <p:nvPr/>
          </p:nvSpPr>
          <p:spPr>
            <a:xfrm rot="-2700000">
              <a:off x="481721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641" name="tx641"/>
            <p:cNvSpPr/>
            <p:nvPr/>
          </p:nvSpPr>
          <p:spPr>
            <a:xfrm rot="-2700000">
              <a:off x="5099325"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642" name="tx642"/>
            <p:cNvSpPr/>
            <p:nvPr/>
          </p:nvSpPr>
          <p:spPr>
            <a:xfrm rot="-2700000">
              <a:off x="538148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643" name="tx643"/>
            <p:cNvSpPr/>
            <p:nvPr/>
          </p:nvSpPr>
          <p:spPr>
            <a:xfrm rot="-2700000">
              <a:off x="5663617"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4" name="tx644"/>
            <p:cNvSpPr/>
            <p:nvPr/>
          </p:nvSpPr>
          <p:spPr>
            <a:xfrm rot="-2700000">
              <a:off x="594575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645" name="tx645"/>
            <p:cNvSpPr/>
            <p:nvPr/>
          </p:nvSpPr>
          <p:spPr>
            <a:xfrm rot="-2700000">
              <a:off x="622788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646" name="tx646"/>
            <p:cNvSpPr/>
            <p:nvPr/>
          </p:nvSpPr>
          <p:spPr>
            <a:xfrm rot="-2700000">
              <a:off x="6510018"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647" name="tx647"/>
            <p:cNvSpPr/>
            <p:nvPr/>
          </p:nvSpPr>
          <p:spPr>
            <a:xfrm rot="-2700000">
              <a:off x="6792152"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8" name="tx648"/>
            <p:cNvSpPr/>
            <p:nvPr/>
          </p:nvSpPr>
          <p:spPr>
            <a:xfrm rot="-2700000">
              <a:off x="7074286"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9" name="tx649"/>
            <p:cNvSpPr/>
            <p:nvPr/>
          </p:nvSpPr>
          <p:spPr>
            <a:xfrm rot="-2700000">
              <a:off x="7356419"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0" name="tx650"/>
            <p:cNvSpPr/>
            <p:nvPr/>
          </p:nvSpPr>
          <p:spPr>
            <a:xfrm rot="-2700000">
              <a:off x="7638553"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51" name="tx651"/>
            <p:cNvSpPr/>
            <p:nvPr/>
          </p:nvSpPr>
          <p:spPr>
            <a:xfrm rot="-2700000">
              <a:off x="7920663" y="187125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52" name="tx652"/>
            <p:cNvSpPr/>
            <p:nvPr/>
          </p:nvSpPr>
          <p:spPr>
            <a:xfrm rot="-2700000">
              <a:off x="8202821"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53" name="tx653"/>
            <p:cNvSpPr/>
            <p:nvPr/>
          </p:nvSpPr>
          <p:spPr>
            <a:xfrm rot="-2700000">
              <a:off x="8484954" y="18713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54" name="tx654"/>
            <p:cNvSpPr/>
            <p:nvPr/>
          </p:nvSpPr>
          <p:spPr>
            <a:xfrm>
              <a:off x="515947" y="541757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WCAR</a:t>
              </a:r>
            </a:p>
          </p:txBody>
        </p:sp>
        <p:sp>
          <p:nvSpPr>
            <p:cNvPr id="655" name="tx655"/>
            <p:cNvSpPr/>
            <p:nvPr/>
          </p:nvSpPr>
          <p:spPr>
            <a:xfrm>
              <a:off x="562332" y="497616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ESAR</a:t>
              </a:r>
            </a:p>
          </p:txBody>
        </p:sp>
        <p:sp>
          <p:nvSpPr>
            <p:cNvPr id="656" name="tx656"/>
            <p:cNvSpPr/>
            <p:nvPr/>
          </p:nvSpPr>
          <p:spPr>
            <a:xfrm>
              <a:off x="539140" y="4538167"/>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MENA</a:t>
              </a:r>
            </a:p>
          </p:txBody>
        </p:sp>
        <p:sp>
          <p:nvSpPr>
            <p:cNvPr id="657" name="tx657"/>
            <p:cNvSpPr/>
            <p:nvPr/>
          </p:nvSpPr>
          <p:spPr>
            <a:xfrm>
              <a:off x="508103" y="4093349"/>
              <a:ext cx="4346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Global</a:t>
              </a:r>
            </a:p>
          </p:txBody>
        </p:sp>
        <p:sp>
          <p:nvSpPr>
            <p:cNvPr id="658" name="tx658"/>
            <p:cNvSpPr/>
            <p:nvPr/>
          </p:nvSpPr>
          <p:spPr>
            <a:xfrm>
              <a:off x="570108" y="3651941"/>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LACR</a:t>
              </a:r>
            </a:p>
          </p:txBody>
        </p:sp>
        <p:sp>
          <p:nvSpPr>
            <p:cNvPr id="659" name="tx659"/>
            <p:cNvSpPr/>
            <p:nvPr/>
          </p:nvSpPr>
          <p:spPr>
            <a:xfrm>
              <a:off x="554624" y="3210533"/>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ECAR</a:t>
              </a:r>
            </a:p>
          </p:txBody>
        </p:sp>
        <p:sp>
          <p:nvSpPr>
            <p:cNvPr id="660" name="tx660"/>
            <p:cNvSpPr/>
            <p:nvPr/>
          </p:nvSpPr>
          <p:spPr>
            <a:xfrm>
              <a:off x="562332" y="277253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EAPR</a:t>
              </a:r>
            </a:p>
          </p:txBody>
        </p:sp>
        <p:sp>
          <p:nvSpPr>
            <p:cNvPr id="661" name="tx661"/>
            <p:cNvSpPr/>
            <p:nvPr/>
          </p:nvSpPr>
          <p:spPr>
            <a:xfrm>
              <a:off x="546848" y="2327649"/>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ROSA</a:t>
              </a:r>
            </a:p>
          </p:txBody>
        </p:sp>
        <p:sp>
          <p:nvSpPr>
            <p:cNvPr id="662" name="tx662"/>
            <p:cNvSpPr/>
            <p:nvPr/>
          </p:nvSpPr>
          <p:spPr>
            <a:xfrm>
              <a:off x="3129195" y="6074472"/>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90601" y="5959295"/>
              <a:ext cx="2160000" cy="219455"/>
            </a:xfrm>
            <a:prstGeom prst="rect">
              <a:avLst/>
            </a:prstGeom>
          </p:spPr>
        </p:pic>
        <p:sp>
          <p:nvSpPr>
            <p:cNvPr id="664" name="pl664"/>
            <p:cNvSpPr/>
            <p:nvPr/>
          </p:nvSpPr>
          <p:spPr>
            <a:xfrm>
              <a:off x="47942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5" name="pl665"/>
            <p:cNvSpPr/>
            <p:nvPr/>
          </p:nvSpPr>
          <p:spPr>
            <a:xfrm>
              <a:off x="608588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6" name="pl666"/>
            <p:cNvSpPr/>
            <p:nvPr/>
          </p:nvSpPr>
          <p:spPr>
            <a:xfrm>
              <a:off x="630116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7" name="pl667"/>
            <p:cNvSpPr/>
            <p:nvPr/>
          </p:nvSpPr>
          <p:spPr>
            <a:xfrm>
              <a:off x="651644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8" name="pl668"/>
            <p:cNvSpPr/>
            <p:nvPr/>
          </p:nvSpPr>
          <p:spPr>
            <a:xfrm>
              <a:off x="673172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9" name="pl669"/>
            <p:cNvSpPr/>
            <p:nvPr/>
          </p:nvSpPr>
          <p:spPr>
            <a:xfrm>
              <a:off x="6947001" y="613486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70" name="pl670"/>
            <p:cNvSpPr/>
            <p:nvPr/>
          </p:nvSpPr>
          <p:spPr>
            <a:xfrm>
              <a:off x="47942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1" name="pl671"/>
            <p:cNvSpPr/>
            <p:nvPr/>
          </p:nvSpPr>
          <p:spPr>
            <a:xfrm>
              <a:off x="608588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2" name="pl672"/>
            <p:cNvSpPr/>
            <p:nvPr/>
          </p:nvSpPr>
          <p:spPr>
            <a:xfrm>
              <a:off x="630116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3" name="pl673"/>
            <p:cNvSpPr/>
            <p:nvPr/>
          </p:nvSpPr>
          <p:spPr>
            <a:xfrm>
              <a:off x="651644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4" name="pl674"/>
            <p:cNvSpPr/>
            <p:nvPr/>
          </p:nvSpPr>
          <p:spPr>
            <a:xfrm>
              <a:off x="673172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5" name="pl675"/>
            <p:cNvSpPr/>
            <p:nvPr/>
          </p:nvSpPr>
          <p:spPr>
            <a:xfrm>
              <a:off x="6947001" y="595929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6" name="tx676"/>
            <p:cNvSpPr/>
            <p:nvPr/>
          </p:nvSpPr>
          <p:spPr>
            <a:xfrm>
              <a:off x="4763123" y="624664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77" name="tx677"/>
            <p:cNvSpPr/>
            <p:nvPr/>
          </p:nvSpPr>
          <p:spPr>
            <a:xfrm>
              <a:off x="602372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78" name="tx678"/>
            <p:cNvSpPr/>
            <p:nvPr/>
          </p:nvSpPr>
          <p:spPr>
            <a:xfrm>
              <a:off x="623900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79" name="tx679"/>
            <p:cNvSpPr/>
            <p:nvPr/>
          </p:nvSpPr>
          <p:spPr>
            <a:xfrm>
              <a:off x="645428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80" name="tx680"/>
            <p:cNvSpPr/>
            <p:nvPr/>
          </p:nvSpPr>
          <p:spPr>
            <a:xfrm>
              <a:off x="6669565" y="62466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81" name="tx681"/>
            <p:cNvSpPr/>
            <p:nvPr/>
          </p:nvSpPr>
          <p:spPr>
            <a:xfrm>
              <a:off x="6853767" y="624664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82" name="tx682"/>
            <p:cNvSpPr/>
            <p:nvPr/>
          </p:nvSpPr>
          <p:spPr>
            <a:xfrm>
              <a:off x="1005386" y="1330710"/>
              <a:ext cx="287959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region, 2000-2025</a:t>
              </a:r>
            </a:p>
          </p:txBody>
        </p:sp>
        <p:sp>
          <p:nvSpPr>
            <p:cNvPr id="683" name="tx683"/>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95171" y="6586855"/>
              <a:ext cx="34792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descending MCV1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2023-2025, ROSA maintained MCV1 coverage ≥90%. WCAR had the lowest coverage in 2025, but with an increase since 2023.</a:t>
            </a:r>
          </a:p>
        </p:txBody>
      </p:sp>
      <p:grpSp>
        <p:nvGrpSpPr>
          <p:cNvPr id="687" name="Group 686"/>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8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086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531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9761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6420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8655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3102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8864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5309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753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81985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6432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1087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532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31025"/>
              <a:ext cx="3434519" cy="426636"/>
            </a:xfrm>
            <a:custGeom>
              <a:avLst/>
              <a:gdLst/>
              <a:ahLst/>
              <a:cxnLst/>
              <a:rect l="0" t="0" r="0" b="0"/>
              <a:pathLst>
                <a:path w="3434519" h="426636">
                  <a:moveTo>
                    <a:pt x="0" y="426636"/>
                  </a:moveTo>
                  <a:lnTo>
                    <a:pt x="137380" y="426636"/>
                  </a:lnTo>
                  <a:lnTo>
                    <a:pt x="274761" y="426636"/>
                  </a:lnTo>
                  <a:lnTo>
                    <a:pt x="412142" y="391083"/>
                  </a:lnTo>
                  <a:lnTo>
                    <a:pt x="549523" y="319977"/>
                  </a:lnTo>
                  <a:lnTo>
                    <a:pt x="686903" y="319977"/>
                  </a:lnTo>
                  <a:lnTo>
                    <a:pt x="824284" y="177765"/>
                  </a:lnTo>
                  <a:lnTo>
                    <a:pt x="961665" y="213318"/>
                  </a:lnTo>
                  <a:lnTo>
                    <a:pt x="1099046" y="106659"/>
                  </a:lnTo>
                  <a:lnTo>
                    <a:pt x="1236427" y="71106"/>
                  </a:lnTo>
                  <a:lnTo>
                    <a:pt x="1373807" y="71106"/>
                  </a:lnTo>
                  <a:lnTo>
                    <a:pt x="1511188" y="35553"/>
                  </a:lnTo>
                  <a:lnTo>
                    <a:pt x="1648569" y="35553"/>
                  </a:lnTo>
                  <a:lnTo>
                    <a:pt x="1785950" y="0"/>
                  </a:lnTo>
                  <a:lnTo>
                    <a:pt x="1923331" y="35553"/>
                  </a:lnTo>
                  <a:lnTo>
                    <a:pt x="2060711" y="35553"/>
                  </a:lnTo>
                  <a:lnTo>
                    <a:pt x="2198092" y="0"/>
                  </a:lnTo>
                  <a:lnTo>
                    <a:pt x="2335473" y="0"/>
                  </a:lnTo>
                  <a:lnTo>
                    <a:pt x="2472854" y="0"/>
                  </a:lnTo>
                  <a:lnTo>
                    <a:pt x="2610235" y="35553"/>
                  </a:lnTo>
                  <a:lnTo>
                    <a:pt x="2747615" y="142212"/>
                  </a:lnTo>
                  <a:lnTo>
                    <a:pt x="2884996" y="319977"/>
                  </a:lnTo>
                  <a:lnTo>
                    <a:pt x="3022377" y="106659"/>
                  </a:lnTo>
                  <a:lnTo>
                    <a:pt x="3159758" y="248871"/>
                  </a:lnTo>
                  <a:lnTo>
                    <a:pt x="3297139" y="213318"/>
                  </a:lnTo>
                  <a:lnTo>
                    <a:pt x="3434519" y="213318"/>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1082810" y="1895472"/>
              <a:ext cx="3434519" cy="284424"/>
            </a:xfrm>
            <a:custGeom>
              <a:avLst/>
              <a:gdLst/>
              <a:ahLst/>
              <a:cxnLst/>
              <a:rect l="0" t="0" r="0" b="0"/>
              <a:pathLst>
                <a:path w="3434519" h="284424">
                  <a:moveTo>
                    <a:pt x="0" y="142212"/>
                  </a:moveTo>
                  <a:lnTo>
                    <a:pt x="137380" y="106659"/>
                  </a:lnTo>
                  <a:lnTo>
                    <a:pt x="274761" y="213318"/>
                  </a:lnTo>
                  <a:lnTo>
                    <a:pt x="412142" y="284424"/>
                  </a:lnTo>
                  <a:lnTo>
                    <a:pt x="549523" y="213318"/>
                  </a:lnTo>
                  <a:lnTo>
                    <a:pt x="686903" y="71106"/>
                  </a:lnTo>
                  <a:lnTo>
                    <a:pt x="824284" y="35553"/>
                  </a:lnTo>
                  <a:lnTo>
                    <a:pt x="961665" y="0"/>
                  </a:lnTo>
                  <a:lnTo>
                    <a:pt x="1099046" y="0"/>
                  </a:lnTo>
                  <a:lnTo>
                    <a:pt x="1236427" y="106659"/>
                  </a:lnTo>
                  <a:lnTo>
                    <a:pt x="1373807" y="142212"/>
                  </a:lnTo>
                  <a:lnTo>
                    <a:pt x="1511188" y="106659"/>
                  </a:lnTo>
                  <a:lnTo>
                    <a:pt x="1648569" y="71106"/>
                  </a:lnTo>
                  <a:lnTo>
                    <a:pt x="1785950" y="71106"/>
                  </a:lnTo>
                  <a:lnTo>
                    <a:pt x="1923331" y="177765"/>
                  </a:lnTo>
                  <a:lnTo>
                    <a:pt x="2060711" y="177765"/>
                  </a:lnTo>
                  <a:lnTo>
                    <a:pt x="2198092" y="248871"/>
                  </a:lnTo>
                  <a:lnTo>
                    <a:pt x="2335473" y="106659"/>
                  </a:lnTo>
                  <a:lnTo>
                    <a:pt x="2472854" y="142212"/>
                  </a:lnTo>
                  <a:lnTo>
                    <a:pt x="2610235" y="106659"/>
                  </a:lnTo>
                  <a:lnTo>
                    <a:pt x="2747615" y="248871"/>
                  </a:lnTo>
                  <a:lnTo>
                    <a:pt x="2884996" y="213318"/>
                  </a:lnTo>
                  <a:lnTo>
                    <a:pt x="3022377" y="248871"/>
                  </a:lnTo>
                  <a:lnTo>
                    <a:pt x="3159758" y="213318"/>
                  </a:lnTo>
                  <a:lnTo>
                    <a:pt x="3297139" y="284424"/>
                  </a:lnTo>
                  <a:lnTo>
                    <a:pt x="3434519" y="284424"/>
                  </a:lnTo>
                </a:path>
              </a:pathLst>
            </a:custGeom>
            <a:ln w="27101" cap="flat">
              <a:solidFill>
                <a:srgbClr val="1CABE2">
                  <a:alpha val="100000"/>
                </a:srgbClr>
              </a:solidFill>
              <a:prstDash val="solid"/>
              <a:round/>
            </a:ln>
          </p:spPr>
          <p:txBody>
            <a:bodyPr/>
            <a:lstStyle/>
            <a:p>
              <a:endParaRPr/>
            </a:p>
          </p:txBody>
        </p:sp>
        <p:sp>
          <p:nvSpPr>
            <p:cNvPr id="26" name="pl26"/>
            <p:cNvSpPr/>
            <p:nvPr/>
          </p:nvSpPr>
          <p:spPr>
            <a:xfrm>
              <a:off x="1082810" y="2535427"/>
              <a:ext cx="3434519" cy="711061"/>
            </a:xfrm>
            <a:custGeom>
              <a:avLst/>
              <a:gdLst/>
              <a:ahLst/>
              <a:cxnLst/>
              <a:rect l="0" t="0" r="0" b="0"/>
              <a:pathLst>
                <a:path w="3434519" h="711061">
                  <a:moveTo>
                    <a:pt x="0" y="711061"/>
                  </a:moveTo>
                  <a:lnTo>
                    <a:pt x="137380" y="604402"/>
                  </a:lnTo>
                  <a:lnTo>
                    <a:pt x="274761" y="533296"/>
                  </a:lnTo>
                  <a:lnTo>
                    <a:pt x="412142" y="497742"/>
                  </a:lnTo>
                  <a:lnTo>
                    <a:pt x="549523" y="462189"/>
                  </a:lnTo>
                  <a:lnTo>
                    <a:pt x="686903" y="462189"/>
                  </a:lnTo>
                  <a:lnTo>
                    <a:pt x="824284" y="355530"/>
                  </a:lnTo>
                  <a:lnTo>
                    <a:pt x="961665" y="284424"/>
                  </a:lnTo>
                  <a:lnTo>
                    <a:pt x="1099046" y="213318"/>
                  </a:lnTo>
                  <a:lnTo>
                    <a:pt x="1236427" y="106659"/>
                  </a:lnTo>
                  <a:lnTo>
                    <a:pt x="1373807" y="71106"/>
                  </a:lnTo>
                  <a:lnTo>
                    <a:pt x="1511188" y="35553"/>
                  </a:lnTo>
                  <a:lnTo>
                    <a:pt x="1648569" y="35553"/>
                  </a:lnTo>
                  <a:lnTo>
                    <a:pt x="1785950" y="71106"/>
                  </a:lnTo>
                  <a:lnTo>
                    <a:pt x="1923331" y="71106"/>
                  </a:lnTo>
                  <a:lnTo>
                    <a:pt x="2060711" y="71106"/>
                  </a:lnTo>
                  <a:lnTo>
                    <a:pt x="2198092" y="142212"/>
                  </a:lnTo>
                  <a:lnTo>
                    <a:pt x="2335473" y="142212"/>
                  </a:lnTo>
                  <a:lnTo>
                    <a:pt x="2472854" y="35553"/>
                  </a:lnTo>
                  <a:lnTo>
                    <a:pt x="2610235" y="0"/>
                  </a:lnTo>
                  <a:lnTo>
                    <a:pt x="2747615" y="35553"/>
                  </a:lnTo>
                  <a:lnTo>
                    <a:pt x="2884996" y="142212"/>
                  </a:lnTo>
                  <a:lnTo>
                    <a:pt x="3022377" y="106659"/>
                  </a:lnTo>
                  <a:lnTo>
                    <a:pt x="3159758" y="35553"/>
                  </a:lnTo>
                  <a:lnTo>
                    <a:pt x="3297139" y="71106"/>
                  </a:lnTo>
                  <a:lnTo>
                    <a:pt x="3434519" y="35553"/>
                  </a:lnTo>
                </a:path>
              </a:pathLst>
            </a:custGeom>
            <a:ln w="27101" cap="flat">
              <a:solidFill>
                <a:srgbClr val="00833D">
                  <a:alpha val="100000"/>
                </a:srgbClr>
              </a:solidFill>
              <a:prstDash val="solid"/>
              <a:round/>
            </a:ln>
          </p:spPr>
          <p:txBody>
            <a:bodyPr/>
            <a:lstStyle/>
            <a:p>
              <a:endParaRPr/>
            </a:p>
          </p:txBody>
        </p:sp>
        <p:sp>
          <p:nvSpPr>
            <p:cNvPr id="27" name="pl27"/>
            <p:cNvSpPr/>
            <p:nvPr/>
          </p:nvSpPr>
          <p:spPr>
            <a:xfrm>
              <a:off x="1082810" y="1931025"/>
              <a:ext cx="3434519" cy="497742"/>
            </a:xfrm>
            <a:custGeom>
              <a:avLst/>
              <a:gdLst/>
              <a:ahLst/>
              <a:cxnLst/>
              <a:rect l="0" t="0" r="0" b="0"/>
              <a:pathLst>
                <a:path w="3434519" h="497742">
                  <a:moveTo>
                    <a:pt x="0" y="71106"/>
                  </a:moveTo>
                  <a:lnTo>
                    <a:pt x="137380" y="0"/>
                  </a:lnTo>
                  <a:lnTo>
                    <a:pt x="274761" y="71106"/>
                  </a:lnTo>
                  <a:lnTo>
                    <a:pt x="412142" y="35553"/>
                  </a:lnTo>
                  <a:lnTo>
                    <a:pt x="549523" y="71106"/>
                  </a:lnTo>
                  <a:lnTo>
                    <a:pt x="686903" y="106659"/>
                  </a:lnTo>
                  <a:lnTo>
                    <a:pt x="824284" y="35553"/>
                  </a:lnTo>
                  <a:lnTo>
                    <a:pt x="961665" y="35553"/>
                  </a:lnTo>
                  <a:lnTo>
                    <a:pt x="1099046" y="0"/>
                  </a:lnTo>
                  <a:lnTo>
                    <a:pt x="1236427" y="0"/>
                  </a:lnTo>
                  <a:lnTo>
                    <a:pt x="1373807" y="71106"/>
                  </a:lnTo>
                  <a:lnTo>
                    <a:pt x="1511188" y="0"/>
                  </a:lnTo>
                  <a:lnTo>
                    <a:pt x="1648569" y="0"/>
                  </a:lnTo>
                  <a:lnTo>
                    <a:pt x="1785950" y="106659"/>
                  </a:lnTo>
                  <a:lnTo>
                    <a:pt x="1923331" y="71106"/>
                  </a:lnTo>
                  <a:lnTo>
                    <a:pt x="2060711" y="71106"/>
                  </a:lnTo>
                  <a:lnTo>
                    <a:pt x="2198092" y="71106"/>
                  </a:lnTo>
                  <a:lnTo>
                    <a:pt x="2335473" y="319977"/>
                  </a:lnTo>
                  <a:lnTo>
                    <a:pt x="2472854" y="142212"/>
                  </a:lnTo>
                  <a:lnTo>
                    <a:pt x="2610235" y="319977"/>
                  </a:lnTo>
                  <a:lnTo>
                    <a:pt x="2747615" y="391083"/>
                  </a:lnTo>
                  <a:lnTo>
                    <a:pt x="2884996" y="426636"/>
                  </a:lnTo>
                  <a:lnTo>
                    <a:pt x="3022377" y="497742"/>
                  </a:lnTo>
                  <a:lnTo>
                    <a:pt x="3159758" y="391083"/>
                  </a:lnTo>
                  <a:lnTo>
                    <a:pt x="3297139" y="284424"/>
                  </a:lnTo>
                  <a:lnTo>
                    <a:pt x="3434519" y="319977"/>
                  </a:lnTo>
                </a:path>
              </a:pathLst>
            </a:custGeom>
            <a:ln w="27101" cap="flat">
              <a:solidFill>
                <a:srgbClr val="80BD41">
                  <a:alpha val="100000"/>
                </a:srgbClr>
              </a:solidFill>
              <a:prstDash val="solid"/>
              <a:round/>
            </a:ln>
          </p:spPr>
          <p:txBody>
            <a:bodyPr/>
            <a:lstStyle/>
            <a:p>
              <a:endParaRPr/>
            </a:p>
          </p:txBody>
        </p:sp>
        <p:sp>
          <p:nvSpPr>
            <p:cNvPr id="28" name="pl28"/>
            <p:cNvSpPr/>
            <p:nvPr/>
          </p:nvSpPr>
          <p:spPr>
            <a:xfrm>
              <a:off x="1082810" y="2073237"/>
              <a:ext cx="3434519" cy="319977"/>
            </a:xfrm>
            <a:custGeom>
              <a:avLst/>
              <a:gdLst/>
              <a:ahLst/>
              <a:cxnLst/>
              <a:rect l="0" t="0" r="0" b="0"/>
              <a:pathLst>
                <a:path w="3434519" h="319977">
                  <a:moveTo>
                    <a:pt x="0" y="213318"/>
                  </a:moveTo>
                  <a:lnTo>
                    <a:pt x="137380" y="213318"/>
                  </a:lnTo>
                  <a:lnTo>
                    <a:pt x="274761" y="248871"/>
                  </a:lnTo>
                  <a:lnTo>
                    <a:pt x="412142" y="248871"/>
                  </a:lnTo>
                  <a:lnTo>
                    <a:pt x="549523" y="213318"/>
                  </a:lnTo>
                  <a:lnTo>
                    <a:pt x="686903" y="177765"/>
                  </a:lnTo>
                  <a:lnTo>
                    <a:pt x="824284" y="177765"/>
                  </a:lnTo>
                  <a:lnTo>
                    <a:pt x="961665" y="142212"/>
                  </a:lnTo>
                  <a:lnTo>
                    <a:pt x="1099046" y="142212"/>
                  </a:lnTo>
                  <a:lnTo>
                    <a:pt x="1236427" y="71106"/>
                  </a:lnTo>
                  <a:lnTo>
                    <a:pt x="1373807" y="0"/>
                  </a:lnTo>
                  <a:lnTo>
                    <a:pt x="1511188" y="35553"/>
                  </a:lnTo>
                  <a:lnTo>
                    <a:pt x="1648569" y="106659"/>
                  </a:lnTo>
                  <a:lnTo>
                    <a:pt x="1785950" y="71106"/>
                  </a:lnTo>
                  <a:lnTo>
                    <a:pt x="1923331" y="106659"/>
                  </a:lnTo>
                  <a:lnTo>
                    <a:pt x="2060711" y="106659"/>
                  </a:lnTo>
                  <a:lnTo>
                    <a:pt x="2198092" y="35553"/>
                  </a:lnTo>
                  <a:lnTo>
                    <a:pt x="2335473" y="71106"/>
                  </a:lnTo>
                  <a:lnTo>
                    <a:pt x="2472854" y="142212"/>
                  </a:lnTo>
                  <a:lnTo>
                    <a:pt x="2610235" y="142212"/>
                  </a:lnTo>
                  <a:lnTo>
                    <a:pt x="2747615" y="177765"/>
                  </a:lnTo>
                  <a:lnTo>
                    <a:pt x="2884996" y="213318"/>
                  </a:lnTo>
                  <a:lnTo>
                    <a:pt x="3022377" y="213318"/>
                  </a:lnTo>
                  <a:lnTo>
                    <a:pt x="3159758" y="284424"/>
                  </a:lnTo>
                  <a:lnTo>
                    <a:pt x="3297139" y="319977"/>
                  </a:lnTo>
                  <a:lnTo>
                    <a:pt x="3434519" y="248871"/>
                  </a:lnTo>
                </a:path>
              </a:pathLst>
            </a:custGeom>
            <a:ln w="27101" cap="flat">
              <a:solidFill>
                <a:srgbClr val="6A1E74">
                  <a:alpha val="100000"/>
                </a:srgbClr>
              </a:solidFill>
              <a:prstDash val="solid"/>
              <a:round/>
            </a:ln>
          </p:spPr>
          <p:txBody>
            <a:bodyPr/>
            <a:lstStyle/>
            <a:p>
              <a:endParaRPr/>
            </a:p>
          </p:txBody>
        </p:sp>
        <p:sp>
          <p:nvSpPr>
            <p:cNvPr id="29" name="pl29"/>
            <p:cNvSpPr/>
            <p:nvPr/>
          </p:nvSpPr>
          <p:spPr>
            <a:xfrm>
              <a:off x="1082810" y="2002131"/>
              <a:ext cx="3434519" cy="1244357"/>
            </a:xfrm>
            <a:custGeom>
              <a:avLst/>
              <a:gdLst/>
              <a:ahLst/>
              <a:cxnLst/>
              <a:rect l="0" t="0" r="0" b="0"/>
              <a:pathLst>
                <a:path w="3434519" h="1244357">
                  <a:moveTo>
                    <a:pt x="0" y="1244357"/>
                  </a:moveTo>
                  <a:lnTo>
                    <a:pt x="137380" y="1208804"/>
                  </a:lnTo>
                  <a:lnTo>
                    <a:pt x="274761" y="1208804"/>
                  </a:lnTo>
                  <a:lnTo>
                    <a:pt x="412142" y="1102145"/>
                  </a:lnTo>
                  <a:lnTo>
                    <a:pt x="549523" y="959932"/>
                  </a:lnTo>
                  <a:lnTo>
                    <a:pt x="686903" y="853273"/>
                  </a:lnTo>
                  <a:lnTo>
                    <a:pt x="824284" y="853273"/>
                  </a:lnTo>
                  <a:lnTo>
                    <a:pt x="961665" y="817720"/>
                  </a:lnTo>
                  <a:lnTo>
                    <a:pt x="1099046" y="782167"/>
                  </a:lnTo>
                  <a:lnTo>
                    <a:pt x="1236427" y="604402"/>
                  </a:lnTo>
                  <a:lnTo>
                    <a:pt x="1373807" y="533296"/>
                  </a:lnTo>
                  <a:lnTo>
                    <a:pt x="1511188" y="462189"/>
                  </a:lnTo>
                  <a:lnTo>
                    <a:pt x="1648569" y="497742"/>
                  </a:lnTo>
                  <a:lnTo>
                    <a:pt x="1785950" y="462189"/>
                  </a:lnTo>
                  <a:lnTo>
                    <a:pt x="1923331" y="355530"/>
                  </a:lnTo>
                  <a:lnTo>
                    <a:pt x="2060711" y="284424"/>
                  </a:lnTo>
                  <a:lnTo>
                    <a:pt x="2198092" y="248871"/>
                  </a:lnTo>
                  <a:lnTo>
                    <a:pt x="2335473" y="213318"/>
                  </a:lnTo>
                  <a:lnTo>
                    <a:pt x="2472854" y="106659"/>
                  </a:lnTo>
                  <a:lnTo>
                    <a:pt x="2610235" y="71106"/>
                  </a:lnTo>
                  <a:lnTo>
                    <a:pt x="2747615" y="213318"/>
                  </a:lnTo>
                  <a:lnTo>
                    <a:pt x="2884996" y="213318"/>
                  </a:lnTo>
                  <a:lnTo>
                    <a:pt x="3022377" y="71106"/>
                  </a:lnTo>
                  <a:lnTo>
                    <a:pt x="3159758" y="106659"/>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30" name="pl30"/>
            <p:cNvSpPr/>
            <p:nvPr/>
          </p:nvSpPr>
          <p:spPr>
            <a:xfrm>
              <a:off x="1082810" y="2890958"/>
              <a:ext cx="3434519" cy="959932"/>
            </a:xfrm>
            <a:custGeom>
              <a:avLst/>
              <a:gdLst/>
              <a:ahLst/>
              <a:cxnLst/>
              <a:rect l="0" t="0" r="0" b="0"/>
              <a:pathLst>
                <a:path w="3434519" h="959932">
                  <a:moveTo>
                    <a:pt x="0" y="959932"/>
                  </a:moveTo>
                  <a:lnTo>
                    <a:pt x="137380" y="888826"/>
                  </a:lnTo>
                  <a:lnTo>
                    <a:pt x="274761" y="853273"/>
                  </a:lnTo>
                  <a:lnTo>
                    <a:pt x="412142" y="711061"/>
                  </a:lnTo>
                  <a:lnTo>
                    <a:pt x="549523" y="568849"/>
                  </a:lnTo>
                  <a:lnTo>
                    <a:pt x="686903" y="426636"/>
                  </a:lnTo>
                  <a:lnTo>
                    <a:pt x="824284" y="355530"/>
                  </a:lnTo>
                  <a:lnTo>
                    <a:pt x="961665" y="355530"/>
                  </a:lnTo>
                  <a:lnTo>
                    <a:pt x="1099046" y="213318"/>
                  </a:lnTo>
                  <a:lnTo>
                    <a:pt x="1236427" y="0"/>
                  </a:lnTo>
                  <a:lnTo>
                    <a:pt x="1373807" y="106659"/>
                  </a:lnTo>
                  <a:lnTo>
                    <a:pt x="1511188" y="213318"/>
                  </a:lnTo>
                  <a:lnTo>
                    <a:pt x="1648569" y="248871"/>
                  </a:lnTo>
                  <a:lnTo>
                    <a:pt x="1785950" y="248871"/>
                  </a:lnTo>
                  <a:lnTo>
                    <a:pt x="1923331" y="284424"/>
                  </a:lnTo>
                  <a:lnTo>
                    <a:pt x="2060711" y="284424"/>
                  </a:lnTo>
                  <a:lnTo>
                    <a:pt x="2198092" y="213318"/>
                  </a:lnTo>
                  <a:lnTo>
                    <a:pt x="2335473" y="142212"/>
                  </a:lnTo>
                  <a:lnTo>
                    <a:pt x="2472854" y="142212"/>
                  </a:lnTo>
                  <a:lnTo>
                    <a:pt x="2610235" y="106659"/>
                  </a:lnTo>
                  <a:lnTo>
                    <a:pt x="2747615" y="142212"/>
                  </a:lnTo>
                  <a:lnTo>
                    <a:pt x="2884996" y="284424"/>
                  </a:lnTo>
                  <a:lnTo>
                    <a:pt x="3022377" y="284424"/>
                  </a:lnTo>
                  <a:lnTo>
                    <a:pt x="3159758" y="213318"/>
                  </a:lnTo>
                  <a:lnTo>
                    <a:pt x="3297139" y="106659"/>
                  </a:lnTo>
                  <a:lnTo>
                    <a:pt x="3434519" y="142212"/>
                  </a:lnTo>
                </a:path>
              </a:pathLst>
            </a:custGeom>
            <a:ln w="27101" cap="flat">
              <a:solidFill>
                <a:srgbClr val="F26A21">
                  <a:alpha val="100000"/>
                </a:srgbClr>
              </a:solidFill>
              <a:prstDash val="solid"/>
              <a:round/>
            </a:ln>
          </p:spPr>
          <p:txBody>
            <a:bodyPr/>
            <a:lstStyle/>
            <a:p>
              <a:endParaRPr/>
            </a:p>
          </p:txBody>
        </p:sp>
        <p:sp>
          <p:nvSpPr>
            <p:cNvPr id="31" name="tx31"/>
            <p:cNvSpPr/>
            <p:nvPr/>
          </p:nvSpPr>
          <p:spPr>
            <a:xfrm>
              <a:off x="707191" y="38390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32" name="tx32"/>
            <p:cNvSpPr/>
            <p:nvPr/>
          </p:nvSpPr>
          <p:spPr>
            <a:xfrm>
              <a:off x="707191" y="348353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3" name="tx33"/>
            <p:cNvSpPr/>
            <p:nvPr/>
          </p:nvSpPr>
          <p:spPr>
            <a:xfrm>
              <a:off x="707191" y="31280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277247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41694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06141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0588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058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39" name="tx39"/>
            <p:cNvSpPr/>
            <p:nvPr/>
          </p:nvSpPr>
          <p:spPr>
            <a:xfrm rot="-5400000">
              <a:off x="1627490"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0" name="tx40"/>
            <p:cNvSpPr/>
            <p:nvPr/>
          </p:nvSpPr>
          <p:spPr>
            <a:xfrm rot="-5400000">
              <a:off x="2314394"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1" name="tx41"/>
            <p:cNvSpPr/>
            <p:nvPr/>
          </p:nvSpPr>
          <p:spPr>
            <a:xfrm rot="-5400000">
              <a:off x="3001298"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2" name="tx42"/>
            <p:cNvSpPr/>
            <p:nvPr/>
          </p:nvSpPr>
          <p:spPr>
            <a:xfrm rot="-5400000">
              <a:off x="3550821"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3" name="tx43"/>
            <p:cNvSpPr/>
            <p:nvPr/>
          </p:nvSpPr>
          <p:spPr>
            <a:xfrm rot="-5400000">
              <a:off x="4375106" y="411324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4" name="tx44"/>
            <p:cNvSpPr/>
            <p:nvPr/>
          </p:nvSpPr>
          <p:spPr>
            <a:xfrm rot="-5400000">
              <a:off x="53085" y="274248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tx45"/>
            <p:cNvSpPr/>
            <p:nvPr/>
          </p:nvSpPr>
          <p:spPr>
            <a:xfrm>
              <a:off x="1584367" y="1403693"/>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2000-2025</a:t>
              </a:r>
            </a:p>
          </p:txBody>
        </p:sp>
        <p:sp>
          <p:nvSpPr>
            <p:cNvPr id="46" name="pl46"/>
            <p:cNvSpPr/>
            <p:nvPr/>
          </p:nvSpPr>
          <p:spPr>
            <a:xfrm>
              <a:off x="5226849" y="39507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26849" y="345134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226849" y="29519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226849" y="245247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5226849" y="195303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26849" y="37010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226849" y="32016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26849" y="270218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26849" y="220275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26849" y="17033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39857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085479"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6772383"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459287"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008811"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833095" y="1648378"/>
              <a:ext cx="0" cy="2307394"/>
            </a:xfrm>
            <a:custGeom>
              <a:avLst/>
              <a:gdLst/>
              <a:ahLst/>
              <a:cxnLst/>
              <a:rect l="0" t="0" r="0" b="0"/>
              <a:pathLst>
                <a:path h="2307394">
                  <a:moveTo>
                    <a:pt x="0" y="2307394"/>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398575" y="2152808"/>
              <a:ext cx="3434519" cy="599323"/>
            </a:xfrm>
            <a:custGeom>
              <a:avLst/>
              <a:gdLst/>
              <a:ahLst/>
              <a:cxnLst/>
              <a:rect l="0" t="0" r="0" b="0"/>
              <a:pathLst>
                <a:path w="3434519" h="599323">
                  <a:moveTo>
                    <a:pt x="0" y="599323"/>
                  </a:moveTo>
                  <a:lnTo>
                    <a:pt x="137380" y="599323"/>
                  </a:lnTo>
                  <a:lnTo>
                    <a:pt x="274761" y="599323"/>
                  </a:lnTo>
                  <a:lnTo>
                    <a:pt x="412142" y="549379"/>
                  </a:lnTo>
                  <a:lnTo>
                    <a:pt x="549523" y="449492"/>
                  </a:lnTo>
                  <a:lnTo>
                    <a:pt x="686903" y="449492"/>
                  </a:lnTo>
                  <a:lnTo>
                    <a:pt x="824284" y="249717"/>
                  </a:lnTo>
                  <a:lnTo>
                    <a:pt x="961665" y="299661"/>
                  </a:lnTo>
                  <a:lnTo>
                    <a:pt x="1099046" y="149830"/>
                  </a:lnTo>
                  <a:lnTo>
                    <a:pt x="1236427" y="99887"/>
                  </a:lnTo>
                  <a:lnTo>
                    <a:pt x="1373807" y="99887"/>
                  </a:lnTo>
                  <a:lnTo>
                    <a:pt x="1511188" y="49943"/>
                  </a:lnTo>
                  <a:lnTo>
                    <a:pt x="1648569" y="49943"/>
                  </a:lnTo>
                  <a:lnTo>
                    <a:pt x="1785950" y="0"/>
                  </a:lnTo>
                  <a:lnTo>
                    <a:pt x="1923331" y="49943"/>
                  </a:lnTo>
                  <a:lnTo>
                    <a:pt x="2060711" y="49943"/>
                  </a:lnTo>
                  <a:lnTo>
                    <a:pt x="2198092" y="0"/>
                  </a:lnTo>
                  <a:lnTo>
                    <a:pt x="2335473" y="0"/>
                  </a:lnTo>
                  <a:lnTo>
                    <a:pt x="2472854" y="0"/>
                  </a:lnTo>
                  <a:lnTo>
                    <a:pt x="2610235" y="49943"/>
                  </a:lnTo>
                  <a:lnTo>
                    <a:pt x="2747615" y="199774"/>
                  </a:lnTo>
                  <a:lnTo>
                    <a:pt x="2884996" y="449492"/>
                  </a:lnTo>
                  <a:lnTo>
                    <a:pt x="3022377" y="149830"/>
                  </a:lnTo>
                  <a:lnTo>
                    <a:pt x="3159758" y="349605"/>
                  </a:lnTo>
                  <a:lnTo>
                    <a:pt x="3297139" y="299661"/>
                  </a:lnTo>
                  <a:lnTo>
                    <a:pt x="3434519" y="299661"/>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5398575" y="2052921"/>
              <a:ext cx="3434519" cy="399548"/>
            </a:xfrm>
            <a:custGeom>
              <a:avLst/>
              <a:gdLst/>
              <a:ahLst/>
              <a:cxnLst/>
              <a:rect l="0" t="0" r="0" b="0"/>
              <a:pathLst>
                <a:path w="3434519" h="399548">
                  <a:moveTo>
                    <a:pt x="0" y="199774"/>
                  </a:moveTo>
                  <a:lnTo>
                    <a:pt x="137380" y="149830"/>
                  </a:lnTo>
                  <a:lnTo>
                    <a:pt x="274761" y="299661"/>
                  </a:lnTo>
                  <a:lnTo>
                    <a:pt x="412142" y="399548"/>
                  </a:lnTo>
                  <a:lnTo>
                    <a:pt x="549523" y="299661"/>
                  </a:lnTo>
                  <a:lnTo>
                    <a:pt x="686903" y="99887"/>
                  </a:lnTo>
                  <a:lnTo>
                    <a:pt x="824284" y="49943"/>
                  </a:lnTo>
                  <a:lnTo>
                    <a:pt x="961665" y="0"/>
                  </a:lnTo>
                  <a:lnTo>
                    <a:pt x="1099046" y="0"/>
                  </a:lnTo>
                  <a:lnTo>
                    <a:pt x="1236427" y="149830"/>
                  </a:lnTo>
                  <a:lnTo>
                    <a:pt x="1373807" y="199774"/>
                  </a:lnTo>
                  <a:lnTo>
                    <a:pt x="1511188" y="149830"/>
                  </a:lnTo>
                  <a:lnTo>
                    <a:pt x="1648569" y="99887"/>
                  </a:lnTo>
                  <a:lnTo>
                    <a:pt x="1785950" y="99887"/>
                  </a:lnTo>
                  <a:lnTo>
                    <a:pt x="1923331" y="249717"/>
                  </a:lnTo>
                  <a:lnTo>
                    <a:pt x="2060711" y="249717"/>
                  </a:lnTo>
                  <a:lnTo>
                    <a:pt x="2198092" y="349605"/>
                  </a:lnTo>
                  <a:lnTo>
                    <a:pt x="2335473" y="149830"/>
                  </a:lnTo>
                  <a:lnTo>
                    <a:pt x="2472854" y="199774"/>
                  </a:lnTo>
                  <a:lnTo>
                    <a:pt x="2610235" y="149830"/>
                  </a:lnTo>
                  <a:lnTo>
                    <a:pt x="2747615" y="349605"/>
                  </a:lnTo>
                  <a:lnTo>
                    <a:pt x="2884996" y="299661"/>
                  </a:lnTo>
                  <a:lnTo>
                    <a:pt x="3022377" y="349605"/>
                  </a:lnTo>
                  <a:lnTo>
                    <a:pt x="3159758" y="299661"/>
                  </a:lnTo>
                  <a:lnTo>
                    <a:pt x="3297139" y="399548"/>
                  </a:lnTo>
                  <a:lnTo>
                    <a:pt x="3434519" y="399548"/>
                  </a:lnTo>
                </a:path>
              </a:pathLst>
            </a:custGeom>
            <a:ln w="27101" cap="flat">
              <a:solidFill>
                <a:srgbClr val="1CABE2">
                  <a:alpha val="100000"/>
                </a:srgbClr>
              </a:solidFill>
              <a:prstDash val="solid"/>
              <a:round/>
            </a:ln>
          </p:spPr>
          <p:txBody>
            <a:bodyPr/>
            <a:lstStyle/>
            <a:p>
              <a:endParaRPr/>
            </a:p>
          </p:txBody>
        </p:sp>
        <p:sp>
          <p:nvSpPr>
            <p:cNvPr id="64" name="pl64"/>
            <p:cNvSpPr/>
            <p:nvPr/>
          </p:nvSpPr>
          <p:spPr>
            <a:xfrm>
              <a:off x="5398575" y="2202752"/>
              <a:ext cx="3434519" cy="998871"/>
            </a:xfrm>
            <a:custGeom>
              <a:avLst/>
              <a:gdLst/>
              <a:ahLst/>
              <a:cxnLst/>
              <a:rect l="0" t="0" r="0" b="0"/>
              <a:pathLst>
                <a:path w="3434519" h="998871">
                  <a:moveTo>
                    <a:pt x="0" y="998871"/>
                  </a:moveTo>
                  <a:lnTo>
                    <a:pt x="137380" y="849041"/>
                  </a:lnTo>
                  <a:lnTo>
                    <a:pt x="274761" y="749153"/>
                  </a:lnTo>
                  <a:lnTo>
                    <a:pt x="412142" y="699210"/>
                  </a:lnTo>
                  <a:lnTo>
                    <a:pt x="549523" y="649266"/>
                  </a:lnTo>
                  <a:lnTo>
                    <a:pt x="686903" y="649266"/>
                  </a:lnTo>
                  <a:lnTo>
                    <a:pt x="824284" y="499435"/>
                  </a:lnTo>
                  <a:lnTo>
                    <a:pt x="961665" y="399548"/>
                  </a:lnTo>
                  <a:lnTo>
                    <a:pt x="1099046" y="299661"/>
                  </a:lnTo>
                  <a:lnTo>
                    <a:pt x="1236427" y="149830"/>
                  </a:lnTo>
                  <a:lnTo>
                    <a:pt x="1373807" y="99887"/>
                  </a:lnTo>
                  <a:lnTo>
                    <a:pt x="1511188" y="49943"/>
                  </a:lnTo>
                  <a:lnTo>
                    <a:pt x="1648569" y="49943"/>
                  </a:lnTo>
                  <a:lnTo>
                    <a:pt x="1785950" y="99887"/>
                  </a:lnTo>
                  <a:lnTo>
                    <a:pt x="1923331" y="99887"/>
                  </a:lnTo>
                  <a:lnTo>
                    <a:pt x="2060711" y="99887"/>
                  </a:lnTo>
                  <a:lnTo>
                    <a:pt x="2198092" y="199774"/>
                  </a:lnTo>
                  <a:lnTo>
                    <a:pt x="2335473" y="199774"/>
                  </a:lnTo>
                  <a:lnTo>
                    <a:pt x="2472854" y="49943"/>
                  </a:lnTo>
                  <a:lnTo>
                    <a:pt x="2610235" y="0"/>
                  </a:lnTo>
                  <a:lnTo>
                    <a:pt x="2747615" y="49943"/>
                  </a:lnTo>
                  <a:lnTo>
                    <a:pt x="2884996" y="199774"/>
                  </a:lnTo>
                  <a:lnTo>
                    <a:pt x="3022377" y="149830"/>
                  </a:lnTo>
                  <a:lnTo>
                    <a:pt x="3159758" y="49943"/>
                  </a:lnTo>
                  <a:lnTo>
                    <a:pt x="3297139" y="99887"/>
                  </a:lnTo>
                  <a:lnTo>
                    <a:pt x="3434519" y="49943"/>
                  </a:lnTo>
                </a:path>
              </a:pathLst>
            </a:custGeom>
            <a:ln w="27101" cap="flat">
              <a:solidFill>
                <a:srgbClr val="00833D">
                  <a:alpha val="100000"/>
                </a:srgbClr>
              </a:solidFill>
              <a:prstDash val="solid"/>
              <a:round/>
            </a:ln>
          </p:spPr>
          <p:txBody>
            <a:bodyPr/>
            <a:lstStyle/>
            <a:p>
              <a:endParaRPr/>
            </a:p>
          </p:txBody>
        </p:sp>
        <p:sp>
          <p:nvSpPr>
            <p:cNvPr id="65" name="pl65"/>
            <p:cNvSpPr/>
            <p:nvPr/>
          </p:nvSpPr>
          <p:spPr>
            <a:xfrm>
              <a:off x="5398575" y="1753260"/>
              <a:ext cx="3434519" cy="699210"/>
            </a:xfrm>
            <a:custGeom>
              <a:avLst/>
              <a:gdLst/>
              <a:ahLst/>
              <a:cxnLst/>
              <a:rect l="0" t="0" r="0" b="0"/>
              <a:pathLst>
                <a:path w="3434519" h="699210">
                  <a:moveTo>
                    <a:pt x="0" y="99887"/>
                  </a:moveTo>
                  <a:lnTo>
                    <a:pt x="137380" y="0"/>
                  </a:lnTo>
                  <a:lnTo>
                    <a:pt x="274761" y="99887"/>
                  </a:lnTo>
                  <a:lnTo>
                    <a:pt x="412142" y="49943"/>
                  </a:lnTo>
                  <a:lnTo>
                    <a:pt x="549523" y="99887"/>
                  </a:lnTo>
                  <a:lnTo>
                    <a:pt x="686903" y="149830"/>
                  </a:lnTo>
                  <a:lnTo>
                    <a:pt x="824284" y="49943"/>
                  </a:lnTo>
                  <a:lnTo>
                    <a:pt x="961665" y="49943"/>
                  </a:lnTo>
                  <a:lnTo>
                    <a:pt x="1099046" y="0"/>
                  </a:lnTo>
                  <a:lnTo>
                    <a:pt x="1236427" y="0"/>
                  </a:lnTo>
                  <a:lnTo>
                    <a:pt x="1373807" y="99887"/>
                  </a:lnTo>
                  <a:lnTo>
                    <a:pt x="1511188" y="0"/>
                  </a:lnTo>
                  <a:lnTo>
                    <a:pt x="1648569" y="0"/>
                  </a:lnTo>
                  <a:lnTo>
                    <a:pt x="1785950" y="149830"/>
                  </a:lnTo>
                  <a:lnTo>
                    <a:pt x="1923331" y="99887"/>
                  </a:lnTo>
                  <a:lnTo>
                    <a:pt x="2060711" y="99887"/>
                  </a:lnTo>
                  <a:lnTo>
                    <a:pt x="2198092" y="99887"/>
                  </a:lnTo>
                  <a:lnTo>
                    <a:pt x="2335473" y="449492"/>
                  </a:lnTo>
                  <a:lnTo>
                    <a:pt x="2472854" y="199774"/>
                  </a:lnTo>
                  <a:lnTo>
                    <a:pt x="2610235" y="449492"/>
                  </a:lnTo>
                  <a:lnTo>
                    <a:pt x="2747615" y="549379"/>
                  </a:lnTo>
                  <a:lnTo>
                    <a:pt x="2884996" y="599323"/>
                  </a:lnTo>
                  <a:lnTo>
                    <a:pt x="3022377" y="699210"/>
                  </a:lnTo>
                  <a:lnTo>
                    <a:pt x="3159758" y="549379"/>
                  </a:lnTo>
                  <a:lnTo>
                    <a:pt x="3297139" y="399548"/>
                  </a:lnTo>
                  <a:lnTo>
                    <a:pt x="3434519" y="449492"/>
                  </a:lnTo>
                </a:path>
              </a:pathLst>
            </a:custGeom>
            <a:ln w="27101" cap="flat">
              <a:solidFill>
                <a:srgbClr val="80BD41">
                  <a:alpha val="100000"/>
                </a:srgbClr>
              </a:solidFill>
              <a:prstDash val="solid"/>
              <a:round/>
            </a:ln>
          </p:spPr>
          <p:txBody>
            <a:bodyPr/>
            <a:lstStyle/>
            <a:p>
              <a:endParaRPr/>
            </a:p>
          </p:txBody>
        </p:sp>
        <p:sp>
          <p:nvSpPr>
            <p:cNvPr id="66" name="pl66"/>
            <p:cNvSpPr/>
            <p:nvPr/>
          </p:nvSpPr>
          <p:spPr>
            <a:xfrm>
              <a:off x="5398575" y="2002978"/>
              <a:ext cx="3434519" cy="449492"/>
            </a:xfrm>
            <a:custGeom>
              <a:avLst/>
              <a:gdLst/>
              <a:ahLst/>
              <a:cxnLst/>
              <a:rect l="0" t="0" r="0" b="0"/>
              <a:pathLst>
                <a:path w="3434519" h="449492">
                  <a:moveTo>
                    <a:pt x="0" y="299661"/>
                  </a:moveTo>
                  <a:lnTo>
                    <a:pt x="137380" y="299661"/>
                  </a:lnTo>
                  <a:lnTo>
                    <a:pt x="274761" y="349605"/>
                  </a:lnTo>
                  <a:lnTo>
                    <a:pt x="412142" y="349605"/>
                  </a:lnTo>
                  <a:lnTo>
                    <a:pt x="549523" y="299661"/>
                  </a:lnTo>
                  <a:lnTo>
                    <a:pt x="686903" y="249717"/>
                  </a:lnTo>
                  <a:lnTo>
                    <a:pt x="824284" y="249717"/>
                  </a:lnTo>
                  <a:lnTo>
                    <a:pt x="961665" y="199774"/>
                  </a:lnTo>
                  <a:lnTo>
                    <a:pt x="1099046" y="199774"/>
                  </a:lnTo>
                  <a:lnTo>
                    <a:pt x="1236427" y="99887"/>
                  </a:lnTo>
                  <a:lnTo>
                    <a:pt x="1373807" y="0"/>
                  </a:lnTo>
                  <a:lnTo>
                    <a:pt x="1511188" y="49943"/>
                  </a:lnTo>
                  <a:lnTo>
                    <a:pt x="1648569" y="149830"/>
                  </a:lnTo>
                  <a:lnTo>
                    <a:pt x="1785950" y="99887"/>
                  </a:lnTo>
                  <a:lnTo>
                    <a:pt x="1923331" y="149830"/>
                  </a:lnTo>
                  <a:lnTo>
                    <a:pt x="2060711" y="149830"/>
                  </a:lnTo>
                  <a:lnTo>
                    <a:pt x="2198092" y="49943"/>
                  </a:lnTo>
                  <a:lnTo>
                    <a:pt x="2335473" y="99887"/>
                  </a:lnTo>
                  <a:lnTo>
                    <a:pt x="2472854" y="199774"/>
                  </a:lnTo>
                  <a:lnTo>
                    <a:pt x="2610235" y="199774"/>
                  </a:lnTo>
                  <a:lnTo>
                    <a:pt x="2747615" y="249717"/>
                  </a:lnTo>
                  <a:lnTo>
                    <a:pt x="2884996" y="299661"/>
                  </a:lnTo>
                  <a:lnTo>
                    <a:pt x="3022377" y="299661"/>
                  </a:lnTo>
                  <a:lnTo>
                    <a:pt x="3159758" y="399548"/>
                  </a:lnTo>
                  <a:lnTo>
                    <a:pt x="3297139" y="449492"/>
                  </a:lnTo>
                  <a:lnTo>
                    <a:pt x="3434519" y="349605"/>
                  </a:lnTo>
                </a:path>
              </a:pathLst>
            </a:custGeom>
            <a:ln w="27101" cap="flat">
              <a:solidFill>
                <a:srgbClr val="6A1E74">
                  <a:alpha val="100000"/>
                </a:srgbClr>
              </a:solidFill>
              <a:prstDash val="solid"/>
              <a:round/>
            </a:ln>
          </p:spPr>
          <p:txBody>
            <a:bodyPr/>
            <a:lstStyle/>
            <a:p>
              <a:endParaRPr/>
            </a:p>
          </p:txBody>
        </p:sp>
        <p:sp>
          <p:nvSpPr>
            <p:cNvPr id="67" name="pl67"/>
            <p:cNvSpPr/>
            <p:nvPr/>
          </p:nvSpPr>
          <p:spPr>
            <a:xfrm>
              <a:off x="5398575" y="2102865"/>
              <a:ext cx="3434519" cy="1748025"/>
            </a:xfrm>
            <a:custGeom>
              <a:avLst/>
              <a:gdLst/>
              <a:ahLst/>
              <a:cxnLst/>
              <a:rect l="0" t="0" r="0" b="0"/>
              <a:pathLst>
                <a:path w="3434519" h="1748025">
                  <a:moveTo>
                    <a:pt x="0" y="1748025"/>
                  </a:moveTo>
                  <a:lnTo>
                    <a:pt x="137380" y="1698082"/>
                  </a:lnTo>
                  <a:lnTo>
                    <a:pt x="274761" y="1698082"/>
                  </a:lnTo>
                  <a:lnTo>
                    <a:pt x="412142" y="1548251"/>
                  </a:lnTo>
                  <a:lnTo>
                    <a:pt x="549523" y="1348477"/>
                  </a:lnTo>
                  <a:lnTo>
                    <a:pt x="686903" y="1198646"/>
                  </a:lnTo>
                  <a:lnTo>
                    <a:pt x="824284" y="1198646"/>
                  </a:lnTo>
                  <a:lnTo>
                    <a:pt x="961665" y="1148702"/>
                  </a:lnTo>
                  <a:lnTo>
                    <a:pt x="1099046" y="1098759"/>
                  </a:lnTo>
                  <a:lnTo>
                    <a:pt x="1236427" y="849041"/>
                  </a:lnTo>
                  <a:lnTo>
                    <a:pt x="1373807" y="749153"/>
                  </a:lnTo>
                  <a:lnTo>
                    <a:pt x="1511188" y="649266"/>
                  </a:lnTo>
                  <a:lnTo>
                    <a:pt x="1648569" y="699210"/>
                  </a:lnTo>
                  <a:lnTo>
                    <a:pt x="1785950" y="649266"/>
                  </a:lnTo>
                  <a:lnTo>
                    <a:pt x="1923331" y="499435"/>
                  </a:lnTo>
                  <a:lnTo>
                    <a:pt x="2060711" y="399548"/>
                  </a:lnTo>
                  <a:lnTo>
                    <a:pt x="2198092" y="349605"/>
                  </a:lnTo>
                  <a:lnTo>
                    <a:pt x="2335473" y="299661"/>
                  </a:lnTo>
                  <a:lnTo>
                    <a:pt x="2472854" y="149830"/>
                  </a:lnTo>
                  <a:lnTo>
                    <a:pt x="2610235" y="99887"/>
                  </a:lnTo>
                  <a:lnTo>
                    <a:pt x="2747615" y="299661"/>
                  </a:lnTo>
                  <a:lnTo>
                    <a:pt x="2884996" y="299661"/>
                  </a:lnTo>
                  <a:lnTo>
                    <a:pt x="3022377" y="99887"/>
                  </a:lnTo>
                  <a:lnTo>
                    <a:pt x="3159758" y="149830"/>
                  </a:lnTo>
                  <a:lnTo>
                    <a:pt x="3297139" y="0"/>
                  </a:lnTo>
                  <a:lnTo>
                    <a:pt x="3434519" y="0"/>
                  </a:lnTo>
                </a:path>
              </a:pathLst>
            </a:custGeom>
            <a:ln w="27101" cap="flat">
              <a:solidFill>
                <a:srgbClr val="E2231A">
                  <a:alpha val="100000"/>
                </a:srgbClr>
              </a:solidFill>
              <a:prstDash val="solid"/>
              <a:round/>
            </a:ln>
          </p:spPr>
          <p:txBody>
            <a:bodyPr/>
            <a:lstStyle/>
            <a:p>
              <a:endParaRPr/>
            </a:p>
          </p:txBody>
        </p:sp>
        <p:sp>
          <p:nvSpPr>
            <p:cNvPr id="68" name="pl68"/>
            <p:cNvSpPr/>
            <p:nvPr/>
          </p:nvSpPr>
          <p:spPr>
            <a:xfrm>
              <a:off x="5398575" y="2052921"/>
              <a:ext cx="3434519" cy="1348477"/>
            </a:xfrm>
            <a:custGeom>
              <a:avLst/>
              <a:gdLst/>
              <a:ahLst/>
              <a:cxnLst/>
              <a:rect l="0" t="0" r="0" b="0"/>
              <a:pathLst>
                <a:path w="3434519" h="1348477">
                  <a:moveTo>
                    <a:pt x="0" y="1348477"/>
                  </a:moveTo>
                  <a:lnTo>
                    <a:pt x="137380" y="1248589"/>
                  </a:lnTo>
                  <a:lnTo>
                    <a:pt x="274761" y="1198646"/>
                  </a:lnTo>
                  <a:lnTo>
                    <a:pt x="412142" y="998871"/>
                  </a:lnTo>
                  <a:lnTo>
                    <a:pt x="549523" y="799097"/>
                  </a:lnTo>
                  <a:lnTo>
                    <a:pt x="686903" y="599323"/>
                  </a:lnTo>
                  <a:lnTo>
                    <a:pt x="824284" y="499435"/>
                  </a:lnTo>
                  <a:lnTo>
                    <a:pt x="961665" y="499435"/>
                  </a:lnTo>
                  <a:lnTo>
                    <a:pt x="1099046" y="299661"/>
                  </a:lnTo>
                  <a:lnTo>
                    <a:pt x="1236427" y="0"/>
                  </a:lnTo>
                  <a:lnTo>
                    <a:pt x="1373807" y="149830"/>
                  </a:lnTo>
                  <a:lnTo>
                    <a:pt x="1511188" y="299661"/>
                  </a:lnTo>
                  <a:lnTo>
                    <a:pt x="1648569" y="349605"/>
                  </a:lnTo>
                  <a:lnTo>
                    <a:pt x="1785950" y="349605"/>
                  </a:lnTo>
                  <a:lnTo>
                    <a:pt x="1923331" y="399548"/>
                  </a:lnTo>
                  <a:lnTo>
                    <a:pt x="2060711" y="399548"/>
                  </a:lnTo>
                  <a:lnTo>
                    <a:pt x="2198092" y="299661"/>
                  </a:lnTo>
                  <a:lnTo>
                    <a:pt x="2335473" y="199774"/>
                  </a:lnTo>
                  <a:lnTo>
                    <a:pt x="2472854" y="199774"/>
                  </a:lnTo>
                  <a:lnTo>
                    <a:pt x="2610235" y="149830"/>
                  </a:lnTo>
                  <a:lnTo>
                    <a:pt x="2747615" y="199774"/>
                  </a:lnTo>
                  <a:lnTo>
                    <a:pt x="2884996" y="399548"/>
                  </a:lnTo>
                  <a:lnTo>
                    <a:pt x="3022377" y="399548"/>
                  </a:lnTo>
                  <a:lnTo>
                    <a:pt x="3159758" y="299661"/>
                  </a:lnTo>
                  <a:lnTo>
                    <a:pt x="3297139" y="149830"/>
                  </a:lnTo>
                  <a:lnTo>
                    <a:pt x="3434519" y="199774"/>
                  </a:lnTo>
                </a:path>
              </a:pathLst>
            </a:custGeom>
            <a:ln w="27101" cap="flat">
              <a:solidFill>
                <a:srgbClr val="F26A21">
                  <a:alpha val="100000"/>
                </a:srgbClr>
              </a:solidFill>
              <a:prstDash val="solid"/>
              <a:round/>
            </a:ln>
          </p:spPr>
          <p:txBody>
            <a:bodyPr/>
            <a:lstStyle/>
            <a:p>
              <a:endParaRPr/>
            </a:p>
          </p:txBody>
        </p:sp>
        <p:sp>
          <p:nvSpPr>
            <p:cNvPr id="69" name="pl69"/>
            <p:cNvSpPr/>
            <p:nvPr/>
          </p:nvSpPr>
          <p:spPr>
            <a:xfrm>
              <a:off x="5398575" y="2202752"/>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70" name="tx70"/>
            <p:cNvSpPr/>
            <p:nvPr/>
          </p:nvSpPr>
          <p:spPr>
            <a:xfrm>
              <a:off x="4980665" y="3653621"/>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71" name="tx71"/>
            <p:cNvSpPr/>
            <p:nvPr/>
          </p:nvSpPr>
          <p:spPr>
            <a:xfrm>
              <a:off x="4980665" y="315424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72" name="tx72"/>
            <p:cNvSpPr/>
            <p:nvPr/>
          </p:nvSpPr>
          <p:spPr>
            <a:xfrm>
              <a:off x="4980665" y="2654811"/>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5093588" y="2155375"/>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5022957" y="16559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75" name="tx75"/>
            <p:cNvSpPr/>
            <p:nvPr/>
          </p:nvSpPr>
          <p:spPr>
            <a:xfrm rot="-5400000">
              <a:off x="524212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5929033"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6615937"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7302841"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7852364"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8676649" y="41227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81" name="tx81"/>
            <p:cNvSpPr/>
            <p:nvPr/>
          </p:nvSpPr>
          <p:spPr>
            <a:xfrm rot="-5400000">
              <a:off x="4266656" y="274248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82" name="tx82"/>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83" name="pl83"/>
            <p:cNvSpPr/>
            <p:nvPr/>
          </p:nvSpPr>
          <p:spPr>
            <a:xfrm>
              <a:off x="2163349"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932086"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700822"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7469558" y="5004651"/>
              <a:ext cx="0" cy="419526"/>
            </a:xfrm>
            <a:custGeom>
              <a:avLst/>
              <a:gdLst/>
              <a:ahLst/>
              <a:cxnLst/>
              <a:rect l="0" t="0" r="0" b="0"/>
              <a:pathLst>
                <a:path h="419526">
                  <a:moveTo>
                    <a:pt x="0" y="419526"/>
                  </a:moveTo>
                  <a:lnTo>
                    <a:pt x="0" y="0"/>
                  </a:lnTo>
                  <a:lnTo>
                    <a:pt x="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911084" y="53455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911084" y="521441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911084" y="508331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1278981"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047717"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816454"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585190"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353926" y="5004651"/>
              <a:ext cx="0" cy="419526"/>
            </a:xfrm>
            <a:custGeom>
              <a:avLst/>
              <a:gdLst/>
              <a:ahLst/>
              <a:cxnLst/>
              <a:rect l="0" t="0" r="0" b="0"/>
              <a:pathLst>
                <a:path h="419526">
                  <a:moveTo>
                    <a:pt x="0" y="419526"/>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rc95"/>
            <p:cNvSpPr/>
            <p:nvPr/>
          </p:nvSpPr>
          <p:spPr>
            <a:xfrm>
              <a:off x="1278981" y="5293075"/>
              <a:ext cx="565995" cy="104881"/>
            </a:xfrm>
            <a:prstGeom prst="rect">
              <a:avLst/>
            </a:prstGeom>
            <a:solidFill>
              <a:srgbClr val="0058AB">
                <a:alpha val="80000"/>
              </a:srgbClr>
            </a:solidFill>
          </p:spPr>
          <p:txBody>
            <a:bodyPr/>
            <a:lstStyle/>
            <a:p>
              <a:endParaRPr/>
            </a:p>
          </p:txBody>
        </p:sp>
        <p:sp>
          <p:nvSpPr>
            <p:cNvPr id="96" name="rc96"/>
            <p:cNvSpPr/>
            <p:nvPr/>
          </p:nvSpPr>
          <p:spPr>
            <a:xfrm>
              <a:off x="1278981" y="5161973"/>
              <a:ext cx="742869" cy="104881"/>
            </a:xfrm>
            <a:prstGeom prst="rect">
              <a:avLst/>
            </a:prstGeom>
            <a:solidFill>
              <a:srgbClr val="0058AB">
                <a:alpha val="80000"/>
              </a:srgbClr>
            </a:solidFill>
          </p:spPr>
          <p:txBody>
            <a:bodyPr/>
            <a:lstStyle/>
            <a:p>
              <a:endParaRPr/>
            </a:p>
          </p:txBody>
        </p:sp>
        <p:sp>
          <p:nvSpPr>
            <p:cNvPr id="97" name="rc97"/>
            <p:cNvSpPr/>
            <p:nvPr/>
          </p:nvSpPr>
          <p:spPr>
            <a:xfrm>
              <a:off x="1278981" y="5030871"/>
              <a:ext cx="778243" cy="104881"/>
            </a:xfrm>
            <a:prstGeom prst="rect">
              <a:avLst/>
            </a:prstGeom>
            <a:solidFill>
              <a:srgbClr val="0058AB">
                <a:alpha val="80000"/>
              </a:srgbClr>
            </a:solidFill>
          </p:spPr>
          <p:txBody>
            <a:bodyPr/>
            <a:lstStyle/>
            <a:p>
              <a:endParaRPr/>
            </a:p>
          </p:txBody>
        </p:sp>
        <p:sp>
          <p:nvSpPr>
            <p:cNvPr id="98" name="rc98"/>
            <p:cNvSpPr/>
            <p:nvPr/>
          </p:nvSpPr>
          <p:spPr>
            <a:xfrm>
              <a:off x="1844977" y="5293075"/>
              <a:ext cx="106124" cy="104881"/>
            </a:xfrm>
            <a:prstGeom prst="rect">
              <a:avLst/>
            </a:prstGeom>
            <a:solidFill>
              <a:srgbClr val="1CABE2">
                <a:alpha val="80000"/>
              </a:srgbClr>
            </a:solidFill>
          </p:spPr>
          <p:txBody>
            <a:bodyPr/>
            <a:lstStyle/>
            <a:p>
              <a:endParaRPr/>
            </a:p>
          </p:txBody>
        </p:sp>
        <p:sp>
          <p:nvSpPr>
            <p:cNvPr id="99" name="rc99"/>
            <p:cNvSpPr/>
            <p:nvPr/>
          </p:nvSpPr>
          <p:spPr>
            <a:xfrm>
              <a:off x="2021850" y="5161973"/>
              <a:ext cx="176873" cy="104881"/>
            </a:xfrm>
            <a:prstGeom prst="rect">
              <a:avLst/>
            </a:prstGeom>
            <a:solidFill>
              <a:srgbClr val="1CABE2">
                <a:alpha val="80000"/>
              </a:srgbClr>
            </a:solidFill>
          </p:spPr>
          <p:txBody>
            <a:bodyPr/>
            <a:lstStyle/>
            <a:p>
              <a:endParaRPr/>
            </a:p>
          </p:txBody>
        </p:sp>
        <p:sp>
          <p:nvSpPr>
            <p:cNvPr id="100" name="rc100"/>
            <p:cNvSpPr/>
            <p:nvPr/>
          </p:nvSpPr>
          <p:spPr>
            <a:xfrm>
              <a:off x="2057225" y="5030871"/>
              <a:ext cx="176873" cy="104881"/>
            </a:xfrm>
            <a:prstGeom prst="rect">
              <a:avLst/>
            </a:prstGeom>
            <a:solidFill>
              <a:srgbClr val="1CABE2">
                <a:alpha val="80000"/>
              </a:srgbClr>
            </a:solidFill>
          </p:spPr>
          <p:txBody>
            <a:bodyPr/>
            <a:lstStyle/>
            <a:p>
              <a:endParaRPr/>
            </a:p>
          </p:txBody>
        </p:sp>
        <p:sp>
          <p:nvSpPr>
            <p:cNvPr id="101" name="rc101"/>
            <p:cNvSpPr/>
            <p:nvPr/>
          </p:nvSpPr>
          <p:spPr>
            <a:xfrm>
              <a:off x="1951101" y="5293075"/>
              <a:ext cx="1344239" cy="104881"/>
            </a:xfrm>
            <a:prstGeom prst="rect">
              <a:avLst/>
            </a:prstGeom>
            <a:solidFill>
              <a:srgbClr val="00833D">
                <a:alpha val="80000"/>
              </a:srgbClr>
            </a:solidFill>
          </p:spPr>
          <p:txBody>
            <a:bodyPr/>
            <a:lstStyle/>
            <a:p>
              <a:endParaRPr/>
            </a:p>
          </p:txBody>
        </p:sp>
        <p:sp>
          <p:nvSpPr>
            <p:cNvPr id="102" name="rc102"/>
            <p:cNvSpPr/>
            <p:nvPr/>
          </p:nvSpPr>
          <p:spPr>
            <a:xfrm>
              <a:off x="2198724" y="5161973"/>
              <a:ext cx="1556487" cy="104881"/>
            </a:xfrm>
            <a:prstGeom prst="rect">
              <a:avLst/>
            </a:prstGeom>
            <a:solidFill>
              <a:srgbClr val="00833D">
                <a:alpha val="80000"/>
              </a:srgbClr>
            </a:solidFill>
          </p:spPr>
          <p:txBody>
            <a:bodyPr/>
            <a:lstStyle/>
            <a:p>
              <a:endParaRPr/>
            </a:p>
          </p:txBody>
        </p:sp>
        <p:sp>
          <p:nvSpPr>
            <p:cNvPr id="103" name="rc103"/>
            <p:cNvSpPr/>
            <p:nvPr/>
          </p:nvSpPr>
          <p:spPr>
            <a:xfrm>
              <a:off x="2234099" y="5030871"/>
              <a:ext cx="1485738" cy="104881"/>
            </a:xfrm>
            <a:prstGeom prst="rect">
              <a:avLst/>
            </a:prstGeom>
            <a:solidFill>
              <a:srgbClr val="00833D">
                <a:alpha val="80000"/>
              </a:srgbClr>
            </a:solidFill>
          </p:spPr>
          <p:txBody>
            <a:bodyPr/>
            <a:lstStyle/>
            <a:p>
              <a:endParaRPr/>
            </a:p>
          </p:txBody>
        </p:sp>
        <p:sp>
          <p:nvSpPr>
            <p:cNvPr id="104" name="rc104"/>
            <p:cNvSpPr/>
            <p:nvPr/>
          </p:nvSpPr>
          <p:spPr>
            <a:xfrm>
              <a:off x="3295340" y="5293075"/>
              <a:ext cx="459871" cy="104881"/>
            </a:xfrm>
            <a:prstGeom prst="rect">
              <a:avLst/>
            </a:prstGeom>
            <a:solidFill>
              <a:srgbClr val="80BD41">
                <a:alpha val="80000"/>
              </a:srgbClr>
            </a:solidFill>
          </p:spPr>
          <p:txBody>
            <a:bodyPr/>
            <a:lstStyle/>
            <a:p>
              <a:endParaRPr/>
            </a:p>
          </p:txBody>
        </p:sp>
        <p:sp>
          <p:nvSpPr>
            <p:cNvPr id="105" name="rc105"/>
            <p:cNvSpPr/>
            <p:nvPr/>
          </p:nvSpPr>
          <p:spPr>
            <a:xfrm>
              <a:off x="3755212" y="5161973"/>
              <a:ext cx="389121" cy="104881"/>
            </a:xfrm>
            <a:prstGeom prst="rect">
              <a:avLst/>
            </a:prstGeom>
            <a:solidFill>
              <a:srgbClr val="80BD41">
                <a:alpha val="80000"/>
              </a:srgbClr>
            </a:solidFill>
          </p:spPr>
          <p:txBody>
            <a:bodyPr/>
            <a:lstStyle/>
            <a:p>
              <a:endParaRPr/>
            </a:p>
          </p:txBody>
        </p:sp>
        <p:sp>
          <p:nvSpPr>
            <p:cNvPr id="106" name="rc106"/>
            <p:cNvSpPr/>
            <p:nvPr/>
          </p:nvSpPr>
          <p:spPr>
            <a:xfrm>
              <a:off x="3719837" y="5030871"/>
              <a:ext cx="459871" cy="104881"/>
            </a:xfrm>
            <a:prstGeom prst="rect">
              <a:avLst/>
            </a:prstGeom>
            <a:solidFill>
              <a:srgbClr val="80BD41">
                <a:alpha val="80000"/>
              </a:srgbClr>
            </a:solidFill>
          </p:spPr>
          <p:txBody>
            <a:bodyPr/>
            <a:lstStyle/>
            <a:p>
              <a:endParaRPr/>
            </a:p>
          </p:txBody>
        </p:sp>
        <p:sp>
          <p:nvSpPr>
            <p:cNvPr id="107" name="rc107"/>
            <p:cNvSpPr/>
            <p:nvPr/>
          </p:nvSpPr>
          <p:spPr>
            <a:xfrm>
              <a:off x="3755212" y="5293075"/>
              <a:ext cx="495246" cy="104881"/>
            </a:xfrm>
            <a:prstGeom prst="rect">
              <a:avLst/>
            </a:prstGeom>
            <a:solidFill>
              <a:srgbClr val="6A1E74">
                <a:alpha val="80000"/>
              </a:srgbClr>
            </a:solidFill>
          </p:spPr>
          <p:txBody>
            <a:bodyPr/>
            <a:lstStyle/>
            <a:p>
              <a:endParaRPr/>
            </a:p>
          </p:txBody>
        </p:sp>
        <p:sp>
          <p:nvSpPr>
            <p:cNvPr id="108" name="rc108"/>
            <p:cNvSpPr/>
            <p:nvPr/>
          </p:nvSpPr>
          <p:spPr>
            <a:xfrm>
              <a:off x="4144334" y="5161973"/>
              <a:ext cx="742869" cy="104881"/>
            </a:xfrm>
            <a:prstGeom prst="rect">
              <a:avLst/>
            </a:prstGeom>
            <a:solidFill>
              <a:srgbClr val="6A1E74">
                <a:alpha val="80000"/>
              </a:srgbClr>
            </a:solidFill>
          </p:spPr>
          <p:txBody>
            <a:bodyPr/>
            <a:lstStyle/>
            <a:p>
              <a:endParaRPr/>
            </a:p>
          </p:txBody>
        </p:sp>
        <p:sp>
          <p:nvSpPr>
            <p:cNvPr id="109" name="rc109"/>
            <p:cNvSpPr/>
            <p:nvPr/>
          </p:nvSpPr>
          <p:spPr>
            <a:xfrm>
              <a:off x="4179709" y="5030871"/>
              <a:ext cx="636745" cy="104881"/>
            </a:xfrm>
            <a:prstGeom prst="rect">
              <a:avLst/>
            </a:prstGeom>
            <a:solidFill>
              <a:srgbClr val="6A1E74">
                <a:alpha val="80000"/>
              </a:srgbClr>
            </a:solidFill>
          </p:spPr>
          <p:txBody>
            <a:bodyPr/>
            <a:lstStyle/>
            <a:p>
              <a:endParaRPr/>
            </a:p>
          </p:txBody>
        </p:sp>
        <p:sp>
          <p:nvSpPr>
            <p:cNvPr id="110" name="rc110"/>
            <p:cNvSpPr/>
            <p:nvPr/>
          </p:nvSpPr>
          <p:spPr>
            <a:xfrm>
              <a:off x="4250458" y="5293075"/>
              <a:ext cx="282997" cy="104881"/>
            </a:xfrm>
            <a:prstGeom prst="rect">
              <a:avLst/>
            </a:prstGeom>
            <a:solidFill>
              <a:srgbClr val="961A49">
                <a:alpha val="80000"/>
              </a:srgbClr>
            </a:solidFill>
          </p:spPr>
          <p:txBody>
            <a:bodyPr/>
            <a:lstStyle/>
            <a:p>
              <a:endParaRPr/>
            </a:p>
          </p:txBody>
        </p:sp>
        <p:sp>
          <p:nvSpPr>
            <p:cNvPr id="111" name="rc111"/>
            <p:cNvSpPr/>
            <p:nvPr/>
          </p:nvSpPr>
          <p:spPr>
            <a:xfrm>
              <a:off x="4887203" y="5161973"/>
              <a:ext cx="247623" cy="104881"/>
            </a:xfrm>
            <a:prstGeom prst="rect">
              <a:avLst/>
            </a:prstGeom>
            <a:solidFill>
              <a:srgbClr val="961A49">
                <a:alpha val="80000"/>
              </a:srgbClr>
            </a:solidFill>
          </p:spPr>
          <p:txBody>
            <a:bodyPr/>
            <a:lstStyle/>
            <a:p>
              <a:endParaRPr/>
            </a:p>
          </p:txBody>
        </p:sp>
        <p:sp>
          <p:nvSpPr>
            <p:cNvPr id="112" name="rc112"/>
            <p:cNvSpPr/>
            <p:nvPr/>
          </p:nvSpPr>
          <p:spPr>
            <a:xfrm>
              <a:off x="4816454" y="5030871"/>
              <a:ext cx="247623" cy="104881"/>
            </a:xfrm>
            <a:prstGeom prst="rect">
              <a:avLst/>
            </a:prstGeom>
            <a:solidFill>
              <a:srgbClr val="961A49">
                <a:alpha val="80000"/>
              </a:srgbClr>
            </a:solidFill>
          </p:spPr>
          <p:txBody>
            <a:bodyPr/>
            <a:lstStyle/>
            <a:p>
              <a:endParaRPr/>
            </a:p>
          </p:txBody>
        </p:sp>
        <p:sp>
          <p:nvSpPr>
            <p:cNvPr id="113" name="rc113"/>
            <p:cNvSpPr/>
            <p:nvPr/>
          </p:nvSpPr>
          <p:spPr>
            <a:xfrm>
              <a:off x="4533456" y="5293075"/>
              <a:ext cx="1096616" cy="104881"/>
            </a:xfrm>
            <a:prstGeom prst="rect">
              <a:avLst/>
            </a:prstGeom>
            <a:solidFill>
              <a:srgbClr val="E2231A">
                <a:alpha val="80000"/>
              </a:srgbClr>
            </a:solidFill>
          </p:spPr>
          <p:txBody>
            <a:bodyPr/>
            <a:lstStyle/>
            <a:p>
              <a:endParaRPr/>
            </a:p>
          </p:txBody>
        </p:sp>
        <p:sp>
          <p:nvSpPr>
            <p:cNvPr id="114" name="rc114"/>
            <p:cNvSpPr/>
            <p:nvPr/>
          </p:nvSpPr>
          <p:spPr>
            <a:xfrm>
              <a:off x="5134826" y="5161973"/>
              <a:ext cx="848993" cy="104881"/>
            </a:xfrm>
            <a:prstGeom prst="rect">
              <a:avLst/>
            </a:prstGeom>
            <a:solidFill>
              <a:srgbClr val="E2231A">
                <a:alpha val="80000"/>
              </a:srgbClr>
            </a:solidFill>
          </p:spPr>
          <p:txBody>
            <a:bodyPr/>
            <a:lstStyle/>
            <a:p>
              <a:endParaRPr/>
            </a:p>
          </p:txBody>
        </p:sp>
        <p:sp>
          <p:nvSpPr>
            <p:cNvPr id="115" name="rc115"/>
            <p:cNvSpPr/>
            <p:nvPr/>
          </p:nvSpPr>
          <p:spPr>
            <a:xfrm>
              <a:off x="5064077" y="5030871"/>
              <a:ext cx="884368" cy="104881"/>
            </a:xfrm>
            <a:prstGeom prst="rect">
              <a:avLst/>
            </a:prstGeom>
            <a:solidFill>
              <a:srgbClr val="E2231A">
                <a:alpha val="80000"/>
              </a:srgbClr>
            </a:solidFill>
          </p:spPr>
          <p:txBody>
            <a:bodyPr/>
            <a:lstStyle/>
            <a:p>
              <a:endParaRPr/>
            </a:p>
          </p:txBody>
        </p:sp>
        <p:sp>
          <p:nvSpPr>
            <p:cNvPr id="116" name="rc116"/>
            <p:cNvSpPr/>
            <p:nvPr/>
          </p:nvSpPr>
          <p:spPr>
            <a:xfrm>
              <a:off x="5630072" y="5293075"/>
              <a:ext cx="2370106" cy="104881"/>
            </a:xfrm>
            <a:prstGeom prst="rect">
              <a:avLst/>
            </a:prstGeom>
            <a:solidFill>
              <a:srgbClr val="F26A21">
                <a:alpha val="80000"/>
              </a:srgbClr>
            </a:solidFill>
          </p:spPr>
          <p:txBody>
            <a:bodyPr/>
            <a:lstStyle/>
            <a:p>
              <a:endParaRPr/>
            </a:p>
          </p:txBody>
        </p:sp>
        <p:sp>
          <p:nvSpPr>
            <p:cNvPr id="117" name="rc117"/>
            <p:cNvSpPr/>
            <p:nvPr/>
          </p:nvSpPr>
          <p:spPr>
            <a:xfrm>
              <a:off x="5983820" y="5161973"/>
              <a:ext cx="2582355" cy="104881"/>
            </a:xfrm>
            <a:prstGeom prst="rect">
              <a:avLst/>
            </a:prstGeom>
            <a:solidFill>
              <a:srgbClr val="F26A21">
                <a:alpha val="80000"/>
              </a:srgbClr>
            </a:solidFill>
          </p:spPr>
          <p:txBody>
            <a:bodyPr/>
            <a:lstStyle/>
            <a:p>
              <a:endParaRPr/>
            </a:p>
          </p:txBody>
        </p:sp>
        <p:sp>
          <p:nvSpPr>
            <p:cNvPr id="118" name="rc118"/>
            <p:cNvSpPr/>
            <p:nvPr/>
          </p:nvSpPr>
          <p:spPr>
            <a:xfrm>
              <a:off x="5948445" y="5030871"/>
              <a:ext cx="2688479" cy="104881"/>
            </a:xfrm>
            <a:prstGeom prst="rect">
              <a:avLst/>
            </a:prstGeom>
            <a:solidFill>
              <a:srgbClr val="F26A21">
                <a:alpha val="80000"/>
              </a:srgbClr>
            </a:solidFill>
          </p:spPr>
          <p:txBody>
            <a:bodyPr/>
            <a:lstStyle/>
            <a:p>
              <a:endParaRPr/>
            </a:p>
          </p:txBody>
        </p:sp>
        <p:sp>
          <p:nvSpPr>
            <p:cNvPr id="119" name="tx119"/>
            <p:cNvSpPr/>
            <p:nvPr/>
          </p:nvSpPr>
          <p:spPr>
            <a:xfrm>
              <a:off x="1486630"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0" name="tx120"/>
            <p:cNvSpPr/>
            <p:nvPr/>
          </p:nvSpPr>
          <p:spPr>
            <a:xfrm>
              <a:off x="1575067"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1592754" y="504419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2" name="tx122"/>
            <p:cNvSpPr/>
            <p:nvPr/>
          </p:nvSpPr>
          <p:spPr>
            <a:xfrm>
              <a:off x="1822690"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23" name="tx123"/>
            <p:cNvSpPr/>
            <p:nvPr/>
          </p:nvSpPr>
          <p:spPr>
            <a:xfrm>
              <a:off x="2034938"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4" name="tx124"/>
            <p:cNvSpPr/>
            <p:nvPr/>
          </p:nvSpPr>
          <p:spPr>
            <a:xfrm>
              <a:off x="2070313"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5" name="tx125"/>
            <p:cNvSpPr/>
            <p:nvPr/>
          </p:nvSpPr>
          <p:spPr>
            <a:xfrm>
              <a:off x="2547872"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6" name="tx126"/>
            <p:cNvSpPr/>
            <p:nvPr/>
          </p:nvSpPr>
          <p:spPr>
            <a:xfrm>
              <a:off x="2901619" y="5175614"/>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27" name="tx127"/>
            <p:cNvSpPr/>
            <p:nvPr/>
          </p:nvSpPr>
          <p:spPr>
            <a:xfrm>
              <a:off x="2901619" y="504419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28" name="tx128"/>
            <p:cNvSpPr/>
            <p:nvPr/>
          </p:nvSpPr>
          <p:spPr>
            <a:xfrm>
              <a:off x="3449927"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9" name="tx129"/>
            <p:cNvSpPr/>
            <p:nvPr/>
          </p:nvSpPr>
          <p:spPr>
            <a:xfrm>
              <a:off x="3874424"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30" name="tx130"/>
            <p:cNvSpPr/>
            <p:nvPr/>
          </p:nvSpPr>
          <p:spPr>
            <a:xfrm>
              <a:off x="3874424" y="50428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1" name="tx131"/>
            <p:cNvSpPr/>
            <p:nvPr/>
          </p:nvSpPr>
          <p:spPr>
            <a:xfrm>
              <a:off x="3927486" y="53063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32" name="tx132"/>
            <p:cNvSpPr/>
            <p:nvPr/>
          </p:nvSpPr>
          <p:spPr>
            <a:xfrm>
              <a:off x="4440420"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33" name="tx133"/>
            <p:cNvSpPr/>
            <p:nvPr/>
          </p:nvSpPr>
          <p:spPr>
            <a:xfrm>
              <a:off x="4422732"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4" name="tx134"/>
            <p:cNvSpPr/>
            <p:nvPr/>
          </p:nvSpPr>
          <p:spPr>
            <a:xfrm>
              <a:off x="4316608"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35" name="tx135"/>
            <p:cNvSpPr/>
            <p:nvPr/>
          </p:nvSpPr>
          <p:spPr>
            <a:xfrm>
              <a:off x="4935666" y="51739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36" name="tx136"/>
            <p:cNvSpPr/>
            <p:nvPr/>
          </p:nvSpPr>
          <p:spPr>
            <a:xfrm>
              <a:off x="4864916"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37" name="tx137"/>
            <p:cNvSpPr/>
            <p:nvPr/>
          </p:nvSpPr>
          <p:spPr>
            <a:xfrm>
              <a:off x="5006415" y="53050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38" name="tx138"/>
            <p:cNvSpPr/>
            <p:nvPr/>
          </p:nvSpPr>
          <p:spPr>
            <a:xfrm>
              <a:off x="5483974" y="51752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39" name="tx139"/>
            <p:cNvSpPr/>
            <p:nvPr/>
          </p:nvSpPr>
          <p:spPr>
            <a:xfrm>
              <a:off x="5430912"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0" name="tx140"/>
            <p:cNvSpPr/>
            <p:nvPr/>
          </p:nvSpPr>
          <p:spPr>
            <a:xfrm>
              <a:off x="6739777" y="5305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41" name="tx141"/>
            <p:cNvSpPr/>
            <p:nvPr/>
          </p:nvSpPr>
          <p:spPr>
            <a:xfrm>
              <a:off x="7199648" y="517392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42" name="tx142"/>
            <p:cNvSpPr/>
            <p:nvPr/>
          </p:nvSpPr>
          <p:spPr>
            <a:xfrm>
              <a:off x="7217336" y="50428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43" name="tx143"/>
            <p:cNvSpPr/>
            <p:nvPr/>
          </p:nvSpPr>
          <p:spPr>
            <a:xfrm>
              <a:off x="8036353" y="53050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44" name="tx144"/>
            <p:cNvSpPr/>
            <p:nvPr/>
          </p:nvSpPr>
          <p:spPr>
            <a:xfrm>
              <a:off x="8629471" y="517397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20.6</a:t>
              </a:r>
            </a:p>
          </p:txBody>
        </p:sp>
        <p:sp>
          <p:nvSpPr>
            <p:cNvPr id="145" name="tx145"/>
            <p:cNvSpPr/>
            <p:nvPr/>
          </p:nvSpPr>
          <p:spPr>
            <a:xfrm>
              <a:off x="8700220" y="504287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46" name="tx146"/>
            <p:cNvSpPr/>
            <p:nvPr/>
          </p:nvSpPr>
          <p:spPr>
            <a:xfrm>
              <a:off x="565928" y="52981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7" name="tx147"/>
            <p:cNvSpPr/>
            <p:nvPr/>
          </p:nvSpPr>
          <p:spPr>
            <a:xfrm>
              <a:off x="565928" y="516703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8" name="tx148"/>
            <p:cNvSpPr/>
            <p:nvPr/>
          </p:nvSpPr>
          <p:spPr>
            <a:xfrm>
              <a:off x="565928" y="503593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9" name="tx149"/>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0" name="tx150"/>
            <p:cNvSpPr/>
            <p:nvPr/>
          </p:nvSpPr>
          <p:spPr>
            <a:xfrm>
              <a:off x="2977086"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51" name="tx151"/>
            <p:cNvSpPr/>
            <p:nvPr/>
          </p:nvSpPr>
          <p:spPr>
            <a:xfrm>
              <a:off x="4675191"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2" name="tx152"/>
            <p:cNvSpPr/>
            <p:nvPr/>
          </p:nvSpPr>
          <p:spPr>
            <a:xfrm>
              <a:off x="6443927"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3" name="tx153"/>
            <p:cNvSpPr/>
            <p:nvPr/>
          </p:nvSpPr>
          <p:spPr>
            <a:xfrm>
              <a:off x="8212664"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4" name="tx154"/>
            <p:cNvSpPr/>
            <p:nvPr/>
          </p:nvSpPr>
          <p:spPr>
            <a:xfrm>
              <a:off x="4240824" y="5616616"/>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5" name="rc155"/>
            <p:cNvSpPr/>
            <p:nvPr/>
          </p:nvSpPr>
          <p:spPr>
            <a:xfrm>
              <a:off x="1890637" y="5951114"/>
              <a:ext cx="201455" cy="201456"/>
            </a:xfrm>
            <a:prstGeom prst="rect">
              <a:avLst/>
            </a:prstGeom>
            <a:solidFill>
              <a:srgbClr val="0058AB">
                <a:alpha val="80000"/>
              </a:srgbClr>
            </a:solidFill>
          </p:spPr>
          <p:txBody>
            <a:bodyPr/>
            <a:lstStyle/>
            <a:p>
              <a:endParaRPr/>
            </a:p>
          </p:txBody>
        </p:sp>
        <p:sp>
          <p:nvSpPr>
            <p:cNvPr id="156" name="rc156"/>
            <p:cNvSpPr/>
            <p:nvPr/>
          </p:nvSpPr>
          <p:spPr>
            <a:xfrm>
              <a:off x="2595110" y="5951114"/>
              <a:ext cx="201456" cy="201456"/>
            </a:xfrm>
            <a:prstGeom prst="rect">
              <a:avLst/>
            </a:prstGeom>
            <a:solidFill>
              <a:srgbClr val="1CABE2">
                <a:alpha val="80000"/>
              </a:srgbClr>
            </a:solidFill>
          </p:spPr>
          <p:txBody>
            <a:bodyPr/>
            <a:lstStyle/>
            <a:p>
              <a:endParaRPr/>
            </a:p>
          </p:txBody>
        </p:sp>
        <p:sp>
          <p:nvSpPr>
            <p:cNvPr id="157" name="rc157"/>
            <p:cNvSpPr/>
            <p:nvPr/>
          </p:nvSpPr>
          <p:spPr>
            <a:xfrm>
              <a:off x="3306591" y="5951114"/>
              <a:ext cx="201456" cy="201456"/>
            </a:xfrm>
            <a:prstGeom prst="rect">
              <a:avLst/>
            </a:prstGeom>
            <a:solidFill>
              <a:srgbClr val="00833D">
                <a:alpha val="80000"/>
              </a:srgbClr>
            </a:solidFill>
          </p:spPr>
          <p:txBody>
            <a:bodyPr/>
            <a:lstStyle/>
            <a:p>
              <a:endParaRPr/>
            </a:p>
          </p:txBody>
        </p:sp>
        <p:sp>
          <p:nvSpPr>
            <p:cNvPr id="158" name="rc158"/>
            <p:cNvSpPr/>
            <p:nvPr/>
          </p:nvSpPr>
          <p:spPr>
            <a:xfrm>
              <a:off x="4011065" y="5951114"/>
              <a:ext cx="201456" cy="201456"/>
            </a:xfrm>
            <a:prstGeom prst="rect">
              <a:avLst/>
            </a:prstGeom>
            <a:solidFill>
              <a:srgbClr val="80BD41">
                <a:alpha val="80000"/>
              </a:srgbClr>
            </a:solidFill>
          </p:spPr>
          <p:txBody>
            <a:bodyPr/>
            <a:lstStyle/>
            <a:p>
              <a:endParaRPr/>
            </a:p>
          </p:txBody>
        </p:sp>
        <p:sp>
          <p:nvSpPr>
            <p:cNvPr id="159" name="rc159"/>
            <p:cNvSpPr/>
            <p:nvPr/>
          </p:nvSpPr>
          <p:spPr>
            <a:xfrm>
              <a:off x="4708469" y="5951114"/>
              <a:ext cx="201456" cy="201456"/>
            </a:xfrm>
            <a:prstGeom prst="rect">
              <a:avLst/>
            </a:prstGeom>
            <a:solidFill>
              <a:srgbClr val="6A1E74">
                <a:alpha val="80000"/>
              </a:srgbClr>
            </a:solidFill>
          </p:spPr>
          <p:txBody>
            <a:bodyPr/>
            <a:lstStyle/>
            <a:p>
              <a:endParaRPr/>
            </a:p>
          </p:txBody>
        </p:sp>
        <p:sp>
          <p:nvSpPr>
            <p:cNvPr id="160" name="rc160"/>
            <p:cNvSpPr/>
            <p:nvPr/>
          </p:nvSpPr>
          <p:spPr>
            <a:xfrm>
              <a:off x="5434026" y="5951114"/>
              <a:ext cx="201456" cy="201456"/>
            </a:xfrm>
            <a:prstGeom prst="rect">
              <a:avLst/>
            </a:prstGeom>
            <a:solidFill>
              <a:srgbClr val="961A49">
                <a:alpha val="80000"/>
              </a:srgbClr>
            </a:solidFill>
          </p:spPr>
          <p:txBody>
            <a:bodyPr/>
            <a:lstStyle/>
            <a:p>
              <a:endParaRPr/>
            </a:p>
          </p:txBody>
        </p:sp>
        <p:sp>
          <p:nvSpPr>
            <p:cNvPr id="161" name="rc161"/>
            <p:cNvSpPr/>
            <p:nvPr/>
          </p:nvSpPr>
          <p:spPr>
            <a:xfrm>
              <a:off x="6717255" y="5951114"/>
              <a:ext cx="201456" cy="201456"/>
            </a:xfrm>
            <a:prstGeom prst="rect">
              <a:avLst/>
            </a:prstGeom>
            <a:solidFill>
              <a:srgbClr val="E2231A">
                <a:alpha val="80000"/>
              </a:srgbClr>
            </a:solidFill>
          </p:spPr>
          <p:txBody>
            <a:bodyPr/>
            <a:lstStyle/>
            <a:p>
              <a:endParaRPr/>
            </a:p>
          </p:txBody>
        </p:sp>
        <p:sp>
          <p:nvSpPr>
            <p:cNvPr id="162" name="rc162"/>
            <p:cNvSpPr/>
            <p:nvPr/>
          </p:nvSpPr>
          <p:spPr>
            <a:xfrm>
              <a:off x="7435805" y="5951114"/>
              <a:ext cx="201455" cy="201456"/>
            </a:xfrm>
            <a:prstGeom prst="rect">
              <a:avLst/>
            </a:prstGeom>
            <a:solidFill>
              <a:srgbClr val="F26A21">
                <a:alpha val="80000"/>
              </a:srgbClr>
            </a:solidFill>
          </p:spPr>
          <p:txBody>
            <a:bodyPr/>
            <a:lstStyle/>
            <a:p>
              <a:endParaRPr/>
            </a:p>
          </p:txBody>
        </p:sp>
        <p:sp>
          <p:nvSpPr>
            <p:cNvPr id="163" name="tx163"/>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64" name="tx164"/>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65" name="tx165"/>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66" name="tx166"/>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67" name="tx167"/>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68" name="tx168"/>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69" name="tx169"/>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70" name="tx170"/>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71" name="tx171"/>
            <p:cNvSpPr/>
            <p:nvPr/>
          </p:nvSpPr>
          <p:spPr>
            <a:xfrm>
              <a:off x="911084" y="4759965"/>
              <a:ext cx="39053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a:t>
              </a:r>
            </a:p>
          </p:txBody>
        </p:sp>
        <p:sp>
          <p:nvSpPr>
            <p:cNvPr id="172" name="tx17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4" name="tx174"/>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MCV1 coverage (93%) and WCAR had the lowest coverage (64%).
Compared to 2019, MCV1 coverage increased in ROSA (+2%), declined in EAPR (-5%), ECAR (-5%), MENA (-3%), ESAR (-1%), and WCAR (-1%) and remained constant in LACR.
Compared to 2024, MCV1 coverage increased in MENA (+2%) and ESAR (+1%), declined in LACR (-1%) and WCAR (-1%) and remained constant in ROSA, EAPR, and ECAR.</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77" name="Group 176"/>
          <p:cNvGrpSpPr/>
          <p:nvPr/>
        </p:nvGrpSpPr>
        <p:grpSpPr>
          <a:xfrm>
            <a:off x="292608" y="1005840"/>
            <a:ext cx="8595360" cy="28575"/>
            <a:chOff x="292608" y="1005840"/>
            <a:chExt cx="8595360" cy="28575"/>
          </a:xfrm>
        </p:grpSpPr>
        <p:sp>
          <p:nvSpPr>
            <p:cNvPr id="17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0879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7894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4910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1926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873710"/>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3438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1402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841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5434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65891"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47367"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2884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10318"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491794"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7326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5474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84415" y="2019267"/>
              <a:ext cx="3370329" cy="476856"/>
            </a:xfrm>
            <a:custGeom>
              <a:avLst/>
              <a:gdLst/>
              <a:ahLst/>
              <a:cxnLst/>
              <a:rect l="0" t="0" r="0" b="0"/>
              <a:pathLst>
                <a:path w="3370329" h="476856">
                  <a:moveTo>
                    <a:pt x="0" y="0"/>
                  </a:moveTo>
                  <a:lnTo>
                    <a:pt x="481475" y="52984"/>
                  </a:lnTo>
                  <a:lnTo>
                    <a:pt x="962951" y="211936"/>
                  </a:lnTo>
                  <a:lnTo>
                    <a:pt x="1444427" y="476856"/>
                  </a:lnTo>
                  <a:lnTo>
                    <a:pt x="1925902" y="158952"/>
                  </a:lnTo>
                  <a:lnTo>
                    <a:pt x="2407378" y="370888"/>
                  </a:lnTo>
                  <a:lnTo>
                    <a:pt x="2888854" y="317904"/>
                  </a:lnTo>
                  <a:lnTo>
                    <a:pt x="3370329" y="317904"/>
                  </a:lnTo>
                </a:path>
              </a:pathLst>
            </a:custGeom>
            <a:ln w="27101" cap="flat">
              <a:solidFill>
                <a:srgbClr val="0058AB">
                  <a:alpha val="100000"/>
                </a:srgbClr>
              </a:solidFill>
              <a:prstDash val="solid"/>
              <a:round/>
            </a:ln>
          </p:spPr>
          <p:txBody>
            <a:bodyPr/>
            <a:lstStyle/>
            <a:p>
              <a:endParaRPr/>
            </a:p>
          </p:txBody>
        </p:sp>
        <p:sp>
          <p:nvSpPr>
            <p:cNvPr id="23" name="pl23"/>
            <p:cNvSpPr/>
            <p:nvPr/>
          </p:nvSpPr>
          <p:spPr>
            <a:xfrm>
              <a:off x="1084415" y="2125235"/>
              <a:ext cx="3370329" cy="264920"/>
            </a:xfrm>
            <a:custGeom>
              <a:avLst/>
              <a:gdLst/>
              <a:ahLst/>
              <a:cxnLst/>
              <a:rect l="0" t="0" r="0" b="0"/>
              <a:pathLst>
                <a:path w="3370329" h="264920">
                  <a:moveTo>
                    <a:pt x="0" y="52984"/>
                  </a:moveTo>
                  <a:lnTo>
                    <a:pt x="481475" y="0"/>
                  </a:lnTo>
                  <a:lnTo>
                    <a:pt x="962951" y="211936"/>
                  </a:lnTo>
                  <a:lnTo>
                    <a:pt x="1444427" y="158952"/>
                  </a:lnTo>
                  <a:lnTo>
                    <a:pt x="1925902" y="211936"/>
                  </a:lnTo>
                  <a:lnTo>
                    <a:pt x="2407378" y="158952"/>
                  </a:lnTo>
                  <a:lnTo>
                    <a:pt x="2888854" y="264920"/>
                  </a:lnTo>
                  <a:lnTo>
                    <a:pt x="3370329" y="264920"/>
                  </a:lnTo>
                </a:path>
              </a:pathLst>
            </a:custGeom>
            <a:ln w="27101" cap="flat">
              <a:solidFill>
                <a:srgbClr val="1CABE2">
                  <a:alpha val="100000"/>
                </a:srgbClr>
              </a:solidFill>
              <a:prstDash val="solid"/>
              <a:round/>
            </a:ln>
          </p:spPr>
          <p:txBody>
            <a:bodyPr/>
            <a:lstStyle/>
            <a:p>
              <a:endParaRPr/>
            </a:p>
          </p:txBody>
        </p:sp>
        <p:sp>
          <p:nvSpPr>
            <p:cNvPr id="24" name="pl24"/>
            <p:cNvSpPr/>
            <p:nvPr/>
          </p:nvSpPr>
          <p:spPr>
            <a:xfrm>
              <a:off x="1084415" y="2919996"/>
              <a:ext cx="3370329" cy="211936"/>
            </a:xfrm>
            <a:custGeom>
              <a:avLst/>
              <a:gdLst/>
              <a:ahLst/>
              <a:cxnLst/>
              <a:rect l="0" t="0" r="0" b="0"/>
              <a:pathLst>
                <a:path w="3370329" h="211936">
                  <a:moveTo>
                    <a:pt x="0" y="52984"/>
                  </a:moveTo>
                  <a:lnTo>
                    <a:pt x="481475" y="0"/>
                  </a:lnTo>
                  <a:lnTo>
                    <a:pt x="962951" y="52984"/>
                  </a:lnTo>
                  <a:lnTo>
                    <a:pt x="1444427" y="211936"/>
                  </a:lnTo>
                  <a:lnTo>
                    <a:pt x="1925902" y="158952"/>
                  </a:lnTo>
                  <a:lnTo>
                    <a:pt x="2407378" y="52984"/>
                  </a:lnTo>
                  <a:lnTo>
                    <a:pt x="2888854" y="105968"/>
                  </a:lnTo>
                  <a:lnTo>
                    <a:pt x="3370329" y="52984"/>
                  </a:lnTo>
                </a:path>
              </a:pathLst>
            </a:custGeom>
            <a:ln w="27101" cap="flat">
              <a:solidFill>
                <a:srgbClr val="00833D">
                  <a:alpha val="100000"/>
                </a:srgbClr>
              </a:solidFill>
              <a:prstDash val="solid"/>
              <a:round/>
            </a:ln>
          </p:spPr>
          <p:txBody>
            <a:bodyPr/>
            <a:lstStyle/>
            <a:p>
              <a:endParaRPr/>
            </a:p>
          </p:txBody>
        </p:sp>
        <p:sp>
          <p:nvSpPr>
            <p:cNvPr id="25" name="pl25"/>
            <p:cNvSpPr/>
            <p:nvPr/>
          </p:nvSpPr>
          <p:spPr>
            <a:xfrm>
              <a:off x="1084415" y="2231203"/>
              <a:ext cx="3370329" cy="529840"/>
            </a:xfrm>
            <a:custGeom>
              <a:avLst/>
              <a:gdLst/>
              <a:ahLst/>
              <a:cxnLst/>
              <a:rect l="0" t="0" r="0" b="0"/>
              <a:pathLst>
                <a:path w="3370329" h="529840">
                  <a:moveTo>
                    <a:pt x="0" y="0"/>
                  </a:moveTo>
                  <a:lnTo>
                    <a:pt x="481475" y="264920"/>
                  </a:lnTo>
                  <a:lnTo>
                    <a:pt x="962951" y="370888"/>
                  </a:lnTo>
                  <a:lnTo>
                    <a:pt x="1444427" y="423872"/>
                  </a:lnTo>
                  <a:lnTo>
                    <a:pt x="1925902" y="529840"/>
                  </a:lnTo>
                  <a:lnTo>
                    <a:pt x="2407378" y="370888"/>
                  </a:lnTo>
                  <a:lnTo>
                    <a:pt x="2888854" y="211936"/>
                  </a:lnTo>
                  <a:lnTo>
                    <a:pt x="3370329" y="264920"/>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084415" y="2443140"/>
              <a:ext cx="3370329" cy="264920"/>
            </a:xfrm>
            <a:custGeom>
              <a:avLst/>
              <a:gdLst/>
              <a:ahLst/>
              <a:cxnLst/>
              <a:rect l="0" t="0" r="0" b="0"/>
              <a:pathLst>
                <a:path w="3370329" h="264920">
                  <a:moveTo>
                    <a:pt x="0" y="0"/>
                  </a:moveTo>
                  <a:lnTo>
                    <a:pt x="481475" y="0"/>
                  </a:lnTo>
                  <a:lnTo>
                    <a:pt x="962951" y="52984"/>
                  </a:lnTo>
                  <a:lnTo>
                    <a:pt x="1444427" y="105968"/>
                  </a:lnTo>
                  <a:lnTo>
                    <a:pt x="1925902" y="105968"/>
                  </a:lnTo>
                  <a:lnTo>
                    <a:pt x="2407378" y="211936"/>
                  </a:lnTo>
                  <a:lnTo>
                    <a:pt x="2888854" y="264920"/>
                  </a:lnTo>
                  <a:lnTo>
                    <a:pt x="3370329" y="158952"/>
                  </a:lnTo>
                </a:path>
              </a:pathLst>
            </a:custGeom>
            <a:ln w="27101" cap="flat">
              <a:solidFill>
                <a:srgbClr val="6A1E74">
                  <a:alpha val="100000"/>
                </a:srgbClr>
              </a:solidFill>
              <a:prstDash val="solid"/>
              <a:round/>
            </a:ln>
          </p:spPr>
          <p:txBody>
            <a:bodyPr/>
            <a:lstStyle/>
            <a:p>
              <a:endParaRPr/>
            </a:p>
          </p:txBody>
        </p:sp>
        <p:sp>
          <p:nvSpPr>
            <p:cNvPr id="27" name="pl27"/>
            <p:cNvSpPr/>
            <p:nvPr/>
          </p:nvSpPr>
          <p:spPr>
            <a:xfrm>
              <a:off x="1084415" y="2125235"/>
              <a:ext cx="3370329" cy="317904"/>
            </a:xfrm>
            <a:custGeom>
              <a:avLst/>
              <a:gdLst/>
              <a:ahLst/>
              <a:cxnLst/>
              <a:rect l="0" t="0" r="0" b="0"/>
              <a:pathLst>
                <a:path w="3370329" h="317904">
                  <a:moveTo>
                    <a:pt x="0" y="158952"/>
                  </a:moveTo>
                  <a:lnTo>
                    <a:pt x="481475" y="105968"/>
                  </a:lnTo>
                  <a:lnTo>
                    <a:pt x="962951" y="317904"/>
                  </a:lnTo>
                  <a:lnTo>
                    <a:pt x="1444427" y="317904"/>
                  </a:lnTo>
                  <a:lnTo>
                    <a:pt x="1925902" y="105968"/>
                  </a:lnTo>
                  <a:lnTo>
                    <a:pt x="2407378" y="158952"/>
                  </a:lnTo>
                  <a:lnTo>
                    <a:pt x="2888854" y="0"/>
                  </a:lnTo>
                  <a:lnTo>
                    <a:pt x="3370329" y="0"/>
                  </a:lnTo>
                </a:path>
              </a:pathLst>
            </a:custGeom>
            <a:ln w="27101" cap="flat">
              <a:solidFill>
                <a:srgbClr val="E2231A">
                  <a:alpha val="100000"/>
                </a:srgbClr>
              </a:solidFill>
              <a:prstDash val="solid"/>
              <a:round/>
            </a:ln>
          </p:spPr>
          <p:txBody>
            <a:bodyPr/>
            <a:lstStyle/>
            <a:p>
              <a:endParaRPr/>
            </a:p>
          </p:txBody>
        </p:sp>
        <p:sp>
          <p:nvSpPr>
            <p:cNvPr id="28" name="pl28"/>
            <p:cNvSpPr/>
            <p:nvPr/>
          </p:nvSpPr>
          <p:spPr>
            <a:xfrm>
              <a:off x="1084415" y="3608790"/>
              <a:ext cx="3370329" cy="264920"/>
            </a:xfrm>
            <a:custGeom>
              <a:avLst/>
              <a:gdLst/>
              <a:ahLst/>
              <a:cxnLst/>
              <a:rect l="0" t="0" r="0" b="0"/>
              <a:pathLst>
                <a:path w="3370329" h="264920">
                  <a:moveTo>
                    <a:pt x="0" y="52984"/>
                  </a:moveTo>
                  <a:lnTo>
                    <a:pt x="481475" y="0"/>
                  </a:lnTo>
                  <a:lnTo>
                    <a:pt x="962951" y="52984"/>
                  </a:lnTo>
                  <a:lnTo>
                    <a:pt x="1444427" y="264920"/>
                  </a:lnTo>
                  <a:lnTo>
                    <a:pt x="1925902" y="264920"/>
                  </a:lnTo>
                  <a:lnTo>
                    <a:pt x="2407378" y="158952"/>
                  </a:lnTo>
                  <a:lnTo>
                    <a:pt x="2888854" y="0"/>
                  </a:lnTo>
                  <a:lnTo>
                    <a:pt x="3370329" y="52984"/>
                  </a:lnTo>
                </a:path>
              </a:pathLst>
            </a:custGeom>
            <a:ln w="27101" cap="flat">
              <a:solidFill>
                <a:srgbClr val="F26A21">
                  <a:alpha val="100000"/>
                </a:srgbClr>
              </a:solidFill>
              <a:prstDash val="solid"/>
              <a:round/>
            </a:ln>
          </p:spPr>
          <p:txBody>
            <a:bodyPr/>
            <a:lstStyle/>
            <a:p>
              <a:endParaRPr/>
            </a:p>
          </p:txBody>
        </p:sp>
        <p:sp>
          <p:nvSpPr>
            <p:cNvPr id="29" name="tx29"/>
            <p:cNvSpPr/>
            <p:nvPr/>
          </p:nvSpPr>
          <p:spPr>
            <a:xfrm>
              <a:off x="4310999" y="2200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30" name="tx30"/>
            <p:cNvSpPr/>
            <p:nvPr/>
          </p:nvSpPr>
          <p:spPr>
            <a:xfrm>
              <a:off x="4522644" y="2330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88</a:t>
              </a:r>
            </a:p>
          </p:txBody>
        </p:sp>
        <p:sp>
          <p:nvSpPr>
            <p:cNvPr id="31" name="tx31"/>
            <p:cNvSpPr/>
            <p:nvPr/>
          </p:nvSpPr>
          <p:spPr>
            <a:xfrm>
              <a:off x="4518645" y="293358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77</a:t>
              </a:r>
            </a:p>
          </p:txBody>
        </p:sp>
        <p:sp>
          <p:nvSpPr>
            <p:cNvPr id="32" name="tx32"/>
            <p:cNvSpPr/>
            <p:nvPr/>
          </p:nvSpPr>
          <p:spPr>
            <a:xfrm>
              <a:off x="4518475" y="249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86</a:t>
              </a:r>
            </a:p>
          </p:txBody>
        </p:sp>
        <p:sp>
          <p:nvSpPr>
            <p:cNvPr id="33" name="tx33"/>
            <p:cNvSpPr/>
            <p:nvPr/>
          </p:nvSpPr>
          <p:spPr>
            <a:xfrm>
              <a:off x="4306597" y="26572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84</a:t>
              </a:r>
            </a:p>
          </p:txBody>
        </p:sp>
        <p:sp>
          <p:nvSpPr>
            <p:cNvPr id="34" name="tx34"/>
            <p:cNvSpPr/>
            <p:nvPr/>
          </p:nvSpPr>
          <p:spPr>
            <a:xfrm>
              <a:off x="4476196" y="19892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93</a:t>
              </a:r>
            </a:p>
          </p:txBody>
        </p:sp>
        <p:sp>
          <p:nvSpPr>
            <p:cNvPr id="35" name="tx35"/>
            <p:cNvSpPr/>
            <p:nvPr/>
          </p:nvSpPr>
          <p:spPr>
            <a:xfrm>
              <a:off x="4518380" y="36222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64</a:t>
              </a:r>
            </a:p>
          </p:txBody>
        </p:sp>
        <p:sp>
          <p:nvSpPr>
            <p:cNvPr id="36" name="tx36"/>
            <p:cNvSpPr/>
            <p:nvPr/>
          </p:nvSpPr>
          <p:spPr>
            <a:xfrm>
              <a:off x="707191" y="382633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2964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76665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23681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6969"/>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219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2" name="tx42"/>
            <p:cNvSpPr/>
            <p:nvPr/>
          </p:nvSpPr>
          <p:spPr>
            <a:xfrm rot="-5400000">
              <a:off x="1423667"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3" name="tx43"/>
            <p:cNvSpPr/>
            <p:nvPr/>
          </p:nvSpPr>
          <p:spPr>
            <a:xfrm rot="-5400000">
              <a:off x="190514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4" name="tx44"/>
            <p:cNvSpPr/>
            <p:nvPr/>
          </p:nvSpPr>
          <p:spPr>
            <a:xfrm rot="-5400000">
              <a:off x="238661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45" name="tx45"/>
            <p:cNvSpPr/>
            <p:nvPr/>
          </p:nvSpPr>
          <p:spPr>
            <a:xfrm rot="-5400000">
              <a:off x="2868094"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6" name="tx46"/>
            <p:cNvSpPr/>
            <p:nvPr/>
          </p:nvSpPr>
          <p:spPr>
            <a:xfrm rot="-5400000">
              <a:off x="3349539"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47" name="tx47"/>
            <p:cNvSpPr/>
            <p:nvPr/>
          </p:nvSpPr>
          <p:spPr>
            <a:xfrm rot="-5400000">
              <a:off x="3831045"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8" name="tx48"/>
            <p:cNvSpPr/>
            <p:nvPr/>
          </p:nvSpPr>
          <p:spPr>
            <a:xfrm rot="-5400000">
              <a:off x="431252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9" name="tx49"/>
            <p:cNvSpPr/>
            <p:nvPr/>
          </p:nvSpPr>
          <p:spPr>
            <a:xfrm rot="-5400000">
              <a:off x="53085" y="275443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0" name="tx50"/>
            <p:cNvSpPr/>
            <p:nvPr/>
          </p:nvSpPr>
          <p:spPr>
            <a:xfrm>
              <a:off x="1602025" y="1403693"/>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2018-2025</a:t>
              </a:r>
            </a:p>
          </p:txBody>
        </p:sp>
        <p:sp>
          <p:nvSpPr>
            <p:cNvPr id="51" name="pl51"/>
            <p:cNvSpPr/>
            <p:nvPr/>
          </p:nvSpPr>
          <p:spPr>
            <a:xfrm>
              <a:off x="5191534" y="379219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191534" y="297705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191534" y="216191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191534" y="338462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191534" y="256948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191534" y="175434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36486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846341"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6327816"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6809292"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290768"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772244"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253719"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735195" y="1648378"/>
              <a:ext cx="0" cy="2331300"/>
            </a:xfrm>
            <a:custGeom>
              <a:avLst/>
              <a:gdLst/>
              <a:ahLst/>
              <a:cxnLst/>
              <a:rect l="0" t="0" r="0" b="0"/>
              <a:pathLst>
                <a:path h="2331300">
                  <a:moveTo>
                    <a:pt x="0" y="23313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364865" y="2406458"/>
              <a:ext cx="3370329" cy="1467251"/>
            </a:xfrm>
            <a:custGeom>
              <a:avLst/>
              <a:gdLst/>
              <a:ahLst/>
              <a:cxnLst/>
              <a:rect l="0" t="0" r="0" b="0"/>
              <a:pathLst>
                <a:path w="3370329" h="1467251">
                  <a:moveTo>
                    <a:pt x="0" y="0"/>
                  </a:moveTo>
                  <a:lnTo>
                    <a:pt x="481475" y="163027"/>
                  </a:lnTo>
                  <a:lnTo>
                    <a:pt x="962951" y="652111"/>
                  </a:lnTo>
                  <a:lnTo>
                    <a:pt x="1444427" y="1467251"/>
                  </a:lnTo>
                  <a:lnTo>
                    <a:pt x="1925902" y="489083"/>
                  </a:lnTo>
                  <a:lnTo>
                    <a:pt x="2407378" y="1141195"/>
                  </a:lnTo>
                  <a:lnTo>
                    <a:pt x="2888854" y="978167"/>
                  </a:lnTo>
                  <a:lnTo>
                    <a:pt x="3370329" y="978167"/>
                  </a:lnTo>
                </a:path>
              </a:pathLst>
            </a:custGeom>
            <a:ln w="27101" cap="flat">
              <a:solidFill>
                <a:srgbClr val="0058AB">
                  <a:alpha val="100000"/>
                </a:srgbClr>
              </a:solidFill>
              <a:prstDash val="solid"/>
              <a:round/>
            </a:ln>
          </p:spPr>
          <p:txBody>
            <a:bodyPr/>
            <a:lstStyle/>
            <a:p>
              <a:endParaRPr/>
            </a:p>
          </p:txBody>
        </p:sp>
        <p:sp>
          <p:nvSpPr>
            <p:cNvPr id="66" name="pl66"/>
            <p:cNvSpPr/>
            <p:nvPr/>
          </p:nvSpPr>
          <p:spPr>
            <a:xfrm>
              <a:off x="5364865" y="2569486"/>
              <a:ext cx="3370329" cy="815139"/>
            </a:xfrm>
            <a:custGeom>
              <a:avLst/>
              <a:gdLst/>
              <a:ahLst/>
              <a:cxnLst/>
              <a:rect l="0" t="0" r="0" b="0"/>
              <a:pathLst>
                <a:path w="3370329" h="815139">
                  <a:moveTo>
                    <a:pt x="0" y="163027"/>
                  </a:moveTo>
                  <a:lnTo>
                    <a:pt x="481475" y="0"/>
                  </a:lnTo>
                  <a:lnTo>
                    <a:pt x="962951" y="652111"/>
                  </a:lnTo>
                  <a:lnTo>
                    <a:pt x="1444427" y="489083"/>
                  </a:lnTo>
                  <a:lnTo>
                    <a:pt x="1925902" y="652111"/>
                  </a:lnTo>
                  <a:lnTo>
                    <a:pt x="2407378" y="489083"/>
                  </a:lnTo>
                  <a:lnTo>
                    <a:pt x="2888854" y="815139"/>
                  </a:lnTo>
                  <a:lnTo>
                    <a:pt x="3370329" y="815139"/>
                  </a:lnTo>
                </a:path>
              </a:pathLst>
            </a:custGeom>
            <a:ln w="27101" cap="flat">
              <a:solidFill>
                <a:srgbClr val="1CABE2">
                  <a:alpha val="100000"/>
                </a:srgbClr>
              </a:solidFill>
              <a:prstDash val="solid"/>
              <a:round/>
            </a:ln>
          </p:spPr>
          <p:txBody>
            <a:bodyPr/>
            <a:lstStyle/>
            <a:p>
              <a:endParaRPr/>
            </a:p>
          </p:txBody>
        </p:sp>
        <p:sp>
          <p:nvSpPr>
            <p:cNvPr id="67" name="pl67"/>
            <p:cNvSpPr/>
            <p:nvPr/>
          </p:nvSpPr>
          <p:spPr>
            <a:xfrm>
              <a:off x="5364865" y="2569486"/>
              <a:ext cx="3370329" cy="652111"/>
            </a:xfrm>
            <a:custGeom>
              <a:avLst/>
              <a:gdLst/>
              <a:ahLst/>
              <a:cxnLst/>
              <a:rect l="0" t="0" r="0" b="0"/>
              <a:pathLst>
                <a:path w="3370329" h="652111">
                  <a:moveTo>
                    <a:pt x="0" y="163027"/>
                  </a:moveTo>
                  <a:lnTo>
                    <a:pt x="481475" y="0"/>
                  </a:lnTo>
                  <a:lnTo>
                    <a:pt x="962951" y="163027"/>
                  </a:lnTo>
                  <a:lnTo>
                    <a:pt x="1444427" y="652111"/>
                  </a:lnTo>
                  <a:lnTo>
                    <a:pt x="1925902" y="489083"/>
                  </a:lnTo>
                  <a:lnTo>
                    <a:pt x="2407378" y="163027"/>
                  </a:lnTo>
                  <a:lnTo>
                    <a:pt x="2888854" y="326055"/>
                  </a:lnTo>
                  <a:lnTo>
                    <a:pt x="3370329" y="163027"/>
                  </a:lnTo>
                </a:path>
              </a:pathLst>
            </a:custGeom>
            <a:ln w="27101" cap="flat">
              <a:solidFill>
                <a:srgbClr val="00833D">
                  <a:alpha val="100000"/>
                </a:srgbClr>
              </a:solidFill>
              <a:prstDash val="solid"/>
              <a:round/>
            </a:ln>
          </p:spPr>
          <p:txBody>
            <a:bodyPr/>
            <a:lstStyle/>
            <a:p>
              <a:endParaRPr/>
            </a:p>
          </p:txBody>
        </p:sp>
        <p:sp>
          <p:nvSpPr>
            <p:cNvPr id="68" name="pl68"/>
            <p:cNvSpPr/>
            <p:nvPr/>
          </p:nvSpPr>
          <p:spPr>
            <a:xfrm>
              <a:off x="5364865" y="1754346"/>
              <a:ext cx="3370329" cy="1630279"/>
            </a:xfrm>
            <a:custGeom>
              <a:avLst/>
              <a:gdLst/>
              <a:ahLst/>
              <a:cxnLst/>
              <a:rect l="0" t="0" r="0" b="0"/>
              <a:pathLst>
                <a:path w="3370329" h="1630279">
                  <a:moveTo>
                    <a:pt x="0" y="0"/>
                  </a:moveTo>
                  <a:lnTo>
                    <a:pt x="481475" y="815139"/>
                  </a:lnTo>
                  <a:lnTo>
                    <a:pt x="962951" y="1141195"/>
                  </a:lnTo>
                  <a:lnTo>
                    <a:pt x="1444427" y="1304223"/>
                  </a:lnTo>
                  <a:lnTo>
                    <a:pt x="1925902" y="1630279"/>
                  </a:lnTo>
                  <a:lnTo>
                    <a:pt x="2407378" y="1141195"/>
                  </a:lnTo>
                  <a:lnTo>
                    <a:pt x="2888854" y="652111"/>
                  </a:lnTo>
                  <a:lnTo>
                    <a:pt x="3370329" y="815139"/>
                  </a:lnTo>
                </a:path>
              </a:pathLst>
            </a:custGeom>
            <a:ln w="27101" cap="flat">
              <a:solidFill>
                <a:srgbClr val="80BD41">
                  <a:alpha val="100000"/>
                </a:srgbClr>
              </a:solidFill>
              <a:prstDash val="solid"/>
              <a:round/>
            </a:ln>
          </p:spPr>
          <p:txBody>
            <a:bodyPr/>
            <a:lstStyle/>
            <a:p>
              <a:endParaRPr/>
            </a:p>
          </p:txBody>
        </p:sp>
        <p:sp>
          <p:nvSpPr>
            <p:cNvPr id="69" name="pl69"/>
            <p:cNvSpPr/>
            <p:nvPr/>
          </p:nvSpPr>
          <p:spPr>
            <a:xfrm>
              <a:off x="5364865" y="2569486"/>
              <a:ext cx="3370329" cy="815139"/>
            </a:xfrm>
            <a:custGeom>
              <a:avLst/>
              <a:gdLst/>
              <a:ahLst/>
              <a:cxnLst/>
              <a:rect l="0" t="0" r="0" b="0"/>
              <a:pathLst>
                <a:path w="3370329" h="815139">
                  <a:moveTo>
                    <a:pt x="0" y="0"/>
                  </a:moveTo>
                  <a:lnTo>
                    <a:pt x="481475" y="0"/>
                  </a:lnTo>
                  <a:lnTo>
                    <a:pt x="962951" y="163027"/>
                  </a:lnTo>
                  <a:lnTo>
                    <a:pt x="1444427" y="326055"/>
                  </a:lnTo>
                  <a:lnTo>
                    <a:pt x="1925902" y="326055"/>
                  </a:lnTo>
                  <a:lnTo>
                    <a:pt x="2407378" y="652111"/>
                  </a:lnTo>
                  <a:lnTo>
                    <a:pt x="2888854" y="815139"/>
                  </a:lnTo>
                  <a:lnTo>
                    <a:pt x="3370329" y="489083"/>
                  </a:lnTo>
                </a:path>
              </a:pathLst>
            </a:custGeom>
            <a:ln w="27101" cap="flat">
              <a:solidFill>
                <a:srgbClr val="6A1E74">
                  <a:alpha val="100000"/>
                </a:srgbClr>
              </a:solidFill>
              <a:prstDash val="solid"/>
              <a:round/>
            </a:ln>
          </p:spPr>
          <p:txBody>
            <a:bodyPr/>
            <a:lstStyle/>
            <a:p>
              <a:endParaRPr/>
            </a:p>
          </p:txBody>
        </p:sp>
        <p:sp>
          <p:nvSpPr>
            <p:cNvPr id="70" name="pl70"/>
            <p:cNvSpPr/>
            <p:nvPr/>
          </p:nvSpPr>
          <p:spPr>
            <a:xfrm>
              <a:off x="5364865" y="2243430"/>
              <a:ext cx="3370329" cy="978167"/>
            </a:xfrm>
            <a:custGeom>
              <a:avLst/>
              <a:gdLst/>
              <a:ahLst/>
              <a:cxnLst/>
              <a:rect l="0" t="0" r="0" b="0"/>
              <a:pathLst>
                <a:path w="3370329" h="978167">
                  <a:moveTo>
                    <a:pt x="0" y="489083"/>
                  </a:moveTo>
                  <a:lnTo>
                    <a:pt x="481475" y="326055"/>
                  </a:lnTo>
                  <a:lnTo>
                    <a:pt x="962951" y="978167"/>
                  </a:lnTo>
                  <a:lnTo>
                    <a:pt x="1444427" y="978167"/>
                  </a:lnTo>
                  <a:lnTo>
                    <a:pt x="1925902" y="326055"/>
                  </a:lnTo>
                  <a:lnTo>
                    <a:pt x="2407378" y="489083"/>
                  </a:lnTo>
                  <a:lnTo>
                    <a:pt x="2888854" y="0"/>
                  </a:lnTo>
                  <a:lnTo>
                    <a:pt x="3370329" y="0"/>
                  </a:lnTo>
                </a:path>
              </a:pathLst>
            </a:custGeom>
            <a:ln w="27101" cap="flat">
              <a:solidFill>
                <a:srgbClr val="E2231A">
                  <a:alpha val="100000"/>
                </a:srgbClr>
              </a:solidFill>
              <a:prstDash val="solid"/>
              <a:round/>
            </a:ln>
          </p:spPr>
          <p:txBody>
            <a:bodyPr/>
            <a:lstStyle/>
            <a:p>
              <a:endParaRPr/>
            </a:p>
          </p:txBody>
        </p:sp>
        <p:sp>
          <p:nvSpPr>
            <p:cNvPr id="71" name="pl71"/>
            <p:cNvSpPr/>
            <p:nvPr/>
          </p:nvSpPr>
          <p:spPr>
            <a:xfrm>
              <a:off x="5364865" y="2569486"/>
              <a:ext cx="3370329" cy="815139"/>
            </a:xfrm>
            <a:custGeom>
              <a:avLst/>
              <a:gdLst/>
              <a:ahLst/>
              <a:cxnLst/>
              <a:rect l="0" t="0" r="0" b="0"/>
              <a:pathLst>
                <a:path w="3370329" h="815139">
                  <a:moveTo>
                    <a:pt x="0" y="163027"/>
                  </a:moveTo>
                  <a:lnTo>
                    <a:pt x="481475" y="0"/>
                  </a:lnTo>
                  <a:lnTo>
                    <a:pt x="962951" y="163027"/>
                  </a:lnTo>
                  <a:lnTo>
                    <a:pt x="1444427" y="815139"/>
                  </a:lnTo>
                  <a:lnTo>
                    <a:pt x="1925902" y="815139"/>
                  </a:lnTo>
                  <a:lnTo>
                    <a:pt x="2407378" y="489083"/>
                  </a:lnTo>
                  <a:lnTo>
                    <a:pt x="2888854" y="0"/>
                  </a:lnTo>
                  <a:lnTo>
                    <a:pt x="3370329" y="163027"/>
                  </a:lnTo>
                </a:path>
              </a:pathLst>
            </a:custGeom>
            <a:ln w="27101" cap="flat">
              <a:solidFill>
                <a:srgbClr val="F26A21">
                  <a:alpha val="100000"/>
                </a:srgbClr>
              </a:solidFill>
              <a:prstDash val="solid"/>
              <a:round/>
            </a:ln>
          </p:spPr>
          <p:txBody>
            <a:bodyPr/>
            <a:lstStyle/>
            <a:p>
              <a:endParaRPr/>
            </a:p>
          </p:txBody>
        </p:sp>
        <p:sp>
          <p:nvSpPr>
            <p:cNvPr id="72" name="pl72"/>
            <p:cNvSpPr/>
            <p:nvPr/>
          </p:nvSpPr>
          <p:spPr>
            <a:xfrm>
              <a:off x="5364865" y="2569486"/>
              <a:ext cx="3370329" cy="0"/>
            </a:xfrm>
            <a:custGeom>
              <a:avLst/>
              <a:gdLst/>
              <a:ahLst/>
              <a:cxnLst/>
              <a:rect l="0" t="0" r="0" b="0"/>
              <a:pathLst>
                <a:path w="3370329">
                  <a:moveTo>
                    <a:pt x="0" y="0"/>
                  </a:moveTo>
                  <a:lnTo>
                    <a:pt x="0" y="0"/>
                  </a:lnTo>
                  <a:lnTo>
                    <a:pt x="0" y="0"/>
                  </a:lnTo>
                  <a:lnTo>
                    <a:pt x="0" y="0"/>
                  </a:lnTo>
                  <a:lnTo>
                    <a:pt x="0" y="0"/>
                  </a:lnTo>
                  <a:lnTo>
                    <a:pt x="0" y="0"/>
                  </a:lnTo>
                  <a:lnTo>
                    <a:pt x="0" y="0"/>
                  </a:lnTo>
                  <a:lnTo>
                    <a:pt x="481475" y="0"/>
                  </a:lnTo>
                  <a:lnTo>
                    <a:pt x="481475" y="0"/>
                  </a:lnTo>
                  <a:lnTo>
                    <a:pt x="481475" y="0"/>
                  </a:lnTo>
                  <a:lnTo>
                    <a:pt x="481475" y="0"/>
                  </a:lnTo>
                  <a:lnTo>
                    <a:pt x="481475" y="0"/>
                  </a:lnTo>
                  <a:lnTo>
                    <a:pt x="481475" y="0"/>
                  </a:lnTo>
                  <a:lnTo>
                    <a:pt x="481475" y="0"/>
                  </a:lnTo>
                  <a:lnTo>
                    <a:pt x="962951" y="0"/>
                  </a:lnTo>
                  <a:lnTo>
                    <a:pt x="962951" y="0"/>
                  </a:lnTo>
                  <a:lnTo>
                    <a:pt x="962951" y="0"/>
                  </a:lnTo>
                  <a:lnTo>
                    <a:pt x="962951" y="0"/>
                  </a:lnTo>
                  <a:lnTo>
                    <a:pt x="962951" y="0"/>
                  </a:lnTo>
                  <a:lnTo>
                    <a:pt x="962951" y="0"/>
                  </a:lnTo>
                  <a:lnTo>
                    <a:pt x="962951" y="0"/>
                  </a:lnTo>
                  <a:lnTo>
                    <a:pt x="1444427" y="0"/>
                  </a:lnTo>
                  <a:lnTo>
                    <a:pt x="1444427" y="0"/>
                  </a:lnTo>
                  <a:lnTo>
                    <a:pt x="1444427" y="0"/>
                  </a:lnTo>
                  <a:lnTo>
                    <a:pt x="1444427" y="0"/>
                  </a:lnTo>
                  <a:lnTo>
                    <a:pt x="1444427" y="0"/>
                  </a:lnTo>
                  <a:lnTo>
                    <a:pt x="1444427" y="0"/>
                  </a:lnTo>
                  <a:lnTo>
                    <a:pt x="1444427" y="0"/>
                  </a:lnTo>
                  <a:lnTo>
                    <a:pt x="1925902" y="0"/>
                  </a:lnTo>
                  <a:lnTo>
                    <a:pt x="1925902" y="0"/>
                  </a:lnTo>
                  <a:lnTo>
                    <a:pt x="1925902" y="0"/>
                  </a:lnTo>
                  <a:lnTo>
                    <a:pt x="1925902" y="0"/>
                  </a:lnTo>
                  <a:lnTo>
                    <a:pt x="1925902" y="0"/>
                  </a:lnTo>
                  <a:lnTo>
                    <a:pt x="1925902" y="0"/>
                  </a:lnTo>
                  <a:lnTo>
                    <a:pt x="1925902" y="0"/>
                  </a:lnTo>
                  <a:lnTo>
                    <a:pt x="2407378" y="0"/>
                  </a:lnTo>
                  <a:lnTo>
                    <a:pt x="2407378" y="0"/>
                  </a:lnTo>
                  <a:lnTo>
                    <a:pt x="2407378" y="0"/>
                  </a:lnTo>
                  <a:lnTo>
                    <a:pt x="2407378" y="0"/>
                  </a:lnTo>
                  <a:lnTo>
                    <a:pt x="2407378" y="0"/>
                  </a:lnTo>
                  <a:lnTo>
                    <a:pt x="2407378" y="0"/>
                  </a:lnTo>
                  <a:lnTo>
                    <a:pt x="2407378" y="0"/>
                  </a:lnTo>
                  <a:lnTo>
                    <a:pt x="2888854" y="0"/>
                  </a:lnTo>
                  <a:lnTo>
                    <a:pt x="2888854" y="0"/>
                  </a:lnTo>
                  <a:lnTo>
                    <a:pt x="2888854" y="0"/>
                  </a:lnTo>
                  <a:lnTo>
                    <a:pt x="2888854" y="0"/>
                  </a:lnTo>
                  <a:lnTo>
                    <a:pt x="2888854" y="0"/>
                  </a:lnTo>
                  <a:lnTo>
                    <a:pt x="2888854" y="0"/>
                  </a:lnTo>
                  <a:lnTo>
                    <a:pt x="2888854" y="0"/>
                  </a:lnTo>
                  <a:lnTo>
                    <a:pt x="3370329" y="0"/>
                  </a:lnTo>
                  <a:lnTo>
                    <a:pt x="3370329" y="0"/>
                  </a:lnTo>
                  <a:lnTo>
                    <a:pt x="3370329" y="0"/>
                  </a:lnTo>
                  <a:lnTo>
                    <a:pt x="3370329" y="0"/>
                  </a:lnTo>
                  <a:lnTo>
                    <a:pt x="3370329" y="0"/>
                  </a:lnTo>
                  <a:lnTo>
                    <a:pt x="3370329" y="0"/>
                  </a:lnTo>
                  <a:lnTo>
                    <a:pt x="3370329" y="0"/>
                  </a:lnTo>
                </a:path>
              </a:pathLst>
            </a:custGeom>
            <a:ln w="13550" cap="flat">
              <a:solidFill>
                <a:srgbClr val="000000">
                  <a:alpha val="100000"/>
                </a:srgbClr>
              </a:solidFill>
              <a:prstDash val="dash"/>
              <a:round/>
            </a:ln>
          </p:spPr>
          <p:txBody>
            <a:bodyPr/>
            <a:lstStyle/>
            <a:p>
              <a:endParaRPr/>
            </a:p>
          </p:txBody>
        </p:sp>
        <p:sp>
          <p:nvSpPr>
            <p:cNvPr id="73" name="tx73"/>
            <p:cNvSpPr/>
            <p:nvPr/>
          </p:nvSpPr>
          <p:spPr>
            <a:xfrm>
              <a:off x="8798849" y="339188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74" name="tx74"/>
            <p:cNvSpPr/>
            <p:nvPr/>
          </p:nvSpPr>
          <p:spPr>
            <a:xfrm>
              <a:off x="8611086" y="324952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75" name="tx75"/>
            <p:cNvSpPr/>
            <p:nvPr/>
          </p:nvSpPr>
          <p:spPr>
            <a:xfrm>
              <a:off x="8777930" y="278847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6" name="tx76"/>
            <p:cNvSpPr/>
            <p:nvPr/>
          </p:nvSpPr>
          <p:spPr>
            <a:xfrm>
              <a:off x="8798784" y="24477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0</a:t>
              </a:r>
            </a:p>
          </p:txBody>
        </p:sp>
        <p:sp>
          <p:nvSpPr>
            <p:cNvPr id="77" name="tx77"/>
            <p:cNvSpPr/>
            <p:nvPr/>
          </p:nvSpPr>
          <p:spPr>
            <a:xfrm>
              <a:off x="8798668" y="301795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-3</a:t>
              </a:r>
            </a:p>
          </p:txBody>
        </p:sp>
        <p:sp>
          <p:nvSpPr>
            <p:cNvPr id="78" name="tx78"/>
            <p:cNvSpPr/>
            <p:nvPr/>
          </p:nvSpPr>
          <p:spPr>
            <a:xfrm>
              <a:off x="8798931" y="22042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2</a:t>
              </a:r>
            </a:p>
          </p:txBody>
        </p:sp>
        <p:sp>
          <p:nvSpPr>
            <p:cNvPr id="79" name="tx79"/>
            <p:cNvSpPr/>
            <p:nvPr/>
          </p:nvSpPr>
          <p:spPr>
            <a:xfrm>
              <a:off x="8798786" y="261856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-1</a:t>
              </a:r>
            </a:p>
          </p:txBody>
        </p:sp>
        <p:sp>
          <p:nvSpPr>
            <p:cNvPr id="80" name="tx80"/>
            <p:cNvSpPr/>
            <p:nvPr/>
          </p:nvSpPr>
          <p:spPr>
            <a:xfrm>
              <a:off x="5015980" y="333886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1" name="tx81"/>
            <p:cNvSpPr/>
            <p:nvPr/>
          </p:nvSpPr>
          <p:spPr>
            <a:xfrm>
              <a:off x="5058272" y="252210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58272" y="1708582"/>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3" name="tx83"/>
            <p:cNvSpPr/>
            <p:nvPr/>
          </p:nvSpPr>
          <p:spPr>
            <a:xfrm rot="-5400000">
              <a:off x="522264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4" name="tx84"/>
            <p:cNvSpPr/>
            <p:nvPr/>
          </p:nvSpPr>
          <p:spPr>
            <a:xfrm rot="-5400000">
              <a:off x="5704117"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85" name="tx85"/>
            <p:cNvSpPr/>
            <p:nvPr/>
          </p:nvSpPr>
          <p:spPr>
            <a:xfrm rot="-5400000">
              <a:off x="6185593"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6" name="tx86"/>
            <p:cNvSpPr/>
            <p:nvPr/>
          </p:nvSpPr>
          <p:spPr>
            <a:xfrm rot="-5400000">
              <a:off x="6667068"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87" name="tx87"/>
            <p:cNvSpPr/>
            <p:nvPr/>
          </p:nvSpPr>
          <p:spPr>
            <a:xfrm rot="-5400000">
              <a:off x="7148544"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8" name="tx88"/>
            <p:cNvSpPr/>
            <p:nvPr/>
          </p:nvSpPr>
          <p:spPr>
            <a:xfrm rot="-5400000">
              <a:off x="7629989" y="413712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89" name="tx89"/>
            <p:cNvSpPr/>
            <p:nvPr/>
          </p:nvSpPr>
          <p:spPr>
            <a:xfrm rot="-5400000">
              <a:off x="8111495"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0" name="tx90"/>
            <p:cNvSpPr/>
            <p:nvPr/>
          </p:nvSpPr>
          <p:spPr>
            <a:xfrm rot="-5400000">
              <a:off x="8592971" y="413715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91" name="tx91"/>
            <p:cNvSpPr/>
            <p:nvPr/>
          </p:nvSpPr>
          <p:spPr>
            <a:xfrm rot="-5400000">
              <a:off x="4301971" y="275443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2" name="tx9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93" name="pl93"/>
            <p:cNvSpPr/>
            <p:nvPr/>
          </p:nvSpPr>
          <p:spPr>
            <a:xfrm>
              <a:off x="2163349"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932086"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5700822"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7469558" y="5000304"/>
              <a:ext cx="0" cy="423872"/>
            </a:xfrm>
            <a:custGeom>
              <a:avLst/>
              <a:gdLst/>
              <a:ahLst/>
              <a:cxnLst/>
              <a:rect l="0" t="0" r="0" b="0"/>
              <a:pathLst>
                <a:path h="423872">
                  <a:moveTo>
                    <a:pt x="0" y="423872"/>
                  </a:moveTo>
                  <a:lnTo>
                    <a:pt x="0" y="0"/>
                  </a:lnTo>
                  <a:lnTo>
                    <a:pt x="0"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911084" y="534470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911084" y="521224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911084" y="507978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1278981"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047717"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4816454"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585190"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8353926" y="5000304"/>
              <a:ext cx="0" cy="423872"/>
            </a:xfrm>
            <a:custGeom>
              <a:avLst/>
              <a:gdLst/>
              <a:ahLst/>
              <a:cxnLst/>
              <a:rect l="0" t="0" r="0" b="0"/>
              <a:pathLst>
                <a:path h="423872">
                  <a:moveTo>
                    <a:pt x="0" y="4238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rc105"/>
            <p:cNvSpPr/>
            <p:nvPr/>
          </p:nvSpPr>
          <p:spPr>
            <a:xfrm>
              <a:off x="1278981" y="5291717"/>
              <a:ext cx="565995" cy="105968"/>
            </a:xfrm>
            <a:prstGeom prst="rect">
              <a:avLst/>
            </a:prstGeom>
            <a:solidFill>
              <a:srgbClr val="0058AB">
                <a:alpha val="80000"/>
              </a:srgbClr>
            </a:solidFill>
          </p:spPr>
          <p:txBody>
            <a:bodyPr/>
            <a:lstStyle/>
            <a:p>
              <a:endParaRPr/>
            </a:p>
          </p:txBody>
        </p:sp>
        <p:sp>
          <p:nvSpPr>
            <p:cNvPr id="106" name="rc106"/>
            <p:cNvSpPr/>
            <p:nvPr/>
          </p:nvSpPr>
          <p:spPr>
            <a:xfrm>
              <a:off x="1278981" y="5159256"/>
              <a:ext cx="742869" cy="105968"/>
            </a:xfrm>
            <a:prstGeom prst="rect">
              <a:avLst/>
            </a:prstGeom>
            <a:solidFill>
              <a:srgbClr val="0058AB">
                <a:alpha val="80000"/>
              </a:srgbClr>
            </a:solidFill>
          </p:spPr>
          <p:txBody>
            <a:bodyPr/>
            <a:lstStyle/>
            <a:p>
              <a:endParaRPr/>
            </a:p>
          </p:txBody>
        </p:sp>
        <p:sp>
          <p:nvSpPr>
            <p:cNvPr id="107" name="rc107"/>
            <p:cNvSpPr/>
            <p:nvPr/>
          </p:nvSpPr>
          <p:spPr>
            <a:xfrm>
              <a:off x="1278981" y="5026796"/>
              <a:ext cx="778243" cy="105968"/>
            </a:xfrm>
            <a:prstGeom prst="rect">
              <a:avLst/>
            </a:prstGeom>
            <a:solidFill>
              <a:srgbClr val="0058AB">
                <a:alpha val="80000"/>
              </a:srgbClr>
            </a:solidFill>
          </p:spPr>
          <p:txBody>
            <a:bodyPr/>
            <a:lstStyle/>
            <a:p>
              <a:endParaRPr/>
            </a:p>
          </p:txBody>
        </p:sp>
        <p:sp>
          <p:nvSpPr>
            <p:cNvPr id="108" name="rc108"/>
            <p:cNvSpPr/>
            <p:nvPr/>
          </p:nvSpPr>
          <p:spPr>
            <a:xfrm>
              <a:off x="1844977" y="5291717"/>
              <a:ext cx="106124" cy="105968"/>
            </a:xfrm>
            <a:prstGeom prst="rect">
              <a:avLst/>
            </a:prstGeom>
            <a:solidFill>
              <a:srgbClr val="1CABE2">
                <a:alpha val="80000"/>
              </a:srgbClr>
            </a:solidFill>
          </p:spPr>
          <p:txBody>
            <a:bodyPr/>
            <a:lstStyle/>
            <a:p>
              <a:endParaRPr/>
            </a:p>
          </p:txBody>
        </p:sp>
        <p:sp>
          <p:nvSpPr>
            <p:cNvPr id="109" name="rc109"/>
            <p:cNvSpPr/>
            <p:nvPr/>
          </p:nvSpPr>
          <p:spPr>
            <a:xfrm>
              <a:off x="2021850" y="5159256"/>
              <a:ext cx="176873" cy="105968"/>
            </a:xfrm>
            <a:prstGeom prst="rect">
              <a:avLst/>
            </a:prstGeom>
            <a:solidFill>
              <a:srgbClr val="1CABE2">
                <a:alpha val="80000"/>
              </a:srgbClr>
            </a:solidFill>
          </p:spPr>
          <p:txBody>
            <a:bodyPr/>
            <a:lstStyle/>
            <a:p>
              <a:endParaRPr/>
            </a:p>
          </p:txBody>
        </p:sp>
        <p:sp>
          <p:nvSpPr>
            <p:cNvPr id="110" name="rc110"/>
            <p:cNvSpPr/>
            <p:nvPr/>
          </p:nvSpPr>
          <p:spPr>
            <a:xfrm>
              <a:off x="2057225" y="5026796"/>
              <a:ext cx="176873" cy="105968"/>
            </a:xfrm>
            <a:prstGeom prst="rect">
              <a:avLst/>
            </a:prstGeom>
            <a:solidFill>
              <a:srgbClr val="1CABE2">
                <a:alpha val="80000"/>
              </a:srgbClr>
            </a:solidFill>
          </p:spPr>
          <p:txBody>
            <a:bodyPr/>
            <a:lstStyle/>
            <a:p>
              <a:endParaRPr/>
            </a:p>
          </p:txBody>
        </p:sp>
        <p:sp>
          <p:nvSpPr>
            <p:cNvPr id="111" name="rc111"/>
            <p:cNvSpPr/>
            <p:nvPr/>
          </p:nvSpPr>
          <p:spPr>
            <a:xfrm>
              <a:off x="1951101" y="5291717"/>
              <a:ext cx="1344239" cy="105968"/>
            </a:xfrm>
            <a:prstGeom prst="rect">
              <a:avLst/>
            </a:prstGeom>
            <a:solidFill>
              <a:srgbClr val="00833D">
                <a:alpha val="80000"/>
              </a:srgbClr>
            </a:solidFill>
          </p:spPr>
          <p:txBody>
            <a:bodyPr/>
            <a:lstStyle/>
            <a:p>
              <a:endParaRPr/>
            </a:p>
          </p:txBody>
        </p:sp>
        <p:sp>
          <p:nvSpPr>
            <p:cNvPr id="112" name="rc112"/>
            <p:cNvSpPr/>
            <p:nvPr/>
          </p:nvSpPr>
          <p:spPr>
            <a:xfrm>
              <a:off x="2198724" y="5159256"/>
              <a:ext cx="1556487" cy="105968"/>
            </a:xfrm>
            <a:prstGeom prst="rect">
              <a:avLst/>
            </a:prstGeom>
            <a:solidFill>
              <a:srgbClr val="00833D">
                <a:alpha val="80000"/>
              </a:srgbClr>
            </a:solidFill>
          </p:spPr>
          <p:txBody>
            <a:bodyPr/>
            <a:lstStyle/>
            <a:p>
              <a:endParaRPr/>
            </a:p>
          </p:txBody>
        </p:sp>
        <p:sp>
          <p:nvSpPr>
            <p:cNvPr id="113" name="rc113"/>
            <p:cNvSpPr/>
            <p:nvPr/>
          </p:nvSpPr>
          <p:spPr>
            <a:xfrm>
              <a:off x="2234099" y="5026796"/>
              <a:ext cx="1485738" cy="105968"/>
            </a:xfrm>
            <a:prstGeom prst="rect">
              <a:avLst/>
            </a:prstGeom>
            <a:solidFill>
              <a:srgbClr val="00833D">
                <a:alpha val="80000"/>
              </a:srgbClr>
            </a:solidFill>
          </p:spPr>
          <p:txBody>
            <a:bodyPr/>
            <a:lstStyle/>
            <a:p>
              <a:endParaRPr/>
            </a:p>
          </p:txBody>
        </p:sp>
        <p:sp>
          <p:nvSpPr>
            <p:cNvPr id="114" name="rc114"/>
            <p:cNvSpPr/>
            <p:nvPr/>
          </p:nvSpPr>
          <p:spPr>
            <a:xfrm>
              <a:off x="3295340" y="5291717"/>
              <a:ext cx="459871" cy="105968"/>
            </a:xfrm>
            <a:prstGeom prst="rect">
              <a:avLst/>
            </a:prstGeom>
            <a:solidFill>
              <a:srgbClr val="80BD41">
                <a:alpha val="80000"/>
              </a:srgbClr>
            </a:solidFill>
          </p:spPr>
          <p:txBody>
            <a:bodyPr/>
            <a:lstStyle/>
            <a:p>
              <a:endParaRPr/>
            </a:p>
          </p:txBody>
        </p:sp>
        <p:sp>
          <p:nvSpPr>
            <p:cNvPr id="115" name="rc115"/>
            <p:cNvSpPr/>
            <p:nvPr/>
          </p:nvSpPr>
          <p:spPr>
            <a:xfrm>
              <a:off x="3755212" y="5159256"/>
              <a:ext cx="389121" cy="105968"/>
            </a:xfrm>
            <a:prstGeom prst="rect">
              <a:avLst/>
            </a:prstGeom>
            <a:solidFill>
              <a:srgbClr val="80BD41">
                <a:alpha val="80000"/>
              </a:srgbClr>
            </a:solidFill>
          </p:spPr>
          <p:txBody>
            <a:bodyPr/>
            <a:lstStyle/>
            <a:p>
              <a:endParaRPr/>
            </a:p>
          </p:txBody>
        </p:sp>
        <p:sp>
          <p:nvSpPr>
            <p:cNvPr id="116" name="rc116"/>
            <p:cNvSpPr/>
            <p:nvPr/>
          </p:nvSpPr>
          <p:spPr>
            <a:xfrm>
              <a:off x="3719837" y="5026796"/>
              <a:ext cx="459871" cy="105968"/>
            </a:xfrm>
            <a:prstGeom prst="rect">
              <a:avLst/>
            </a:prstGeom>
            <a:solidFill>
              <a:srgbClr val="80BD41">
                <a:alpha val="80000"/>
              </a:srgbClr>
            </a:solidFill>
          </p:spPr>
          <p:txBody>
            <a:bodyPr/>
            <a:lstStyle/>
            <a:p>
              <a:endParaRPr/>
            </a:p>
          </p:txBody>
        </p:sp>
        <p:sp>
          <p:nvSpPr>
            <p:cNvPr id="117" name="rc117"/>
            <p:cNvSpPr/>
            <p:nvPr/>
          </p:nvSpPr>
          <p:spPr>
            <a:xfrm>
              <a:off x="3755212" y="5291717"/>
              <a:ext cx="495246" cy="105968"/>
            </a:xfrm>
            <a:prstGeom prst="rect">
              <a:avLst/>
            </a:prstGeom>
            <a:solidFill>
              <a:srgbClr val="6A1E74">
                <a:alpha val="80000"/>
              </a:srgbClr>
            </a:solidFill>
          </p:spPr>
          <p:txBody>
            <a:bodyPr/>
            <a:lstStyle/>
            <a:p>
              <a:endParaRPr/>
            </a:p>
          </p:txBody>
        </p:sp>
        <p:sp>
          <p:nvSpPr>
            <p:cNvPr id="118" name="rc118"/>
            <p:cNvSpPr/>
            <p:nvPr/>
          </p:nvSpPr>
          <p:spPr>
            <a:xfrm>
              <a:off x="4144334" y="5159256"/>
              <a:ext cx="742869" cy="105968"/>
            </a:xfrm>
            <a:prstGeom prst="rect">
              <a:avLst/>
            </a:prstGeom>
            <a:solidFill>
              <a:srgbClr val="6A1E74">
                <a:alpha val="80000"/>
              </a:srgbClr>
            </a:solidFill>
          </p:spPr>
          <p:txBody>
            <a:bodyPr/>
            <a:lstStyle/>
            <a:p>
              <a:endParaRPr/>
            </a:p>
          </p:txBody>
        </p:sp>
        <p:sp>
          <p:nvSpPr>
            <p:cNvPr id="119" name="rc119"/>
            <p:cNvSpPr/>
            <p:nvPr/>
          </p:nvSpPr>
          <p:spPr>
            <a:xfrm>
              <a:off x="4179709" y="5026796"/>
              <a:ext cx="636745" cy="105968"/>
            </a:xfrm>
            <a:prstGeom prst="rect">
              <a:avLst/>
            </a:prstGeom>
            <a:solidFill>
              <a:srgbClr val="6A1E74">
                <a:alpha val="80000"/>
              </a:srgbClr>
            </a:solidFill>
          </p:spPr>
          <p:txBody>
            <a:bodyPr/>
            <a:lstStyle/>
            <a:p>
              <a:endParaRPr/>
            </a:p>
          </p:txBody>
        </p:sp>
        <p:sp>
          <p:nvSpPr>
            <p:cNvPr id="120" name="rc120"/>
            <p:cNvSpPr/>
            <p:nvPr/>
          </p:nvSpPr>
          <p:spPr>
            <a:xfrm>
              <a:off x="4250458" y="5291717"/>
              <a:ext cx="282997" cy="105968"/>
            </a:xfrm>
            <a:prstGeom prst="rect">
              <a:avLst/>
            </a:prstGeom>
            <a:solidFill>
              <a:srgbClr val="961A49">
                <a:alpha val="80000"/>
              </a:srgbClr>
            </a:solidFill>
          </p:spPr>
          <p:txBody>
            <a:bodyPr/>
            <a:lstStyle/>
            <a:p>
              <a:endParaRPr/>
            </a:p>
          </p:txBody>
        </p:sp>
        <p:sp>
          <p:nvSpPr>
            <p:cNvPr id="121" name="rc121"/>
            <p:cNvSpPr/>
            <p:nvPr/>
          </p:nvSpPr>
          <p:spPr>
            <a:xfrm>
              <a:off x="4887203" y="5159256"/>
              <a:ext cx="247623" cy="105968"/>
            </a:xfrm>
            <a:prstGeom prst="rect">
              <a:avLst/>
            </a:prstGeom>
            <a:solidFill>
              <a:srgbClr val="961A49">
                <a:alpha val="80000"/>
              </a:srgbClr>
            </a:solidFill>
          </p:spPr>
          <p:txBody>
            <a:bodyPr/>
            <a:lstStyle/>
            <a:p>
              <a:endParaRPr/>
            </a:p>
          </p:txBody>
        </p:sp>
        <p:sp>
          <p:nvSpPr>
            <p:cNvPr id="122" name="rc122"/>
            <p:cNvSpPr/>
            <p:nvPr/>
          </p:nvSpPr>
          <p:spPr>
            <a:xfrm>
              <a:off x="4816454" y="5026796"/>
              <a:ext cx="247623" cy="105968"/>
            </a:xfrm>
            <a:prstGeom prst="rect">
              <a:avLst/>
            </a:prstGeom>
            <a:solidFill>
              <a:srgbClr val="961A49">
                <a:alpha val="80000"/>
              </a:srgbClr>
            </a:solidFill>
          </p:spPr>
          <p:txBody>
            <a:bodyPr/>
            <a:lstStyle/>
            <a:p>
              <a:endParaRPr/>
            </a:p>
          </p:txBody>
        </p:sp>
        <p:sp>
          <p:nvSpPr>
            <p:cNvPr id="123" name="rc123"/>
            <p:cNvSpPr/>
            <p:nvPr/>
          </p:nvSpPr>
          <p:spPr>
            <a:xfrm>
              <a:off x="4533456" y="5291717"/>
              <a:ext cx="1096616" cy="105968"/>
            </a:xfrm>
            <a:prstGeom prst="rect">
              <a:avLst/>
            </a:prstGeom>
            <a:solidFill>
              <a:srgbClr val="E2231A">
                <a:alpha val="80000"/>
              </a:srgbClr>
            </a:solidFill>
          </p:spPr>
          <p:txBody>
            <a:bodyPr/>
            <a:lstStyle/>
            <a:p>
              <a:endParaRPr/>
            </a:p>
          </p:txBody>
        </p:sp>
        <p:sp>
          <p:nvSpPr>
            <p:cNvPr id="124" name="rc124"/>
            <p:cNvSpPr/>
            <p:nvPr/>
          </p:nvSpPr>
          <p:spPr>
            <a:xfrm>
              <a:off x="5134826" y="5159256"/>
              <a:ext cx="848993" cy="105968"/>
            </a:xfrm>
            <a:prstGeom prst="rect">
              <a:avLst/>
            </a:prstGeom>
            <a:solidFill>
              <a:srgbClr val="E2231A">
                <a:alpha val="80000"/>
              </a:srgbClr>
            </a:solidFill>
          </p:spPr>
          <p:txBody>
            <a:bodyPr/>
            <a:lstStyle/>
            <a:p>
              <a:endParaRPr/>
            </a:p>
          </p:txBody>
        </p:sp>
        <p:sp>
          <p:nvSpPr>
            <p:cNvPr id="125" name="rc125"/>
            <p:cNvSpPr/>
            <p:nvPr/>
          </p:nvSpPr>
          <p:spPr>
            <a:xfrm>
              <a:off x="5064077" y="5026796"/>
              <a:ext cx="884368" cy="105968"/>
            </a:xfrm>
            <a:prstGeom prst="rect">
              <a:avLst/>
            </a:prstGeom>
            <a:solidFill>
              <a:srgbClr val="E2231A">
                <a:alpha val="80000"/>
              </a:srgbClr>
            </a:solidFill>
          </p:spPr>
          <p:txBody>
            <a:bodyPr/>
            <a:lstStyle/>
            <a:p>
              <a:endParaRPr/>
            </a:p>
          </p:txBody>
        </p:sp>
        <p:sp>
          <p:nvSpPr>
            <p:cNvPr id="126" name="rc126"/>
            <p:cNvSpPr/>
            <p:nvPr/>
          </p:nvSpPr>
          <p:spPr>
            <a:xfrm>
              <a:off x="5630072" y="5291717"/>
              <a:ext cx="2370106" cy="105968"/>
            </a:xfrm>
            <a:prstGeom prst="rect">
              <a:avLst/>
            </a:prstGeom>
            <a:solidFill>
              <a:srgbClr val="F26A21">
                <a:alpha val="80000"/>
              </a:srgbClr>
            </a:solidFill>
          </p:spPr>
          <p:txBody>
            <a:bodyPr/>
            <a:lstStyle/>
            <a:p>
              <a:endParaRPr/>
            </a:p>
          </p:txBody>
        </p:sp>
        <p:sp>
          <p:nvSpPr>
            <p:cNvPr id="127" name="rc127"/>
            <p:cNvSpPr/>
            <p:nvPr/>
          </p:nvSpPr>
          <p:spPr>
            <a:xfrm>
              <a:off x="5983820" y="5159256"/>
              <a:ext cx="2582355" cy="105968"/>
            </a:xfrm>
            <a:prstGeom prst="rect">
              <a:avLst/>
            </a:prstGeom>
            <a:solidFill>
              <a:srgbClr val="F26A21">
                <a:alpha val="80000"/>
              </a:srgbClr>
            </a:solidFill>
          </p:spPr>
          <p:txBody>
            <a:bodyPr/>
            <a:lstStyle/>
            <a:p>
              <a:endParaRPr/>
            </a:p>
          </p:txBody>
        </p:sp>
        <p:sp>
          <p:nvSpPr>
            <p:cNvPr id="128" name="rc128"/>
            <p:cNvSpPr/>
            <p:nvPr/>
          </p:nvSpPr>
          <p:spPr>
            <a:xfrm>
              <a:off x="5948445" y="5026796"/>
              <a:ext cx="2688479" cy="105968"/>
            </a:xfrm>
            <a:prstGeom prst="rect">
              <a:avLst/>
            </a:prstGeom>
            <a:solidFill>
              <a:srgbClr val="F26A21">
                <a:alpha val="80000"/>
              </a:srgbClr>
            </a:solidFill>
          </p:spPr>
          <p:txBody>
            <a:bodyPr/>
            <a:lstStyle/>
            <a:p>
              <a:endParaRPr/>
            </a:p>
          </p:txBody>
        </p:sp>
        <p:sp>
          <p:nvSpPr>
            <p:cNvPr id="129" name="tx129"/>
            <p:cNvSpPr/>
            <p:nvPr/>
          </p:nvSpPr>
          <p:spPr>
            <a:xfrm>
              <a:off x="1486630"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0" name="tx130"/>
            <p:cNvSpPr/>
            <p:nvPr/>
          </p:nvSpPr>
          <p:spPr>
            <a:xfrm>
              <a:off x="1575067"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31" name="tx131"/>
            <p:cNvSpPr/>
            <p:nvPr/>
          </p:nvSpPr>
          <p:spPr>
            <a:xfrm>
              <a:off x="1592754" y="504066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2" name="tx132"/>
            <p:cNvSpPr/>
            <p:nvPr/>
          </p:nvSpPr>
          <p:spPr>
            <a:xfrm>
              <a:off x="1822690"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33" name="tx133"/>
            <p:cNvSpPr/>
            <p:nvPr/>
          </p:nvSpPr>
          <p:spPr>
            <a:xfrm>
              <a:off x="2034938"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34" name="tx134"/>
            <p:cNvSpPr/>
            <p:nvPr/>
          </p:nvSpPr>
          <p:spPr>
            <a:xfrm>
              <a:off x="2070313"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35" name="tx135"/>
            <p:cNvSpPr/>
            <p:nvPr/>
          </p:nvSpPr>
          <p:spPr>
            <a:xfrm>
              <a:off x="2547872"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36" name="tx136"/>
            <p:cNvSpPr/>
            <p:nvPr/>
          </p:nvSpPr>
          <p:spPr>
            <a:xfrm>
              <a:off x="2901619" y="5173441"/>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37" name="tx137"/>
            <p:cNvSpPr/>
            <p:nvPr/>
          </p:nvSpPr>
          <p:spPr>
            <a:xfrm>
              <a:off x="2901619" y="504066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38" name="tx138"/>
            <p:cNvSpPr/>
            <p:nvPr/>
          </p:nvSpPr>
          <p:spPr>
            <a:xfrm>
              <a:off x="3449927"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9" name="tx139"/>
            <p:cNvSpPr/>
            <p:nvPr/>
          </p:nvSpPr>
          <p:spPr>
            <a:xfrm>
              <a:off x="3874424"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40" name="tx140"/>
            <p:cNvSpPr/>
            <p:nvPr/>
          </p:nvSpPr>
          <p:spPr>
            <a:xfrm>
              <a:off x="3874424" y="50392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41" name="tx141"/>
            <p:cNvSpPr/>
            <p:nvPr/>
          </p:nvSpPr>
          <p:spPr>
            <a:xfrm>
              <a:off x="3927486" y="53055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42" name="tx142"/>
            <p:cNvSpPr/>
            <p:nvPr/>
          </p:nvSpPr>
          <p:spPr>
            <a:xfrm>
              <a:off x="4440420"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43" name="tx143"/>
            <p:cNvSpPr/>
            <p:nvPr/>
          </p:nvSpPr>
          <p:spPr>
            <a:xfrm>
              <a:off x="4422732"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44" name="tx144"/>
            <p:cNvSpPr/>
            <p:nvPr/>
          </p:nvSpPr>
          <p:spPr>
            <a:xfrm>
              <a:off x="4316608"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45" name="tx145"/>
            <p:cNvSpPr/>
            <p:nvPr/>
          </p:nvSpPr>
          <p:spPr>
            <a:xfrm>
              <a:off x="4935666" y="51718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46" name="tx146"/>
            <p:cNvSpPr/>
            <p:nvPr/>
          </p:nvSpPr>
          <p:spPr>
            <a:xfrm>
              <a:off x="4864916"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47" name="tx147"/>
            <p:cNvSpPr/>
            <p:nvPr/>
          </p:nvSpPr>
          <p:spPr>
            <a:xfrm>
              <a:off x="5006415" y="53042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48" name="tx148"/>
            <p:cNvSpPr/>
            <p:nvPr/>
          </p:nvSpPr>
          <p:spPr>
            <a:xfrm>
              <a:off x="5483974" y="51731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49" name="tx149"/>
            <p:cNvSpPr/>
            <p:nvPr/>
          </p:nvSpPr>
          <p:spPr>
            <a:xfrm>
              <a:off x="5430912"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50" name="tx150"/>
            <p:cNvSpPr/>
            <p:nvPr/>
          </p:nvSpPr>
          <p:spPr>
            <a:xfrm>
              <a:off x="6739777" y="5304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51" name="tx151"/>
            <p:cNvSpPr/>
            <p:nvPr/>
          </p:nvSpPr>
          <p:spPr>
            <a:xfrm>
              <a:off x="7199648" y="517174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52" name="tx152"/>
            <p:cNvSpPr/>
            <p:nvPr/>
          </p:nvSpPr>
          <p:spPr>
            <a:xfrm>
              <a:off x="7217336" y="50393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53" name="tx153"/>
            <p:cNvSpPr/>
            <p:nvPr/>
          </p:nvSpPr>
          <p:spPr>
            <a:xfrm>
              <a:off x="8036353" y="5304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54" name="tx154"/>
            <p:cNvSpPr/>
            <p:nvPr/>
          </p:nvSpPr>
          <p:spPr>
            <a:xfrm>
              <a:off x="8629471" y="517180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20.6</a:t>
              </a:r>
            </a:p>
          </p:txBody>
        </p:sp>
        <p:sp>
          <p:nvSpPr>
            <p:cNvPr id="155" name="tx155"/>
            <p:cNvSpPr/>
            <p:nvPr/>
          </p:nvSpPr>
          <p:spPr>
            <a:xfrm>
              <a:off x="8700220" y="50393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56" name="tx156"/>
            <p:cNvSpPr/>
            <p:nvPr/>
          </p:nvSpPr>
          <p:spPr>
            <a:xfrm>
              <a:off x="565928" y="529732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7" name="tx157"/>
            <p:cNvSpPr/>
            <p:nvPr/>
          </p:nvSpPr>
          <p:spPr>
            <a:xfrm>
              <a:off x="565928" y="516486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8" name="tx158"/>
            <p:cNvSpPr/>
            <p:nvPr/>
          </p:nvSpPr>
          <p:spPr>
            <a:xfrm>
              <a:off x="565928" y="503240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9" name="tx159"/>
            <p:cNvSpPr/>
            <p:nvPr/>
          </p:nvSpPr>
          <p:spPr>
            <a:xfrm>
              <a:off x="1208350" y="54982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0" name="tx160"/>
            <p:cNvSpPr/>
            <p:nvPr/>
          </p:nvSpPr>
          <p:spPr>
            <a:xfrm>
              <a:off x="2977086" y="5499860"/>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161" name="tx161"/>
            <p:cNvSpPr/>
            <p:nvPr/>
          </p:nvSpPr>
          <p:spPr>
            <a:xfrm>
              <a:off x="4675191"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62" name="tx162"/>
            <p:cNvSpPr/>
            <p:nvPr/>
          </p:nvSpPr>
          <p:spPr>
            <a:xfrm>
              <a:off x="6443927"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63" name="tx163"/>
            <p:cNvSpPr/>
            <p:nvPr/>
          </p:nvSpPr>
          <p:spPr>
            <a:xfrm>
              <a:off x="8212664" y="54982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64" name="tx164"/>
            <p:cNvSpPr/>
            <p:nvPr/>
          </p:nvSpPr>
          <p:spPr>
            <a:xfrm>
              <a:off x="4240824" y="5616616"/>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65" name="rc165"/>
            <p:cNvSpPr/>
            <p:nvPr/>
          </p:nvSpPr>
          <p:spPr>
            <a:xfrm>
              <a:off x="1890637" y="5951114"/>
              <a:ext cx="201455" cy="201456"/>
            </a:xfrm>
            <a:prstGeom prst="rect">
              <a:avLst/>
            </a:prstGeom>
            <a:solidFill>
              <a:srgbClr val="0058AB">
                <a:alpha val="80000"/>
              </a:srgbClr>
            </a:solidFill>
          </p:spPr>
          <p:txBody>
            <a:bodyPr/>
            <a:lstStyle/>
            <a:p>
              <a:endParaRPr/>
            </a:p>
          </p:txBody>
        </p:sp>
        <p:sp>
          <p:nvSpPr>
            <p:cNvPr id="166" name="rc166"/>
            <p:cNvSpPr/>
            <p:nvPr/>
          </p:nvSpPr>
          <p:spPr>
            <a:xfrm>
              <a:off x="2595110" y="5951114"/>
              <a:ext cx="201456" cy="201456"/>
            </a:xfrm>
            <a:prstGeom prst="rect">
              <a:avLst/>
            </a:prstGeom>
            <a:solidFill>
              <a:srgbClr val="1CABE2">
                <a:alpha val="80000"/>
              </a:srgbClr>
            </a:solidFill>
          </p:spPr>
          <p:txBody>
            <a:bodyPr/>
            <a:lstStyle/>
            <a:p>
              <a:endParaRPr/>
            </a:p>
          </p:txBody>
        </p:sp>
        <p:sp>
          <p:nvSpPr>
            <p:cNvPr id="167" name="rc167"/>
            <p:cNvSpPr/>
            <p:nvPr/>
          </p:nvSpPr>
          <p:spPr>
            <a:xfrm>
              <a:off x="3306591" y="5951114"/>
              <a:ext cx="201456" cy="201456"/>
            </a:xfrm>
            <a:prstGeom prst="rect">
              <a:avLst/>
            </a:prstGeom>
            <a:solidFill>
              <a:srgbClr val="00833D">
                <a:alpha val="80000"/>
              </a:srgbClr>
            </a:solidFill>
          </p:spPr>
          <p:txBody>
            <a:bodyPr/>
            <a:lstStyle/>
            <a:p>
              <a:endParaRPr/>
            </a:p>
          </p:txBody>
        </p:sp>
        <p:sp>
          <p:nvSpPr>
            <p:cNvPr id="168" name="rc168"/>
            <p:cNvSpPr/>
            <p:nvPr/>
          </p:nvSpPr>
          <p:spPr>
            <a:xfrm>
              <a:off x="4011065" y="5951114"/>
              <a:ext cx="201456" cy="201456"/>
            </a:xfrm>
            <a:prstGeom prst="rect">
              <a:avLst/>
            </a:prstGeom>
            <a:solidFill>
              <a:srgbClr val="80BD41">
                <a:alpha val="80000"/>
              </a:srgbClr>
            </a:solidFill>
          </p:spPr>
          <p:txBody>
            <a:bodyPr/>
            <a:lstStyle/>
            <a:p>
              <a:endParaRPr/>
            </a:p>
          </p:txBody>
        </p:sp>
        <p:sp>
          <p:nvSpPr>
            <p:cNvPr id="169" name="rc169"/>
            <p:cNvSpPr/>
            <p:nvPr/>
          </p:nvSpPr>
          <p:spPr>
            <a:xfrm>
              <a:off x="4708469" y="5951114"/>
              <a:ext cx="201456" cy="201456"/>
            </a:xfrm>
            <a:prstGeom prst="rect">
              <a:avLst/>
            </a:prstGeom>
            <a:solidFill>
              <a:srgbClr val="6A1E74">
                <a:alpha val="80000"/>
              </a:srgbClr>
            </a:solidFill>
          </p:spPr>
          <p:txBody>
            <a:bodyPr/>
            <a:lstStyle/>
            <a:p>
              <a:endParaRPr/>
            </a:p>
          </p:txBody>
        </p:sp>
        <p:sp>
          <p:nvSpPr>
            <p:cNvPr id="170" name="rc170"/>
            <p:cNvSpPr/>
            <p:nvPr/>
          </p:nvSpPr>
          <p:spPr>
            <a:xfrm>
              <a:off x="5434026" y="5951114"/>
              <a:ext cx="201456" cy="201456"/>
            </a:xfrm>
            <a:prstGeom prst="rect">
              <a:avLst/>
            </a:prstGeom>
            <a:solidFill>
              <a:srgbClr val="961A49">
                <a:alpha val="80000"/>
              </a:srgbClr>
            </a:solidFill>
          </p:spPr>
          <p:txBody>
            <a:bodyPr/>
            <a:lstStyle/>
            <a:p>
              <a:endParaRPr/>
            </a:p>
          </p:txBody>
        </p:sp>
        <p:sp>
          <p:nvSpPr>
            <p:cNvPr id="171" name="rc171"/>
            <p:cNvSpPr/>
            <p:nvPr/>
          </p:nvSpPr>
          <p:spPr>
            <a:xfrm>
              <a:off x="6717255" y="5951114"/>
              <a:ext cx="201456" cy="201456"/>
            </a:xfrm>
            <a:prstGeom prst="rect">
              <a:avLst/>
            </a:prstGeom>
            <a:solidFill>
              <a:srgbClr val="E2231A">
                <a:alpha val="80000"/>
              </a:srgbClr>
            </a:solidFill>
          </p:spPr>
          <p:txBody>
            <a:bodyPr/>
            <a:lstStyle/>
            <a:p>
              <a:endParaRPr/>
            </a:p>
          </p:txBody>
        </p:sp>
        <p:sp>
          <p:nvSpPr>
            <p:cNvPr id="172" name="rc172"/>
            <p:cNvSpPr/>
            <p:nvPr/>
          </p:nvSpPr>
          <p:spPr>
            <a:xfrm>
              <a:off x="7435805" y="5951114"/>
              <a:ext cx="201455" cy="201456"/>
            </a:xfrm>
            <a:prstGeom prst="rect">
              <a:avLst/>
            </a:prstGeom>
            <a:solidFill>
              <a:srgbClr val="F26A21">
                <a:alpha val="80000"/>
              </a:srgbClr>
            </a:solidFill>
          </p:spPr>
          <p:txBody>
            <a:bodyPr/>
            <a:lstStyle/>
            <a:p>
              <a:endParaRPr/>
            </a:p>
          </p:txBody>
        </p:sp>
        <p:sp>
          <p:nvSpPr>
            <p:cNvPr id="173" name="tx173"/>
            <p:cNvSpPr/>
            <p:nvPr/>
          </p:nvSpPr>
          <p:spPr>
            <a:xfrm>
              <a:off x="2170682" y="6006387"/>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74" name="tx174"/>
            <p:cNvSpPr/>
            <p:nvPr/>
          </p:nvSpPr>
          <p:spPr>
            <a:xfrm>
              <a:off x="2875155" y="6003287"/>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75" name="tx175"/>
            <p:cNvSpPr/>
            <p:nvPr/>
          </p:nvSpPr>
          <p:spPr>
            <a:xfrm>
              <a:off x="3586636" y="6003287"/>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76" name="tx176"/>
            <p:cNvSpPr/>
            <p:nvPr/>
          </p:nvSpPr>
          <p:spPr>
            <a:xfrm>
              <a:off x="4291110" y="6003287"/>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77" name="tx177"/>
            <p:cNvSpPr/>
            <p:nvPr/>
          </p:nvSpPr>
          <p:spPr>
            <a:xfrm>
              <a:off x="4988514" y="6006387"/>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78" name="tx178"/>
            <p:cNvSpPr/>
            <p:nvPr/>
          </p:nvSpPr>
          <p:spPr>
            <a:xfrm>
              <a:off x="5714071" y="5979660"/>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Non-programme</a:t>
              </a:r>
            </a:p>
          </p:txBody>
        </p:sp>
        <p:sp>
          <p:nvSpPr>
            <p:cNvPr id="179" name="tx179"/>
            <p:cNvSpPr/>
            <p:nvPr/>
          </p:nvSpPr>
          <p:spPr>
            <a:xfrm>
              <a:off x="6997300" y="6003225"/>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80" name="tx180"/>
            <p:cNvSpPr/>
            <p:nvPr/>
          </p:nvSpPr>
          <p:spPr>
            <a:xfrm>
              <a:off x="7715850" y="6003287"/>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81" name="tx181"/>
            <p:cNvSpPr/>
            <p:nvPr/>
          </p:nvSpPr>
          <p:spPr>
            <a:xfrm>
              <a:off x="911084" y="4755619"/>
              <a:ext cx="39053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a:t>
              </a:r>
            </a:p>
          </p:txBody>
        </p:sp>
        <p:sp>
          <p:nvSpPr>
            <p:cNvPr id="182" name="tx18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4" name="tx184"/>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had the highest MCV1 coverage (93%) and WCAR had the lowest coverage (64%).
Compared to 2019, MCV1 coverage increased in ROSA (+2%), declined in EAPR (-5%), ECAR (-5%), MENA (-3%), ESAR (-1%), and WCAR (-1%) and remained constant in LACR.
Compared to 2024, MCV1 coverage increased in MENA (+2%) and ESAR (+1%), declined in LACR (-1%) and WCAR (-1%) and remained constant in ROSA, EAPR, and ECAR.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87" name="Group 186"/>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2012" y="4722913"/>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2012" y="3817894"/>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2012" y="291287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2012" y="2007856"/>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2012" y="5175422"/>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52012" y="4270403"/>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52012" y="3365385"/>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2012" y="2460366"/>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4048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0957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78666"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647757"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823029"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116847"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410665"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704483"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98302"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292120"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585938" y="1592905"/>
              <a:ext cx="0" cy="3753112"/>
            </a:xfrm>
            <a:custGeom>
              <a:avLst/>
              <a:gdLst/>
              <a:ahLst/>
              <a:cxnLst/>
              <a:rect l="0" t="0" r="0" b="0"/>
              <a:pathLst>
                <a:path h="3753112">
                  <a:moveTo>
                    <a:pt x="0" y="37531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130303" y="4722913"/>
              <a:ext cx="220363" cy="452509"/>
            </a:xfrm>
            <a:prstGeom prst="rect">
              <a:avLst/>
            </a:prstGeom>
            <a:solidFill>
              <a:srgbClr val="0058AB">
                <a:alpha val="100000"/>
              </a:srgbClr>
            </a:solidFill>
          </p:spPr>
          <p:txBody>
            <a:bodyPr/>
            <a:lstStyle/>
            <a:p>
              <a:endParaRPr/>
            </a:p>
          </p:txBody>
        </p:sp>
        <p:sp>
          <p:nvSpPr>
            <p:cNvPr id="24" name="rc24"/>
            <p:cNvSpPr/>
            <p:nvPr/>
          </p:nvSpPr>
          <p:spPr>
            <a:xfrm>
              <a:off x="1424121" y="4750063"/>
              <a:ext cx="220363" cy="425358"/>
            </a:xfrm>
            <a:prstGeom prst="rect">
              <a:avLst/>
            </a:prstGeom>
            <a:solidFill>
              <a:srgbClr val="0058AB">
                <a:alpha val="100000"/>
              </a:srgbClr>
            </a:solidFill>
          </p:spPr>
          <p:txBody>
            <a:bodyPr/>
            <a:lstStyle/>
            <a:p>
              <a:endParaRPr/>
            </a:p>
          </p:txBody>
        </p:sp>
        <p:sp>
          <p:nvSpPr>
            <p:cNvPr id="25" name="rc25"/>
            <p:cNvSpPr/>
            <p:nvPr/>
          </p:nvSpPr>
          <p:spPr>
            <a:xfrm>
              <a:off x="1717939" y="4741013"/>
              <a:ext cx="220363" cy="434408"/>
            </a:xfrm>
            <a:prstGeom prst="rect">
              <a:avLst/>
            </a:prstGeom>
            <a:solidFill>
              <a:srgbClr val="0058AB">
                <a:alpha val="100000"/>
              </a:srgbClr>
            </a:solidFill>
          </p:spPr>
          <p:txBody>
            <a:bodyPr/>
            <a:lstStyle/>
            <a:p>
              <a:endParaRPr/>
            </a:p>
          </p:txBody>
        </p:sp>
        <p:sp>
          <p:nvSpPr>
            <p:cNvPr id="26" name="rc26"/>
            <p:cNvSpPr/>
            <p:nvPr/>
          </p:nvSpPr>
          <p:spPr>
            <a:xfrm>
              <a:off x="2011757" y="4768164"/>
              <a:ext cx="220363" cy="407258"/>
            </a:xfrm>
            <a:prstGeom prst="rect">
              <a:avLst/>
            </a:prstGeom>
            <a:solidFill>
              <a:srgbClr val="0058AB">
                <a:alpha val="100000"/>
              </a:srgbClr>
            </a:solidFill>
          </p:spPr>
          <p:txBody>
            <a:bodyPr/>
            <a:lstStyle/>
            <a:p>
              <a:endParaRPr/>
            </a:p>
          </p:txBody>
        </p:sp>
        <p:sp>
          <p:nvSpPr>
            <p:cNvPr id="27" name="rc27"/>
            <p:cNvSpPr/>
            <p:nvPr/>
          </p:nvSpPr>
          <p:spPr>
            <a:xfrm>
              <a:off x="2305575" y="4804364"/>
              <a:ext cx="220363" cy="371057"/>
            </a:xfrm>
            <a:prstGeom prst="rect">
              <a:avLst/>
            </a:prstGeom>
            <a:solidFill>
              <a:srgbClr val="0058AB">
                <a:alpha val="100000"/>
              </a:srgbClr>
            </a:solidFill>
          </p:spPr>
          <p:txBody>
            <a:bodyPr/>
            <a:lstStyle/>
            <a:p>
              <a:endParaRPr/>
            </a:p>
          </p:txBody>
        </p:sp>
        <p:sp>
          <p:nvSpPr>
            <p:cNvPr id="28" name="rc28"/>
            <p:cNvSpPr/>
            <p:nvPr/>
          </p:nvSpPr>
          <p:spPr>
            <a:xfrm>
              <a:off x="2599393" y="4804364"/>
              <a:ext cx="220363" cy="371057"/>
            </a:xfrm>
            <a:prstGeom prst="rect">
              <a:avLst/>
            </a:prstGeom>
            <a:solidFill>
              <a:srgbClr val="0058AB">
                <a:alpha val="100000"/>
              </a:srgbClr>
            </a:solidFill>
          </p:spPr>
          <p:txBody>
            <a:bodyPr/>
            <a:lstStyle/>
            <a:p>
              <a:endParaRPr/>
            </a:p>
          </p:txBody>
        </p:sp>
        <p:sp>
          <p:nvSpPr>
            <p:cNvPr id="29" name="rc29"/>
            <p:cNvSpPr/>
            <p:nvPr/>
          </p:nvSpPr>
          <p:spPr>
            <a:xfrm>
              <a:off x="2893212" y="4912967"/>
              <a:ext cx="220363" cy="262455"/>
            </a:xfrm>
            <a:prstGeom prst="rect">
              <a:avLst/>
            </a:prstGeom>
            <a:solidFill>
              <a:srgbClr val="0058AB">
                <a:alpha val="100000"/>
              </a:srgbClr>
            </a:solidFill>
          </p:spPr>
          <p:txBody>
            <a:bodyPr/>
            <a:lstStyle/>
            <a:p>
              <a:endParaRPr/>
            </a:p>
          </p:txBody>
        </p:sp>
        <p:sp>
          <p:nvSpPr>
            <p:cNvPr id="30" name="rc30"/>
            <p:cNvSpPr/>
            <p:nvPr/>
          </p:nvSpPr>
          <p:spPr>
            <a:xfrm>
              <a:off x="3187030" y="4894866"/>
              <a:ext cx="220363" cy="280555"/>
            </a:xfrm>
            <a:prstGeom prst="rect">
              <a:avLst/>
            </a:prstGeom>
            <a:solidFill>
              <a:srgbClr val="0058AB">
                <a:alpha val="100000"/>
              </a:srgbClr>
            </a:solidFill>
          </p:spPr>
          <p:txBody>
            <a:bodyPr/>
            <a:lstStyle/>
            <a:p>
              <a:endParaRPr/>
            </a:p>
          </p:txBody>
        </p:sp>
        <p:sp>
          <p:nvSpPr>
            <p:cNvPr id="31" name="rc31"/>
            <p:cNvSpPr/>
            <p:nvPr/>
          </p:nvSpPr>
          <p:spPr>
            <a:xfrm>
              <a:off x="3480848" y="4949167"/>
              <a:ext cx="220363" cy="226254"/>
            </a:xfrm>
            <a:prstGeom prst="rect">
              <a:avLst/>
            </a:prstGeom>
            <a:solidFill>
              <a:srgbClr val="0058AB">
                <a:alpha val="100000"/>
              </a:srgbClr>
            </a:solidFill>
          </p:spPr>
          <p:txBody>
            <a:bodyPr/>
            <a:lstStyle/>
            <a:p>
              <a:endParaRPr/>
            </a:p>
          </p:txBody>
        </p:sp>
        <p:sp>
          <p:nvSpPr>
            <p:cNvPr id="32" name="rc32"/>
            <p:cNvSpPr/>
            <p:nvPr/>
          </p:nvSpPr>
          <p:spPr>
            <a:xfrm>
              <a:off x="3774666" y="4985368"/>
              <a:ext cx="220363" cy="190053"/>
            </a:xfrm>
            <a:prstGeom prst="rect">
              <a:avLst/>
            </a:prstGeom>
            <a:solidFill>
              <a:srgbClr val="0058AB">
                <a:alpha val="100000"/>
              </a:srgbClr>
            </a:solidFill>
          </p:spPr>
          <p:txBody>
            <a:bodyPr/>
            <a:lstStyle/>
            <a:p>
              <a:endParaRPr/>
            </a:p>
          </p:txBody>
        </p:sp>
        <p:sp>
          <p:nvSpPr>
            <p:cNvPr id="33" name="rc33"/>
            <p:cNvSpPr/>
            <p:nvPr/>
          </p:nvSpPr>
          <p:spPr>
            <a:xfrm>
              <a:off x="4068484" y="4994418"/>
              <a:ext cx="220363" cy="181003"/>
            </a:xfrm>
            <a:prstGeom prst="rect">
              <a:avLst/>
            </a:prstGeom>
            <a:solidFill>
              <a:srgbClr val="0058AB">
                <a:alpha val="100000"/>
              </a:srgbClr>
            </a:solidFill>
          </p:spPr>
          <p:txBody>
            <a:bodyPr/>
            <a:lstStyle/>
            <a:p>
              <a:endParaRPr/>
            </a:p>
          </p:txBody>
        </p:sp>
        <p:sp>
          <p:nvSpPr>
            <p:cNvPr id="34" name="rc34"/>
            <p:cNvSpPr/>
            <p:nvPr/>
          </p:nvSpPr>
          <p:spPr>
            <a:xfrm>
              <a:off x="4362302" y="5003468"/>
              <a:ext cx="220363" cy="171953"/>
            </a:xfrm>
            <a:prstGeom prst="rect">
              <a:avLst/>
            </a:prstGeom>
            <a:solidFill>
              <a:srgbClr val="0058AB">
                <a:alpha val="100000"/>
              </a:srgbClr>
            </a:solidFill>
          </p:spPr>
          <p:txBody>
            <a:bodyPr/>
            <a:lstStyle/>
            <a:p>
              <a:endParaRPr/>
            </a:p>
          </p:txBody>
        </p:sp>
        <p:sp>
          <p:nvSpPr>
            <p:cNvPr id="35" name="rc35"/>
            <p:cNvSpPr/>
            <p:nvPr/>
          </p:nvSpPr>
          <p:spPr>
            <a:xfrm>
              <a:off x="4656120" y="5003468"/>
              <a:ext cx="220363" cy="171953"/>
            </a:xfrm>
            <a:prstGeom prst="rect">
              <a:avLst/>
            </a:prstGeom>
            <a:solidFill>
              <a:srgbClr val="0058AB">
                <a:alpha val="100000"/>
              </a:srgbClr>
            </a:solidFill>
          </p:spPr>
          <p:txBody>
            <a:bodyPr/>
            <a:lstStyle/>
            <a:p>
              <a:endParaRPr/>
            </a:p>
          </p:txBody>
        </p:sp>
        <p:sp>
          <p:nvSpPr>
            <p:cNvPr id="36" name="rc36"/>
            <p:cNvSpPr/>
            <p:nvPr/>
          </p:nvSpPr>
          <p:spPr>
            <a:xfrm>
              <a:off x="4949938" y="5030619"/>
              <a:ext cx="220363" cy="144802"/>
            </a:xfrm>
            <a:prstGeom prst="rect">
              <a:avLst/>
            </a:prstGeom>
            <a:solidFill>
              <a:srgbClr val="0058AB">
                <a:alpha val="100000"/>
              </a:srgbClr>
            </a:solidFill>
          </p:spPr>
          <p:txBody>
            <a:bodyPr/>
            <a:lstStyle/>
            <a:p>
              <a:endParaRPr/>
            </a:p>
          </p:txBody>
        </p:sp>
        <p:sp>
          <p:nvSpPr>
            <p:cNvPr id="37" name="rc37"/>
            <p:cNvSpPr/>
            <p:nvPr/>
          </p:nvSpPr>
          <p:spPr>
            <a:xfrm>
              <a:off x="5243757" y="5021569"/>
              <a:ext cx="220363" cy="153853"/>
            </a:xfrm>
            <a:prstGeom prst="rect">
              <a:avLst/>
            </a:prstGeom>
            <a:solidFill>
              <a:srgbClr val="0058AB">
                <a:alpha val="100000"/>
              </a:srgbClr>
            </a:solidFill>
          </p:spPr>
          <p:txBody>
            <a:bodyPr/>
            <a:lstStyle/>
            <a:p>
              <a:endParaRPr/>
            </a:p>
          </p:txBody>
        </p:sp>
        <p:sp>
          <p:nvSpPr>
            <p:cNvPr id="38" name="rc38"/>
            <p:cNvSpPr/>
            <p:nvPr/>
          </p:nvSpPr>
          <p:spPr>
            <a:xfrm>
              <a:off x="5537575" y="5021569"/>
              <a:ext cx="220363" cy="153853"/>
            </a:xfrm>
            <a:prstGeom prst="rect">
              <a:avLst/>
            </a:prstGeom>
            <a:solidFill>
              <a:srgbClr val="0058AB">
                <a:alpha val="100000"/>
              </a:srgbClr>
            </a:solidFill>
          </p:spPr>
          <p:txBody>
            <a:bodyPr/>
            <a:lstStyle/>
            <a:p>
              <a:endParaRPr/>
            </a:p>
          </p:txBody>
        </p:sp>
        <p:sp>
          <p:nvSpPr>
            <p:cNvPr id="39" name="rc39"/>
            <p:cNvSpPr/>
            <p:nvPr/>
          </p:nvSpPr>
          <p:spPr>
            <a:xfrm>
              <a:off x="5831393" y="5030619"/>
              <a:ext cx="220363" cy="144802"/>
            </a:xfrm>
            <a:prstGeom prst="rect">
              <a:avLst/>
            </a:prstGeom>
            <a:solidFill>
              <a:srgbClr val="0058AB">
                <a:alpha val="100000"/>
              </a:srgbClr>
            </a:solidFill>
          </p:spPr>
          <p:txBody>
            <a:bodyPr/>
            <a:lstStyle/>
            <a:p>
              <a:endParaRPr/>
            </a:p>
          </p:txBody>
        </p:sp>
        <p:sp>
          <p:nvSpPr>
            <p:cNvPr id="40" name="rc40"/>
            <p:cNvSpPr/>
            <p:nvPr/>
          </p:nvSpPr>
          <p:spPr>
            <a:xfrm>
              <a:off x="6125211" y="5039669"/>
              <a:ext cx="220363" cy="135752"/>
            </a:xfrm>
            <a:prstGeom prst="rect">
              <a:avLst/>
            </a:prstGeom>
            <a:solidFill>
              <a:srgbClr val="0058AB">
                <a:alpha val="100000"/>
              </a:srgbClr>
            </a:solidFill>
          </p:spPr>
          <p:txBody>
            <a:bodyPr/>
            <a:lstStyle/>
            <a:p>
              <a:endParaRPr/>
            </a:p>
          </p:txBody>
        </p:sp>
        <p:sp>
          <p:nvSpPr>
            <p:cNvPr id="41" name="rc41"/>
            <p:cNvSpPr/>
            <p:nvPr/>
          </p:nvSpPr>
          <p:spPr>
            <a:xfrm>
              <a:off x="6419029" y="5048719"/>
              <a:ext cx="220363" cy="126702"/>
            </a:xfrm>
            <a:prstGeom prst="rect">
              <a:avLst/>
            </a:prstGeom>
            <a:solidFill>
              <a:srgbClr val="0058AB">
                <a:alpha val="100000"/>
              </a:srgbClr>
            </a:solidFill>
          </p:spPr>
          <p:txBody>
            <a:bodyPr/>
            <a:lstStyle/>
            <a:p>
              <a:endParaRPr/>
            </a:p>
          </p:txBody>
        </p:sp>
        <p:sp>
          <p:nvSpPr>
            <p:cNvPr id="42" name="rc42"/>
            <p:cNvSpPr/>
            <p:nvPr/>
          </p:nvSpPr>
          <p:spPr>
            <a:xfrm>
              <a:off x="6712847" y="5030619"/>
              <a:ext cx="220363" cy="144802"/>
            </a:xfrm>
            <a:prstGeom prst="rect">
              <a:avLst/>
            </a:prstGeom>
            <a:solidFill>
              <a:srgbClr val="0058AB">
                <a:alpha val="100000"/>
              </a:srgbClr>
            </a:solidFill>
          </p:spPr>
          <p:txBody>
            <a:bodyPr/>
            <a:lstStyle/>
            <a:p>
              <a:endParaRPr/>
            </a:p>
          </p:txBody>
        </p:sp>
        <p:sp>
          <p:nvSpPr>
            <p:cNvPr id="43" name="rc43"/>
            <p:cNvSpPr/>
            <p:nvPr/>
          </p:nvSpPr>
          <p:spPr>
            <a:xfrm>
              <a:off x="7006665" y="4994418"/>
              <a:ext cx="220363" cy="181003"/>
            </a:xfrm>
            <a:prstGeom prst="rect">
              <a:avLst/>
            </a:prstGeom>
            <a:solidFill>
              <a:srgbClr val="0058AB">
                <a:alpha val="100000"/>
              </a:srgbClr>
            </a:solidFill>
          </p:spPr>
          <p:txBody>
            <a:bodyPr/>
            <a:lstStyle/>
            <a:p>
              <a:endParaRPr/>
            </a:p>
          </p:txBody>
        </p:sp>
        <p:sp>
          <p:nvSpPr>
            <p:cNvPr id="44" name="rc44"/>
            <p:cNvSpPr/>
            <p:nvPr/>
          </p:nvSpPr>
          <p:spPr>
            <a:xfrm>
              <a:off x="7300483" y="4903916"/>
              <a:ext cx="220363" cy="271505"/>
            </a:xfrm>
            <a:prstGeom prst="rect">
              <a:avLst/>
            </a:prstGeom>
            <a:solidFill>
              <a:srgbClr val="0058AB">
                <a:alpha val="100000"/>
              </a:srgbClr>
            </a:solidFill>
          </p:spPr>
          <p:txBody>
            <a:bodyPr/>
            <a:lstStyle/>
            <a:p>
              <a:endParaRPr/>
            </a:p>
          </p:txBody>
        </p:sp>
        <p:sp>
          <p:nvSpPr>
            <p:cNvPr id="45" name="rc45"/>
            <p:cNvSpPr/>
            <p:nvPr/>
          </p:nvSpPr>
          <p:spPr>
            <a:xfrm>
              <a:off x="7594302" y="5030619"/>
              <a:ext cx="220363" cy="144802"/>
            </a:xfrm>
            <a:prstGeom prst="rect">
              <a:avLst/>
            </a:prstGeom>
            <a:solidFill>
              <a:srgbClr val="0058AB">
                <a:alpha val="100000"/>
              </a:srgbClr>
            </a:solidFill>
          </p:spPr>
          <p:txBody>
            <a:bodyPr/>
            <a:lstStyle/>
            <a:p>
              <a:endParaRPr/>
            </a:p>
          </p:txBody>
        </p:sp>
        <p:sp>
          <p:nvSpPr>
            <p:cNvPr id="46" name="rc46"/>
            <p:cNvSpPr/>
            <p:nvPr/>
          </p:nvSpPr>
          <p:spPr>
            <a:xfrm>
              <a:off x="7888120" y="4958217"/>
              <a:ext cx="220363" cy="217204"/>
            </a:xfrm>
            <a:prstGeom prst="rect">
              <a:avLst/>
            </a:prstGeom>
            <a:solidFill>
              <a:srgbClr val="0058AB">
                <a:alpha val="100000"/>
              </a:srgbClr>
            </a:solidFill>
          </p:spPr>
          <p:txBody>
            <a:bodyPr/>
            <a:lstStyle/>
            <a:p>
              <a:endParaRPr/>
            </a:p>
          </p:txBody>
        </p:sp>
        <p:sp>
          <p:nvSpPr>
            <p:cNvPr id="47" name="rc47"/>
            <p:cNvSpPr/>
            <p:nvPr/>
          </p:nvSpPr>
          <p:spPr>
            <a:xfrm>
              <a:off x="8181938" y="4985368"/>
              <a:ext cx="220363" cy="190053"/>
            </a:xfrm>
            <a:prstGeom prst="rect">
              <a:avLst/>
            </a:prstGeom>
            <a:solidFill>
              <a:srgbClr val="0058AB">
                <a:alpha val="100000"/>
              </a:srgbClr>
            </a:solidFill>
          </p:spPr>
          <p:txBody>
            <a:bodyPr/>
            <a:lstStyle/>
            <a:p>
              <a:endParaRPr/>
            </a:p>
          </p:txBody>
        </p:sp>
        <p:sp>
          <p:nvSpPr>
            <p:cNvPr id="48" name="rc48"/>
            <p:cNvSpPr/>
            <p:nvPr/>
          </p:nvSpPr>
          <p:spPr>
            <a:xfrm>
              <a:off x="8475756" y="4976318"/>
              <a:ext cx="220363" cy="199104"/>
            </a:xfrm>
            <a:prstGeom prst="rect">
              <a:avLst/>
            </a:prstGeom>
            <a:solidFill>
              <a:srgbClr val="0058AB">
                <a:alpha val="100000"/>
              </a:srgbClr>
            </a:solidFill>
          </p:spPr>
          <p:txBody>
            <a:bodyPr/>
            <a:lstStyle/>
            <a:p>
              <a:endParaRPr/>
            </a:p>
          </p:txBody>
        </p:sp>
        <p:sp>
          <p:nvSpPr>
            <p:cNvPr id="49" name="rc49"/>
            <p:cNvSpPr/>
            <p:nvPr/>
          </p:nvSpPr>
          <p:spPr>
            <a:xfrm>
              <a:off x="1130303" y="4695762"/>
              <a:ext cx="220363" cy="27150"/>
            </a:xfrm>
            <a:prstGeom prst="rect">
              <a:avLst/>
            </a:prstGeom>
            <a:solidFill>
              <a:srgbClr val="1CABE2">
                <a:alpha val="100000"/>
              </a:srgbClr>
            </a:solidFill>
          </p:spPr>
          <p:txBody>
            <a:bodyPr/>
            <a:lstStyle/>
            <a:p>
              <a:endParaRPr/>
            </a:p>
          </p:txBody>
        </p:sp>
        <p:sp>
          <p:nvSpPr>
            <p:cNvPr id="50" name="rc50"/>
            <p:cNvSpPr/>
            <p:nvPr/>
          </p:nvSpPr>
          <p:spPr>
            <a:xfrm>
              <a:off x="1424121" y="4722913"/>
              <a:ext cx="220363" cy="27150"/>
            </a:xfrm>
            <a:prstGeom prst="rect">
              <a:avLst/>
            </a:prstGeom>
            <a:solidFill>
              <a:srgbClr val="1CABE2">
                <a:alpha val="100000"/>
              </a:srgbClr>
            </a:solidFill>
          </p:spPr>
          <p:txBody>
            <a:bodyPr/>
            <a:lstStyle/>
            <a:p>
              <a:endParaRPr/>
            </a:p>
          </p:txBody>
        </p:sp>
        <p:sp>
          <p:nvSpPr>
            <p:cNvPr id="51" name="rc51"/>
            <p:cNvSpPr/>
            <p:nvPr/>
          </p:nvSpPr>
          <p:spPr>
            <a:xfrm>
              <a:off x="1717939" y="4704812"/>
              <a:ext cx="220363" cy="36200"/>
            </a:xfrm>
            <a:prstGeom prst="rect">
              <a:avLst/>
            </a:prstGeom>
            <a:solidFill>
              <a:srgbClr val="1CABE2">
                <a:alpha val="100000"/>
              </a:srgbClr>
            </a:solidFill>
          </p:spPr>
          <p:txBody>
            <a:bodyPr/>
            <a:lstStyle/>
            <a:p>
              <a:endParaRPr/>
            </a:p>
          </p:txBody>
        </p:sp>
        <p:sp>
          <p:nvSpPr>
            <p:cNvPr id="52" name="rc52"/>
            <p:cNvSpPr/>
            <p:nvPr/>
          </p:nvSpPr>
          <p:spPr>
            <a:xfrm>
              <a:off x="2011757" y="4731963"/>
              <a:ext cx="220363" cy="36200"/>
            </a:xfrm>
            <a:prstGeom prst="rect">
              <a:avLst/>
            </a:prstGeom>
            <a:solidFill>
              <a:srgbClr val="1CABE2">
                <a:alpha val="100000"/>
              </a:srgbClr>
            </a:solidFill>
          </p:spPr>
          <p:txBody>
            <a:bodyPr/>
            <a:lstStyle/>
            <a:p>
              <a:endParaRPr/>
            </a:p>
          </p:txBody>
        </p:sp>
        <p:sp>
          <p:nvSpPr>
            <p:cNvPr id="53" name="rc53"/>
            <p:cNvSpPr/>
            <p:nvPr/>
          </p:nvSpPr>
          <p:spPr>
            <a:xfrm>
              <a:off x="2305575" y="4768164"/>
              <a:ext cx="220363" cy="36200"/>
            </a:xfrm>
            <a:prstGeom prst="rect">
              <a:avLst/>
            </a:prstGeom>
            <a:solidFill>
              <a:srgbClr val="1CABE2">
                <a:alpha val="100000"/>
              </a:srgbClr>
            </a:solidFill>
          </p:spPr>
          <p:txBody>
            <a:bodyPr/>
            <a:lstStyle/>
            <a:p>
              <a:endParaRPr/>
            </a:p>
          </p:txBody>
        </p:sp>
        <p:sp>
          <p:nvSpPr>
            <p:cNvPr id="54" name="rc54"/>
            <p:cNvSpPr/>
            <p:nvPr/>
          </p:nvSpPr>
          <p:spPr>
            <a:xfrm>
              <a:off x="2599393" y="4777214"/>
              <a:ext cx="220363" cy="27150"/>
            </a:xfrm>
            <a:prstGeom prst="rect">
              <a:avLst/>
            </a:prstGeom>
            <a:solidFill>
              <a:srgbClr val="1CABE2">
                <a:alpha val="100000"/>
              </a:srgbClr>
            </a:solidFill>
          </p:spPr>
          <p:txBody>
            <a:bodyPr/>
            <a:lstStyle/>
            <a:p>
              <a:endParaRPr/>
            </a:p>
          </p:txBody>
        </p:sp>
        <p:sp>
          <p:nvSpPr>
            <p:cNvPr id="55" name="rc55"/>
            <p:cNvSpPr/>
            <p:nvPr/>
          </p:nvSpPr>
          <p:spPr>
            <a:xfrm>
              <a:off x="2893212" y="4894866"/>
              <a:ext cx="220363" cy="18100"/>
            </a:xfrm>
            <a:prstGeom prst="rect">
              <a:avLst/>
            </a:prstGeom>
            <a:solidFill>
              <a:srgbClr val="1CABE2">
                <a:alpha val="100000"/>
              </a:srgbClr>
            </a:solidFill>
          </p:spPr>
          <p:txBody>
            <a:bodyPr/>
            <a:lstStyle/>
            <a:p>
              <a:endParaRPr/>
            </a:p>
          </p:txBody>
        </p:sp>
        <p:sp>
          <p:nvSpPr>
            <p:cNvPr id="56" name="rc56"/>
            <p:cNvSpPr/>
            <p:nvPr/>
          </p:nvSpPr>
          <p:spPr>
            <a:xfrm>
              <a:off x="3187030" y="4876766"/>
              <a:ext cx="220363" cy="18100"/>
            </a:xfrm>
            <a:prstGeom prst="rect">
              <a:avLst/>
            </a:prstGeom>
            <a:solidFill>
              <a:srgbClr val="1CABE2">
                <a:alpha val="100000"/>
              </a:srgbClr>
            </a:solidFill>
          </p:spPr>
          <p:txBody>
            <a:bodyPr/>
            <a:lstStyle/>
            <a:p>
              <a:endParaRPr/>
            </a:p>
          </p:txBody>
        </p:sp>
        <p:sp>
          <p:nvSpPr>
            <p:cNvPr id="57" name="rc57"/>
            <p:cNvSpPr/>
            <p:nvPr/>
          </p:nvSpPr>
          <p:spPr>
            <a:xfrm>
              <a:off x="3480848" y="4931067"/>
              <a:ext cx="220363" cy="18100"/>
            </a:xfrm>
            <a:prstGeom prst="rect">
              <a:avLst/>
            </a:prstGeom>
            <a:solidFill>
              <a:srgbClr val="1CABE2">
                <a:alpha val="100000"/>
              </a:srgbClr>
            </a:solidFill>
          </p:spPr>
          <p:txBody>
            <a:bodyPr/>
            <a:lstStyle/>
            <a:p>
              <a:endParaRPr/>
            </a:p>
          </p:txBody>
        </p:sp>
        <p:sp>
          <p:nvSpPr>
            <p:cNvPr id="58" name="rc58"/>
            <p:cNvSpPr/>
            <p:nvPr/>
          </p:nvSpPr>
          <p:spPr>
            <a:xfrm>
              <a:off x="3774666" y="4958217"/>
              <a:ext cx="220363" cy="27150"/>
            </a:xfrm>
            <a:prstGeom prst="rect">
              <a:avLst/>
            </a:prstGeom>
            <a:solidFill>
              <a:srgbClr val="1CABE2">
                <a:alpha val="100000"/>
              </a:srgbClr>
            </a:solidFill>
          </p:spPr>
          <p:txBody>
            <a:bodyPr/>
            <a:lstStyle/>
            <a:p>
              <a:endParaRPr/>
            </a:p>
          </p:txBody>
        </p:sp>
        <p:sp>
          <p:nvSpPr>
            <p:cNvPr id="59" name="rc59"/>
            <p:cNvSpPr/>
            <p:nvPr/>
          </p:nvSpPr>
          <p:spPr>
            <a:xfrm>
              <a:off x="4068484" y="4958217"/>
              <a:ext cx="220363" cy="36200"/>
            </a:xfrm>
            <a:prstGeom prst="rect">
              <a:avLst/>
            </a:prstGeom>
            <a:solidFill>
              <a:srgbClr val="1CABE2">
                <a:alpha val="100000"/>
              </a:srgbClr>
            </a:solidFill>
          </p:spPr>
          <p:txBody>
            <a:bodyPr/>
            <a:lstStyle/>
            <a:p>
              <a:endParaRPr/>
            </a:p>
          </p:txBody>
        </p:sp>
        <p:sp>
          <p:nvSpPr>
            <p:cNvPr id="60" name="rc60"/>
            <p:cNvSpPr/>
            <p:nvPr/>
          </p:nvSpPr>
          <p:spPr>
            <a:xfrm>
              <a:off x="4362302" y="4976318"/>
              <a:ext cx="220363" cy="27150"/>
            </a:xfrm>
            <a:prstGeom prst="rect">
              <a:avLst/>
            </a:prstGeom>
            <a:solidFill>
              <a:srgbClr val="1CABE2">
                <a:alpha val="100000"/>
              </a:srgbClr>
            </a:solidFill>
          </p:spPr>
          <p:txBody>
            <a:bodyPr/>
            <a:lstStyle/>
            <a:p>
              <a:endParaRPr/>
            </a:p>
          </p:txBody>
        </p:sp>
        <p:sp>
          <p:nvSpPr>
            <p:cNvPr id="61" name="rc61"/>
            <p:cNvSpPr/>
            <p:nvPr/>
          </p:nvSpPr>
          <p:spPr>
            <a:xfrm>
              <a:off x="4656120" y="4976318"/>
              <a:ext cx="220363" cy="27150"/>
            </a:xfrm>
            <a:prstGeom prst="rect">
              <a:avLst/>
            </a:prstGeom>
            <a:solidFill>
              <a:srgbClr val="1CABE2">
                <a:alpha val="100000"/>
              </a:srgbClr>
            </a:solidFill>
          </p:spPr>
          <p:txBody>
            <a:bodyPr/>
            <a:lstStyle/>
            <a:p>
              <a:endParaRPr/>
            </a:p>
          </p:txBody>
        </p:sp>
        <p:sp>
          <p:nvSpPr>
            <p:cNvPr id="62" name="rc62"/>
            <p:cNvSpPr/>
            <p:nvPr/>
          </p:nvSpPr>
          <p:spPr>
            <a:xfrm>
              <a:off x="4949938" y="5003468"/>
              <a:ext cx="220363" cy="27150"/>
            </a:xfrm>
            <a:prstGeom prst="rect">
              <a:avLst/>
            </a:prstGeom>
            <a:solidFill>
              <a:srgbClr val="1CABE2">
                <a:alpha val="100000"/>
              </a:srgbClr>
            </a:solidFill>
          </p:spPr>
          <p:txBody>
            <a:bodyPr/>
            <a:lstStyle/>
            <a:p>
              <a:endParaRPr/>
            </a:p>
          </p:txBody>
        </p:sp>
        <p:sp>
          <p:nvSpPr>
            <p:cNvPr id="63" name="rc63"/>
            <p:cNvSpPr/>
            <p:nvPr/>
          </p:nvSpPr>
          <p:spPr>
            <a:xfrm>
              <a:off x="5243757" y="4985368"/>
              <a:ext cx="220363" cy="36200"/>
            </a:xfrm>
            <a:prstGeom prst="rect">
              <a:avLst/>
            </a:prstGeom>
            <a:solidFill>
              <a:srgbClr val="1CABE2">
                <a:alpha val="100000"/>
              </a:srgbClr>
            </a:solidFill>
          </p:spPr>
          <p:txBody>
            <a:bodyPr/>
            <a:lstStyle/>
            <a:p>
              <a:endParaRPr/>
            </a:p>
          </p:txBody>
        </p:sp>
        <p:sp>
          <p:nvSpPr>
            <p:cNvPr id="64" name="rc64"/>
            <p:cNvSpPr/>
            <p:nvPr/>
          </p:nvSpPr>
          <p:spPr>
            <a:xfrm>
              <a:off x="5537575" y="4985368"/>
              <a:ext cx="220363" cy="36200"/>
            </a:xfrm>
            <a:prstGeom prst="rect">
              <a:avLst/>
            </a:prstGeom>
            <a:solidFill>
              <a:srgbClr val="1CABE2">
                <a:alpha val="100000"/>
              </a:srgbClr>
            </a:solidFill>
          </p:spPr>
          <p:txBody>
            <a:bodyPr/>
            <a:lstStyle/>
            <a:p>
              <a:endParaRPr/>
            </a:p>
          </p:txBody>
        </p:sp>
        <p:sp>
          <p:nvSpPr>
            <p:cNvPr id="65" name="rc65"/>
            <p:cNvSpPr/>
            <p:nvPr/>
          </p:nvSpPr>
          <p:spPr>
            <a:xfrm>
              <a:off x="5831393" y="4985368"/>
              <a:ext cx="220363" cy="45250"/>
            </a:xfrm>
            <a:prstGeom prst="rect">
              <a:avLst/>
            </a:prstGeom>
            <a:solidFill>
              <a:srgbClr val="1CABE2">
                <a:alpha val="100000"/>
              </a:srgbClr>
            </a:solidFill>
          </p:spPr>
          <p:txBody>
            <a:bodyPr/>
            <a:lstStyle/>
            <a:p>
              <a:endParaRPr/>
            </a:p>
          </p:txBody>
        </p:sp>
        <p:sp>
          <p:nvSpPr>
            <p:cNvPr id="66" name="rc66"/>
            <p:cNvSpPr/>
            <p:nvPr/>
          </p:nvSpPr>
          <p:spPr>
            <a:xfrm>
              <a:off x="6125211" y="5012519"/>
              <a:ext cx="220363" cy="27150"/>
            </a:xfrm>
            <a:prstGeom prst="rect">
              <a:avLst/>
            </a:prstGeom>
            <a:solidFill>
              <a:srgbClr val="1CABE2">
                <a:alpha val="100000"/>
              </a:srgbClr>
            </a:solidFill>
          </p:spPr>
          <p:txBody>
            <a:bodyPr/>
            <a:lstStyle/>
            <a:p>
              <a:endParaRPr/>
            </a:p>
          </p:txBody>
        </p:sp>
        <p:sp>
          <p:nvSpPr>
            <p:cNvPr id="67" name="rc67"/>
            <p:cNvSpPr/>
            <p:nvPr/>
          </p:nvSpPr>
          <p:spPr>
            <a:xfrm>
              <a:off x="6419029" y="5021569"/>
              <a:ext cx="220363" cy="27150"/>
            </a:xfrm>
            <a:prstGeom prst="rect">
              <a:avLst/>
            </a:prstGeom>
            <a:solidFill>
              <a:srgbClr val="1CABE2">
                <a:alpha val="100000"/>
              </a:srgbClr>
            </a:solidFill>
          </p:spPr>
          <p:txBody>
            <a:bodyPr/>
            <a:lstStyle/>
            <a:p>
              <a:endParaRPr/>
            </a:p>
          </p:txBody>
        </p:sp>
        <p:sp>
          <p:nvSpPr>
            <p:cNvPr id="68" name="rc68"/>
            <p:cNvSpPr/>
            <p:nvPr/>
          </p:nvSpPr>
          <p:spPr>
            <a:xfrm>
              <a:off x="6712847" y="5003468"/>
              <a:ext cx="220363" cy="27150"/>
            </a:xfrm>
            <a:prstGeom prst="rect">
              <a:avLst/>
            </a:prstGeom>
            <a:solidFill>
              <a:srgbClr val="1CABE2">
                <a:alpha val="100000"/>
              </a:srgbClr>
            </a:solidFill>
          </p:spPr>
          <p:txBody>
            <a:bodyPr/>
            <a:lstStyle/>
            <a:p>
              <a:endParaRPr/>
            </a:p>
          </p:txBody>
        </p:sp>
        <p:sp>
          <p:nvSpPr>
            <p:cNvPr id="69" name="rc69"/>
            <p:cNvSpPr/>
            <p:nvPr/>
          </p:nvSpPr>
          <p:spPr>
            <a:xfrm>
              <a:off x="7006665" y="4949167"/>
              <a:ext cx="220363" cy="45250"/>
            </a:xfrm>
            <a:prstGeom prst="rect">
              <a:avLst/>
            </a:prstGeom>
            <a:solidFill>
              <a:srgbClr val="1CABE2">
                <a:alpha val="100000"/>
              </a:srgbClr>
            </a:solidFill>
          </p:spPr>
          <p:txBody>
            <a:bodyPr/>
            <a:lstStyle/>
            <a:p>
              <a:endParaRPr/>
            </a:p>
          </p:txBody>
        </p:sp>
        <p:sp>
          <p:nvSpPr>
            <p:cNvPr id="70" name="rc70"/>
            <p:cNvSpPr/>
            <p:nvPr/>
          </p:nvSpPr>
          <p:spPr>
            <a:xfrm>
              <a:off x="7300483" y="4867716"/>
              <a:ext cx="220363" cy="36200"/>
            </a:xfrm>
            <a:prstGeom prst="rect">
              <a:avLst/>
            </a:prstGeom>
            <a:solidFill>
              <a:srgbClr val="1CABE2">
                <a:alpha val="100000"/>
              </a:srgbClr>
            </a:solidFill>
          </p:spPr>
          <p:txBody>
            <a:bodyPr/>
            <a:lstStyle/>
            <a:p>
              <a:endParaRPr/>
            </a:p>
          </p:txBody>
        </p:sp>
        <p:sp>
          <p:nvSpPr>
            <p:cNvPr id="71" name="rc71"/>
            <p:cNvSpPr/>
            <p:nvPr/>
          </p:nvSpPr>
          <p:spPr>
            <a:xfrm>
              <a:off x="7594302" y="4994418"/>
              <a:ext cx="220363" cy="36200"/>
            </a:xfrm>
            <a:prstGeom prst="rect">
              <a:avLst/>
            </a:prstGeom>
            <a:solidFill>
              <a:srgbClr val="1CABE2">
                <a:alpha val="100000"/>
              </a:srgbClr>
            </a:solidFill>
          </p:spPr>
          <p:txBody>
            <a:bodyPr/>
            <a:lstStyle/>
            <a:p>
              <a:endParaRPr/>
            </a:p>
          </p:txBody>
        </p:sp>
        <p:sp>
          <p:nvSpPr>
            <p:cNvPr id="72" name="rc72"/>
            <p:cNvSpPr/>
            <p:nvPr/>
          </p:nvSpPr>
          <p:spPr>
            <a:xfrm>
              <a:off x="7888120" y="4922017"/>
              <a:ext cx="220363" cy="36200"/>
            </a:xfrm>
            <a:prstGeom prst="rect">
              <a:avLst/>
            </a:prstGeom>
            <a:solidFill>
              <a:srgbClr val="1CABE2">
                <a:alpha val="100000"/>
              </a:srgbClr>
            </a:solidFill>
          </p:spPr>
          <p:txBody>
            <a:bodyPr/>
            <a:lstStyle/>
            <a:p>
              <a:endParaRPr/>
            </a:p>
          </p:txBody>
        </p:sp>
        <p:sp>
          <p:nvSpPr>
            <p:cNvPr id="73" name="rc73"/>
            <p:cNvSpPr/>
            <p:nvPr/>
          </p:nvSpPr>
          <p:spPr>
            <a:xfrm>
              <a:off x="8181938" y="4940117"/>
              <a:ext cx="220363" cy="45250"/>
            </a:xfrm>
            <a:prstGeom prst="rect">
              <a:avLst/>
            </a:prstGeom>
            <a:solidFill>
              <a:srgbClr val="1CABE2">
                <a:alpha val="100000"/>
              </a:srgbClr>
            </a:solidFill>
          </p:spPr>
          <p:txBody>
            <a:bodyPr/>
            <a:lstStyle/>
            <a:p>
              <a:endParaRPr/>
            </a:p>
          </p:txBody>
        </p:sp>
        <p:sp>
          <p:nvSpPr>
            <p:cNvPr id="74" name="rc74"/>
            <p:cNvSpPr/>
            <p:nvPr/>
          </p:nvSpPr>
          <p:spPr>
            <a:xfrm>
              <a:off x="8475756" y="4931067"/>
              <a:ext cx="220363" cy="45250"/>
            </a:xfrm>
            <a:prstGeom prst="rect">
              <a:avLst/>
            </a:prstGeom>
            <a:solidFill>
              <a:srgbClr val="1CABE2">
                <a:alpha val="100000"/>
              </a:srgbClr>
            </a:solidFill>
          </p:spPr>
          <p:txBody>
            <a:bodyPr/>
            <a:lstStyle/>
            <a:p>
              <a:endParaRPr/>
            </a:p>
          </p:txBody>
        </p:sp>
        <p:sp>
          <p:nvSpPr>
            <p:cNvPr id="75" name="rc75"/>
            <p:cNvSpPr/>
            <p:nvPr/>
          </p:nvSpPr>
          <p:spPr>
            <a:xfrm>
              <a:off x="1130303" y="4234202"/>
              <a:ext cx="220363" cy="461559"/>
            </a:xfrm>
            <a:prstGeom prst="rect">
              <a:avLst/>
            </a:prstGeom>
            <a:solidFill>
              <a:srgbClr val="00833D">
                <a:alpha val="100000"/>
              </a:srgbClr>
            </a:solidFill>
          </p:spPr>
          <p:txBody>
            <a:bodyPr/>
            <a:lstStyle/>
            <a:p>
              <a:endParaRPr/>
            </a:p>
          </p:txBody>
        </p:sp>
        <p:sp>
          <p:nvSpPr>
            <p:cNvPr id="76" name="rc76"/>
            <p:cNvSpPr/>
            <p:nvPr/>
          </p:nvSpPr>
          <p:spPr>
            <a:xfrm>
              <a:off x="1424121" y="4288504"/>
              <a:ext cx="220363" cy="434408"/>
            </a:xfrm>
            <a:prstGeom prst="rect">
              <a:avLst/>
            </a:prstGeom>
            <a:solidFill>
              <a:srgbClr val="00833D">
                <a:alpha val="100000"/>
              </a:srgbClr>
            </a:solidFill>
          </p:spPr>
          <p:txBody>
            <a:bodyPr/>
            <a:lstStyle/>
            <a:p>
              <a:endParaRPr/>
            </a:p>
          </p:txBody>
        </p:sp>
        <p:sp>
          <p:nvSpPr>
            <p:cNvPr id="77" name="rc77"/>
            <p:cNvSpPr/>
            <p:nvPr/>
          </p:nvSpPr>
          <p:spPr>
            <a:xfrm>
              <a:off x="1717939" y="4279453"/>
              <a:ext cx="220363" cy="425358"/>
            </a:xfrm>
            <a:prstGeom prst="rect">
              <a:avLst/>
            </a:prstGeom>
            <a:solidFill>
              <a:srgbClr val="00833D">
                <a:alpha val="100000"/>
              </a:srgbClr>
            </a:solidFill>
          </p:spPr>
          <p:txBody>
            <a:bodyPr/>
            <a:lstStyle/>
            <a:p>
              <a:endParaRPr/>
            </a:p>
          </p:txBody>
        </p:sp>
        <p:sp>
          <p:nvSpPr>
            <p:cNvPr id="78" name="rc78"/>
            <p:cNvSpPr/>
            <p:nvPr/>
          </p:nvSpPr>
          <p:spPr>
            <a:xfrm>
              <a:off x="2011757" y="4306604"/>
              <a:ext cx="220363" cy="425358"/>
            </a:xfrm>
            <a:prstGeom prst="rect">
              <a:avLst/>
            </a:prstGeom>
            <a:solidFill>
              <a:srgbClr val="00833D">
                <a:alpha val="100000"/>
              </a:srgbClr>
            </a:solidFill>
          </p:spPr>
          <p:txBody>
            <a:bodyPr/>
            <a:lstStyle/>
            <a:p>
              <a:endParaRPr/>
            </a:p>
          </p:txBody>
        </p:sp>
        <p:sp>
          <p:nvSpPr>
            <p:cNvPr id="79" name="rc79"/>
            <p:cNvSpPr/>
            <p:nvPr/>
          </p:nvSpPr>
          <p:spPr>
            <a:xfrm>
              <a:off x="2305575" y="4351855"/>
              <a:ext cx="220363" cy="416308"/>
            </a:xfrm>
            <a:prstGeom prst="rect">
              <a:avLst/>
            </a:prstGeom>
            <a:solidFill>
              <a:srgbClr val="00833D">
                <a:alpha val="100000"/>
              </a:srgbClr>
            </a:solidFill>
          </p:spPr>
          <p:txBody>
            <a:bodyPr/>
            <a:lstStyle/>
            <a:p>
              <a:endParaRPr/>
            </a:p>
          </p:txBody>
        </p:sp>
        <p:sp>
          <p:nvSpPr>
            <p:cNvPr id="80" name="rc80"/>
            <p:cNvSpPr/>
            <p:nvPr/>
          </p:nvSpPr>
          <p:spPr>
            <a:xfrm>
              <a:off x="2599393" y="4342805"/>
              <a:ext cx="220363" cy="434408"/>
            </a:xfrm>
            <a:prstGeom prst="rect">
              <a:avLst/>
            </a:prstGeom>
            <a:solidFill>
              <a:srgbClr val="00833D">
                <a:alpha val="100000"/>
              </a:srgbClr>
            </a:solidFill>
          </p:spPr>
          <p:txBody>
            <a:bodyPr/>
            <a:lstStyle/>
            <a:p>
              <a:endParaRPr/>
            </a:p>
          </p:txBody>
        </p:sp>
        <p:sp>
          <p:nvSpPr>
            <p:cNvPr id="81" name="rc81"/>
            <p:cNvSpPr/>
            <p:nvPr/>
          </p:nvSpPr>
          <p:spPr>
            <a:xfrm>
              <a:off x="2893212" y="4496658"/>
              <a:ext cx="220363" cy="398208"/>
            </a:xfrm>
            <a:prstGeom prst="rect">
              <a:avLst/>
            </a:prstGeom>
            <a:solidFill>
              <a:srgbClr val="00833D">
                <a:alpha val="100000"/>
              </a:srgbClr>
            </a:solidFill>
          </p:spPr>
          <p:txBody>
            <a:bodyPr/>
            <a:lstStyle/>
            <a:p>
              <a:endParaRPr/>
            </a:p>
          </p:txBody>
        </p:sp>
        <p:sp>
          <p:nvSpPr>
            <p:cNvPr id="82" name="rc82"/>
            <p:cNvSpPr/>
            <p:nvPr/>
          </p:nvSpPr>
          <p:spPr>
            <a:xfrm>
              <a:off x="3187030" y="4496658"/>
              <a:ext cx="220363" cy="380107"/>
            </a:xfrm>
            <a:prstGeom prst="rect">
              <a:avLst/>
            </a:prstGeom>
            <a:solidFill>
              <a:srgbClr val="00833D">
                <a:alpha val="100000"/>
              </a:srgbClr>
            </a:solidFill>
          </p:spPr>
          <p:txBody>
            <a:bodyPr/>
            <a:lstStyle/>
            <a:p>
              <a:endParaRPr/>
            </a:p>
          </p:txBody>
        </p:sp>
        <p:sp>
          <p:nvSpPr>
            <p:cNvPr id="83" name="rc83"/>
            <p:cNvSpPr/>
            <p:nvPr/>
          </p:nvSpPr>
          <p:spPr>
            <a:xfrm>
              <a:off x="3480848" y="4560009"/>
              <a:ext cx="220363" cy="371057"/>
            </a:xfrm>
            <a:prstGeom prst="rect">
              <a:avLst/>
            </a:prstGeom>
            <a:solidFill>
              <a:srgbClr val="00833D">
                <a:alpha val="100000"/>
              </a:srgbClr>
            </a:solidFill>
          </p:spPr>
          <p:txBody>
            <a:bodyPr/>
            <a:lstStyle/>
            <a:p>
              <a:endParaRPr/>
            </a:p>
          </p:txBody>
        </p:sp>
        <p:sp>
          <p:nvSpPr>
            <p:cNvPr id="84" name="rc84"/>
            <p:cNvSpPr/>
            <p:nvPr/>
          </p:nvSpPr>
          <p:spPr>
            <a:xfrm>
              <a:off x="3774666" y="4623361"/>
              <a:ext cx="220363" cy="334856"/>
            </a:xfrm>
            <a:prstGeom prst="rect">
              <a:avLst/>
            </a:prstGeom>
            <a:solidFill>
              <a:srgbClr val="00833D">
                <a:alpha val="100000"/>
              </a:srgbClr>
            </a:solidFill>
          </p:spPr>
          <p:txBody>
            <a:bodyPr/>
            <a:lstStyle/>
            <a:p>
              <a:endParaRPr/>
            </a:p>
          </p:txBody>
        </p:sp>
        <p:sp>
          <p:nvSpPr>
            <p:cNvPr id="85" name="rc85"/>
            <p:cNvSpPr/>
            <p:nvPr/>
          </p:nvSpPr>
          <p:spPr>
            <a:xfrm>
              <a:off x="4068484" y="4641461"/>
              <a:ext cx="220363" cy="316756"/>
            </a:xfrm>
            <a:prstGeom prst="rect">
              <a:avLst/>
            </a:prstGeom>
            <a:solidFill>
              <a:srgbClr val="00833D">
                <a:alpha val="100000"/>
              </a:srgbClr>
            </a:solidFill>
          </p:spPr>
          <p:txBody>
            <a:bodyPr/>
            <a:lstStyle/>
            <a:p>
              <a:endParaRPr/>
            </a:p>
          </p:txBody>
        </p:sp>
        <p:sp>
          <p:nvSpPr>
            <p:cNvPr id="86" name="rc86"/>
            <p:cNvSpPr/>
            <p:nvPr/>
          </p:nvSpPr>
          <p:spPr>
            <a:xfrm>
              <a:off x="4362302" y="4659561"/>
              <a:ext cx="220363" cy="316756"/>
            </a:xfrm>
            <a:prstGeom prst="rect">
              <a:avLst/>
            </a:prstGeom>
            <a:solidFill>
              <a:srgbClr val="00833D">
                <a:alpha val="100000"/>
              </a:srgbClr>
            </a:solidFill>
          </p:spPr>
          <p:txBody>
            <a:bodyPr/>
            <a:lstStyle/>
            <a:p>
              <a:endParaRPr/>
            </a:p>
          </p:txBody>
        </p:sp>
        <p:sp>
          <p:nvSpPr>
            <p:cNvPr id="87" name="rc87"/>
            <p:cNvSpPr/>
            <p:nvPr/>
          </p:nvSpPr>
          <p:spPr>
            <a:xfrm>
              <a:off x="4656120" y="4659561"/>
              <a:ext cx="220363" cy="316756"/>
            </a:xfrm>
            <a:prstGeom prst="rect">
              <a:avLst/>
            </a:prstGeom>
            <a:solidFill>
              <a:srgbClr val="00833D">
                <a:alpha val="100000"/>
              </a:srgbClr>
            </a:solidFill>
          </p:spPr>
          <p:txBody>
            <a:bodyPr/>
            <a:lstStyle/>
            <a:p>
              <a:endParaRPr/>
            </a:p>
          </p:txBody>
        </p:sp>
        <p:sp>
          <p:nvSpPr>
            <p:cNvPr id="88" name="rc88"/>
            <p:cNvSpPr/>
            <p:nvPr/>
          </p:nvSpPr>
          <p:spPr>
            <a:xfrm>
              <a:off x="4949938" y="4668611"/>
              <a:ext cx="220363" cy="334856"/>
            </a:xfrm>
            <a:prstGeom prst="rect">
              <a:avLst/>
            </a:prstGeom>
            <a:solidFill>
              <a:srgbClr val="00833D">
                <a:alpha val="100000"/>
              </a:srgbClr>
            </a:solidFill>
          </p:spPr>
          <p:txBody>
            <a:bodyPr/>
            <a:lstStyle/>
            <a:p>
              <a:endParaRPr/>
            </a:p>
          </p:txBody>
        </p:sp>
        <p:sp>
          <p:nvSpPr>
            <p:cNvPr id="89" name="rc89"/>
            <p:cNvSpPr/>
            <p:nvPr/>
          </p:nvSpPr>
          <p:spPr>
            <a:xfrm>
              <a:off x="5243757" y="4650511"/>
              <a:ext cx="220363" cy="334856"/>
            </a:xfrm>
            <a:prstGeom prst="rect">
              <a:avLst/>
            </a:prstGeom>
            <a:solidFill>
              <a:srgbClr val="00833D">
                <a:alpha val="100000"/>
              </a:srgbClr>
            </a:solidFill>
          </p:spPr>
          <p:txBody>
            <a:bodyPr/>
            <a:lstStyle/>
            <a:p>
              <a:endParaRPr/>
            </a:p>
          </p:txBody>
        </p:sp>
        <p:sp>
          <p:nvSpPr>
            <p:cNvPr id="90" name="rc90"/>
            <p:cNvSpPr/>
            <p:nvPr/>
          </p:nvSpPr>
          <p:spPr>
            <a:xfrm>
              <a:off x="5537575" y="4632411"/>
              <a:ext cx="220363" cy="352957"/>
            </a:xfrm>
            <a:prstGeom prst="rect">
              <a:avLst/>
            </a:prstGeom>
            <a:solidFill>
              <a:srgbClr val="00833D">
                <a:alpha val="100000"/>
              </a:srgbClr>
            </a:solidFill>
          </p:spPr>
          <p:txBody>
            <a:bodyPr/>
            <a:lstStyle/>
            <a:p>
              <a:endParaRPr/>
            </a:p>
          </p:txBody>
        </p:sp>
        <p:sp>
          <p:nvSpPr>
            <p:cNvPr id="91" name="rc91"/>
            <p:cNvSpPr/>
            <p:nvPr/>
          </p:nvSpPr>
          <p:spPr>
            <a:xfrm>
              <a:off x="5831393" y="4605260"/>
              <a:ext cx="220363" cy="380107"/>
            </a:xfrm>
            <a:prstGeom prst="rect">
              <a:avLst/>
            </a:prstGeom>
            <a:solidFill>
              <a:srgbClr val="00833D">
                <a:alpha val="100000"/>
              </a:srgbClr>
            </a:solidFill>
          </p:spPr>
          <p:txBody>
            <a:bodyPr/>
            <a:lstStyle/>
            <a:p>
              <a:endParaRPr/>
            </a:p>
          </p:txBody>
        </p:sp>
        <p:sp>
          <p:nvSpPr>
            <p:cNvPr id="92" name="rc92"/>
            <p:cNvSpPr/>
            <p:nvPr/>
          </p:nvSpPr>
          <p:spPr>
            <a:xfrm>
              <a:off x="6125211" y="4632411"/>
              <a:ext cx="220363" cy="380107"/>
            </a:xfrm>
            <a:prstGeom prst="rect">
              <a:avLst/>
            </a:prstGeom>
            <a:solidFill>
              <a:srgbClr val="00833D">
                <a:alpha val="100000"/>
              </a:srgbClr>
            </a:solidFill>
          </p:spPr>
          <p:txBody>
            <a:bodyPr/>
            <a:lstStyle/>
            <a:p>
              <a:endParaRPr/>
            </a:p>
          </p:txBody>
        </p:sp>
        <p:sp>
          <p:nvSpPr>
            <p:cNvPr id="93" name="rc93"/>
            <p:cNvSpPr/>
            <p:nvPr/>
          </p:nvSpPr>
          <p:spPr>
            <a:xfrm>
              <a:off x="6419029" y="4668611"/>
              <a:ext cx="220363" cy="352957"/>
            </a:xfrm>
            <a:prstGeom prst="rect">
              <a:avLst/>
            </a:prstGeom>
            <a:solidFill>
              <a:srgbClr val="00833D">
                <a:alpha val="100000"/>
              </a:srgbClr>
            </a:solidFill>
          </p:spPr>
          <p:txBody>
            <a:bodyPr/>
            <a:lstStyle/>
            <a:p>
              <a:endParaRPr/>
            </a:p>
          </p:txBody>
        </p:sp>
        <p:sp>
          <p:nvSpPr>
            <p:cNvPr id="94" name="rc94"/>
            <p:cNvSpPr/>
            <p:nvPr/>
          </p:nvSpPr>
          <p:spPr>
            <a:xfrm>
              <a:off x="6712847" y="4659561"/>
              <a:ext cx="220363" cy="343907"/>
            </a:xfrm>
            <a:prstGeom prst="rect">
              <a:avLst/>
            </a:prstGeom>
            <a:solidFill>
              <a:srgbClr val="00833D">
                <a:alpha val="100000"/>
              </a:srgbClr>
            </a:solidFill>
          </p:spPr>
          <p:txBody>
            <a:bodyPr/>
            <a:lstStyle/>
            <a:p>
              <a:endParaRPr/>
            </a:p>
          </p:txBody>
        </p:sp>
        <p:sp>
          <p:nvSpPr>
            <p:cNvPr id="95" name="rc95"/>
            <p:cNvSpPr/>
            <p:nvPr/>
          </p:nvSpPr>
          <p:spPr>
            <a:xfrm>
              <a:off x="7006665" y="4578110"/>
              <a:ext cx="220363" cy="371057"/>
            </a:xfrm>
            <a:prstGeom prst="rect">
              <a:avLst/>
            </a:prstGeom>
            <a:solidFill>
              <a:srgbClr val="00833D">
                <a:alpha val="100000"/>
              </a:srgbClr>
            </a:solidFill>
          </p:spPr>
          <p:txBody>
            <a:bodyPr/>
            <a:lstStyle/>
            <a:p>
              <a:endParaRPr/>
            </a:p>
          </p:txBody>
        </p:sp>
        <p:sp>
          <p:nvSpPr>
            <p:cNvPr id="96" name="rc96"/>
            <p:cNvSpPr/>
            <p:nvPr/>
          </p:nvSpPr>
          <p:spPr>
            <a:xfrm>
              <a:off x="7300483" y="4451407"/>
              <a:ext cx="220363" cy="416308"/>
            </a:xfrm>
            <a:prstGeom prst="rect">
              <a:avLst/>
            </a:prstGeom>
            <a:solidFill>
              <a:srgbClr val="00833D">
                <a:alpha val="100000"/>
              </a:srgbClr>
            </a:solidFill>
          </p:spPr>
          <p:txBody>
            <a:bodyPr/>
            <a:lstStyle/>
            <a:p>
              <a:endParaRPr/>
            </a:p>
          </p:txBody>
        </p:sp>
        <p:sp>
          <p:nvSpPr>
            <p:cNvPr id="97" name="rc97"/>
            <p:cNvSpPr/>
            <p:nvPr/>
          </p:nvSpPr>
          <p:spPr>
            <a:xfrm>
              <a:off x="7594302" y="4587160"/>
              <a:ext cx="220363" cy="407258"/>
            </a:xfrm>
            <a:prstGeom prst="rect">
              <a:avLst/>
            </a:prstGeom>
            <a:solidFill>
              <a:srgbClr val="00833D">
                <a:alpha val="100000"/>
              </a:srgbClr>
            </a:solidFill>
          </p:spPr>
          <p:txBody>
            <a:bodyPr/>
            <a:lstStyle/>
            <a:p>
              <a:endParaRPr/>
            </a:p>
          </p:txBody>
        </p:sp>
        <p:sp>
          <p:nvSpPr>
            <p:cNvPr id="98" name="rc98"/>
            <p:cNvSpPr/>
            <p:nvPr/>
          </p:nvSpPr>
          <p:spPr>
            <a:xfrm>
              <a:off x="7888120" y="4541909"/>
              <a:ext cx="220363" cy="380107"/>
            </a:xfrm>
            <a:prstGeom prst="rect">
              <a:avLst/>
            </a:prstGeom>
            <a:solidFill>
              <a:srgbClr val="00833D">
                <a:alpha val="100000"/>
              </a:srgbClr>
            </a:solidFill>
          </p:spPr>
          <p:txBody>
            <a:bodyPr/>
            <a:lstStyle/>
            <a:p>
              <a:endParaRPr/>
            </a:p>
          </p:txBody>
        </p:sp>
        <p:sp>
          <p:nvSpPr>
            <p:cNvPr id="99" name="rc99"/>
            <p:cNvSpPr/>
            <p:nvPr/>
          </p:nvSpPr>
          <p:spPr>
            <a:xfrm>
              <a:off x="8181938" y="4541909"/>
              <a:ext cx="220363" cy="398208"/>
            </a:xfrm>
            <a:prstGeom prst="rect">
              <a:avLst/>
            </a:prstGeom>
            <a:solidFill>
              <a:srgbClr val="00833D">
                <a:alpha val="100000"/>
              </a:srgbClr>
            </a:solidFill>
          </p:spPr>
          <p:txBody>
            <a:bodyPr/>
            <a:lstStyle/>
            <a:p>
              <a:endParaRPr/>
            </a:p>
          </p:txBody>
        </p:sp>
        <p:sp>
          <p:nvSpPr>
            <p:cNvPr id="100" name="rc100"/>
            <p:cNvSpPr/>
            <p:nvPr/>
          </p:nvSpPr>
          <p:spPr>
            <a:xfrm>
              <a:off x="8475756" y="4550959"/>
              <a:ext cx="220363" cy="380107"/>
            </a:xfrm>
            <a:prstGeom prst="rect">
              <a:avLst/>
            </a:prstGeom>
            <a:solidFill>
              <a:srgbClr val="00833D">
                <a:alpha val="100000"/>
              </a:srgbClr>
            </a:solidFill>
          </p:spPr>
          <p:txBody>
            <a:bodyPr/>
            <a:lstStyle/>
            <a:p>
              <a:endParaRPr/>
            </a:p>
          </p:txBody>
        </p:sp>
        <p:sp>
          <p:nvSpPr>
            <p:cNvPr id="101" name="rc101"/>
            <p:cNvSpPr/>
            <p:nvPr/>
          </p:nvSpPr>
          <p:spPr>
            <a:xfrm>
              <a:off x="1130303" y="4170851"/>
              <a:ext cx="220363" cy="63351"/>
            </a:xfrm>
            <a:prstGeom prst="rect">
              <a:avLst/>
            </a:prstGeom>
            <a:solidFill>
              <a:srgbClr val="80BD41">
                <a:alpha val="100000"/>
              </a:srgbClr>
            </a:solidFill>
          </p:spPr>
          <p:txBody>
            <a:bodyPr/>
            <a:lstStyle/>
            <a:p>
              <a:endParaRPr/>
            </a:p>
          </p:txBody>
        </p:sp>
        <p:sp>
          <p:nvSpPr>
            <p:cNvPr id="102" name="rc102"/>
            <p:cNvSpPr/>
            <p:nvPr/>
          </p:nvSpPr>
          <p:spPr>
            <a:xfrm>
              <a:off x="1424121" y="4234202"/>
              <a:ext cx="220363" cy="54301"/>
            </a:xfrm>
            <a:prstGeom prst="rect">
              <a:avLst/>
            </a:prstGeom>
            <a:solidFill>
              <a:srgbClr val="80BD41">
                <a:alpha val="100000"/>
              </a:srgbClr>
            </a:solidFill>
          </p:spPr>
          <p:txBody>
            <a:bodyPr/>
            <a:lstStyle/>
            <a:p>
              <a:endParaRPr/>
            </a:p>
          </p:txBody>
        </p:sp>
        <p:sp>
          <p:nvSpPr>
            <p:cNvPr id="103" name="rc103"/>
            <p:cNvSpPr/>
            <p:nvPr/>
          </p:nvSpPr>
          <p:spPr>
            <a:xfrm>
              <a:off x="1717939" y="4216102"/>
              <a:ext cx="220363" cy="63351"/>
            </a:xfrm>
            <a:prstGeom prst="rect">
              <a:avLst/>
            </a:prstGeom>
            <a:solidFill>
              <a:srgbClr val="80BD41">
                <a:alpha val="100000"/>
              </a:srgbClr>
            </a:solidFill>
          </p:spPr>
          <p:txBody>
            <a:bodyPr/>
            <a:lstStyle/>
            <a:p>
              <a:endParaRPr/>
            </a:p>
          </p:txBody>
        </p:sp>
        <p:sp>
          <p:nvSpPr>
            <p:cNvPr id="104" name="rc104"/>
            <p:cNvSpPr/>
            <p:nvPr/>
          </p:nvSpPr>
          <p:spPr>
            <a:xfrm>
              <a:off x="2011757" y="4243253"/>
              <a:ext cx="220363" cy="63351"/>
            </a:xfrm>
            <a:prstGeom prst="rect">
              <a:avLst/>
            </a:prstGeom>
            <a:solidFill>
              <a:srgbClr val="80BD41">
                <a:alpha val="100000"/>
              </a:srgbClr>
            </a:solidFill>
          </p:spPr>
          <p:txBody>
            <a:bodyPr/>
            <a:lstStyle/>
            <a:p>
              <a:endParaRPr/>
            </a:p>
          </p:txBody>
        </p:sp>
        <p:sp>
          <p:nvSpPr>
            <p:cNvPr id="105" name="rc105"/>
            <p:cNvSpPr/>
            <p:nvPr/>
          </p:nvSpPr>
          <p:spPr>
            <a:xfrm>
              <a:off x="2305575" y="4279453"/>
              <a:ext cx="220363" cy="72401"/>
            </a:xfrm>
            <a:prstGeom prst="rect">
              <a:avLst/>
            </a:prstGeom>
            <a:solidFill>
              <a:srgbClr val="80BD41">
                <a:alpha val="100000"/>
              </a:srgbClr>
            </a:solidFill>
          </p:spPr>
          <p:txBody>
            <a:bodyPr/>
            <a:lstStyle/>
            <a:p>
              <a:endParaRPr/>
            </a:p>
          </p:txBody>
        </p:sp>
        <p:sp>
          <p:nvSpPr>
            <p:cNvPr id="106" name="rc106"/>
            <p:cNvSpPr/>
            <p:nvPr/>
          </p:nvSpPr>
          <p:spPr>
            <a:xfrm>
              <a:off x="2599393" y="4270403"/>
              <a:ext cx="220363" cy="72401"/>
            </a:xfrm>
            <a:prstGeom prst="rect">
              <a:avLst/>
            </a:prstGeom>
            <a:solidFill>
              <a:srgbClr val="80BD41">
                <a:alpha val="100000"/>
              </a:srgbClr>
            </a:solidFill>
          </p:spPr>
          <p:txBody>
            <a:bodyPr/>
            <a:lstStyle/>
            <a:p>
              <a:endParaRPr/>
            </a:p>
          </p:txBody>
        </p:sp>
        <p:sp>
          <p:nvSpPr>
            <p:cNvPr id="107" name="rc107"/>
            <p:cNvSpPr/>
            <p:nvPr/>
          </p:nvSpPr>
          <p:spPr>
            <a:xfrm>
              <a:off x="2893212" y="4442357"/>
              <a:ext cx="220363" cy="54301"/>
            </a:xfrm>
            <a:prstGeom prst="rect">
              <a:avLst/>
            </a:prstGeom>
            <a:solidFill>
              <a:srgbClr val="80BD41">
                <a:alpha val="100000"/>
              </a:srgbClr>
            </a:solidFill>
          </p:spPr>
          <p:txBody>
            <a:bodyPr/>
            <a:lstStyle/>
            <a:p>
              <a:endParaRPr/>
            </a:p>
          </p:txBody>
        </p:sp>
        <p:sp>
          <p:nvSpPr>
            <p:cNvPr id="108" name="rc108"/>
            <p:cNvSpPr/>
            <p:nvPr/>
          </p:nvSpPr>
          <p:spPr>
            <a:xfrm>
              <a:off x="3187030" y="4442357"/>
              <a:ext cx="220363" cy="54301"/>
            </a:xfrm>
            <a:prstGeom prst="rect">
              <a:avLst/>
            </a:prstGeom>
            <a:solidFill>
              <a:srgbClr val="80BD41">
                <a:alpha val="100000"/>
              </a:srgbClr>
            </a:solidFill>
          </p:spPr>
          <p:txBody>
            <a:bodyPr/>
            <a:lstStyle/>
            <a:p>
              <a:endParaRPr/>
            </a:p>
          </p:txBody>
        </p:sp>
        <p:sp>
          <p:nvSpPr>
            <p:cNvPr id="109" name="rc109"/>
            <p:cNvSpPr/>
            <p:nvPr/>
          </p:nvSpPr>
          <p:spPr>
            <a:xfrm>
              <a:off x="3480848" y="4505708"/>
              <a:ext cx="220363" cy="54301"/>
            </a:xfrm>
            <a:prstGeom prst="rect">
              <a:avLst/>
            </a:prstGeom>
            <a:solidFill>
              <a:srgbClr val="80BD41">
                <a:alpha val="100000"/>
              </a:srgbClr>
            </a:solidFill>
          </p:spPr>
          <p:txBody>
            <a:bodyPr/>
            <a:lstStyle/>
            <a:p>
              <a:endParaRPr/>
            </a:p>
          </p:txBody>
        </p:sp>
        <p:sp>
          <p:nvSpPr>
            <p:cNvPr id="110" name="rc110"/>
            <p:cNvSpPr/>
            <p:nvPr/>
          </p:nvSpPr>
          <p:spPr>
            <a:xfrm>
              <a:off x="3774666" y="4569059"/>
              <a:ext cx="220363" cy="54301"/>
            </a:xfrm>
            <a:prstGeom prst="rect">
              <a:avLst/>
            </a:prstGeom>
            <a:solidFill>
              <a:srgbClr val="80BD41">
                <a:alpha val="100000"/>
              </a:srgbClr>
            </a:solidFill>
          </p:spPr>
          <p:txBody>
            <a:bodyPr/>
            <a:lstStyle/>
            <a:p>
              <a:endParaRPr/>
            </a:p>
          </p:txBody>
        </p:sp>
        <p:sp>
          <p:nvSpPr>
            <p:cNvPr id="111" name="rc111"/>
            <p:cNvSpPr/>
            <p:nvPr/>
          </p:nvSpPr>
          <p:spPr>
            <a:xfrm>
              <a:off x="4068484" y="4578110"/>
              <a:ext cx="220363" cy="63351"/>
            </a:xfrm>
            <a:prstGeom prst="rect">
              <a:avLst/>
            </a:prstGeom>
            <a:solidFill>
              <a:srgbClr val="80BD41">
                <a:alpha val="100000"/>
              </a:srgbClr>
            </a:solidFill>
          </p:spPr>
          <p:txBody>
            <a:bodyPr/>
            <a:lstStyle/>
            <a:p>
              <a:endParaRPr/>
            </a:p>
          </p:txBody>
        </p:sp>
        <p:sp>
          <p:nvSpPr>
            <p:cNvPr id="112" name="rc112"/>
            <p:cNvSpPr/>
            <p:nvPr/>
          </p:nvSpPr>
          <p:spPr>
            <a:xfrm>
              <a:off x="4362302" y="4605260"/>
              <a:ext cx="220363" cy="54301"/>
            </a:xfrm>
            <a:prstGeom prst="rect">
              <a:avLst/>
            </a:prstGeom>
            <a:solidFill>
              <a:srgbClr val="80BD41">
                <a:alpha val="100000"/>
              </a:srgbClr>
            </a:solidFill>
          </p:spPr>
          <p:txBody>
            <a:bodyPr/>
            <a:lstStyle/>
            <a:p>
              <a:endParaRPr/>
            </a:p>
          </p:txBody>
        </p:sp>
        <p:sp>
          <p:nvSpPr>
            <p:cNvPr id="113" name="rc113"/>
            <p:cNvSpPr/>
            <p:nvPr/>
          </p:nvSpPr>
          <p:spPr>
            <a:xfrm>
              <a:off x="4656120" y="4614310"/>
              <a:ext cx="220363" cy="45250"/>
            </a:xfrm>
            <a:prstGeom prst="rect">
              <a:avLst/>
            </a:prstGeom>
            <a:solidFill>
              <a:srgbClr val="80BD41">
                <a:alpha val="100000"/>
              </a:srgbClr>
            </a:solidFill>
          </p:spPr>
          <p:txBody>
            <a:bodyPr/>
            <a:lstStyle/>
            <a:p>
              <a:endParaRPr/>
            </a:p>
          </p:txBody>
        </p:sp>
        <p:sp>
          <p:nvSpPr>
            <p:cNvPr id="114" name="rc114"/>
            <p:cNvSpPr/>
            <p:nvPr/>
          </p:nvSpPr>
          <p:spPr>
            <a:xfrm>
              <a:off x="4949938" y="4587160"/>
              <a:ext cx="220363" cy="81451"/>
            </a:xfrm>
            <a:prstGeom prst="rect">
              <a:avLst/>
            </a:prstGeom>
            <a:solidFill>
              <a:srgbClr val="80BD41">
                <a:alpha val="100000"/>
              </a:srgbClr>
            </a:solidFill>
          </p:spPr>
          <p:txBody>
            <a:bodyPr/>
            <a:lstStyle/>
            <a:p>
              <a:endParaRPr/>
            </a:p>
          </p:txBody>
        </p:sp>
        <p:sp>
          <p:nvSpPr>
            <p:cNvPr id="115" name="rc115"/>
            <p:cNvSpPr/>
            <p:nvPr/>
          </p:nvSpPr>
          <p:spPr>
            <a:xfrm>
              <a:off x="5243757" y="4587160"/>
              <a:ext cx="220363" cy="63351"/>
            </a:xfrm>
            <a:prstGeom prst="rect">
              <a:avLst/>
            </a:prstGeom>
            <a:solidFill>
              <a:srgbClr val="80BD41">
                <a:alpha val="100000"/>
              </a:srgbClr>
            </a:solidFill>
          </p:spPr>
          <p:txBody>
            <a:bodyPr/>
            <a:lstStyle/>
            <a:p>
              <a:endParaRPr/>
            </a:p>
          </p:txBody>
        </p:sp>
        <p:sp>
          <p:nvSpPr>
            <p:cNvPr id="116" name="rc116"/>
            <p:cNvSpPr/>
            <p:nvPr/>
          </p:nvSpPr>
          <p:spPr>
            <a:xfrm>
              <a:off x="5537575" y="4569059"/>
              <a:ext cx="220363" cy="63351"/>
            </a:xfrm>
            <a:prstGeom prst="rect">
              <a:avLst/>
            </a:prstGeom>
            <a:solidFill>
              <a:srgbClr val="80BD41">
                <a:alpha val="100000"/>
              </a:srgbClr>
            </a:solidFill>
          </p:spPr>
          <p:txBody>
            <a:bodyPr/>
            <a:lstStyle/>
            <a:p>
              <a:endParaRPr/>
            </a:p>
          </p:txBody>
        </p:sp>
        <p:sp>
          <p:nvSpPr>
            <p:cNvPr id="117" name="rc117"/>
            <p:cNvSpPr/>
            <p:nvPr/>
          </p:nvSpPr>
          <p:spPr>
            <a:xfrm>
              <a:off x="5831393" y="4541909"/>
              <a:ext cx="220363" cy="63351"/>
            </a:xfrm>
            <a:prstGeom prst="rect">
              <a:avLst/>
            </a:prstGeom>
            <a:solidFill>
              <a:srgbClr val="80BD41">
                <a:alpha val="100000"/>
              </a:srgbClr>
            </a:solidFill>
          </p:spPr>
          <p:txBody>
            <a:bodyPr/>
            <a:lstStyle/>
            <a:p>
              <a:endParaRPr/>
            </a:p>
          </p:txBody>
        </p:sp>
        <p:sp>
          <p:nvSpPr>
            <p:cNvPr id="118" name="rc118"/>
            <p:cNvSpPr/>
            <p:nvPr/>
          </p:nvSpPr>
          <p:spPr>
            <a:xfrm>
              <a:off x="6125211" y="4505708"/>
              <a:ext cx="220363" cy="126702"/>
            </a:xfrm>
            <a:prstGeom prst="rect">
              <a:avLst/>
            </a:prstGeom>
            <a:solidFill>
              <a:srgbClr val="80BD41">
                <a:alpha val="100000"/>
              </a:srgbClr>
            </a:solidFill>
          </p:spPr>
          <p:txBody>
            <a:bodyPr/>
            <a:lstStyle/>
            <a:p>
              <a:endParaRPr/>
            </a:p>
          </p:txBody>
        </p:sp>
        <p:sp>
          <p:nvSpPr>
            <p:cNvPr id="119" name="rc119"/>
            <p:cNvSpPr/>
            <p:nvPr/>
          </p:nvSpPr>
          <p:spPr>
            <a:xfrm>
              <a:off x="6419029" y="4587160"/>
              <a:ext cx="220363" cy="81451"/>
            </a:xfrm>
            <a:prstGeom prst="rect">
              <a:avLst/>
            </a:prstGeom>
            <a:solidFill>
              <a:srgbClr val="80BD41">
                <a:alpha val="100000"/>
              </a:srgbClr>
            </a:solidFill>
          </p:spPr>
          <p:txBody>
            <a:bodyPr/>
            <a:lstStyle/>
            <a:p>
              <a:endParaRPr/>
            </a:p>
          </p:txBody>
        </p:sp>
        <p:sp>
          <p:nvSpPr>
            <p:cNvPr id="120" name="rc120"/>
            <p:cNvSpPr/>
            <p:nvPr/>
          </p:nvSpPr>
          <p:spPr>
            <a:xfrm>
              <a:off x="6712847" y="4541909"/>
              <a:ext cx="220363" cy="117652"/>
            </a:xfrm>
            <a:prstGeom prst="rect">
              <a:avLst/>
            </a:prstGeom>
            <a:solidFill>
              <a:srgbClr val="80BD41">
                <a:alpha val="100000"/>
              </a:srgbClr>
            </a:solidFill>
          </p:spPr>
          <p:txBody>
            <a:bodyPr/>
            <a:lstStyle/>
            <a:p>
              <a:endParaRPr/>
            </a:p>
          </p:txBody>
        </p:sp>
        <p:sp>
          <p:nvSpPr>
            <p:cNvPr id="121" name="rc121"/>
            <p:cNvSpPr/>
            <p:nvPr/>
          </p:nvSpPr>
          <p:spPr>
            <a:xfrm>
              <a:off x="7006665" y="4442357"/>
              <a:ext cx="220363" cy="135752"/>
            </a:xfrm>
            <a:prstGeom prst="rect">
              <a:avLst/>
            </a:prstGeom>
            <a:solidFill>
              <a:srgbClr val="80BD41">
                <a:alpha val="100000"/>
              </a:srgbClr>
            </a:solidFill>
          </p:spPr>
          <p:txBody>
            <a:bodyPr/>
            <a:lstStyle/>
            <a:p>
              <a:endParaRPr/>
            </a:p>
          </p:txBody>
        </p:sp>
        <p:sp>
          <p:nvSpPr>
            <p:cNvPr id="122" name="rc122"/>
            <p:cNvSpPr/>
            <p:nvPr/>
          </p:nvSpPr>
          <p:spPr>
            <a:xfrm>
              <a:off x="7300483" y="4306604"/>
              <a:ext cx="220363" cy="144802"/>
            </a:xfrm>
            <a:prstGeom prst="rect">
              <a:avLst/>
            </a:prstGeom>
            <a:solidFill>
              <a:srgbClr val="80BD41">
                <a:alpha val="100000"/>
              </a:srgbClr>
            </a:solidFill>
          </p:spPr>
          <p:txBody>
            <a:bodyPr/>
            <a:lstStyle/>
            <a:p>
              <a:endParaRPr/>
            </a:p>
          </p:txBody>
        </p:sp>
        <p:sp>
          <p:nvSpPr>
            <p:cNvPr id="123" name="rc123"/>
            <p:cNvSpPr/>
            <p:nvPr/>
          </p:nvSpPr>
          <p:spPr>
            <a:xfrm>
              <a:off x="7594302" y="4433307"/>
              <a:ext cx="220363" cy="153853"/>
            </a:xfrm>
            <a:prstGeom prst="rect">
              <a:avLst/>
            </a:prstGeom>
            <a:solidFill>
              <a:srgbClr val="80BD41">
                <a:alpha val="100000"/>
              </a:srgbClr>
            </a:solidFill>
          </p:spPr>
          <p:txBody>
            <a:bodyPr/>
            <a:lstStyle/>
            <a:p>
              <a:endParaRPr/>
            </a:p>
          </p:txBody>
        </p:sp>
        <p:sp>
          <p:nvSpPr>
            <p:cNvPr id="124" name="rc124"/>
            <p:cNvSpPr/>
            <p:nvPr/>
          </p:nvSpPr>
          <p:spPr>
            <a:xfrm>
              <a:off x="7888120" y="4406156"/>
              <a:ext cx="220363" cy="135752"/>
            </a:xfrm>
            <a:prstGeom prst="rect">
              <a:avLst/>
            </a:prstGeom>
            <a:solidFill>
              <a:srgbClr val="80BD41">
                <a:alpha val="100000"/>
              </a:srgbClr>
            </a:solidFill>
          </p:spPr>
          <p:txBody>
            <a:bodyPr/>
            <a:lstStyle/>
            <a:p>
              <a:endParaRPr/>
            </a:p>
          </p:txBody>
        </p:sp>
        <p:sp>
          <p:nvSpPr>
            <p:cNvPr id="125" name="rc125"/>
            <p:cNvSpPr/>
            <p:nvPr/>
          </p:nvSpPr>
          <p:spPr>
            <a:xfrm>
              <a:off x="8181938" y="4442357"/>
              <a:ext cx="220363" cy="99552"/>
            </a:xfrm>
            <a:prstGeom prst="rect">
              <a:avLst/>
            </a:prstGeom>
            <a:solidFill>
              <a:srgbClr val="80BD41">
                <a:alpha val="100000"/>
              </a:srgbClr>
            </a:solidFill>
          </p:spPr>
          <p:txBody>
            <a:bodyPr/>
            <a:lstStyle/>
            <a:p>
              <a:endParaRPr/>
            </a:p>
          </p:txBody>
        </p:sp>
        <p:sp>
          <p:nvSpPr>
            <p:cNvPr id="126" name="rc126"/>
            <p:cNvSpPr/>
            <p:nvPr/>
          </p:nvSpPr>
          <p:spPr>
            <a:xfrm>
              <a:off x="8475756" y="4433307"/>
              <a:ext cx="220363" cy="117652"/>
            </a:xfrm>
            <a:prstGeom prst="rect">
              <a:avLst/>
            </a:prstGeom>
            <a:solidFill>
              <a:srgbClr val="80BD41">
                <a:alpha val="100000"/>
              </a:srgbClr>
            </a:solidFill>
          </p:spPr>
          <p:txBody>
            <a:bodyPr/>
            <a:lstStyle/>
            <a:p>
              <a:endParaRPr/>
            </a:p>
          </p:txBody>
        </p:sp>
        <p:sp>
          <p:nvSpPr>
            <p:cNvPr id="127" name="rc127"/>
            <p:cNvSpPr/>
            <p:nvPr/>
          </p:nvSpPr>
          <p:spPr>
            <a:xfrm>
              <a:off x="1130303" y="4053199"/>
              <a:ext cx="220363" cy="117652"/>
            </a:xfrm>
            <a:prstGeom prst="rect">
              <a:avLst/>
            </a:prstGeom>
            <a:solidFill>
              <a:srgbClr val="6A1E74">
                <a:alpha val="100000"/>
              </a:srgbClr>
            </a:solidFill>
          </p:spPr>
          <p:txBody>
            <a:bodyPr/>
            <a:lstStyle/>
            <a:p>
              <a:endParaRPr/>
            </a:p>
          </p:txBody>
        </p:sp>
        <p:sp>
          <p:nvSpPr>
            <p:cNvPr id="128" name="rc128"/>
            <p:cNvSpPr/>
            <p:nvPr/>
          </p:nvSpPr>
          <p:spPr>
            <a:xfrm>
              <a:off x="1424121" y="4107500"/>
              <a:ext cx="220363" cy="126702"/>
            </a:xfrm>
            <a:prstGeom prst="rect">
              <a:avLst/>
            </a:prstGeom>
            <a:solidFill>
              <a:srgbClr val="6A1E74">
                <a:alpha val="100000"/>
              </a:srgbClr>
            </a:solidFill>
          </p:spPr>
          <p:txBody>
            <a:bodyPr/>
            <a:lstStyle/>
            <a:p>
              <a:endParaRPr/>
            </a:p>
          </p:txBody>
        </p:sp>
        <p:sp>
          <p:nvSpPr>
            <p:cNvPr id="129" name="rc129"/>
            <p:cNvSpPr/>
            <p:nvPr/>
          </p:nvSpPr>
          <p:spPr>
            <a:xfrm>
              <a:off x="1717939" y="4080349"/>
              <a:ext cx="220363" cy="135752"/>
            </a:xfrm>
            <a:prstGeom prst="rect">
              <a:avLst/>
            </a:prstGeom>
            <a:solidFill>
              <a:srgbClr val="6A1E74">
                <a:alpha val="100000"/>
              </a:srgbClr>
            </a:solidFill>
          </p:spPr>
          <p:txBody>
            <a:bodyPr/>
            <a:lstStyle/>
            <a:p>
              <a:endParaRPr/>
            </a:p>
          </p:txBody>
        </p:sp>
        <p:sp>
          <p:nvSpPr>
            <p:cNvPr id="130" name="rc130"/>
            <p:cNvSpPr/>
            <p:nvPr/>
          </p:nvSpPr>
          <p:spPr>
            <a:xfrm>
              <a:off x="2011757" y="4116550"/>
              <a:ext cx="220363" cy="126702"/>
            </a:xfrm>
            <a:prstGeom prst="rect">
              <a:avLst/>
            </a:prstGeom>
            <a:solidFill>
              <a:srgbClr val="6A1E74">
                <a:alpha val="100000"/>
              </a:srgbClr>
            </a:solidFill>
          </p:spPr>
          <p:txBody>
            <a:bodyPr/>
            <a:lstStyle/>
            <a:p>
              <a:endParaRPr/>
            </a:p>
          </p:txBody>
        </p:sp>
        <p:sp>
          <p:nvSpPr>
            <p:cNvPr id="131" name="rc131"/>
            <p:cNvSpPr/>
            <p:nvPr/>
          </p:nvSpPr>
          <p:spPr>
            <a:xfrm>
              <a:off x="2305575" y="4152751"/>
              <a:ext cx="220363" cy="126702"/>
            </a:xfrm>
            <a:prstGeom prst="rect">
              <a:avLst/>
            </a:prstGeom>
            <a:solidFill>
              <a:srgbClr val="6A1E74">
                <a:alpha val="100000"/>
              </a:srgbClr>
            </a:solidFill>
          </p:spPr>
          <p:txBody>
            <a:bodyPr/>
            <a:lstStyle/>
            <a:p>
              <a:endParaRPr/>
            </a:p>
          </p:txBody>
        </p:sp>
        <p:sp>
          <p:nvSpPr>
            <p:cNvPr id="132" name="rc132"/>
            <p:cNvSpPr/>
            <p:nvPr/>
          </p:nvSpPr>
          <p:spPr>
            <a:xfrm>
              <a:off x="2599393" y="4143701"/>
              <a:ext cx="220363" cy="126702"/>
            </a:xfrm>
            <a:prstGeom prst="rect">
              <a:avLst/>
            </a:prstGeom>
            <a:solidFill>
              <a:srgbClr val="6A1E74">
                <a:alpha val="100000"/>
              </a:srgbClr>
            </a:solidFill>
          </p:spPr>
          <p:txBody>
            <a:bodyPr/>
            <a:lstStyle/>
            <a:p>
              <a:endParaRPr/>
            </a:p>
          </p:txBody>
        </p:sp>
        <p:sp>
          <p:nvSpPr>
            <p:cNvPr id="133" name="rc133"/>
            <p:cNvSpPr/>
            <p:nvPr/>
          </p:nvSpPr>
          <p:spPr>
            <a:xfrm>
              <a:off x="2893212" y="4315654"/>
              <a:ext cx="220363" cy="126702"/>
            </a:xfrm>
            <a:prstGeom prst="rect">
              <a:avLst/>
            </a:prstGeom>
            <a:solidFill>
              <a:srgbClr val="6A1E74">
                <a:alpha val="100000"/>
              </a:srgbClr>
            </a:solidFill>
          </p:spPr>
          <p:txBody>
            <a:bodyPr/>
            <a:lstStyle/>
            <a:p>
              <a:endParaRPr/>
            </a:p>
          </p:txBody>
        </p:sp>
        <p:sp>
          <p:nvSpPr>
            <p:cNvPr id="134" name="rc134"/>
            <p:cNvSpPr/>
            <p:nvPr/>
          </p:nvSpPr>
          <p:spPr>
            <a:xfrm>
              <a:off x="3187030" y="4324704"/>
              <a:ext cx="220363" cy="117652"/>
            </a:xfrm>
            <a:prstGeom prst="rect">
              <a:avLst/>
            </a:prstGeom>
            <a:solidFill>
              <a:srgbClr val="6A1E74">
                <a:alpha val="100000"/>
              </a:srgbClr>
            </a:solidFill>
          </p:spPr>
          <p:txBody>
            <a:bodyPr/>
            <a:lstStyle/>
            <a:p>
              <a:endParaRPr/>
            </a:p>
          </p:txBody>
        </p:sp>
        <p:sp>
          <p:nvSpPr>
            <p:cNvPr id="135" name="rc135"/>
            <p:cNvSpPr/>
            <p:nvPr/>
          </p:nvSpPr>
          <p:spPr>
            <a:xfrm>
              <a:off x="3480848" y="4379005"/>
              <a:ext cx="220363" cy="126702"/>
            </a:xfrm>
            <a:prstGeom prst="rect">
              <a:avLst/>
            </a:prstGeom>
            <a:solidFill>
              <a:srgbClr val="6A1E74">
                <a:alpha val="100000"/>
              </a:srgbClr>
            </a:solidFill>
          </p:spPr>
          <p:txBody>
            <a:bodyPr/>
            <a:lstStyle/>
            <a:p>
              <a:endParaRPr/>
            </a:p>
          </p:txBody>
        </p:sp>
        <p:sp>
          <p:nvSpPr>
            <p:cNvPr id="136" name="rc136"/>
            <p:cNvSpPr/>
            <p:nvPr/>
          </p:nvSpPr>
          <p:spPr>
            <a:xfrm>
              <a:off x="3774666" y="4460457"/>
              <a:ext cx="220363" cy="108602"/>
            </a:xfrm>
            <a:prstGeom prst="rect">
              <a:avLst/>
            </a:prstGeom>
            <a:solidFill>
              <a:srgbClr val="6A1E74">
                <a:alpha val="100000"/>
              </a:srgbClr>
            </a:solidFill>
          </p:spPr>
          <p:txBody>
            <a:bodyPr/>
            <a:lstStyle/>
            <a:p>
              <a:endParaRPr/>
            </a:p>
          </p:txBody>
        </p:sp>
        <p:sp>
          <p:nvSpPr>
            <p:cNvPr id="137" name="rc137"/>
            <p:cNvSpPr/>
            <p:nvPr/>
          </p:nvSpPr>
          <p:spPr>
            <a:xfrm>
              <a:off x="4068484" y="4478558"/>
              <a:ext cx="220363" cy="99552"/>
            </a:xfrm>
            <a:prstGeom prst="rect">
              <a:avLst/>
            </a:prstGeom>
            <a:solidFill>
              <a:srgbClr val="6A1E74">
                <a:alpha val="100000"/>
              </a:srgbClr>
            </a:solidFill>
          </p:spPr>
          <p:txBody>
            <a:bodyPr/>
            <a:lstStyle/>
            <a:p>
              <a:endParaRPr/>
            </a:p>
          </p:txBody>
        </p:sp>
        <p:sp>
          <p:nvSpPr>
            <p:cNvPr id="138" name="rc138"/>
            <p:cNvSpPr/>
            <p:nvPr/>
          </p:nvSpPr>
          <p:spPr>
            <a:xfrm>
              <a:off x="4362302" y="4514758"/>
              <a:ext cx="220363" cy="90501"/>
            </a:xfrm>
            <a:prstGeom prst="rect">
              <a:avLst/>
            </a:prstGeom>
            <a:solidFill>
              <a:srgbClr val="6A1E74">
                <a:alpha val="100000"/>
              </a:srgbClr>
            </a:solidFill>
          </p:spPr>
          <p:txBody>
            <a:bodyPr/>
            <a:lstStyle/>
            <a:p>
              <a:endParaRPr/>
            </a:p>
          </p:txBody>
        </p:sp>
        <p:sp>
          <p:nvSpPr>
            <p:cNvPr id="139" name="rc139"/>
            <p:cNvSpPr/>
            <p:nvPr/>
          </p:nvSpPr>
          <p:spPr>
            <a:xfrm>
              <a:off x="4656120" y="4496658"/>
              <a:ext cx="220363" cy="117652"/>
            </a:xfrm>
            <a:prstGeom prst="rect">
              <a:avLst/>
            </a:prstGeom>
            <a:solidFill>
              <a:srgbClr val="6A1E74">
                <a:alpha val="100000"/>
              </a:srgbClr>
            </a:solidFill>
          </p:spPr>
          <p:txBody>
            <a:bodyPr/>
            <a:lstStyle/>
            <a:p>
              <a:endParaRPr/>
            </a:p>
          </p:txBody>
        </p:sp>
        <p:sp>
          <p:nvSpPr>
            <p:cNvPr id="140" name="rc140"/>
            <p:cNvSpPr/>
            <p:nvPr/>
          </p:nvSpPr>
          <p:spPr>
            <a:xfrm>
              <a:off x="4949938" y="4469507"/>
              <a:ext cx="220363" cy="117652"/>
            </a:xfrm>
            <a:prstGeom prst="rect">
              <a:avLst/>
            </a:prstGeom>
            <a:solidFill>
              <a:srgbClr val="6A1E74">
                <a:alpha val="100000"/>
              </a:srgbClr>
            </a:solidFill>
          </p:spPr>
          <p:txBody>
            <a:bodyPr/>
            <a:lstStyle/>
            <a:p>
              <a:endParaRPr/>
            </a:p>
          </p:txBody>
        </p:sp>
        <p:sp>
          <p:nvSpPr>
            <p:cNvPr id="141" name="rc141"/>
            <p:cNvSpPr/>
            <p:nvPr/>
          </p:nvSpPr>
          <p:spPr>
            <a:xfrm>
              <a:off x="5243757" y="4460457"/>
              <a:ext cx="220363" cy="126702"/>
            </a:xfrm>
            <a:prstGeom prst="rect">
              <a:avLst/>
            </a:prstGeom>
            <a:solidFill>
              <a:srgbClr val="6A1E74">
                <a:alpha val="100000"/>
              </a:srgbClr>
            </a:solidFill>
          </p:spPr>
          <p:txBody>
            <a:bodyPr/>
            <a:lstStyle/>
            <a:p>
              <a:endParaRPr/>
            </a:p>
          </p:txBody>
        </p:sp>
        <p:sp>
          <p:nvSpPr>
            <p:cNvPr id="142" name="rc142"/>
            <p:cNvSpPr/>
            <p:nvPr/>
          </p:nvSpPr>
          <p:spPr>
            <a:xfrm>
              <a:off x="5537575" y="4442357"/>
              <a:ext cx="220363" cy="126702"/>
            </a:xfrm>
            <a:prstGeom prst="rect">
              <a:avLst/>
            </a:prstGeom>
            <a:solidFill>
              <a:srgbClr val="6A1E74">
                <a:alpha val="100000"/>
              </a:srgbClr>
            </a:solidFill>
          </p:spPr>
          <p:txBody>
            <a:bodyPr/>
            <a:lstStyle/>
            <a:p>
              <a:endParaRPr/>
            </a:p>
          </p:txBody>
        </p:sp>
        <p:sp>
          <p:nvSpPr>
            <p:cNvPr id="143" name="rc143"/>
            <p:cNvSpPr/>
            <p:nvPr/>
          </p:nvSpPr>
          <p:spPr>
            <a:xfrm>
              <a:off x="5831393" y="4433307"/>
              <a:ext cx="220363" cy="108602"/>
            </a:xfrm>
            <a:prstGeom prst="rect">
              <a:avLst/>
            </a:prstGeom>
            <a:solidFill>
              <a:srgbClr val="6A1E74">
                <a:alpha val="100000"/>
              </a:srgbClr>
            </a:solidFill>
          </p:spPr>
          <p:txBody>
            <a:bodyPr/>
            <a:lstStyle/>
            <a:p>
              <a:endParaRPr/>
            </a:p>
          </p:txBody>
        </p:sp>
        <p:sp>
          <p:nvSpPr>
            <p:cNvPr id="144" name="rc144"/>
            <p:cNvSpPr/>
            <p:nvPr/>
          </p:nvSpPr>
          <p:spPr>
            <a:xfrm>
              <a:off x="6125211" y="4388056"/>
              <a:ext cx="220363" cy="117652"/>
            </a:xfrm>
            <a:prstGeom prst="rect">
              <a:avLst/>
            </a:prstGeom>
            <a:solidFill>
              <a:srgbClr val="6A1E74">
                <a:alpha val="100000"/>
              </a:srgbClr>
            </a:solidFill>
          </p:spPr>
          <p:txBody>
            <a:bodyPr/>
            <a:lstStyle/>
            <a:p>
              <a:endParaRPr/>
            </a:p>
          </p:txBody>
        </p:sp>
        <p:sp>
          <p:nvSpPr>
            <p:cNvPr id="145" name="rc145"/>
            <p:cNvSpPr/>
            <p:nvPr/>
          </p:nvSpPr>
          <p:spPr>
            <a:xfrm>
              <a:off x="6419029" y="4460457"/>
              <a:ext cx="220363" cy="126702"/>
            </a:xfrm>
            <a:prstGeom prst="rect">
              <a:avLst/>
            </a:prstGeom>
            <a:solidFill>
              <a:srgbClr val="6A1E74">
                <a:alpha val="100000"/>
              </a:srgbClr>
            </a:solidFill>
          </p:spPr>
          <p:txBody>
            <a:bodyPr/>
            <a:lstStyle/>
            <a:p>
              <a:endParaRPr/>
            </a:p>
          </p:txBody>
        </p:sp>
        <p:sp>
          <p:nvSpPr>
            <p:cNvPr id="146" name="rc146"/>
            <p:cNvSpPr/>
            <p:nvPr/>
          </p:nvSpPr>
          <p:spPr>
            <a:xfrm>
              <a:off x="6712847" y="4415206"/>
              <a:ext cx="220363" cy="126702"/>
            </a:xfrm>
            <a:prstGeom prst="rect">
              <a:avLst/>
            </a:prstGeom>
            <a:solidFill>
              <a:srgbClr val="6A1E74">
                <a:alpha val="100000"/>
              </a:srgbClr>
            </a:solidFill>
          </p:spPr>
          <p:txBody>
            <a:bodyPr/>
            <a:lstStyle/>
            <a:p>
              <a:endParaRPr/>
            </a:p>
          </p:txBody>
        </p:sp>
        <p:sp>
          <p:nvSpPr>
            <p:cNvPr id="147" name="rc147"/>
            <p:cNvSpPr/>
            <p:nvPr/>
          </p:nvSpPr>
          <p:spPr>
            <a:xfrm>
              <a:off x="7006665" y="4306604"/>
              <a:ext cx="220363" cy="135752"/>
            </a:xfrm>
            <a:prstGeom prst="rect">
              <a:avLst/>
            </a:prstGeom>
            <a:solidFill>
              <a:srgbClr val="6A1E74">
                <a:alpha val="100000"/>
              </a:srgbClr>
            </a:solidFill>
          </p:spPr>
          <p:txBody>
            <a:bodyPr/>
            <a:lstStyle/>
            <a:p>
              <a:endParaRPr/>
            </a:p>
          </p:txBody>
        </p:sp>
        <p:sp>
          <p:nvSpPr>
            <p:cNvPr id="148" name="rc148"/>
            <p:cNvSpPr/>
            <p:nvPr/>
          </p:nvSpPr>
          <p:spPr>
            <a:xfrm>
              <a:off x="7300483" y="4152751"/>
              <a:ext cx="220363" cy="153853"/>
            </a:xfrm>
            <a:prstGeom prst="rect">
              <a:avLst/>
            </a:prstGeom>
            <a:solidFill>
              <a:srgbClr val="6A1E74">
                <a:alpha val="100000"/>
              </a:srgbClr>
            </a:solidFill>
          </p:spPr>
          <p:txBody>
            <a:bodyPr/>
            <a:lstStyle/>
            <a:p>
              <a:endParaRPr/>
            </a:p>
          </p:txBody>
        </p:sp>
        <p:sp>
          <p:nvSpPr>
            <p:cNvPr id="149" name="rc149"/>
            <p:cNvSpPr/>
            <p:nvPr/>
          </p:nvSpPr>
          <p:spPr>
            <a:xfrm>
              <a:off x="7594302" y="4288504"/>
              <a:ext cx="220363" cy="144802"/>
            </a:xfrm>
            <a:prstGeom prst="rect">
              <a:avLst/>
            </a:prstGeom>
            <a:solidFill>
              <a:srgbClr val="6A1E74">
                <a:alpha val="100000"/>
              </a:srgbClr>
            </a:solidFill>
          </p:spPr>
          <p:txBody>
            <a:bodyPr/>
            <a:lstStyle/>
            <a:p>
              <a:endParaRPr/>
            </a:p>
          </p:txBody>
        </p:sp>
        <p:sp>
          <p:nvSpPr>
            <p:cNvPr id="150" name="rc150"/>
            <p:cNvSpPr/>
            <p:nvPr/>
          </p:nvSpPr>
          <p:spPr>
            <a:xfrm>
              <a:off x="7888120" y="4225152"/>
              <a:ext cx="220363" cy="181003"/>
            </a:xfrm>
            <a:prstGeom prst="rect">
              <a:avLst/>
            </a:prstGeom>
            <a:solidFill>
              <a:srgbClr val="6A1E74">
                <a:alpha val="100000"/>
              </a:srgbClr>
            </a:solidFill>
          </p:spPr>
          <p:txBody>
            <a:bodyPr/>
            <a:lstStyle/>
            <a:p>
              <a:endParaRPr/>
            </a:p>
          </p:txBody>
        </p:sp>
        <p:sp>
          <p:nvSpPr>
            <p:cNvPr id="151" name="rc151"/>
            <p:cNvSpPr/>
            <p:nvPr/>
          </p:nvSpPr>
          <p:spPr>
            <a:xfrm>
              <a:off x="8181938" y="4252303"/>
              <a:ext cx="220363" cy="190053"/>
            </a:xfrm>
            <a:prstGeom prst="rect">
              <a:avLst/>
            </a:prstGeom>
            <a:solidFill>
              <a:srgbClr val="6A1E74">
                <a:alpha val="100000"/>
              </a:srgbClr>
            </a:solidFill>
          </p:spPr>
          <p:txBody>
            <a:bodyPr/>
            <a:lstStyle/>
            <a:p>
              <a:endParaRPr/>
            </a:p>
          </p:txBody>
        </p:sp>
        <p:sp>
          <p:nvSpPr>
            <p:cNvPr id="152" name="rc152"/>
            <p:cNvSpPr/>
            <p:nvPr/>
          </p:nvSpPr>
          <p:spPr>
            <a:xfrm>
              <a:off x="8475756" y="4270403"/>
              <a:ext cx="220363" cy="162903"/>
            </a:xfrm>
            <a:prstGeom prst="rect">
              <a:avLst/>
            </a:prstGeom>
            <a:solidFill>
              <a:srgbClr val="6A1E74">
                <a:alpha val="100000"/>
              </a:srgbClr>
            </a:solidFill>
          </p:spPr>
          <p:txBody>
            <a:bodyPr/>
            <a:lstStyle/>
            <a:p>
              <a:endParaRPr/>
            </a:p>
          </p:txBody>
        </p:sp>
        <p:sp>
          <p:nvSpPr>
            <p:cNvPr id="153" name="rc153"/>
            <p:cNvSpPr/>
            <p:nvPr/>
          </p:nvSpPr>
          <p:spPr>
            <a:xfrm>
              <a:off x="1130303" y="3953647"/>
              <a:ext cx="220363" cy="99552"/>
            </a:xfrm>
            <a:prstGeom prst="rect">
              <a:avLst/>
            </a:prstGeom>
            <a:solidFill>
              <a:srgbClr val="961A49">
                <a:alpha val="100000"/>
              </a:srgbClr>
            </a:solidFill>
          </p:spPr>
          <p:txBody>
            <a:bodyPr/>
            <a:lstStyle/>
            <a:p>
              <a:endParaRPr/>
            </a:p>
          </p:txBody>
        </p:sp>
        <p:sp>
          <p:nvSpPr>
            <p:cNvPr id="154" name="rc154"/>
            <p:cNvSpPr/>
            <p:nvPr/>
          </p:nvSpPr>
          <p:spPr>
            <a:xfrm>
              <a:off x="1424121" y="4016998"/>
              <a:ext cx="220363" cy="90501"/>
            </a:xfrm>
            <a:prstGeom prst="rect">
              <a:avLst/>
            </a:prstGeom>
            <a:solidFill>
              <a:srgbClr val="961A49">
                <a:alpha val="100000"/>
              </a:srgbClr>
            </a:solidFill>
          </p:spPr>
          <p:txBody>
            <a:bodyPr/>
            <a:lstStyle/>
            <a:p>
              <a:endParaRPr/>
            </a:p>
          </p:txBody>
        </p:sp>
        <p:sp>
          <p:nvSpPr>
            <p:cNvPr id="155" name="rc155"/>
            <p:cNvSpPr/>
            <p:nvPr/>
          </p:nvSpPr>
          <p:spPr>
            <a:xfrm>
              <a:off x="1717939" y="3989847"/>
              <a:ext cx="220363" cy="90501"/>
            </a:xfrm>
            <a:prstGeom prst="rect">
              <a:avLst/>
            </a:prstGeom>
            <a:solidFill>
              <a:srgbClr val="961A49">
                <a:alpha val="100000"/>
              </a:srgbClr>
            </a:solidFill>
          </p:spPr>
          <p:txBody>
            <a:bodyPr/>
            <a:lstStyle/>
            <a:p>
              <a:endParaRPr/>
            </a:p>
          </p:txBody>
        </p:sp>
        <p:sp>
          <p:nvSpPr>
            <p:cNvPr id="156" name="rc156"/>
            <p:cNvSpPr/>
            <p:nvPr/>
          </p:nvSpPr>
          <p:spPr>
            <a:xfrm>
              <a:off x="2011757" y="4035098"/>
              <a:ext cx="220363" cy="81451"/>
            </a:xfrm>
            <a:prstGeom prst="rect">
              <a:avLst/>
            </a:prstGeom>
            <a:solidFill>
              <a:srgbClr val="961A49">
                <a:alpha val="100000"/>
              </a:srgbClr>
            </a:solidFill>
          </p:spPr>
          <p:txBody>
            <a:bodyPr/>
            <a:lstStyle/>
            <a:p>
              <a:endParaRPr/>
            </a:p>
          </p:txBody>
        </p:sp>
        <p:sp>
          <p:nvSpPr>
            <p:cNvPr id="157" name="rc157"/>
            <p:cNvSpPr/>
            <p:nvPr/>
          </p:nvSpPr>
          <p:spPr>
            <a:xfrm>
              <a:off x="2305575" y="4071299"/>
              <a:ext cx="220363" cy="81451"/>
            </a:xfrm>
            <a:prstGeom prst="rect">
              <a:avLst/>
            </a:prstGeom>
            <a:solidFill>
              <a:srgbClr val="961A49">
                <a:alpha val="100000"/>
              </a:srgbClr>
            </a:solidFill>
          </p:spPr>
          <p:txBody>
            <a:bodyPr/>
            <a:lstStyle/>
            <a:p>
              <a:endParaRPr/>
            </a:p>
          </p:txBody>
        </p:sp>
        <p:sp>
          <p:nvSpPr>
            <p:cNvPr id="158" name="rc158"/>
            <p:cNvSpPr/>
            <p:nvPr/>
          </p:nvSpPr>
          <p:spPr>
            <a:xfrm>
              <a:off x="2599393" y="4062249"/>
              <a:ext cx="220363" cy="81451"/>
            </a:xfrm>
            <a:prstGeom prst="rect">
              <a:avLst/>
            </a:prstGeom>
            <a:solidFill>
              <a:srgbClr val="961A49">
                <a:alpha val="100000"/>
              </a:srgbClr>
            </a:solidFill>
          </p:spPr>
          <p:txBody>
            <a:bodyPr/>
            <a:lstStyle/>
            <a:p>
              <a:endParaRPr/>
            </a:p>
          </p:txBody>
        </p:sp>
        <p:sp>
          <p:nvSpPr>
            <p:cNvPr id="159" name="rc159"/>
            <p:cNvSpPr/>
            <p:nvPr/>
          </p:nvSpPr>
          <p:spPr>
            <a:xfrm>
              <a:off x="2893212" y="4243253"/>
              <a:ext cx="220363" cy="72401"/>
            </a:xfrm>
            <a:prstGeom prst="rect">
              <a:avLst/>
            </a:prstGeom>
            <a:solidFill>
              <a:srgbClr val="961A49">
                <a:alpha val="100000"/>
              </a:srgbClr>
            </a:solidFill>
          </p:spPr>
          <p:txBody>
            <a:bodyPr/>
            <a:lstStyle/>
            <a:p>
              <a:endParaRPr/>
            </a:p>
          </p:txBody>
        </p:sp>
        <p:sp>
          <p:nvSpPr>
            <p:cNvPr id="160" name="rc160"/>
            <p:cNvSpPr/>
            <p:nvPr/>
          </p:nvSpPr>
          <p:spPr>
            <a:xfrm>
              <a:off x="3187030" y="4243253"/>
              <a:ext cx="220363" cy="81451"/>
            </a:xfrm>
            <a:prstGeom prst="rect">
              <a:avLst/>
            </a:prstGeom>
            <a:solidFill>
              <a:srgbClr val="961A49">
                <a:alpha val="100000"/>
              </a:srgbClr>
            </a:solidFill>
          </p:spPr>
          <p:txBody>
            <a:bodyPr/>
            <a:lstStyle/>
            <a:p>
              <a:endParaRPr/>
            </a:p>
          </p:txBody>
        </p:sp>
        <p:sp>
          <p:nvSpPr>
            <p:cNvPr id="161" name="rc161"/>
            <p:cNvSpPr/>
            <p:nvPr/>
          </p:nvSpPr>
          <p:spPr>
            <a:xfrm>
              <a:off x="3480848" y="4297554"/>
              <a:ext cx="220363" cy="81451"/>
            </a:xfrm>
            <a:prstGeom prst="rect">
              <a:avLst/>
            </a:prstGeom>
            <a:solidFill>
              <a:srgbClr val="961A49">
                <a:alpha val="100000"/>
              </a:srgbClr>
            </a:solidFill>
          </p:spPr>
          <p:txBody>
            <a:bodyPr/>
            <a:lstStyle/>
            <a:p>
              <a:endParaRPr/>
            </a:p>
          </p:txBody>
        </p:sp>
        <p:sp>
          <p:nvSpPr>
            <p:cNvPr id="162" name="rc162"/>
            <p:cNvSpPr/>
            <p:nvPr/>
          </p:nvSpPr>
          <p:spPr>
            <a:xfrm>
              <a:off x="3774666" y="4369955"/>
              <a:ext cx="220363" cy="90501"/>
            </a:xfrm>
            <a:prstGeom prst="rect">
              <a:avLst/>
            </a:prstGeom>
            <a:solidFill>
              <a:srgbClr val="961A49">
                <a:alpha val="100000"/>
              </a:srgbClr>
            </a:solidFill>
          </p:spPr>
          <p:txBody>
            <a:bodyPr/>
            <a:lstStyle/>
            <a:p>
              <a:endParaRPr/>
            </a:p>
          </p:txBody>
        </p:sp>
        <p:sp>
          <p:nvSpPr>
            <p:cNvPr id="163" name="rc163"/>
            <p:cNvSpPr/>
            <p:nvPr/>
          </p:nvSpPr>
          <p:spPr>
            <a:xfrm>
              <a:off x="4068484" y="4397106"/>
              <a:ext cx="220363" cy="81451"/>
            </a:xfrm>
            <a:prstGeom prst="rect">
              <a:avLst/>
            </a:prstGeom>
            <a:solidFill>
              <a:srgbClr val="961A49">
                <a:alpha val="100000"/>
              </a:srgbClr>
            </a:solidFill>
          </p:spPr>
          <p:txBody>
            <a:bodyPr/>
            <a:lstStyle/>
            <a:p>
              <a:endParaRPr/>
            </a:p>
          </p:txBody>
        </p:sp>
        <p:sp>
          <p:nvSpPr>
            <p:cNvPr id="164" name="rc164"/>
            <p:cNvSpPr/>
            <p:nvPr/>
          </p:nvSpPr>
          <p:spPr>
            <a:xfrm>
              <a:off x="4362302" y="4442357"/>
              <a:ext cx="220363" cy="72401"/>
            </a:xfrm>
            <a:prstGeom prst="rect">
              <a:avLst/>
            </a:prstGeom>
            <a:solidFill>
              <a:srgbClr val="961A49">
                <a:alpha val="100000"/>
              </a:srgbClr>
            </a:solidFill>
          </p:spPr>
          <p:txBody>
            <a:bodyPr/>
            <a:lstStyle/>
            <a:p>
              <a:endParaRPr/>
            </a:p>
          </p:txBody>
        </p:sp>
        <p:sp>
          <p:nvSpPr>
            <p:cNvPr id="165" name="rc165"/>
            <p:cNvSpPr/>
            <p:nvPr/>
          </p:nvSpPr>
          <p:spPr>
            <a:xfrm>
              <a:off x="4656120" y="4424256"/>
              <a:ext cx="220363" cy="72401"/>
            </a:xfrm>
            <a:prstGeom prst="rect">
              <a:avLst/>
            </a:prstGeom>
            <a:solidFill>
              <a:srgbClr val="961A49">
                <a:alpha val="100000"/>
              </a:srgbClr>
            </a:solidFill>
          </p:spPr>
          <p:txBody>
            <a:bodyPr/>
            <a:lstStyle/>
            <a:p>
              <a:endParaRPr/>
            </a:p>
          </p:txBody>
        </p:sp>
        <p:sp>
          <p:nvSpPr>
            <p:cNvPr id="166" name="rc166"/>
            <p:cNvSpPr/>
            <p:nvPr/>
          </p:nvSpPr>
          <p:spPr>
            <a:xfrm>
              <a:off x="4949938" y="4397106"/>
              <a:ext cx="220363" cy="72401"/>
            </a:xfrm>
            <a:prstGeom prst="rect">
              <a:avLst/>
            </a:prstGeom>
            <a:solidFill>
              <a:srgbClr val="961A49">
                <a:alpha val="100000"/>
              </a:srgbClr>
            </a:solidFill>
          </p:spPr>
          <p:txBody>
            <a:bodyPr/>
            <a:lstStyle/>
            <a:p>
              <a:endParaRPr/>
            </a:p>
          </p:txBody>
        </p:sp>
        <p:sp>
          <p:nvSpPr>
            <p:cNvPr id="167" name="rc167"/>
            <p:cNvSpPr/>
            <p:nvPr/>
          </p:nvSpPr>
          <p:spPr>
            <a:xfrm>
              <a:off x="5243757" y="4397106"/>
              <a:ext cx="220363" cy="63351"/>
            </a:xfrm>
            <a:prstGeom prst="rect">
              <a:avLst/>
            </a:prstGeom>
            <a:solidFill>
              <a:srgbClr val="961A49">
                <a:alpha val="100000"/>
              </a:srgbClr>
            </a:solidFill>
          </p:spPr>
          <p:txBody>
            <a:bodyPr/>
            <a:lstStyle/>
            <a:p>
              <a:endParaRPr/>
            </a:p>
          </p:txBody>
        </p:sp>
        <p:sp>
          <p:nvSpPr>
            <p:cNvPr id="168" name="rc168"/>
            <p:cNvSpPr/>
            <p:nvPr/>
          </p:nvSpPr>
          <p:spPr>
            <a:xfrm>
              <a:off x="5537575" y="4369955"/>
              <a:ext cx="220363" cy="72401"/>
            </a:xfrm>
            <a:prstGeom prst="rect">
              <a:avLst/>
            </a:prstGeom>
            <a:solidFill>
              <a:srgbClr val="961A49">
                <a:alpha val="100000"/>
              </a:srgbClr>
            </a:solidFill>
          </p:spPr>
          <p:txBody>
            <a:bodyPr/>
            <a:lstStyle/>
            <a:p>
              <a:endParaRPr/>
            </a:p>
          </p:txBody>
        </p:sp>
        <p:sp>
          <p:nvSpPr>
            <p:cNvPr id="169" name="rc169"/>
            <p:cNvSpPr/>
            <p:nvPr/>
          </p:nvSpPr>
          <p:spPr>
            <a:xfrm>
              <a:off x="5831393" y="4360905"/>
              <a:ext cx="220363" cy="72401"/>
            </a:xfrm>
            <a:prstGeom prst="rect">
              <a:avLst/>
            </a:prstGeom>
            <a:solidFill>
              <a:srgbClr val="961A49">
                <a:alpha val="100000"/>
              </a:srgbClr>
            </a:solidFill>
          </p:spPr>
          <p:txBody>
            <a:bodyPr/>
            <a:lstStyle/>
            <a:p>
              <a:endParaRPr/>
            </a:p>
          </p:txBody>
        </p:sp>
        <p:sp>
          <p:nvSpPr>
            <p:cNvPr id="170" name="rc170"/>
            <p:cNvSpPr/>
            <p:nvPr/>
          </p:nvSpPr>
          <p:spPr>
            <a:xfrm>
              <a:off x="6125211" y="4315654"/>
              <a:ext cx="220363" cy="72401"/>
            </a:xfrm>
            <a:prstGeom prst="rect">
              <a:avLst/>
            </a:prstGeom>
            <a:solidFill>
              <a:srgbClr val="961A49">
                <a:alpha val="100000"/>
              </a:srgbClr>
            </a:solidFill>
          </p:spPr>
          <p:txBody>
            <a:bodyPr/>
            <a:lstStyle/>
            <a:p>
              <a:endParaRPr/>
            </a:p>
          </p:txBody>
        </p:sp>
        <p:sp>
          <p:nvSpPr>
            <p:cNvPr id="171" name="rc171"/>
            <p:cNvSpPr/>
            <p:nvPr/>
          </p:nvSpPr>
          <p:spPr>
            <a:xfrm>
              <a:off x="6419029" y="4397106"/>
              <a:ext cx="220363" cy="63351"/>
            </a:xfrm>
            <a:prstGeom prst="rect">
              <a:avLst/>
            </a:prstGeom>
            <a:solidFill>
              <a:srgbClr val="961A49">
                <a:alpha val="100000"/>
              </a:srgbClr>
            </a:solidFill>
          </p:spPr>
          <p:txBody>
            <a:bodyPr/>
            <a:lstStyle/>
            <a:p>
              <a:endParaRPr/>
            </a:p>
          </p:txBody>
        </p:sp>
        <p:sp>
          <p:nvSpPr>
            <p:cNvPr id="172" name="rc172"/>
            <p:cNvSpPr/>
            <p:nvPr/>
          </p:nvSpPr>
          <p:spPr>
            <a:xfrm>
              <a:off x="6712847" y="4342805"/>
              <a:ext cx="220363" cy="72401"/>
            </a:xfrm>
            <a:prstGeom prst="rect">
              <a:avLst/>
            </a:prstGeom>
            <a:solidFill>
              <a:srgbClr val="961A49">
                <a:alpha val="100000"/>
              </a:srgbClr>
            </a:solidFill>
          </p:spPr>
          <p:txBody>
            <a:bodyPr/>
            <a:lstStyle/>
            <a:p>
              <a:endParaRPr/>
            </a:p>
          </p:txBody>
        </p:sp>
        <p:sp>
          <p:nvSpPr>
            <p:cNvPr id="173" name="rc173"/>
            <p:cNvSpPr/>
            <p:nvPr/>
          </p:nvSpPr>
          <p:spPr>
            <a:xfrm>
              <a:off x="7006665" y="4243253"/>
              <a:ext cx="220363" cy="63351"/>
            </a:xfrm>
            <a:prstGeom prst="rect">
              <a:avLst/>
            </a:prstGeom>
            <a:solidFill>
              <a:srgbClr val="961A49">
                <a:alpha val="100000"/>
              </a:srgbClr>
            </a:solidFill>
          </p:spPr>
          <p:txBody>
            <a:bodyPr/>
            <a:lstStyle/>
            <a:p>
              <a:endParaRPr/>
            </a:p>
          </p:txBody>
        </p:sp>
        <p:sp>
          <p:nvSpPr>
            <p:cNvPr id="174" name="rc174"/>
            <p:cNvSpPr/>
            <p:nvPr/>
          </p:nvSpPr>
          <p:spPr>
            <a:xfrm>
              <a:off x="7300483" y="4089399"/>
              <a:ext cx="220363" cy="63351"/>
            </a:xfrm>
            <a:prstGeom prst="rect">
              <a:avLst/>
            </a:prstGeom>
            <a:solidFill>
              <a:srgbClr val="961A49">
                <a:alpha val="100000"/>
              </a:srgbClr>
            </a:solidFill>
          </p:spPr>
          <p:txBody>
            <a:bodyPr/>
            <a:lstStyle/>
            <a:p>
              <a:endParaRPr/>
            </a:p>
          </p:txBody>
        </p:sp>
        <p:sp>
          <p:nvSpPr>
            <p:cNvPr id="175" name="rc175"/>
            <p:cNvSpPr/>
            <p:nvPr/>
          </p:nvSpPr>
          <p:spPr>
            <a:xfrm>
              <a:off x="7594302" y="4225152"/>
              <a:ext cx="220363" cy="63351"/>
            </a:xfrm>
            <a:prstGeom prst="rect">
              <a:avLst/>
            </a:prstGeom>
            <a:solidFill>
              <a:srgbClr val="961A49">
                <a:alpha val="100000"/>
              </a:srgbClr>
            </a:solidFill>
          </p:spPr>
          <p:txBody>
            <a:bodyPr/>
            <a:lstStyle/>
            <a:p>
              <a:endParaRPr/>
            </a:p>
          </p:txBody>
        </p:sp>
        <p:sp>
          <p:nvSpPr>
            <p:cNvPr id="176" name="rc176"/>
            <p:cNvSpPr/>
            <p:nvPr/>
          </p:nvSpPr>
          <p:spPr>
            <a:xfrm>
              <a:off x="7888120" y="4161801"/>
              <a:ext cx="220363" cy="63351"/>
            </a:xfrm>
            <a:prstGeom prst="rect">
              <a:avLst/>
            </a:prstGeom>
            <a:solidFill>
              <a:srgbClr val="961A49">
                <a:alpha val="100000"/>
              </a:srgbClr>
            </a:solidFill>
          </p:spPr>
          <p:txBody>
            <a:bodyPr/>
            <a:lstStyle/>
            <a:p>
              <a:endParaRPr/>
            </a:p>
          </p:txBody>
        </p:sp>
        <p:sp>
          <p:nvSpPr>
            <p:cNvPr id="177" name="rc177"/>
            <p:cNvSpPr/>
            <p:nvPr/>
          </p:nvSpPr>
          <p:spPr>
            <a:xfrm>
              <a:off x="8181938" y="4188952"/>
              <a:ext cx="220363" cy="63351"/>
            </a:xfrm>
            <a:prstGeom prst="rect">
              <a:avLst/>
            </a:prstGeom>
            <a:solidFill>
              <a:srgbClr val="961A49">
                <a:alpha val="100000"/>
              </a:srgbClr>
            </a:solidFill>
          </p:spPr>
          <p:txBody>
            <a:bodyPr/>
            <a:lstStyle/>
            <a:p>
              <a:endParaRPr/>
            </a:p>
          </p:txBody>
        </p:sp>
        <p:sp>
          <p:nvSpPr>
            <p:cNvPr id="178" name="rc178"/>
            <p:cNvSpPr/>
            <p:nvPr/>
          </p:nvSpPr>
          <p:spPr>
            <a:xfrm>
              <a:off x="8475756" y="4207052"/>
              <a:ext cx="220363" cy="63351"/>
            </a:xfrm>
            <a:prstGeom prst="rect">
              <a:avLst/>
            </a:prstGeom>
            <a:solidFill>
              <a:srgbClr val="961A49">
                <a:alpha val="100000"/>
              </a:srgbClr>
            </a:solidFill>
          </p:spPr>
          <p:txBody>
            <a:bodyPr/>
            <a:lstStyle/>
            <a:p>
              <a:endParaRPr/>
            </a:p>
          </p:txBody>
        </p:sp>
        <p:sp>
          <p:nvSpPr>
            <p:cNvPr id="179" name="rc179"/>
            <p:cNvSpPr/>
            <p:nvPr/>
          </p:nvSpPr>
          <p:spPr>
            <a:xfrm>
              <a:off x="1130303" y="2469416"/>
              <a:ext cx="220363" cy="1484230"/>
            </a:xfrm>
            <a:prstGeom prst="rect">
              <a:avLst/>
            </a:prstGeom>
            <a:solidFill>
              <a:srgbClr val="E2231A">
                <a:alpha val="100000"/>
              </a:srgbClr>
            </a:solidFill>
          </p:spPr>
          <p:txBody>
            <a:bodyPr/>
            <a:lstStyle/>
            <a:p>
              <a:endParaRPr/>
            </a:p>
          </p:txBody>
        </p:sp>
        <p:sp>
          <p:nvSpPr>
            <p:cNvPr id="180" name="rc180"/>
            <p:cNvSpPr/>
            <p:nvPr/>
          </p:nvSpPr>
          <p:spPr>
            <a:xfrm>
              <a:off x="1424121" y="2578018"/>
              <a:ext cx="220363" cy="1438979"/>
            </a:xfrm>
            <a:prstGeom prst="rect">
              <a:avLst/>
            </a:prstGeom>
            <a:solidFill>
              <a:srgbClr val="E2231A">
                <a:alpha val="100000"/>
              </a:srgbClr>
            </a:solidFill>
          </p:spPr>
          <p:txBody>
            <a:bodyPr/>
            <a:lstStyle/>
            <a:p>
              <a:endParaRPr/>
            </a:p>
          </p:txBody>
        </p:sp>
        <p:sp>
          <p:nvSpPr>
            <p:cNvPr id="181" name="rc181"/>
            <p:cNvSpPr/>
            <p:nvPr/>
          </p:nvSpPr>
          <p:spPr>
            <a:xfrm>
              <a:off x="1717939" y="2532767"/>
              <a:ext cx="220363" cy="1457080"/>
            </a:xfrm>
            <a:prstGeom prst="rect">
              <a:avLst/>
            </a:prstGeom>
            <a:solidFill>
              <a:srgbClr val="E2231A">
                <a:alpha val="100000"/>
              </a:srgbClr>
            </a:solidFill>
          </p:spPr>
          <p:txBody>
            <a:bodyPr/>
            <a:lstStyle/>
            <a:p>
              <a:endParaRPr/>
            </a:p>
          </p:txBody>
        </p:sp>
        <p:sp>
          <p:nvSpPr>
            <p:cNvPr id="182" name="rc182"/>
            <p:cNvSpPr/>
            <p:nvPr/>
          </p:nvSpPr>
          <p:spPr>
            <a:xfrm>
              <a:off x="2011757" y="2704721"/>
              <a:ext cx="220363" cy="1330377"/>
            </a:xfrm>
            <a:prstGeom prst="rect">
              <a:avLst/>
            </a:prstGeom>
            <a:solidFill>
              <a:srgbClr val="E2231A">
                <a:alpha val="100000"/>
              </a:srgbClr>
            </a:solidFill>
          </p:spPr>
          <p:txBody>
            <a:bodyPr/>
            <a:lstStyle/>
            <a:p>
              <a:endParaRPr/>
            </a:p>
          </p:txBody>
        </p:sp>
        <p:sp>
          <p:nvSpPr>
            <p:cNvPr id="183" name="rc183"/>
            <p:cNvSpPr/>
            <p:nvPr/>
          </p:nvSpPr>
          <p:spPr>
            <a:xfrm>
              <a:off x="2305575" y="2876674"/>
              <a:ext cx="220363" cy="1194624"/>
            </a:xfrm>
            <a:prstGeom prst="rect">
              <a:avLst/>
            </a:prstGeom>
            <a:solidFill>
              <a:srgbClr val="E2231A">
                <a:alpha val="100000"/>
              </a:srgbClr>
            </a:solidFill>
          </p:spPr>
          <p:txBody>
            <a:bodyPr/>
            <a:lstStyle/>
            <a:p>
              <a:endParaRPr/>
            </a:p>
          </p:txBody>
        </p:sp>
        <p:sp>
          <p:nvSpPr>
            <p:cNvPr id="184" name="rc184"/>
            <p:cNvSpPr/>
            <p:nvPr/>
          </p:nvSpPr>
          <p:spPr>
            <a:xfrm>
              <a:off x="2599393" y="2994327"/>
              <a:ext cx="220363" cy="1067922"/>
            </a:xfrm>
            <a:prstGeom prst="rect">
              <a:avLst/>
            </a:prstGeom>
            <a:solidFill>
              <a:srgbClr val="E2231A">
                <a:alpha val="100000"/>
              </a:srgbClr>
            </a:solidFill>
          </p:spPr>
          <p:txBody>
            <a:bodyPr/>
            <a:lstStyle/>
            <a:p>
              <a:endParaRPr/>
            </a:p>
          </p:txBody>
        </p:sp>
        <p:sp>
          <p:nvSpPr>
            <p:cNvPr id="185" name="rc185"/>
            <p:cNvSpPr/>
            <p:nvPr/>
          </p:nvSpPr>
          <p:spPr>
            <a:xfrm>
              <a:off x="2893212" y="3184381"/>
              <a:ext cx="220363" cy="1058871"/>
            </a:xfrm>
            <a:prstGeom prst="rect">
              <a:avLst/>
            </a:prstGeom>
            <a:solidFill>
              <a:srgbClr val="E2231A">
                <a:alpha val="100000"/>
              </a:srgbClr>
            </a:solidFill>
          </p:spPr>
          <p:txBody>
            <a:bodyPr/>
            <a:lstStyle/>
            <a:p>
              <a:endParaRPr/>
            </a:p>
          </p:txBody>
        </p:sp>
        <p:sp>
          <p:nvSpPr>
            <p:cNvPr id="186" name="rc186"/>
            <p:cNvSpPr/>
            <p:nvPr/>
          </p:nvSpPr>
          <p:spPr>
            <a:xfrm>
              <a:off x="3187030" y="3220582"/>
              <a:ext cx="220363" cy="1022671"/>
            </a:xfrm>
            <a:prstGeom prst="rect">
              <a:avLst/>
            </a:prstGeom>
            <a:solidFill>
              <a:srgbClr val="E2231A">
                <a:alpha val="100000"/>
              </a:srgbClr>
            </a:solidFill>
          </p:spPr>
          <p:txBody>
            <a:bodyPr/>
            <a:lstStyle/>
            <a:p>
              <a:endParaRPr/>
            </a:p>
          </p:txBody>
        </p:sp>
        <p:sp>
          <p:nvSpPr>
            <p:cNvPr id="187" name="rc187"/>
            <p:cNvSpPr/>
            <p:nvPr/>
          </p:nvSpPr>
          <p:spPr>
            <a:xfrm>
              <a:off x="3480848" y="3320134"/>
              <a:ext cx="220363" cy="977420"/>
            </a:xfrm>
            <a:prstGeom prst="rect">
              <a:avLst/>
            </a:prstGeom>
            <a:solidFill>
              <a:srgbClr val="E2231A">
                <a:alpha val="100000"/>
              </a:srgbClr>
            </a:solidFill>
          </p:spPr>
          <p:txBody>
            <a:bodyPr/>
            <a:lstStyle/>
            <a:p>
              <a:endParaRPr/>
            </a:p>
          </p:txBody>
        </p:sp>
        <p:sp>
          <p:nvSpPr>
            <p:cNvPr id="188" name="rc188"/>
            <p:cNvSpPr/>
            <p:nvPr/>
          </p:nvSpPr>
          <p:spPr>
            <a:xfrm>
              <a:off x="3774666" y="3537338"/>
              <a:ext cx="220363" cy="832617"/>
            </a:xfrm>
            <a:prstGeom prst="rect">
              <a:avLst/>
            </a:prstGeom>
            <a:solidFill>
              <a:srgbClr val="E2231A">
                <a:alpha val="100000"/>
              </a:srgbClr>
            </a:solidFill>
          </p:spPr>
          <p:txBody>
            <a:bodyPr/>
            <a:lstStyle/>
            <a:p>
              <a:endParaRPr/>
            </a:p>
          </p:txBody>
        </p:sp>
        <p:sp>
          <p:nvSpPr>
            <p:cNvPr id="189" name="rc189"/>
            <p:cNvSpPr/>
            <p:nvPr/>
          </p:nvSpPr>
          <p:spPr>
            <a:xfrm>
              <a:off x="4068484" y="3645940"/>
              <a:ext cx="220363" cy="751165"/>
            </a:xfrm>
            <a:prstGeom prst="rect">
              <a:avLst/>
            </a:prstGeom>
            <a:solidFill>
              <a:srgbClr val="E2231A">
                <a:alpha val="100000"/>
              </a:srgbClr>
            </a:solidFill>
          </p:spPr>
          <p:txBody>
            <a:bodyPr/>
            <a:lstStyle/>
            <a:p>
              <a:endParaRPr/>
            </a:p>
          </p:txBody>
        </p:sp>
        <p:sp>
          <p:nvSpPr>
            <p:cNvPr id="190" name="rc190"/>
            <p:cNvSpPr/>
            <p:nvPr/>
          </p:nvSpPr>
          <p:spPr>
            <a:xfrm>
              <a:off x="4362302" y="3772643"/>
              <a:ext cx="220363" cy="669713"/>
            </a:xfrm>
            <a:prstGeom prst="rect">
              <a:avLst/>
            </a:prstGeom>
            <a:solidFill>
              <a:srgbClr val="E2231A">
                <a:alpha val="100000"/>
              </a:srgbClr>
            </a:solidFill>
          </p:spPr>
          <p:txBody>
            <a:bodyPr/>
            <a:lstStyle/>
            <a:p>
              <a:endParaRPr/>
            </a:p>
          </p:txBody>
        </p:sp>
        <p:sp>
          <p:nvSpPr>
            <p:cNvPr id="191" name="rc191"/>
            <p:cNvSpPr/>
            <p:nvPr/>
          </p:nvSpPr>
          <p:spPr>
            <a:xfrm>
              <a:off x="4656120" y="3727392"/>
              <a:ext cx="220363" cy="696864"/>
            </a:xfrm>
            <a:prstGeom prst="rect">
              <a:avLst/>
            </a:prstGeom>
            <a:solidFill>
              <a:srgbClr val="E2231A">
                <a:alpha val="100000"/>
              </a:srgbClr>
            </a:solidFill>
          </p:spPr>
          <p:txBody>
            <a:bodyPr/>
            <a:lstStyle/>
            <a:p>
              <a:endParaRPr/>
            </a:p>
          </p:txBody>
        </p:sp>
        <p:sp>
          <p:nvSpPr>
            <p:cNvPr id="192" name="rc192"/>
            <p:cNvSpPr/>
            <p:nvPr/>
          </p:nvSpPr>
          <p:spPr>
            <a:xfrm>
              <a:off x="4949938" y="3745492"/>
              <a:ext cx="220363" cy="651613"/>
            </a:xfrm>
            <a:prstGeom prst="rect">
              <a:avLst/>
            </a:prstGeom>
            <a:solidFill>
              <a:srgbClr val="E2231A">
                <a:alpha val="100000"/>
              </a:srgbClr>
            </a:solidFill>
          </p:spPr>
          <p:txBody>
            <a:bodyPr/>
            <a:lstStyle/>
            <a:p>
              <a:endParaRPr/>
            </a:p>
          </p:txBody>
        </p:sp>
        <p:sp>
          <p:nvSpPr>
            <p:cNvPr id="193" name="rc193"/>
            <p:cNvSpPr/>
            <p:nvPr/>
          </p:nvSpPr>
          <p:spPr>
            <a:xfrm>
              <a:off x="5243757" y="3835994"/>
              <a:ext cx="220363" cy="561111"/>
            </a:xfrm>
            <a:prstGeom prst="rect">
              <a:avLst/>
            </a:prstGeom>
            <a:solidFill>
              <a:srgbClr val="E2231A">
                <a:alpha val="100000"/>
              </a:srgbClr>
            </a:solidFill>
          </p:spPr>
          <p:txBody>
            <a:bodyPr/>
            <a:lstStyle/>
            <a:p>
              <a:endParaRPr/>
            </a:p>
          </p:txBody>
        </p:sp>
        <p:sp>
          <p:nvSpPr>
            <p:cNvPr id="194" name="rc194"/>
            <p:cNvSpPr/>
            <p:nvPr/>
          </p:nvSpPr>
          <p:spPr>
            <a:xfrm>
              <a:off x="5537575" y="3881245"/>
              <a:ext cx="220363" cy="488710"/>
            </a:xfrm>
            <a:prstGeom prst="rect">
              <a:avLst/>
            </a:prstGeom>
            <a:solidFill>
              <a:srgbClr val="E2231A">
                <a:alpha val="100000"/>
              </a:srgbClr>
            </a:solidFill>
          </p:spPr>
          <p:txBody>
            <a:bodyPr/>
            <a:lstStyle/>
            <a:p>
              <a:endParaRPr/>
            </a:p>
          </p:txBody>
        </p:sp>
        <p:sp>
          <p:nvSpPr>
            <p:cNvPr id="195" name="rc195"/>
            <p:cNvSpPr/>
            <p:nvPr/>
          </p:nvSpPr>
          <p:spPr>
            <a:xfrm>
              <a:off x="5831393" y="3890295"/>
              <a:ext cx="220363" cy="470609"/>
            </a:xfrm>
            <a:prstGeom prst="rect">
              <a:avLst/>
            </a:prstGeom>
            <a:solidFill>
              <a:srgbClr val="E2231A">
                <a:alpha val="100000"/>
              </a:srgbClr>
            </a:solidFill>
          </p:spPr>
          <p:txBody>
            <a:bodyPr/>
            <a:lstStyle/>
            <a:p>
              <a:endParaRPr/>
            </a:p>
          </p:txBody>
        </p:sp>
        <p:sp>
          <p:nvSpPr>
            <p:cNvPr id="196" name="rc196"/>
            <p:cNvSpPr/>
            <p:nvPr/>
          </p:nvSpPr>
          <p:spPr>
            <a:xfrm>
              <a:off x="6125211" y="3908396"/>
              <a:ext cx="220363" cy="407258"/>
            </a:xfrm>
            <a:prstGeom prst="rect">
              <a:avLst/>
            </a:prstGeom>
            <a:solidFill>
              <a:srgbClr val="E2231A">
                <a:alpha val="100000"/>
              </a:srgbClr>
            </a:solidFill>
          </p:spPr>
          <p:txBody>
            <a:bodyPr/>
            <a:lstStyle/>
            <a:p>
              <a:endParaRPr/>
            </a:p>
          </p:txBody>
        </p:sp>
        <p:sp>
          <p:nvSpPr>
            <p:cNvPr id="197" name="rc197"/>
            <p:cNvSpPr/>
            <p:nvPr/>
          </p:nvSpPr>
          <p:spPr>
            <a:xfrm>
              <a:off x="6419029" y="4071299"/>
              <a:ext cx="220363" cy="325806"/>
            </a:xfrm>
            <a:prstGeom prst="rect">
              <a:avLst/>
            </a:prstGeom>
            <a:solidFill>
              <a:srgbClr val="E2231A">
                <a:alpha val="100000"/>
              </a:srgbClr>
            </a:solidFill>
          </p:spPr>
          <p:txBody>
            <a:bodyPr/>
            <a:lstStyle/>
            <a:p>
              <a:endParaRPr/>
            </a:p>
          </p:txBody>
        </p:sp>
        <p:sp>
          <p:nvSpPr>
            <p:cNvPr id="198" name="rc198"/>
            <p:cNvSpPr/>
            <p:nvPr/>
          </p:nvSpPr>
          <p:spPr>
            <a:xfrm>
              <a:off x="6712847" y="4062249"/>
              <a:ext cx="220363" cy="280555"/>
            </a:xfrm>
            <a:prstGeom prst="rect">
              <a:avLst/>
            </a:prstGeom>
            <a:solidFill>
              <a:srgbClr val="E2231A">
                <a:alpha val="100000"/>
              </a:srgbClr>
            </a:solidFill>
          </p:spPr>
          <p:txBody>
            <a:bodyPr/>
            <a:lstStyle/>
            <a:p>
              <a:endParaRPr/>
            </a:p>
          </p:txBody>
        </p:sp>
        <p:sp>
          <p:nvSpPr>
            <p:cNvPr id="199" name="rc199"/>
            <p:cNvSpPr/>
            <p:nvPr/>
          </p:nvSpPr>
          <p:spPr>
            <a:xfrm>
              <a:off x="7006665" y="3845044"/>
              <a:ext cx="220363" cy="398208"/>
            </a:xfrm>
            <a:prstGeom prst="rect">
              <a:avLst/>
            </a:prstGeom>
            <a:solidFill>
              <a:srgbClr val="E2231A">
                <a:alpha val="100000"/>
              </a:srgbClr>
            </a:solidFill>
          </p:spPr>
          <p:txBody>
            <a:bodyPr/>
            <a:lstStyle/>
            <a:p>
              <a:endParaRPr/>
            </a:p>
          </p:txBody>
        </p:sp>
        <p:sp>
          <p:nvSpPr>
            <p:cNvPr id="200" name="rc200"/>
            <p:cNvSpPr/>
            <p:nvPr/>
          </p:nvSpPr>
          <p:spPr>
            <a:xfrm>
              <a:off x="7300483" y="3673091"/>
              <a:ext cx="220363" cy="416308"/>
            </a:xfrm>
            <a:prstGeom prst="rect">
              <a:avLst/>
            </a:prstGeom>
            <a:solidFill>
              <a:srgbClr val="E2231A">
                <a:alpha val="100000"/>
              </a:srgbClr>
            </a:solidFill>
          </p:spPr>
          <p:txBody>
            <a:bodyPr/>
            <a:lstStyle/>
            <a:p>
              <a:endParaRPr/>
            </a:p>
          </p:txBody>
        </p:sp>
        <p:sp>
          <p:nvSpPr>
            <p:cNvPr id="201" name="rc201"/>
            <p:cNvSpPr/>
            <p:nvPr/>
          </p:nvSpPr>
          <p:spPr>
            <a:xfrm>
              <a:off x="7594302" y="3944597"/>
              <a:ext cx="220363" cy="280555"/>
            </a:xfrm>
            <a:prstGeom prst="rect">
              <a:avLst/>
            </a:prstGeom>
            <a:solidFill>
              <a:srgbClr val="E2231A">
                <a:alpha val="100000"/>
              </a:srgbClr>
            </a:solidFill>
          </p:spPr>
          <p:txBody>
            <a:bodyPr/>
            <a:lstStyle/>
            <a:p>
              <a:endParaRPr/>
            </a:p>
          </p:txBody>
        </p:sp>
        <p:sp>
          <p:nvSpPr>
            <p:cNvPr id="202" name="rc202"/>
            <p:cNvSpPr/>
            <p:nvPr/>
          </p:nvSpPr>
          <p:spPr>
            <a:xfrm>
              <a:off x="7888120" y="3854095"/>
              <a:ext cx="220363" cy="307706"/>
            </a:xfrm>
            <a:prstGeom prst="rect">
              <a:avLst/>
            </a:prstGeom>
            <a:solidFill>
              <a:srgbClr val="E2231A">
                <a:alpha val="100000"/>
              </a:srgbClr>
            </a:solidFill>
          </p:spPr>
          <p:txBody>
            <a:bodyPr/>
            <a:lstStyle/>
            <a:p>
              <a:endParaRPr/>
            </a:p>
          </p:txBody>
        </p:sp>
        <p:sp>
          <p:nvSpPr>
            <p:cNvPr id="203" name="rc203"/>
            <p:cNvSpPr/>
            <p:nvPr/>
          </p:nvSpPr>
          <p:spPr>
            <a:xfrm>
              <a:off x="8181938" y="3971747"/>
              <a:ext cx="220363" cy="217204"/>
            </a:xfrm>
            <a:prstGeom prst="rect">
              <a:avLst/>
            </a:prstGeom>
            <a:solidFill>
              <a:srgbClr val="E2231A">
                <a:alpha val="100000"/>
              </a:srgbClr>
            </a:solidFill>
          </p:spPr>
          <p:txBody>
            <a:bodyPr/>
            <a:lstStyle/>
            <a:p>
              <a:endParaRPr/>
            </a:p>
          </p:txBody>
        </p:sp>
        <p:sp>
          <p:nvSpPr>
            <p:cNvPr id="204" name="rc204"/>
            <p:cNvSpPr/>
            <p:nvPr/>
          </p:nvSpPr>
          <p:spPr>
            <a:xfrm>
              <a:off x="8475756" y="3980797"/>
              <a:ext cx="220363" cy="226254"/>
            </a:xfrm>
            <a:prstGeom prst="rect">
              <a:avLst/>
            </a:prstGeom>
            <a:solidFill>
              <a:srgbClr val="E2231A">
                <a:alpha val="100000"/>
              </a:srgbClr>
            </a:solidFill>
          </p:spPr>
          <p:txBody>
            <a:bodyPr/>
            <a:lstStyle/>
            <a:p>
              <a:endParaRPr/>
            </a:p>
          </p:txBody>
        </p:sp>
        <p:sp>
          <p:nvSpPr>
            <p:cNvPr id="205" name="rc205"/>
            <p:cNvSpPr/>
            <p:nvPr/>
          </p:nvSpPr>
          <p:spPr>
            <a:xfrm>
              <a:off x="1130303" y="1763501"/>
              <a:ext cx="220363" cy="705914"/>
            </a:xfrm>
            <a:prstGeom prst="rect">
              <a:avLst/>
            </a:prstGeom>
            <a:solidFill>
              <a:srgbClr val="F26A21">
                <a:alpha val="100000"/>
              </a:srgbClr>
            </a:solidFill>
          </p:spPr>
          <p:txBody>
            <a:bodyPr/>
            <a:lstStyle/>
            <a:p>
              <a:endParaRPr/>
            </a:p>
          </p:txBody>
        </p:sp>
        <p:sp>
          <p:nvSpPr>
            <p:cNvPr id="206" name="rc206"/>
            <p:cNvSpPr/>
            <p:nvPr/>
          </p:nvSpPr>
          <p:spPr>
            <a:xfrm>
              <a:off x="1424121" y="1872104"/>
              <a:ext cx="220363" cy="705914"/>
            </a:xfrm>
            <a:prstGeom prst="rect">
              <a:avLst/>
            </a:prstGeom>
            <a:solidFill>
              <a:srgbClr val="F26A21">
                <a:alpha val="100000"/>
              </a:srgbClr>
            </a:solidFill>
          </p:spPr>
          <p:txBody>
            <a:bodyPr/>
            <a:lstStyle/>
            <a:p>
              <a:endParaRPr/>
            </a:p>
          </p:txBody>
        </p:sp>
        <p:sp>
          <p:nvSpPr>
            <p:cNvPr id="207" name="rc207"/>
            <p:cNvSpPr/>
            <p:nvPr/>
          </p:nvSpPr>
          <p:spPr>
            <a:xfrm>
              <a:off x="1717939" y="1826853"/>
              <a:ext cx="220363" cy="705914"/>
            </a:xfrm>
            <a:prstGeom prst="rect">
              <a:avLst/>
            </a:prstGeom>
            <a:solidFill>
              <a:srgbClr val="F26A21">
                <a:alpha val="100000"/>
              </a:srgbClr>
            </a:solidFill>
          </p:spPr>
          <p:txBody>
            <a:bodyPr/>
            <a:lstStyle/>
            <a:p>
              <a:endParaRPr/>
            </a:p>
          </p:txBody>
        </p:sp>
        <p:sp>
          <p:nvSpPr>
            <p:cNvPr id="208" name="rc208"/>
            <p:cNvSpPr/>
            <p:nvPr/>
          </p:nvSpPr>
          <p:spPr>
            <a:xfrm>
              <a:off x="2011757" y="2035007"/>
              <a:ext cx="220363" cy="669713"/>
            </a:xfrm>
            <a:prstGeom prst="rect">
              <a:avLst/>
            </a:prstGeom>
            <a:solidFill>
              <a:srgbClr val="F26A21">
                <a:alpha val="100000"/>
              </a:srgbClr>
            </a:solidFill>
          </p:spPr>
          <p:txBody>
            <a:bodyPr/>
            <a:lstStyle/>
            <a:p>
              <a:endParaRPr/>
            </a:p>
          </p:txBody>
        </p:sp>
        <p:sp>
          <p:nvSpPr>
            <p:cNvPr id="209" name="rc209"/>
            <p:cNvSpPr/>
            <p:nvPr/>
          </p:nvSpPr>
          <p:spPr>
            <a:xfrm>
              <a:off x="2305575" y="2234111"/>
              <a:ext cx="220363" cy="642563"/>
            </a:xfrm>
            <a:prstGeom prst="rect">
              <a:avLst/>
            </a:prstGeom>
            <a:solidFill>
              <a:srgbClr val="F26A21">
                <a:alpha val="100000"/>
              </a:srgbClr>
            </a:solidFill>
          </p:spPr>
          <p:txBody>
            <a:bodyPr/>
            <a:lstStyle/>
            <a:p>
              <a:endParaRPr/>
            </a:p>
          </p:txBody>
        </p:sp>
        <p:sp>
          <p:nvSpPr>
            <p:cNvPr id="210" name="rc210"/>
            <p:cNvSpPr/>
            <p:nvPr/>
          </p:nvSpPr>
          <p:spPr>
            <a:xfrm>
              <a:off x="2599393" y="2397015"/>
              <a:ext cx="220363" cy="597312"/>
            </a:xfrm>
            <a:prstGeom prst="rect">
              <a:avLst/>
            </a:prstGeom>
            <a:solidFill>
              <a:srgbClr val="F26A21">
                <a:alpha val="100000"/>
              </a:srgbClr>
            </a:solidFill>
          </p:spPr>
          <p:txBody>
            <a:bodyPr/>
            <a:lstStyle/>
            <a:p>
              <a:endParaRPr/>
            </a:p>
          </p:txBody>
        </p:sp>
        <p:sp>
          <p:nvSpPr>
            <p:cNvPr id="211" name="rc211"/>
            <p:cNvSpPr/>
            <p:nvPr/>
          </p:nvSpPr>
          <p:spPr>
            <a:xfrm>
              <a:off x="2893212" y="2596119"/>
              <a:ext cx="220363" cy="588262"/>
            </a:xfrm>
            <a:prstGeom prst="rect">
              <a:avLst/>
            </a:prstGeom>
            <a:solidFill>
              <a:srgbClr val="F26A21">
                <a:alpha val="100000"/>
              </a:srgbClr>
            </a:solidFill>
          </p:spPr>
          <p:txBody>
            <a:bodyPr/>
            <a:lstStyle/>
            <a:p>
              <a:endParaRPr/>
            </a:p>
          </p:txBody>
        </p:sp>
        <p:sp>
          <p:nvSpPr>
            <p:cNvPr id="212" name="rc212"/>
            <p:cNvSpPr/>
            <p:nvPr/>
          </p:nvSpPr>
          <p:spPr>
            <a:xfrm>
              <a:off x="3187030" y="2614219"/>
              <a:ext cx="220363" cy="606362"/>
            </a:xfrm>
            <a:prstGeom prst="rect">
              <a:avLst/>
            </a:prstGeom>
            <a:solidFill>
              <a:srgbClr val="F26A21">
                <a:alpha val="100000"/>
              </a:srgbClr>
            </a:solidFill>
          </p:spPr>
          <p:txBody>
            <a:bodyPr/>
            <a:lstStyle/>
            <a:p>
              <a:endParaRPr/>
            </a:p>
          </p:txBody>
        </p:sp>
        <p:sp>
          <p:nvSpPr>
            <p:cNvPr id="213" name="rc213"/>
            <p:cNvSpPr/>
            <p:nvPr/>
          </p:nvSpPr>
          <p:spPr>
            <a:xfrm>
              <a:off x="3480848" y="2768072"/>
              <a:ext cx="220363" cy="552061"/>
            </a:xfrm>
            <a:prstGeom prst="rect">
              <a:avLst/>
            </a:prstGeom>
            <a:solidFill>
              <a:srgbClr val="F26A21">
                <a:alpha val="100000"/>
              </a:srgbClr>
            </a:solidFill>
          </p:spPr>
          <p:txBody>
            <a:bodyPr/>
            <a:lstStyle/>
            <a:p>
              <a:endParaRPr/>
            </a:p>
          </p:txBody>
        </p:sp>
        <p:sp>
          <p:nvSpPr>
            <p:cNvPr id="214" name="rc214"/>
            <p:cNvSpPr/>
            <p:nvPr/>
          </p:nvSpPr>
          <p:spPr>
            <a:xfrm>
              <a:off x="3774666" y="3048628"/>
              <a:ext cx="220363" cy="488710"/>
            </a:xfrm>
            <a:prstGeom prst="rect">
              <a:avLst/>
            </a:prstGeom>
            <a:solidFill>
              <a:srgbClr val="F26A21">
                <a:alpha val="100000"/>
              </a:srgbClr>
            </a:solidFill>
          </p:spPr>
          <p:txBody>
            <a:bodyPr/>
            <a:lstStyle/>
            <a:p>
              <a:endParaRPr/>
            </a:p>
          </p:txBody>
        </p:sp>
        <p:sp>
          <p:nvSpPr>
            <p:cNvPr id="215" name="rc215"/>
            <p:cNvSpPr/>
            <p:nvPr/>
          </p:nvSpPr>
          <p:spPr>
            <a:xfrm>
              <a:off x="4068484" y="3111979"/>
              <a:ext cx="220363" cy="533961"/>
            </a:xfrm>
            <a:prstGeom prst="rect">
              <a:avLst/>
            </a:prstGeom>
            <a:solidFill>
              <a:srgbClr val="F26A21">
                <a:alpha val="100000"/>
              </a:srgbClr>
            </a:solidFill>
          </p:spPr>
          <p:txBody>
            <a:bodyPr/>
            <a:lstStyle/>
            <a:p>
              <a:endParaRPr/>
            </a:p>
          </p:txBody>
        </p:sp>
        <p:sp>
          <p:nvSpPr>
            <p:cNvPr id="216" name="rc216"/>
            <p:cNvSpPr/>
            <p:nvPr/>
          </p:nvSpPr>
          <p:spPr>
            <a:xfrm>
              <a:off x="4362302" y="3175331"/>
              <a:ext cx="220363" cy="597312"/>
            </a:xfrm>
            <a:prstGeom prst="rect">
              <a:avLst/>
            </a:prstGeom>
            <a:solidFill>
              <a:srgbClr val="F26A21">
                <a:alpha val="100000"/>
              </a:srgbClr>
            </a:solidFill>
          </p:spPr>
          <p:txBody>
            <a:bodyPr/>
            <a:lstStyle/>
            <a:p>
              <a:endParaRPr/>
            </a:p>
          </p:txBody>
        </p:sp>
        <p:sp>
          <p:nvSpPr>
            <p:cNvPr id="217" name="rc217"/>
            <p:cNvSpPr/>
            <p:nvPr/>
          </p:nvSpPr>
          <p:spPr>
            <a:xfrm>
              <a:off x="4656120" y="3102929"/>
              <a:ext cx="220363" cy="624462"/>
            </a:xfrm>
            <a:prstGeom prst="rect">
              <a:avLst/>
            </a:prstGeom>
            <a:solidFill>
              <a:srgbClr val="F26A21">
                <a:alpha val="100000"/>
              </a:srgbClr>
            </a:solidFill>
          </p:spPr>
          <p:txBody>
            <a:bodyPr/>
            <a:lstStyle/>
            <a:p>
              <a:endParaRPr/>
            </a:p>
          </p:txBody>
        </p:sp>
        <p:sp>
          <p:nvSpPr>
            <p:cNvPr id="218" name="rc218"/>
            <p:cNvSpPr/>
            <p:nvPr/>
          </p:nvSpPr>
          <p:spPr>
            <a:xfrm>
              <a:off x="4949938" y="3093879"/>
              <a:ext cx="220363" cy="651613"/>
            </a:xfrm>
            <a:prstGeom prst="rect">
              <a:avLst/>
            </a:prstGeom>
            <a:solidFill>
              <a:srgbClr val="F26A21">
                <a:alpha val="100000"/>
              </a:srgbClr>
            </a:solidFill>
          </p:spPr>
          <p:txBody>
            <a:bodyPr/>
            <a:lstStyle/>
            <a:p>
              <a:endParaRPr/>
            </a:p>
          </p:txBody>
        </p:sp>
        <p:sp>
          <p:nvSpPr>
            <p:cNvPr id="219" name="rc219"/>
            <p:cNvSpPr/>
            <p:nvPr/>
          </p:nvSpPr>
          <p:spPr>
            <a:xfrm>
              <a:off x="5243757" y="3175331"/>
              <a:ext cx="220363" cy="660663"/>
            </a:xfrm>
            <a:prstGeom prst="rect">
              <a:avLst/>
            </a:prstGeom>
            <a:solidFill>
              <a:srgbClr val="F26A21">
                <a:alpha val="100000"/>
              </a:srgbClr>
            </a:solidFill>
          </p:spPr>
          <p:txBody>
            <a:bodyPr/>
            <a:lstStyle/>
            <a:p>
              <a:endParaRPr/>
            </a:p>
          </p:txBody>
        </p:sp>
        <p:sp>
          <p:nvSpPr>
            <p:cNvPr id="220" name="rc220"/>
            <p:cNvSpPr/>
            <p:nvPr/>
          </p:nvSpPr>
          <p:spPr>
            <a:xfrm>
              <a:off x="5537575" y="3193431"/>
              <a:ext cx="220363" cy="687814"/>
            </a:xfrm>
            <a:prstGeom prst="rect">
              <a:avLst/>
            </a:prstGeom>
            <a:solidFill>
              <a:srgbClr val="F26A21">
                <a:alpha val="100000"/>
              </a:srgbClr>
            </a:solidFill>
          </p:spPr>
          <p:txBody>
            <a:bodyPr/>
            <a:lstStyle/>
            <a:p>
              <a:endParaRPr/>
            </a:p>
          </p:txBody>
        </p:sp>
        <p:sp>
          <p:nvSpPr>
            <p:cNvPr id="221" name="rc221"/>
            <p:cNvSpPr/>
            <p:nvPr/>
          </p:nvSpPr>
          <p:spPr>
            <a:xfrm>
              <a:off x="5831393" y="3238682"/>
              <a:ext cx="220363" cy="651613"/>
            </a:xfrm>
            <a:prstGeom prst="rect">
              <a:avLst/>
            </a:prstGeom>
            <a:solidFill>
              <a:srgbClr val="F26A21">
                <a:alpha val="100000"/>
              </a:srgbClr>
            </a:solidFill>
          </p:spPr>
          <p:txBody>
            <a:bodyPr/>
            <a:lstStyle/>
            <a:p>
              <a:endParaRPr/>
            </a:p>
          </p:txBody>
        </p:sp>
        <p:sp>
          <p:nvSpPr>
            <p:cNvPr id="222" name="rc222"/>
            <p:cNvSpPr/>
            <p:nvPr/>
          </p:nvSpPr>
          <p:spPr>
            <a:xfrm>
              <a:off x="6125211" y="3292983"/>
              <a:ext cx="220363" cy="615412"/>
            </a:xfrm>
            <a:prstGeom prst="rect">
              <a:avLst/>
            </a:prstGeom>
            <a:solidFill>
              <a:srgbClr val="F26A21">
                <a:alpha val="100000"/>
              </a:srgbClr>
            </a:solidFill>
          </p:spPr>
          <p:txBody>
            <a:bodyPr/>
            <a:lstStyle/>
            <a:p>
              <a:endParaRPr/>
            </a:p>
          </p:txBody>
        </p:sp>
        <p:sp>
          <p:nvSpPr>
            <p:cNvPr id="223" name="rc223"/>
            <p:cNvSpPr/>
            <p:nvPr/>
          </p:nvSpPr>
          <p:spPr>
            <a:xfrm>
              <a:off x="6419029" y="3455886"/>
              <a:ext cx="220363" cy="615412"/>
            </a:xfrm>
            <a:prstGeom prst="rect">
              <a:avLst/>
            </a:prstGeom>
            <a:solidFill>
              <a:srgbClr val="F26A21">
                <a:alpha val="100000"/>
              </a:srgbClr>
            </a:solidFill>
          </p:spPr>
          <p:txBody>
            <a:bodyPr/>
            <a:lstStyle/>
            <a:p>
              <a:endParaRPr/>
            </a:p>
          </p:txBody>
        </p:sp>
        <p:sp>
          <p:nvSpPr>
            <p:cNvPr id="224" name="rc224"/>
            <p:cNvSpPr/>
            <p:nvPr/>
          </p:nvSpPr>
          <p:spPr>
            <a:xfrm>
              <a:off x="6712847" y="3455886"/>
              <a:ext cx="220363" cy="606362"/>
            </a:xfrm>
            <a:prstGeom prst="rect">
              <a:avLst/>
            </a:prstGeom>
            <a:solidFill>
              <a:srgbClr val="F26A21">
                <a:alpha val="100000"/>
              </a:srgbClr>
            </a:solidFill>
          </p:spPr>
          <p:txBody>
            <a:bodyPr/>
            <a:lstStyle/>
            <a:p>
              <a:endParaRPr/>
            </a:p>
          </p:txBody>
        </p:sp>
        <p:sp>
          <p:nvSpPr>
            <p:cNvPr id="225" name="rc225"/>
            <p:cNvSpPr/>
            <p:nvPr/>
          </p:nvSpPr>
          <p:spPr>
            <a:xfrm>
              <a:off x="7006665" y="3220582"/>
              <a:ext cx="220363" cy="624462"/>
            </a:xfrm>
            <a:prstGeom prst="rect">
              <a:avLst/>
            </a:prstGeom>
            <a:solidFill>
              <a:srgbClr val="F26A21">
                <a:alpha val="100000"/>
              </a:srgbClr>
            </a:solidFill>
          </p:spPr>
          <p:txBody>
            <a:bodyPr/>
            <a:lstStyle/>
            <a:p>
              <a:endParaRPr/>
            </a:p>
          </p:txBody>
        </p:sp>
        <p:sp>
          <p:nvSpPr>
            <p:cNvPr id="226" name="rc226"/>
            <p:cNvSpPr/>
            <p:nvPr/>
          </p:nvSpPr>
          <p:spPr>
            <a:xfrm>
              <a:off x="7300483" y="2949076"/>
              <a:ext cx="220363" cy="724014"/>
            </a:xfrm>
            <a:prstGeom prst="rect">
              <a:avLst/>
            </a:prstGeom>
            <a:solidFill>
              <a:srgbClr val="F26A21">
                <a:alpha val="100000"/>
              </a:srgbClr>
            </a:solidFill>
          </p:spPr>
          <p:txBody>
            <a:bodyPr/>
            <a:lstStyle/>
            <a:p>
              <a:endParaRPr/>
            </a:p>
          </p:txBody>
        </p:sp>
        <p:sp>
          <p:nvSpPr>
            <p:cNvPr id="227" name="rc227"/>
            <p:cNvSpPr/>
            <p:nvPr/>
          </p:nvSpPr>
          <p:spPr>
            <a:xfrm>
              <a:off x="7594302" y="3220582"/>
              <a:ext cx="220363" cy="724014"/>
            </a:xfrm>
            <a:prstGeom prst="rect">
              <a:avLst/>
            </a:prstGeom>
            <a:solidFill>
              <a:srgbClr val="F26A21">
                <a:alpha val="100000"/>
              </a:srgbClr>
            </a:solidFill>
          </p:spPr>
          <p:txBody>
            <a:bodyPr/>
            <a:lstStyle/>
            <a:p>
              <a:endParaRPr/>
            </a:p>
          </p:txBody>
        </p:sp>
        <p:sp>
          <p:nvSpPr>
            <p:cNvPr id="228" name="rc228"/>
            <p:cNvSpPr/>
            <p:nvPr/>
          </p:nvSpPr>
          <p:spPr>
            <a:xfrm>
              <a:off x="7888120" y="3148180"/>
              <a:ext cx="220363" cy="705914"/>
            </a:xfrm>
            <a:prstGeom prst="rect">
              <a:avLst/>
            </a:prstGeom>
            <a:solidFill>
              <a:srgbClr val="F26A21">
                <a:alpha val="100000"/>
              </a:srgbClr>
            </a:solidFill>
          </p:spPr>
          <p:txBody>
            <a:bodyPr/>
            <a:lstStyle/>
            <a:p>
              <a:endParaRPr/>
            </a:p>
          </p:txBody>
        </p:sp>
        <p:sp>
          <p:nvSpPr>
            <p:cNvPr id="229" name="rc229"/>
            <p:cNvSpPr/>
            <p:nvPr/>
          </p:nvSpPr>
          <p:spPr>
            <a:xfrm>
              <a:off x="8181938" y="3311083"/>
              <a:ext cx="220363" cy="660663"/>
            </a:xfrm>
            <a:prstGeom prst="rect">
              <a:avLst/>
            </a:prstGeom>
            <a:solidFill>
              <a:srgbClr val="F26A21">
                <a:alpha val="100000"/>
              </a:srgbClr>
            </a:solidFill>
          </p:spPr>
          <p:txBody>
            <a:bodyPr/>
            <a:lstStyle/>
            <a:p>
              <a:endParaRPr/>
            </a:p>
          </p:txBody>
        </p:sp>
        <p:sp>
          <p:nvSpPr>
            <p:cNvPr id="230" name="rc230"/>
            <p:cNvSpPr/>
            <p:nvPr/>
          </p:nvSpPr>
          <p:spPr>
            <a:xfrm>
              <a:off x="8475756" y="3292983"/>
              <a:ext cx="220363" cy="687814"/>
            </a:xfrm>
            <a:prstGeom prst="rect">
              <a:avLst/>
            </a:prstGeom>
            <a:solidFill>
              <a:srgbClr val="F26A21">
                <a:alpha val="100000"/>
              </a:srgbClr>
            </a:solidFill>
          </p:spPr>
          <p:txBody>
            <a:bodyPr/>
            <a:lstStyle/>
            <a:p>
              <a:endParaRPr/>
            </a:p>
          </p:txBody>
        </p:sp>
        <p:sp>
          <p:nvSpPr>
            <p:cNvPr id="231" name="tx231"/>
            <p:cNvSpPr/>
            <p:nvPr/>
          </p:nvSpPr>
          <p:spPr>
            <a:xfrm>
              <a:off x="1215364" y="4916614"/>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232" name="tx232"/>
            <p:cNvSpPr/>
            <p:nvPr/>
          </p:nvSpPr>
          <p:spPr>
            <a:xfrm>
              <a:off x="2646784" y="495729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4.1</a:t>
              </a:r>
            </a:p>
          </p:txBody>
        </p:sp>
        <p:sp>
          <p:nvSpPr>
            <p:cNvPr id="233" name="tx233"/>
            <p:cNvSpPr/>
            <p:nvPr/>
          </p:nvSpPr>
          <p:spPr>
            <a:xfrm>
              <a:off x="4153545" y="5052323"/>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34" name="tx234"/>
            <p:cNvSpPr/>
            <p:nvPr/>
          </p:nvSpPr>
          <p:spPr>
            <a:xfrm>
              <a:off x="5584966" y="5065898"/>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1.7</a:t>
              </a:r>
            </a:p>
          </p:txBody>
        </p:sp>
        <p:sp>
          <p:nvSpPr>
            <p:cNvPr id="235" name="tx235"/>
            <p:cNvSpPr/>
            <p:nvPr/>
          </p:nvSpPr>
          <p:spPr>
            <a:xfrm>
              <a:off x="6760238" y="506932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36" name="tx236"/>
            <p:cNvSpPr/>
            <p:nvPr/>
          </p:nvSpPr>
          <p:spPr>
            <a:xfrm>
              <a:off x="7091726" y="5052323"/>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37" name="tx237"/>
            <p:cNvSpPr/>
            <p:nvPr/>
          </p:nvSpPr>
          <p:spPr>
            <a:xfrm>
              <a:off x="7385545" y="5005925"/>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38" name="tx238"/>
            <p:cNvSpPr/>
            <p:nvPr/>
          </p:nvSpPr>
          <p:spPr>
            <a:xfrm>
              <a:off x="7641693" y="506932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39" name="tx239"/>
            <p:cNvSpPr/>
            <p:nvPr/>
          </p:nvSpPr>
          <p:spPr>
            <a:xfrm>
              <a:off x="7935511" y="5034222"/>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2.4</a:t>
              </a:r>
            </a:p>
          </p:txBody>
        </p:sp>
        <p:sp>
          <p:nvSpPr>
            <p:cNvPr id="240" name="tx240"/>
            <p:cNvSpPr/>
            <p:nvPr/>
          </p:nvSpPr>
          <p:spPr>
            <a:xfrm>
              <a:off x="8229329" y="5047798"/>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2.1</a:t>
              </a:r>
            </a:p>
          </p:txBody>
        </p:sp>
        <p:sp>
          <p:nvSpPr>
            <p:cNvPr id="241" name="tx241"/>
            <p:cNvSpPr/>
            <p:nvPr/>
          </p:nvSpPr>
          <p:spPr>
            <a:xfrm>
              <a:off x="8523147" y="5043273"/>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2.2</a:t>
              </a:r>
            </a:p>
          </p:txBody>
        </p:sp>
        <p:sp>
          <p:nvSpPr>
            <p:cNvPr id="242" name="tx242"/>
            <p:cNvSpPr/>
            <p:nvPr/>
          </p:nvSpPr>
          <p:spPr>
            <a:xfrm>
              <a:off x="1188986" y="467674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3" name="tx243"/>
            <p:cNvSpPr/>
            <p:nvPr/>
          </p:nvSpPr>
          <p:spPr>
            <a:xfrm>
              <a:off x="2658077" y="475819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4" name="tx244"/>
            <p:cNvSpPr/>
            <p:nvPr/>
          </p:nvSpPr>
          <p:spPr>
            <a:xfrm>
              <a:off x="4127167" y="494372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5" name="tx245"/>
            <p:cNvSpPr/>
            <p:nvPr/>
          </p:nvSpPr>
          <p:spPr>
            <a:xfrm>
              <a:off x="5596258" y="497087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6" name="tx246"/>
            <p:cNvSpPr/>
            <p:nvPr/>
          </p:nvSpPr>
          <p:spPr>
            <a:xfrm>
              <a:off x="6771530" y="4984446"/>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7" name="tx247"/>
            <p:cNvSpPr/>
            <p:nvPr/>
          </p:nvSpPr>
          <p:spPr>
            <a:xfrm>
              <a:off x="7065349" y="493919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8" name="tx248"/>
            <p:cNvSpPr/>
            <p:nvPr/>
          </p:nvSpPr>
          <p:spPr>
            <a:xfrm>
              <a:off x="7359167" y="485321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9" name="tx249"/>
            <p:cNvSpPr/>
            <p:nvPr/>
          </p:nvSpPr>
          <p:spPr>
            <a:xfrm>
              <a:off x="7652985" y="497992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0" name="tx250"/>
            <p:cNvSpPr/>
            <p:nvPr/>
          </p:nvSpPr>
          <p:spPr>
            <a:xfrm>
              <a:off x="7946803" y="490752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1" name="tx251"/>
            <p:cNvSpPr/>
            <p:nvPr/>
          </p:nvSpPr>
          <p:spPr>
            <a:xfrm>
              <a:off x="8240621" y="493014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2" name="tx252"/>
            <p:cNvSpPr/>
            <p:nvPr/>
          </p:nvSpPr>
          <p:spPr>
            <a:xfrm>
              <a:off x="8534439" y="492109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3" name="tx253"/>
            <p:cNvSpPr/>
            <p:nvPr/>
          </p:nvSpPr>
          <p:spPr>
            <a:xfrm>
              <a:off x="1177694" y="4431282"/>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5.1</a:t>
              </a:r>
            </a:p>
          </p:txBody>
        </p:sp>
        <p:sp>
          <p:nvSpPr>
            <p:cNvPr id="254" name="tx254"/>
            <p:cNvSpPr/>
            <p:nvPr/>
          </p:nvSpPr>
          <p:spPr>
            <a:xfrm>
              <a:off x="2646784" y="4526309"/>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4.8</a:t>
              </a:r>
            </a:p>
          </p:txBody>
        </p:sp>
        <p:sp>
          <p:nvSpPr>
            <p:cNvPr id="255" name="tx255"/>
            <p:cNvSpPr/>
            <p:nvPr/>
          </p:nvSpPr>
          <p:spPr>
            <a:xfrm>
              <a:off x="4115875" y="4766095"/>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3.5</a:t>
              </a:r>
            </a:p>
          </p:txBody>
        </p:sp>
        <p:sp>
          <p:nvSpPr>
            <p:cNvPr id="256" name="tx256"/>
            <p:cNvSpPr/>
            <p:nvPr/>
          </p:nvSpPr>
          <p:spPr>
            <a:xfrm>
              <a:off x="5584966" y="4775145"/>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3.9</a:t>
              </a:r>
            </a:p>
          </p:txBody>
        </p:sp>
        <p:sp>
          <p:nvSpPr>
            <p:cNvPr id="257" name="tx257"/>
            <p:cNvSpPr/>
            <p:nvPr/>
          </p:nvSpPr>
          <p:spPr>
            <a:xfrm>
              <a:off x="6760238" y="4797771"/>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3.8</a:t>
              </a:r>
            </a:p>
          </p:txBody>
        </p:sp>
        <p:sp>
          <p:nvSpPr>
            <p:cNvPr id="258" name="tx258"/>
            <p:cNvSpPr/>
            <p:nvPr/>
          </p:nvSpPr>
          <p:spPr>
            <a:xfrm>
              <a:off x="7054056" y="473104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4.1</a:t>
              </a:r>
            </a:p>
          </p:txBody>
        </p:sp>
        <p:sp>
          <p:nvSpPr>
            <p:cNvPr id="259" name="tx259"/>
            <p:cNvSpPr/>
            <p:nvPr/>
          </p:nvSpPr>
          <p:spPr>
            <a:xfrm>
              <a:off x="7347875" y="4625861"/>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4.6</a:t>
              </a:r>
            </a:p>
          </p:txBody>
        </p:sp>
        <p:sp>
          <p:nvSpPr>
            <p:cNvPr id="260" name="tx260"/>
            <p:cNvSpPr/>
            <p:nvPr/>
          </p:nvSpPr>
          <p:spPr>
            <a:xfrm>
              <a:off x="7641693" y="4757354"/>
              <a:ext cx="125581" cy="65768"/>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4.5</a:t>
              </a:r>
            </a:p>
          </p:txBody>
        </p:sp>
        <p:sp>
          <p:nvSpPr>
            <p:cNvPr id="261" name="tx261"/>
            <p:cNvSpPr/>
            <p:nvPr/>
          </p:nvSpPr>
          <p:spPr>
            <a:xfrm>
              <a:off x="7935511" y="4699365"/>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4.2</a:t>
              </a:r>
            </a:p>
          </p:txBody>
        </p:sp>
        <p:sp>
          <p:nvSpPr>
            <p:cNvPr id="262" name="tx262"/>
            <p:cNvSpPr/>
            <p:nvPr/>
          </p:nvSpPr>
          <p:spPr>
            <a:xfrm>
              <a:off x="8229329" y="4708680"/>
              <a:ext cx="12558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4.4</a:t>
              </a:r>
            </a:p>
          </p:txBody>
        </p:sp>
        <p:sp>
          <p:nvSpPr>
            <p:cNvPr id="263" name="tx263"/>
            <p:cNvSpPr/>
            <p:nvPr/>
          </p:nvSpPr>
          <p:spPr>
            <a:xfrm>
              <a:off x="8523147" y="470841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4.2</a:t>
              </a:r>
            </a:p>
          </p:txBody>
        </p:sp>
        <p:sp>
          <p:nvSpPr>
            <p:cNvPr id="264" name="tx264"/>
            <p:cNvSpPr/>
            <p:nvPr/>
          </p:nvSpPr>
          <p:spPr>
            <a:xfrm>
              <a:off x="1188986" y="416992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5" name="tx265"/>
            <p:cNvSpPr/>
            <p:nvPr/>
          </p:nvSpPr>
          <p:spPr>
            <a:xfrm>
              <a:off x="2658077" y="427400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6" name="tx266"/>
            <p:cNvSpPr/>
            <p:nvPr/>
          </p:nvSpPr>
          <p:spPr>
            <a:xfrm>
              <a:off x="4127167" y="457718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7" name="tx267"/>
            <p:cNvSpPr/>
            <p:nvPr/>
          </p:nvSpPr>
          <p:spPr>
            <a:xfrm>
              <a:off x="5596258" y="456813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8" name="tx268"/>
            <p:cNvSpPr/>
            <p:nvPr/>
          </p:nvSpPr>
          <p:spPr>
            <a:xfrm>
              <a:off x="6760238" y="4566991"/>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69" name="tx269"/>
            <p:cNvSpPr/>
            <p:nvPr/>
          </p:nvSpPr>
          <p:spPr>
            <a:xfrm>
              <a:off x="7054056" y="4476533"/>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1.5</a:t>
              </a:r>
            </a:p>
          </p:txBody>
        </p:sp>
        <p:sp>
          <p:nvSpPr>
            <p:cNvPr id="270" name="tx270"/>
            <p:cNvSpPr/>
            <p:nvPr/>
          </p:nvSpPr>
          <p:spPr>
            <a:xfrm>
              <a:off x="7347875" y="434530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71" name="tx271"/>
            <p:cNvSpPr/>
            <p:nvPr/>
          </p:nvSpPr>
          <p:spPr>
            <a:xfrm>
              <a:off x="7641693" y="447763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1.7</a:t>
              </a:r>
            </a:p>
          </p:txBody>
        </p:sp>
        <p:sp>
          <p:nvSpPr>
            <p:cNvPr id="272" name="tx272"/>
            <p:cNvSpPr/>
            <p:nvPr/>
          </p:nvSpPr>
          <p:spPr>
            <a:xfrm>
              <a:off x="7935511" y="4440332"/>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1.5</a:t>
              </a:r>
            </a:p>
          </p:txBody>
        </p:sp>
        <p:sp>
          <p:nvSpPr>
            <p:cNvPr id="273" name="tx273"/>
            <p:cNvSpPr/>
            <p:nvPr/>
          </p:nvSpPr>
          <p:spPr>
            <a:xfrm>
              <a:off x="8229329" y="4459535"/>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274" name="tx274"/>
            <p:cNvSpPr/>
            <p:nvPr/>
          </p:nvSpPr>
          <p:spPr>
            <a:xfrm>
              <a:off x="8523147" y="4458389"/>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75" name="tx275"/>
            <p:cNvSpPr/>
            <p:nvPr/>
          </p:nvSpPr>
          <p:spPr>
            <a:xfrm>
              <a:off x="1177694" y="4078281"/>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1.3</a:t>
              </a:r>
            </a:p>
          </p:txBody>
        </p:sp>
        <p:sp>
          <p:nvSpPr>
            <p:cNvPr id="276" name="tx276"/>
            <p:cNvSpPr/>
            <p:nvPr/>
          </p:nvSpPr>
          <p:spPr>
            <a:xfrm>
              <a:off x="2646784" y="4174455"/>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1.4</a:t>
              </a:r>
            </a:p>
          </p:txBody>
        </p:sp>
        <p:sp>
          <p:nvSpPr>
            <p:cNvPr id="277" name="tx277"/>
            <p:cNvSpPr/>
            <p:nvPr/>
          </p:nvSpPr>
          <p:spPr>
            <a:xfrm>
              <a:off x="4115875" y="4495736"/>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278" name="tx278"/>
            <p:cNvSpPr/>
            <p:nvPr/>
          </p:nvSpPr>
          <p:spPr>
            <a:xfrm>
              <a:off x="5584966" y="4473111"/>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1.4</a:t>
              </a:r>
            </a:p>
          </p:txBody>
        </p:sp>
        <p:sp>
          <p:nvSpPr>
            <p:cNvPr id="279" name="tx279"/>
            <p:cNvSpPr/>
            <p:nvPr/>
          </p:nvSpPr>
          <p:spPr>
            <a:xfrm>
              <a:off x="6760238" y="4445960"/>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1.4</a:t>
              </a:r>
            </a:p>
          </p:txBody>
        </p:sp>
        <p:sp>
          <p:nvSpPr>
            <p:cNvPr id="280" name="tx280"/>
            <p:cNvSpPr/>
            <p:nvPr/>
          </p:nvSpPr>
          <p:spPr>
            <a:xfrm>
              <a:off x="7054056" y="434078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1.5</a:t>
              </a:r>
            </a:p>
          </p:txBody>
        </p:sp>
        <p:sp>
          <p:nvSpPr>
            <p:cNvPr id="281" name="tx281"/>
            <p:cNvSpPr/>
            <p:nvPr/>
          </p:nvSpPr>
          <p:spPr>
            <a:xfrm>
              <a:off x="7347875" y="4197080"/>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1.7</a:t>
              </a:r>
            </a:p>
          </p:txBody>
        </p:sp>
        <p:sp>
          <p:nvSpPr>
            <p:cNvPr id="282" name="tx282"/>
            <p:cNvSpPr/>
            <p:nvPr/>
          </p:nvSpPr>
          <p:spPr>
            <a:xfrm>
              <a:off x="7641693" y="432720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a:t>
              </a:r>
            </a:p>
          </p:txBody>
        </p:sp>
        <p:sp>
          <p:nvSpPr>
            <p:cNvPr id="283" name="tx283"/>
            <p:cNvSpPr/>
            <p:nvPr/>
          </p:nvSpPr>
          <p:spPr>
            <a:xfrm>
              <a:off x="7973181" y="428305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84" name="tx284"/>
            <p:cNvSpPr/>
            <p:nvPr/>
          </p:nvSpPr>
          <p:spPr>
            <a:xfrm>
              <a:off x="8229329" y="4314732"/>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2.1</a:t>
              </a:r>
            </a:p>
          </p:txBody>
        </p:sp>
        <p:sp>
          <p:nvSpPr>
            <p:cNvPr id="285" name="tx285"/>
            <p:cNvSpPr/>
            <p:nvPr/>
          </p:nvSpPr>
          <p:spPr>
            <a:xfrm>
              <a:off x="8523147" y="431815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1.8</a:t>
              </a:r>
            </a:p>
          </p:txBody>
        </p:sp>
        <p:sp>
          <p:nvSpPr>
            <p:cNvPr id="286" name="tx286"/>
            <p:cNvSpPr/>
            <p:nvPr/>
          </p:nvSpPr>
          <p:spPr>
            <a:xfrm>
              <a:off x="1177694" y="3970825"/>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a:t>
              </a:r>
            </a:p>
          </p:txBody>
        </p:sp>
        <p:sp>
          <p:nvSpPr>
            <p:cNvPr id="287" name="tx287"/>
            <p:cNvSpPr/>
            <p:nvPr/>
          </p:nvSpPr>
          <p:spPr>
            <a:xfrm>
              <a:off x="2658077" y="407037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8" name="tx288"/>
            <p:cNvSpPr/>
            <p:nvPr/>
          </p:nvSpPr>
          <p:spPr>
            <a:xfrm>
              <a:off x="4127167" y="440523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89" name="tx289"/>
            <p:cNvSpPr/>
            <p:nvPr/>
          </p:nvSpPr>
          <p:spPr>
            <a:xfrm>
              <a:off x="5596258" y="437355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0" name="tx290"/>
            <p:cNvSpPr/>
            <p:nvPr/>
          </p:nvSpPr>
          <p:spPr>
            <a:xfrm>
              <a:off x="6771530" y="434640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1" name="tx291"/>
            <p:cNvSpPr/>
            <p:nvPr/>
          </p:nvSpPr>
          <p:spPr>
            <a:xfrm>
              <a:off x="7065349" y="424233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2" name="tx292"/>
            <p:cNvSpPr/>
            <p:nvPr/>
          </p:nvSpPr>
          <p:spPr>
            <a:xfrm>
              <a:off x="7359167" y="408847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3" name="tx293"/>
            <p:cNvSpPr/>
            <p:nvPr/>
          </p:nvSpPr>
          <p:spPr>
            <a:xfrm>
              <a:off x="7652985" y="422423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4" name="tx294"/>
            <p:cNvSpPr/>
            <p:nvPr/>
          </p:nvSpPr>
          <p:spPr>
            <a:xfrm>
              <a:off x="7946803" y="416087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5" name="tx295"/>
            <p:cNvSpPr/>
            <p:nvPr/>
          </p:nvSpPr>
          <p:spPr>
            <a:xfrm>
              <a:off x="8240621" y="418803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6" name="tx296"/>
            <p:cNvSpPr/>
            <p:nvPr/>
          </p:nvSpPr>
          <p:spPr>
            <a:xfrm>
              <a:off x="8534439" y="420613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97" name="tx297"/>
            <p:cNvSpPr/>
            <p:nvPr/>
          </p:nvSpPr>
          <p:spPr>
            <a:xfrm>
              <a:off x="1152573" y="3177831"/>
              <a:ext cx="17582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16.4</a:t>
              </a:r>
            </a:p>
          </p:txBody>
        </p:sp>
        <p:sp>
          <p:nvSpPr>
            <p:cNvPr id="298" name="tx298"/>
            <p:cNvSpPr/>
            <p:nvPr/>
          </p:nvSpPr>
          <p:spPr>
            <a:xfrm>
              <a:off x="2621664" y="3494588"/>
              <a:ext cx="17582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11.8</a:t>
              </a:r>
            </a:p>
          </p:txBody>
        </p:sp>
        <p:sp>
          <p:nvSpPr>
            <p:cNvPr id="299" name="tx299"/>
            <p:cNvSpPr/>
            <p:nvPr/>
          </p:nvSpPr>
          <p:spPr>
            <a:xfrm>
              <a:off x="4115875" y="3987779"/>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8.3</a:t>
              </a:r>
            </a:p>
          </p:txBody>
        </p:sp>
        <p:sp>
          <p:nvSpPr>
            <p:cNvPr id="300" name="tx300"/>
            <p:cNvSpPr/>
            <p:nvPr/>
          </p:nvSpPr>
          <p:spPr>
            <a:xfrm>
              <a:off x="5584966" y="4092165"/>
              <a:ext cx="125581" cy="65768"/>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5.4</a:t>
              </a:r>
            </a:p>
          </p:txBody>
        </p:sp>
        <p:sp>
          <p:nvSpPr>
            <p:cNvPr id="301" name="tx301"/>
            <p:cNvSpPr/>
            <p:nvPr/>
          </p:nvSpPr>
          <p:spPr>
            <a:xfrm>
              <a:off x="6760238" y="4168783"/>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3.1</a:t>
              </a:r>
            </a:p>
          </p:txBody>
        </p:sp>
        <p:sp>
          <p:nvSpPr>
            <p:cNvPr id="302" name="tx302"/>
            <p:cNvSpPr/>
            <p:nvPr/>
          </p:nvSpPr>
          <p:spPr>
            <a:xfrm>
              <a:off x="7054056" y="4011816"/>
              <a:ext cx="12558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4.4</a:t>
              </a:r>
            </a:p>
          </p:txBody>
        </p:sp>
        <p:sp>
          <p:nvSpPr>
            <p:cNvPr id="303" name="tx303"/>
            <p:cNvSpPr/>
            <p:nvPr/>
          </p:nvSpPr>
          <p:spPr>
            <a:xfrm>
              <a:off x="7347875" y="3847545"/>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4.6</a:t>
              </a:r>
            </a:p>
          </p:txBody>
        </p:sp>
        <p:sp>
          <p:nvSpPr>
            <p:cNvPr id="304" name="tx304"/>
            <p:cNvSpPr/>
            <p:nvPr/>
          </p:nvSpPr>
          <p:spPr>
            <a:xfrm>
              <a:off x="7641693" y="4051130"/>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3.1</a:t>
              </a:r>
            </a:p>
          </p:txBody>
        </p:sp>
        <p:sp>
          <p:nvSpPr>
            <p:cNvPr id="305" name="tx305"/>
            <p:cNvSpPr/>
            <p:nvPr/>
          </p:nvSpPr>
          <p:spPr>
            <a:xfrm>
              <a:off x="7935511" y="3974204"/>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3.4</a:t>
              </a:r>
            </a:p>
          </p:txBody>
        </p:sp>
        <p:sp>
          <p:nvSpPr>
            <p:cNvPr id="306" name="tx306"/>
            <p:cNvSpPr/>
            <p:nvPr/>
          </p:nvSpPr>
          <p:spPr>
            <a:xfrm>
              <a:off x="8229329" y="4047752"/>
              <a:ext cx="12558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2.4</a:t>
              </a:r>
            </a:p>
          </p:txBody>
        </p:sp>
        <p:sp>
          <p:nvSpPr>
            <p:cNvPr id="307" name="tx307"/>
            <p:cNvSpPr/>
            <p:nvPr/>
          </p:nvSpPr>
          <p:spPr>
            <a:xfrm>
              <a:off x="8523147" y="4060224"/>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2.5</a:t>
              </a:r>
            </a:p>
          </p:txBody>
        </p:sp>
        <p:sp>
          <p:nvSpPr>
            <p:cNvPr id="308" name="tx308"/>
            <p:cNvSpPr/>
            <p:nvPr/>
          </p:nvSpPr>
          <p:spPr>
            <a:xfrm>
              <a:off x="1177694" y="2082759"/>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7.8</a:t>
              </a:r>
            </a:p>
          </p:txBody>
        </p:sp>
        <p:sp>
          <p:nvSpPr>
            <p:cNvPr id="309" name="tx309"/>
            <p:cNvSpPr/>
            <p:nvPr/>
          </p:nvSpPr>
          <p:spPr>
            <a:xfrm>
              <a:off x="2646784" y="2661971"/>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6.6</a:t>
              </a:r>
            </a:p>
          </p:txBody>
        </p:sp>
        <p:sp>
          <p:nvSpPr>
            <p:cNvPr id="310" name="tx310"/>
            <p:cNvSpPr/>
            <p:nvPr/>
          </p:nvSpPr>
          <p:spPr>
            <a:xfrm>
              <a:off x="4115875" y="334526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5.9</a:t>
              </a:r>
            </a:p>
          </p:txBody>
        </p:sp>
        <p:sp>
          <p:nvSpPr>
            <p:cNvPr id="311" name="tx311"/>
            <p:cNvSpPr/>
            <p:nvPr/>
          </p:nvSpPr>
          <p:spPr>
            <a:xfrm>
              <a:off x="5584966" y="3503638"/>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7.6</a:t>
              </a:r>
            </a:p>
          </p:txBody>
        </p:sp>
        <p:sp>
          <p:nvSpPr>
            <p:cNvPr id="312" name="tx312"/>
            <p:cNvSpPr/>
            <p:nvPr/>
          </p:nvSpPr>
          <p:spPr>
            <a:xfrm>
              <a:off x="6760238" y="3725368"/>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6.7</a:t>
              </a:r>
            </a:p>
          </p:txBody>
        </p:sp>
        <p:sp>
          <p:nvSpPr>
            <p:cNvPr id="313" name="tx313"/>
            <p:cNvSpPr/>
            <p:nvPr/>
          </p:nvSpPr>
          <p:spPr>
            <a:xfrm>
              <a:off x="7054056" y="3499113"/>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6.9</a:t>
              </a:r>
            </a:p>
          </p:txBody>
        </p:sp>
        <p:sp>
          <p:nvSpPr>
            <p:cNvPr id="314" name="tx314"/>
            <p:cNvSpPr/>
            <p:nvPr/>
          </p:nvSpPr>
          <p:spPr>
            <a:xfrm>
              <a:off x="7385545" y="3277383"/>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8</a:t>
              </a:r>
            </a:p>
          </p:txBody>
        </p:sp>
        <p:sp>
          <p:nvSpPr>
            <p:cNvPr id="315" name="tx315"/>
            <p:cNvSpPr/>
            <p:nvPr/>
          </p:nvSpPr>
          <p:spPr>
            <a:xfrm>
              <a:off x="7679363" y="3548889"/>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8</a:t>
              </a:r>
            </a:p>
          </p:txBody>
        </p:sp>
        <p:sp>
          <p:nvSpPr>
            <p:cNvPr id="316" name="tx316"/>
            <p:cNvSpPr/>
            <p:nvPr/>
          </p:nvSpPr>
          <p:spPr>
            <a:xfrm>
              <a:off x="7935511" y="3467437"/>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7.8</a:t>
              </a:r>
            </a:p>
          </p:txBody>
        </p:sp>
        <p:sp>
          <p:nvSpPr>
            <p:cNvPr id="317" name="tx317"/>
            <p:cNvSpPr/>
            <p:nvPr/>
          </p:nvSpPr>
          <p:spPr>
            <a:xfrm>
              <a:off x="8229329" y="3607671"/>
              <a:ext cx="12558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7.3</a:t>
              </a:r>
            </a:p>
          </p:txBody>
        </p:sp>
        <p:sp>
          <p:nvSpPr>
            <p:cNvPr id="318" name="tx318"/>
            <p:cNvSpPr/>
            <p:nvPr/>
          </p:nvSpPr>
          <p:spPr>
            <a:xfrm>
              <a:off x="8523147" y="3603190"/>
              <a:ext cx="12558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7.6</a:t>
              </a:r>
            </a:p>
          </p:txBody>
        </p:sp>
        <p:sp>
          <p:nvSpPr>
            <p:cNvPr id="319" name="tx319"/>
            <p:cNvSpPr/>
            <p:nvPr/>
          </p:nvSpPr>
          <p:spPr>
            <a:xfrm>
              <a:off x="1134991" y="164541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37.7</a:t>
              </a:r>
            </a:p>
          </p:txBody>
        </p:sp>
        <p:sp>
          <p:nvSpPr>
            <p:cNvPr id="320" name="tx320"/>
            <p:cNvSpPr/>
            <p:nvPr/>
          </p:nvSpPr>
          <p:spPr>
            <a:xfrm>
              <a:off x="1428809" y="176306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36.4</a:t>
              </a:r>
            </a:p>
          </p:txBody>
        </p:sp>
        <p:sp>
          <p:nvSpPr>
            <p:cNvPr id="321" name="tx321"/>
            <p:cNvSpPr/>
            <p:nvPr/>
          </p:nvSpPr>
          <p:spPr>
            <a:xfrm>
              <a:off x="1722627" y="17178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36.9</a:t>
              </a:r>
            </a:p>
          </p:txBody>
        </p:sp>
        <p:sp>
          <p:nvSpPr>
            <p:cNvPr id="322" name="tx322"/>
            <p:cNvSpPr/>
            <p:nvPr/>
          </p:nvSpPr>
          <p:spPr>
            <a:xfrm>
              <a:off x="2016445" y="191691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34.7</a:t>
              </a:r>
            </a:p>
          </p:txBody>
        </p:sp>
        <p:sp>
          <p:nvSpPr>
            <p:cNvPr id="323" name="tx323"/>
            <p:cNvSpPr/>
            <p:nvPr/>
          </p:nvSpPr>
          <p:spPr>
            <a:xfrm>
              <a:off x="2310263" y="21341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32.3</a:t>
              </a:r>
            </a:p>
          </p:txBody>
        </p:sp>
        <p:sp>
          <p:nvSpPr>
            <p:cNvPr id="324" name="tx324"/>
            <p:cNvSpPr/>
            <p:nvPr/>
          </p:nvSpPr>
          <p:spPr>
            <a:xfrm>
              <a:off x="2604081" y="228797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30.6</a:t>
              </a:r>
            </a:p>
          </p:txBody>
        </p:sp>
        <p:sp>
          <p:nvSpPr>
            <p:cNvPr id="325" name="tx325"/>
            <p:cNvSpPr/>
            <p:nvPr/>
          </p:nvSpPr>
          <p:spPr>
            <a:xfrm>
              <a:off x="2897900" y="246903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28.6</a:t>
              </a:r>
            </a:p>
          </p:txBody>
        </p:sp>
        <p:sp>
          <p:nvSpPr>
            <p:cNvPr id="326" name="tx326"/>
            <p:cNvSpPr/>
            <p:nvPr/>
          </p:nvSpPr>
          <p:spPr>
            <a:xfrm>
              <a:off x="3191718" y="24961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28.3</a:t>
              </a:r>
            </a:p>
          </p:txBody>
        </p:sp>
        <p:sp>
          <p:nvSpPr>
            <p:cNvPr id="327" name="tx327"/>
            <p:cNvSpPr/>
            <p:nvPr/>
          </p:nvSpPr>
          <p:spPr>
            <a:xfrm>
              <a:off x="3485536" y="265908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26.5</a:t>
              </a:r>
            </a:p>
          </p:txBody>
        </p:sp>
        <p:sp>
          <p:nvSpPr>
            <p:cNvPr id="328" name="tx328"/>
            <p:cNvSpPr/>
            <p:nvPr/>
          </p:nvSpPr>
          <p:spPr>
            <a:xfrm>
              <a:off x="3779354" y="293958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23.4</a:t>
              </a:r>
            </a:p>
          </p:txBody>
        </p:sp>
        <p:sp>
          <p:nvSpPr>
            <p:cNvPr id="329" name="tx329"/>
            <p:cNvSpPr/>
            <p:nvPr/>
          </p:nvSpPr>
          <p:spPr>
            <a:xfrm>
              <a:off x="4073172" y="30120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22.6</a:t>
              </a:r>
            </a:p>
          </p:txBody>
        </p:sp>
        <p:sp>
          <p:nvSpPr>
            <p:cNvPr id="330" name="tx330"/>
            <p:cNvSpPr/>
            <p:nvPr/>
          </p:nvSpPr>
          <p:spPr>
            <a:xfrm>
              <a:off x="4366990" y="303913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22.3</a:t>
              </a:r>
            </a:p>
          </p:txBody>
        </p:sp>
        <p:sp>
          <p:nvSpPr>
            <p:cNvPr id="331" name="tx331"/>
            <p:cNvSpPr/>
            <p:nvPr/>
          </p:nvSpPr>
          <p:spPr>
            <a:xfrm>
              <a:off x="4660808" y="29848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a:t>
              </a:r>
            </a:p>
          </p:txBody>
        </p:sp>
        <p:sp>
          <p:nvSpPr>
            <p:cNvPr id="332" name="tx332"/>
            <p:cNvSpPr/>
            <p:nvPr/>
          </p:nvSpPr>
          <p:spPr>
            <a:xfrm>
              <a:off x="4954627" y="29939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22.8</a:t>
              </a:r>
            </a:p>
          </p:txBody>
        </p:sp>
        <p:sp>
          <p:nvSpPr>
            <p:cNvPr id="333" name="tx333"/>
            <p:cNvSpPr/>
            <p:nvPr/>
          </p:nvSpPr>
          <p:spPr>
            <a:xfrm>
              <a:off x="5248445" y="303146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22.4</a:t>
              </a:r>
            </a:p>
          </p:txBody>
        </p:sp>
        <p:sp>
          <p:nvSpPr>
            <p:cNvPr id="334" name="tx334"/>
            <p:cNvSpPr/>
            <p:nvPr/>
          </p:nvSpPr>
          <p:spPr>
            <a:xfrm>
              <a:off x="5542263" y="307539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21.9</a:t>
              </a:r>
            </a:p>
          </p:txBody>
        </p:sp>
        <p:sp>
          <p:nvSpPr>
            <p:cNvPr id="335" name="tx335"/>
            <p:cNvSpPr/>
            <p:nvPr/>
          </p:nvSpPr>
          <p:spPr>
            <a:xfrm>
              <a:off x="5836081" y="312196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21.4</a:t>
              </a:r>
            </a:p>
          </p:txBody>
        </p:sp>
        <p:sp>
          <p:nvSpPr>
            <p:cNvPr id="336" name="tx336"/>
            <p:cNvSpPr/>
            <p:nvPr/>
          </p:nvSpPr>
          <p:spPr>
            <a:xfrm>
              <a:off x="6129899" y="316589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20.9</a:t>
              </a:r>
            </a:p>
          </p:txBody>
        </p:sp>
        <p:sp>
          <p:nvSpPr>
            <p:cNvPr id="337" name="tx337"/>
            <p:cNvSpPr/>
            <p:nvPr/>
          </p:nvSpPr>
          <p:spPr>
            <a:xfrm>
              <a:off x="6423717" y="332879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19.1</a:t>
              </a:r>
            </a:p>
          </p:txBody>
        </p:sp>
        <p:sp>
          <p:nvSpPr>
            <p:cNvPr id="338" name="tx338"/>
            <p:cNvSpPr/>
            <p:nvPr/>
          </p:nvSpPr>
          <p:spPr>
            <a:xfrm>
              <a:off x="6762739" y="3337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39" name="tx339"/>
            <p:cNvSpPr/>
            <p:nvPr/>
          </p:nvSpPr>
          <p:spPr>
            <a:xfrm>
              <a:off x="7011353" y="309481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21.7</a:t>
              </a:r>
            </a:p>
          </p:txBody>
        </p:sp>
        <p:sp>
          <p:nvSpPr>
            <p:cNvPr id="340" name="tx340"/>
            <p:cNvSpPr/>
            <p:nvPr/>
          </p:nvSpPr>
          <p:spPr>
            <a:xfrm>
              <a:off x="7305172" y="283103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24.6</a:t>
              </a:r>
            </a:p>
          </p:txBody>
        </p:sp>
        <p:sp>
          <p:nvSpPr>
            <p:cNvPr id="341" name="tx341"/>
            <p:cNvSpPr/>
            <p:nvPr/>
          </p:nvSpPr>
          <p:spPr>
            <a:xfrm>
              <a:off x="7598990" y="309481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21.7</a:t>
              </a:r>
            </a:p>
          </p:txBody>
        </p:sp>
        <p:sp>
          <p:nvSpPr>
            <p:cNvPr id="342" name="tx342"/>
            <p:cNvSpPr/>
            <p:nvPr/>
          </p:nvSpPr>
          <p:spPr>
            <a:xfrm>
              <a:off x="7892808" y="303146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22.4</a:t>
              </a:r>
            </a:p>
          </p:txBody>
        </p:sp>
        <p:sp>
          <p:nvSpPr>
            <p:cNvPr id="343" name="tx343"/>
            <p:cNvSpPr/>
            <p:nvPr/>
          </p:nvSpPr>
          <p:spPr>
            <a:xfrm>
              <a:off x="8186626" y="319304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20.6</a:t>
              </a:r>
            </a:p>
          </p:txBody>
        </p:sp>
        <p:sp>
          <p:nvSpPr>
            <p:cNvPr id="344" name="tx344"/>
            <p:cNvSpPr/>
            <p:nvPr/>
          </p:nvSpPr>
          <p:spPr>
            <a:xfrm>
              <a:off x="8480444" y="31749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345" name="tx345"/>
            <p:cNvSpPr/>
            <p:nvPr/>
          </p:nvSpPr>
          <p:spPr>
            <a:xfrm>
              <a:off x="604624" y="5118570"/>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346" name="tx346"/>
            <p:cNvSpPr/>
            <p:nvPr/>
          </p:nvSpPr>
          <p:spPr>
            <a:xfrm>
              <a:off x="519867" y="4213551"/>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a:t>
              </a:r>
            </a:p>
          </p:txBody>
        </p:sp>
        <p:sp>
          <p:nvSpPr>
            <p:cNvPr id="347" name="tx347"/>
            <p:cNvSpPr/>
            <p:nvPr/>
          </p:nvSpPr>
          <p:spPr>
            <a:xfrm>
              <a:off x="519867" y="3308532"/>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a:t>
              </a:r>
            </a:p>
          </p:txBody>
        </p:sp>
        <p:sp>
          <p:nvSpPr>
            <p:cNvPr id="348" name="tx348"/>
            <p:cNvSpPr/>
            <p:nvPr/>
          </p:nvSpPr>
          <p:spPr>
            <a:xfrm>
              <a:off x="519867" y="2403439"/>
              <a:ext cx="16951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a:t>
              </a:r>
            </a:p>
          </p:txBody>
        </p:sp>
        <p:sp>
          <p:nvSpPr>
            <p:cNvPr id="349" name="tx349"/>
            <p:cNvSpPr/>
            <p:nvPr/>
          </p:nvSpPr>
          <p:spPr>
            <a:xfrm rot="-5400000">
              <a:off x="1069816"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350" name="tx350"/>
            <p:cNvSpPr/>
            <p:nvPr/>
          </p:nvSpPr>
          <p:spPr>
            <a:xfrm rot="-5400000">
              <a:off x="253890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351" name="tx351"/>
            <p:cNvSpPr/>
            <p:nvPr/>
          </p:nvSpPr>
          <p:spPr>
            <a:xfrm rot="-5400000">
              <a:off x="400799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352" name="tx352"/>
            <p:cNvSpPr/>
            <p:nvPr/>
          </p:nvSpPr>
          <p:spPr>
            <a:xfrm rot="-5400000">
              <a:off x="5477088"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353" name="tx353"/>
            <p:cNvSpPr/>
            <p:nvPr/>
          </p:nvSpPr>
          <p:spPr>
            <a:xfrm rot="-5400000">
              <a:off x="6652360"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354" name="tx354"/>
            <p:cNvSpPr/>
            <p:nvPr/>
          </p:nvSpPr>
          <p:spPr>
            <a:xfrm rot="-5400000">
              <a:off x="6946179"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355" name="tx355"/>
            <p:cNvSpPr/>
            <p:nvPr/>
          </p:nvSpPr>
          <p:spPr>
            <a:xfrm rot="-5400000">
              <a:off x="7239997"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356" name="tx356"/>
            <p:cNvSpPr/>
            <p:nvPr/>
          </p:nvSpPr>
          <p:spPr>
            <a:xfrm rot="-5400000">
              <a:off x="7533815"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357" name="tx357"/>
            <p:cNvSpPr/>
            <p:nvPr/>
          </p:nvSpPr>
          <p:spPr>
            <a:xfrm rot="-5400000">
              <a:off x="7827596" y="5522427"/>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358" name="tx358"/>
            <p:cNvSpPr/>
            <p:nvPr/>
          </p:nvSpPr>
          <p:spPr>
            <a:xfrm rot="-5400000">
              <a:off x="8121451"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359" name="tx359"/>
            <p:cNvSpPr/>
            <p:nvPr/>
          </p:nvSpPr>
          <p:spPr>
            <a:xfrm rot="-5400000">
              <a:off x="8415269" y="5522464"/>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360" name="tx360"/>
            <p:cNvSpPr/>
            <p:nvPr/>
          </p:nvSpPr>
          <p:spPr>
            <a:xfrm rot="-5400000">
              <a:off x="-876258" y="3397950"/>
              <a:ext cx="251549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Measles zero-dose children (millions)</a:t>
              </a:r>
            </a:p>
          </p:txBody>
        </p:sp>
        <p:sp>
          <p:nvSpPr>
            <p:cNvPr id="361" name="rc361"/>
            <p:cNvSpPr/>
            <p:nvPr/>
          </p:nvSpPr>
          <p:spPr>
            <a:xfrm>
              <a:off x="1503622" y="6141404"/>
              <a:ext cx="201456" cy="201456"/>
            </a:xfrm>
            <a:prstGeom prst="rect">
              <a:avLst/>
            </a:prstGeom>
            <a:solidFill>
              <a:srgbClr val="0058AB">
                <a:alpha val="100000"/>
              </a:srgbClr>
            </a:solidFill>
          </p:spPr>
          <p:txBody>
            <a:bodyPr/>
            <a:lstStyle/>
            <a:p>
              <a:endParaRPr/>
            </a:p>
          </p:txBody>
        </p:sp>
        <p:sp>
          <p:nvSpPr>
            <p:cNvPr id="362" name="rc362"/>
            <p:cNvSpPr/>
            <p:nvPr/>
          </p:nvSpPr>
          <p:spPr>
            <a:xfrm>
              <a:off x="2277263" y="6141404"/>
              <a:ext cx="201456" cy="201456"/>
            </a:xfrm>
            <a:prstGeom prst="rect">
              <a:avLst/>
            </a:prstGeom>
            <a:solidFill>
              <a:srgbClr val="1CABE2">
                <a:alpha val="100000"/>
              </a:srgbClr>
            </a:solidFill>
          </p:spPr>
          <p:txBody>
            <a:bodyPr/>
            <a:lstStyle/>
            <a:p>
              <a:endParaRPr/>
            </a:p>
          </p:txBody>
        </p:sp>
        <p:sp>
          <p:nvSpPr>
            <p:cNvPr id="363" name="rc363"/>
            <p:cNvSpPr/>
            <p:nvPr/>
          </p:nvSpPr>
          <p:spPr>
            <a:xfrm>
              <a:off x="3059313" y="6141404"/>
              <a:ext cx="201456" cy="201456"/>
            </a:xfrm>
            <a:prstGeom prst="rect">
              <a:avLst/>
            </a:prstGeom>
            <a:solidFill>
              <a:srgbClr val="00833D">
                <a:alpha val="100000"/>
              </a:srgbClr>
            </a:solidFill>
          </p:spPr>
          <p:txBody>
            <a:bodyPr/>
            <a:lstStyle/>
            <a:p>
              <a:endParaRPr/>
            </a:p>
          </p:txBody>
        </p:sp>
        <p:sp>
          <p:nvSpPr>
            <p:cNvPr id="364" name="rc364"/>
            <p:cNvSpPr/>
            <p:nvPr/>
          </p:nvSpPr>
          <p:spPr>
            <a:xfrm>
              <a:off x="3832955" y="6141404"/>
              <a:ext cx="201456" cy="201456"/>
            </a:xfrm>
            <a:prstGeom prst="rect">
              <a:avLst/>
            </a:prstGeom>
            <a:solidFill>
              <a:srgbClr val="80BD41">
                <a:alpha val="100000"/>
              </a:srgbClr>
            </a:solidFill>
          </p:spPr>
          <p:txBody>
            <a:bodyPr/>
            <a:lstStyle/>
            <a:p>
              <a:endParaRPr/>
            </a:p>
          </p:txBody>
        </p:sp>
        <p:sp>
          <p:nvSpPr>
            <p:cNvPr id="365" name="rc365"/>
            <p:cNvSpPr/>
            <p:nvPr/>
          </p:nvSpPr>
          <p:spPr>
            <a:xfrm>
              <a:off x="4598113" y="6141404"/>
              <a:ext cx="201456" cy="201456"/>
            </a:xfrm>
            <a:prstGeom prst="rect">
              <a:avLst/>
            </a:prstGeom>
            <a:solidFill>
              <a:srgbClr val="6A1E74">
                <a:alpha val="100000"/>
              </a:srgbClr>
            </a:solidFill>
          </p:spPr>
          <p:txBody>
            <a:bodyPr/>
            <a:lstStyle/>
            <a:p>
              <a:endParaRPr/>
            </a:p>
          </p:txBody>
        </p:sp>
        <p:sp>
          <p:nvSpPr>
            <p:cNvPr id="366" name="rc366"/>
            <p:cNvSpPr/>
            <p:nvPr/>
          </p:nvSpPr>
          <p:spPr>
            <a:xfrm>
              <a:off x="5397055" y="6141404"/>
              <a:ext cx="201456" cy="201456"/>
            </a:xfrm>
            <a:prstGeom prst="rect">
              <a:avLst/>
            </a:prstGeom>
            <a:solidFill>
              <a:srgbClr val="961A49">
                <a:alpha val="100000"/>
              </a:srgbClr>
            </a:solidFill>
          </p:spPr>
          <p:txBody>
            <a:bodyPr/>
            <a:lstStyle/>
            <a:p>
              <a:endParaRPr/>
            </a:p>
          </p:txBody>
        </p:sp>
        <p:sp>
          <p:nvSpPr>
            <p:cNvPr id="367" name="rc367"/>
            <p:cNvSpPr/>
            <p:nvPr/>
          </p:nvSpPr>
          <p:spPr>
            <a:xfrm>
              <a:off x="6865202" y="6141404"/>
              <a:ext cx="201455" cy="201456"/>
            </a:xfrm>
            <a:prstGeom prst="rect">
              <a:avLst/>
            </a:prstGeom>
            <a:solidFill>
              <a:srgbClr val="E2231A">
                <a:alpha val="100000"/>
              </a:srgbClr>
            </a:solidFill>
          </p:spPr>
          <p:txBody>
            <a:bodyPr/>
            <a:lstStyle/>
            <a:p>
              <a:endParaRPr/>
            </a:p>
          </p:txBody>
        </p:sp>
        <p:sp>
          <p:nvSpPr>
            <p:cNvPr id="368" name="rc368"/>
            <p:cNvSpPr/>
            <p:nvPr/>
          </p:nvSpPr>
          <p:spPr>
            <a:xfrm>
              <a:off x="7655736" y="6141404"/>
              <a:ext cx="201455" cy="201456"/>
            </a:xfrm>
            <a:prstGeom prst="rect">
              <a:avLst/>
            </a:prstGeom>
            <a:solidFill>
              <a:srgbClr val="F26A21">
                <a:alpha val="100000"/>
              </a:srgbClr>
            </a:solidFill>
          </p:spPr>
          <p:txBody>
            <a:bodyPr/>
            <a:lstStyle/>
            <a:p>
              <a:endParaRPr/>
            </a:p>
          </p:txBody>
        </p:sp>
        <p:sp>
          <p:nvSpPr>
            <p:cNvPr id="369" name="tx369"/>
            <p:cNvSpPr/>
            <p:nvPr/>
          </p:nvSpPr>
          <p:spPr>
            <a:xfrm>
              <a:off x="1783667" y="6187586"/>
              <a:ext cx="415007"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EAPR</a:t>
              </a:r>
            </a:p>
          </p:txBody>
        </p:sp>
        <p:sp>
          <p:nvSpPr>
            <p:cNvPr id="370" name="tx370"/>
            <p:cNvSpPr/>
            <p:nvPr/>
          </p:nvSpPr>
          <p:spPr>
            <a:xfrm>
              <a:off x="2557308" y="6183865"/>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ECAR</a:t>
              </a:r>
            </a:p>
          </p:txBody>
        </p:sp>
        <p:sp>
          <p:nvSpPr>
            <p:cNvPr id="371" name="tx371"/>
            <p:cNvSpPr/>
            <p:nvPr/>
          </p:nvSpPr>
          <p:spPr>
            <a:xfrm>
              <a:off x="3339358" y="6183865"/>
              <a:ext cx="415007"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ESAR</a:t>
              </a:r>
            </a:p>
          </p:txBody>
        </p:sp>
        <p:sp>
          <p:nvSpPr>
            <p:cNvPr id="372" name="tx372"/>
            <p:cNvSpPr/>
            <p:nvPr/>
          </p:nvSpPr>
          <p:spPr>
            <a:xfrm>
              <a:off x="4113000" y="6183865"/>
              <a:ext cx="40652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LACR</a:t>
              </a:r>
            </a:p>
          </p:txBody>
        </p:sp>
        <p:sp>
          <p:nvSpPr>
            <p:cNvPr id="373" name="tx373"/>
            <p:cNvSpPr/>
            <p:nvPr/>
          </p:nvSpPr>
          <p:spPr>
            <a:xfrm>
              <a:off x="4878158" y="6187586"/>
              <a:ext cx="440308"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MENA</a:t>
              </a:r>
            </a:p>
          </p:txBody>
        </p:sp>
        <p:sp>
          <p:nvSpPr>
            <p:cNvPr id="374" name="tx374"/>
            <p:cNvSpPr/>
            <p:nvPr/>
          </p:nvSpPr>
          <p:spPr>
            <a:xfrm>
              <a:off x="5677100" y="6155514"/>
              <a:ext cx="1109513"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Non-programme</a:t>
              </a:r>
            </a:p>
          </p:txBody>
        </p:sp>
        <p:sp>
          <p:nvSpPr>
            <p:cNvPr id="375" name="tx375"/>
            <p:cNvSpPr/>
            <p:nvPr/>
          </p:nvSpPr>
          <p:spPr>
            <a:xfrm>
              <a:off x="7145248" y="6183791"/>
              <a:ext cx="431899"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ROSA</a:t>
              </a:r>
            </a:p>
          </p:txBody>
        </p:sp>
        <p:sp>
          <p:nvSpPr>
            <p:cNvPr id="376" name="tx376"/>
            <p:cNvSpPr/>
            <p:nvPr/>
          </p:nvSpPr>
          <p:spPr>
            <a:xfrm>
              <a:off x="7935781" y="6183865"/>
              <a:ext cx="46560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WCAR</a:t>
              </a:r>
            </a:p>
          </p:txBody>
        </p:sp>
        <p:sp>
          <p:nvSpPr>
            <p:cNvPr id="377" name="tx377"/>
            <p:cNvSpPr/>
            <p:nvPr/>
          </p:nvSpPr>
          <p:spPr>
            <a:xfrm>
              <a:off x="752012" y="1330710"/>
              <a:ext cx="615045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children unvaccinated against measles, by region, 2000-2025</a:t>
              </a:r>
            </a:p>
          </p:txBody>
        </p:sp>
        <p:sp>
          <p:nvSpPr>
            <p:cNvPr id="378" name="tx37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9" name="tx379"/>
            <p:cNvSpPr/>
            <p:nvPr/>
          </p:nvSpPr>
          <p:spPr>
            <a:xfrm>
              <a:off x="5110914" y="6586855"/>
              <a:ext cx="39634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in total number of zero-dose due to rounding.</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WCAR had the highest number of measles zero-dose children (7.6 million), followed by ESAR (4.2 million).
Overall, 4 regions (EAPR, LACR, ROSA, and WCAR) saw an increase in the number of measles zero-dose children between 2024 and 2025, 2 saw a decline (ESAR and MENA), and 2 (ECAR and Non-programme) had approximately the same number of zero-dose children.</a:t>
            </a:r>
          </a:p>
        </p:txBody>
      </p:sp>
      <p:sp>
        <p:nvSpPr>
          <p:cNvPr id="38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Globally, the number of children not receiving the first dose of measles-containing vaccine increased between 2024 and 2025, with declines recorded in ESAR, LACR, MENA, ESAR, and MENA.</a:t>
            </a:r>
          </a:p>
        </p:txBody>
      </p:sp>
      <p:grpSp>
        <p:nvGrpSpPr>
          <p:cNvPr id="382" name="Group 381"/>
          <p:cNvGrpSpPr/>
          <p:nvPr/>
        </p:nvGrpSpPr>
        <p:grpSpPr>
          <a:xfrm>
            <a:off x="292608" y="1005840"/>
            <a:ext cx="8595360" cy="28575"/>
            <a:chOff x="292608" y="1005840"/>
            <a:chExt cx="8595360" cy="28575"/>
          </a:xfrm>
        </p:grpSpPr>
        <p:sp>
          <p:nvSpPr>
            <p:cNvPr id="38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2008018"/>
              <a:ext cx="1938805" cy="3209616"/>
            </a:xfrm>
            <a:custGeom>
              <a:avLst/>
              <a:gdLst/>
              <a:ahLst/>
              <a:cxnLst/>
              <a:rect l="0" t="0" r="0" b="0"/>
              <a:pathLst>
                <a:path w="1938805" h="3209616">
                  <a:moveTo>
                    <a:pt x="418356" y="2301896"/>
                  </a:moveTo>
                  <a:lnTo>
                    <a:pt x="468161" y="2345121"/>
                  </a:lnTo>
                  <a:lnTo>
                    <a:pt x="517965" y="2388345"/>
                  </a:lnTo>
                  <a:lnTo>
                    <a:pt x="567769" y="2431570"/>
                  </a:lnTo>
                  <a:lnTo>
                    <a:pt x="617574" y="2474795"/>
                  </a:lnTo>
                  <a:lnTo>
                    <a:pt x="667378" y="2518020"/>
                  </a:lnTo>
                  <a:lnTo>
                    <a:pt x="717183" y="2561244"/>
                  </a:lnTo>
                  <a:lnTo>
                    <a:pt x="766987" y="2604469"/>
                  </a:lnTo>
                  <a:lnTo>
                    <a:pt x="816791" y="2647694"/>
                  </a:lnTo>
                  <a:lnTo>
                    <a:pt x="866596" y="2690919"/>
                  </a:lnTo>
                  <a:lnTo>
                    <a:pt x="916400" y="2734143"/>
                  </a:lnTo>
                  <a:lnTo>
                    <a:pt x="966204" y="2777368"/>
                  </a:lnTo>
                  <a:lnTo>
                    <a:pt x="1016009" y="2820593"/>
                  </a:lnTo>
                  <a:lnTo>
                    <a:pt x="1065813" y="2863818"/>
                  </a:lnTo>
                  <a:lnTo>
                    <a:pt x="1115618" y="2907042"/>
                  </a:lnTo>
                  <a:lnTo>
                    <a:pt x="1165422" y="2950267"/>
                  </a:lnTo>
                  <a:lnTo>
                    <a:pt x="1215226" y="2993492"/>
                  </a:lnTo>
                  <a:lnTo>
                    <a:pt x="1265031" y="3036717"/>
                  </a:lnTo>
                  <a:lnTo>
                    <a:pt x="1314835" y="3079941"/>
                  </a:lnTo>
                  <a:lnTo>
                    <a:pt x="1364640" y="3123166"/>
                  </a:lnTo>
                  <a:lnTo>
                    <a:pt x="1414444" y="3166391"/>
                  </a:lnTo>
                  <a:lnTo>
                    <a:pt x="1464248" y="3209616"/>
                  </a:lnTo>
                  <a:lnTo>
                    <a:pt x="1506739" y="3158936"/>
                  </a:lnTo>
                  <a:lnTo>
                    <a:pt x="1547477" y="3106836"/>
                  </a:lnTo>
                  <a:lnTo>
                    <a:pt x="1586414" y="3053377"/>
                  </a:lnTo>
                  <a:lnTo>
                    <a:pt x="1623505" y="2998622"/>
                  </a:lnTo>
                  <a:lnTo>
                    <a:pt x="1658708" y="2942633"/>
                  </a:lnTo>
                  <a:lnTo>
                    <a:pt x="1691980" y="2885476"/>
                  </a:lnTo>
                  <a:lnTo>
                    <a:pt x="1723283" y="2827217"/>
                  </a:lnTo>
                  <a:lnTo>
                    <a:pt x="1752581" y="2767925"/>
                  </a:lnTo>
                  <a:lnTo>
                    <a:pt x="1779840" y="2707668"/>
                  </a:lnTo>
                  <a:lnTo>
                    <a:pt x="1805027" y="2646517"/>
                  </a:lnTo>
                  <a:lnTo>
                    <a:pt x="1828115" y="2584542"/>
                  </a:lnTo>
                  <a:lnTo>
                    <a:pt x="1849075" y="2521815"/>
                  </a:lnTo>
                  <a:lnTo>
                    <a:pt x="1867884" y="2458410"/>
                  </a:lnTo>
                  <a:lnTo>
                    <a:pt x="1884519" y="2394401"/>
                  </a:lnTo>
                  <a:lnTo>
                    <a:pt x="1898961" y="2329861"/>
                  </a:lnTo>
                  <a:lnTo>
                    <a:pt x="1911194" y="2264866"/>
                  </a:lnTo>
                  <a:lnTo>
                    <a:pt x="1921202" y="2199492"/>
                  </a:lnTo>
                  <a:lnTo>
                    <a:pt x="1928976" y="2133815"/>
                  </a:lnTo>
                  <a:lnTo>
                    <a:pt x="1934505" y="2067911"/>
                  </a:lnTo>
                  <a:lnTo>
                    <a:pt x="1937782" y="2001856"/>
                  </a:lnTo>
                  <a:lnTo>
                    <a:pt x="1938805" y="1935728"/>
                  </a:lnTo>
                  <a:lnTo>
                    <a:pt x="1937572" y="1869604"/>
                  </a:lnTo>
                  <a:lnTo>
                    <a:pt x="1934085" y="1803560"/>
                  </a:lnTo>
                  <a:lnTo>
                    <a:pt x="1928347" y="1737674"/>
                  </a:lnTo>
                  <a:lnTo>
                    <a:pt x="1920365" y="1672022"/>
                  </a:lnTo>
                  <a:lnTo>
                    <a:pt x="1910148" y="1606680"/>
                  </a:lnTo>
                  <a:lnTo>
                    <a:pt x="1897709" y="1541724"/>
                  </a:lnTo>
                  <a:lnTo>
                    <a:pt x="1883062" y="1477231"/>
                  </a:lnTo>
                  <a:lnTo>
                    <a:pt x="1866224" y="1413275"/>
                  </a:lnTo>
                  <a:lnTo>
                    <a:pt x="1847214" y="1349930"/>
                  </a:lnTo>
                  <a:lnTo>
                    <a:pt x="1826054" y="1287270"/>
                  </a:lnTo>
                  <a:lnTo>
                    <a:pt x="1802770" y="1225369"/>
                  </a:lnTo>
                  <a:lnTo>
                    <a:pt x="1777388" y="1164297"/>
                  </a:lnTo>
                  <a:lnTo>
                    <a:pt x="1749938" y="1104127"/>
                  </a:lnTo>
                  <a:lnTo>
                    <a:pt x="1720452" y="1044928"/>
                  </a:lnTo>
                  <a:lnTo>
                    <a:pt x="1688964" y="986770"/>
                  </a:lnTo>
                  <a:lnTo>
                    <a:pt x="1655511" y="929719"/>
                  </a:lnTo>
                  <a:lnTo>
                    <a:pt x="1620131" y="873842"/>
                  </a:lnTo>
                  <a:lnTo>
                    <a:pt x="1582866" y="819204"/>
                  </a:lnTo>
                  <a:lnTo>
                    <a:pt x="1543759" y="765870"/>
                  </a:lnTo>
                  <a:lnTo>
                    <a:pt x="1502856" y="713900"/>
                  </a:lnTo>
                  <a:lnTo>
                    <a:pt x="1460204" y="663355"/>
                  </a:lnTo>
                  <a:lnTo>
                    <a:pt x="1415853" y="614294"/>
                  </a:lnTo>
                  <a:lnTo>
                    <a:pt x="1369855" y="566775"/>
                  </a:lnTo>
                  <a:lnTo>
                    <a:pt x="1322262" y="520852"/>
                  </a:lnTo>
                  <a:lnTo>
                    <a:pt x="1273132" y="476579"/>
                  </a:lnTo>
                  <a:lnTo>
                    <a:pt x="1222519" y="434008"/>
                  </a:lnTo>
                  <a:lnTo>
                    <a:pt x="1170484" y="393187"/>
                  </a:lnTo>
                  <a:lnTo>
                    <a:pt x="1117087" y="354165"/>
                  </a:lnTo>
                  <a:lnTo>
                    <a:pt x="1062391" y="316987"/>
                  </a:lnTo>
                  <a:lnTo>
                    <a:pt x="1006458" y="281696"/>
                  </a:lnTo>
                  <a:lnTo>
                    <a:pt x="949354" y="248333"/>
                  </a:lnTo>
                  <a:lnTo>
                    <a:pt x="891145" y="216938"/>
                  </a:lnTo>
                  <a:lnTo>
                    <a:pt x="831900" y="187545"/>
                  </a:lnTo>
                  <a:lnTo>
                    <a:pt x="771686" y="160191"/>
                  </a:lnTo>
                  <a:lnTo>
                    <a:pt x="710574" y="134906"/>
                  </a:lnTo>
                  <a:lnTo>
                    <a:pt x="648636" y="111720"/>
                  </a:lnTo>
                  <a:lnTo>
                    <a:pt x="585943" y="90661"/>
                  </a:lnTo>
                  <a:lnTo>
                    <a:pt x="522568" y="71751"/>
                  </a:lnTo>
                  <a:lnTo>
                    <a:pt x="458585" y="55015"/>
                  </a:lnTo>
                  <a:lnTo>
                    <a:pt x="394068" y="40470"/>
                  </a:lnTo>
                  <a:lnTo>
                    <a:pt x="329093" y="28134"/>
                  </a:lnTo>
                  <a:lnTo>
                    <a:pt x="263735" y="18021"/>
                  </a:lnTo>
                  <a:lnTo>
                    <a:pt x="198070" y="10144"/>
                  </a:lnTo>
                  <a:lnTo>
                    <a:pt x="132175" y="4510"/>
                  </a:lnTo>
                  <a:lnTo>
                    <a:pt x="66126" y="1127"/>
                  </a:lnTo>
                  <a:lnTo>
                    <a:pt x="0" y="0"/>
                  </a:lnTo>
                  <a:lnTo>
                    <a:pt x="0" y="65945"/>
                  </a:lnTo>
                  <a:lnTo>
                    <a:pt x="0" y="131891"/>
                  </a:lnTo>
                  <a:lnTo>
                    <a:pt x="0" y="197837"/>
                  </a:lnTo>
                  <a:lnTo>
                    <a:pt x="0" y="263783"/>
                  </a:lnTo>
                  <a:lnTo>
                    <a:pt x="0" y="329729"/>
                  </a:lnTo>
                  <a:lnTo>
                    <a:pt x="0" y="395675"/>
                  </a:lnTo>
                  <a:lnTo>
                    <a:pt x="0" y="461621"/>
                  </a:lnTo>
                  <a:lnTo>
                    <a:pt x="0" y="527566"/>
                  </a:lnTo>
                  <a:lnTo>
                    <a:pt x="0" y="593512"/>
                  </a:lnTo>
                  <a:lnTo>
                    <a:pt x="0" y="659458"/>
                  </a:lnTo>
                  <a:lnTo>
                    <a:pt x="0" y="725404"/>
                  </a:lnTo>
                  <a:lnTo>
                    <a:pt x="0" y="791350"/>
                  </a:lnTo>
                  <a:lnTo>
                    <a:pt x="0" y="857296"/>
                  </a:lnTo>
                  <a:lnTo>
                    <a:pt x="0" y="923242"/>
                  </a:lnTo>
                  <a:lnTo>
                    <a:pt x="0" y="989187"/>
                  </a:lnTo>
                  <a:lnTo>
                    <a:pt x="0" y="1055133"/>
                  </a:lnTo>
                  <a:lnTo>
                    <a:pt x="0" y="1121079"/>
                  </a:lnTo>
                  <a:lnTo>
                    <a:pt x="0" y="1187025"/>
                  </a:lnTo>
                  <a:lnTo>
                    <a:pt x="0" y="1252971"/>
                  </a:lnTo>
                  <a:lnTo>
                    <a:pt x="0" y="1318917"/>
                  </a:lnTo>
                  <a:lnTo>
                    <a:pt x="0" y="1384863"/>
                  </a:lnTo>
                  <a:lnTo>
                    <a:pt x="66475" y="1388866"/>
                  </a:lnTo>
                  <a:lnTo>
                    <a:pt x="131990" y="1400817"/>
                  </a:lnTo>
                  <a:lnTo>
                    <a:pt x="195597" y="1420544"/>
                  </a:lnTo>
                  <a:lnTo>
                    <a:pt x="256377" y="1447762"/>
                  </a:lnTo>
                  <a:lnTo>
                    <a:pt x="313452" y="1482077"/>
                  </a:lnTo>
                  <a:lnTo>
                    <a:pt x="365997" y="1522993"/>
                  </a:lnTo>
                  <a:lnTo>
                    <a:pt x="413251" y="1569920"/>
                  </a:lnTo>
                  <a:lnTo>
                    <a:pt x="454533" y="1622177"/>
                  </a:lnTo>
                  <a:lnTo>
                    <a:pt x="489245" y="1679011"/>
                  </a:lnTo>
                  <a:lnTo>
                    <a:pt x="516886" y="1739600"/>
                  </a:lnTo>
                  <a:lnTo>
                    <a:pt x="537056" y="1803068"/>
                  </a:lnTo>
                  <a:lnTo>
                    <a:pt x="549465" y="1868498"/>
                  </a:lnTo>
                  <a:lnTo>
                    <a:pt x="553931" y="1934944"/>
                  </a:lnTo>
                  <a:lnTo>
                    <a:pt x="550392" y="2001446"/>
                  </a:lnTo>
                  <a:lnTo>
                    <a:pt x="538897" y="2067043"/>
                  </a:lnTo>
                  <a:lnTo>
                    <a:pt x="519614" y="2130786"/>
                  </a:lnTo>
                  <a:lnTo>
                    <a:pt x="492821" y="2191755"/>
                  </a:lnTo>
                  <a:lnTo>
                    <a:pt x="458905" y="2249067"/>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417729" y="4309915"/>
              <a:ext cx="2248157" cy="1575707"/>
            </a:xfrm>
            <a:custGeom>
              <a:avLst/>
              <a:gdLst/>
              <a:ahLst/>
              <a:cxnLst/>
              <a:rect l="0" t="0" r="0" b="0"/>
              <a:pathLst>
                <a:path w="2248157" h="1575707">
                  <a:moveTo>
                    <a:pt x="559934" y="143558"/>
                  </a:moveTo>
                  <a:lnTo>
                    <a:pt x="533270" y="203873"/>
                  </a:lnTo>
                  <a:lnTo>
                    <a:pt x="506607" y="264189"/>
                  </a:lnTo>
                  <a:lnTo>
                    <a:pt x="479943" y="324504"/>
                  </a:lnTo>
                  <a:lnTo>
                    <a:pt x="453280" y="384819"/>
                  </a:lnTo>
                  <a:lnTo>
                    <a:pt x="426616" y="445134"/>
                  </a:lnTo>
                  <a:lnTo>
                    <a:pt x="399953" y="505449"/>
                  </a:lnTo>
                  <a:lnTo>
                    <a:pt x="373289" y="565764"/>
                  </a:lnTo>
                  <a:lnTo>
                    <a:pt x="346626" y="626079"/>
                  </a:lnTo>
                  <a:lnTo>
                    <a:pt x="319962" y="686394"/>
                  </a:lnTo>
                  <a:lnTo>
                    <a:pt x="293299" y="746709"/>
                  </a:lnTo>
                  <a:lnTo>
                    <a:pt x="266635" y="807024"/>
                  </a:lnTo>
                  <a:lnTo>
                    <a:pt x="239971" y="867340"/>
                  </a:lnTo>
                  <a:lnTo>
                    <a:pt x="213308" y="927655"/>
                  </a:lnTo>
                  <a:lnTo>
                    <a:pt x="186644" y="987970"/>
                  </a:lnTo>
                  <a:lnTo>
                    <a:pt x="159981" y="1048285"/>
                  </a:lnTo>
                  <a:lnTo>
                    <a:pt x="133317" y="1108600"/>
                  </a:lnTo>
                  <a:lnTo>
                    <a:pt x="106654" y="1168915"/>
                  </a:lnTo>
                  <a:lnTo>
                    <a:pt x="79990" y="1229230"/>
                  </a:lnTo>
                  <a:lnTo>
                    <a:pt x="53327" y="1289545"/>
                  </a:lnTo>
                  <a:lnTo>
                    <a:pt x="26663" y="1349860"/>
                  </a:lnTo>
                  <a:lnTo>
                    <a:pt x="0" y="1410175"/>
                  </a:lnTo>
                  <a:lnTo>
                    <a:pt x="61425" y="1436077"/>
                  </a:lnTo>
                  <a:lnTo>
                    <a:pt x="123704" y="1459851"/>
                  </a:lnTo>
                  <a:lnTo>
                    <a:pt x="186764" y="1481470"/>
                  </a:lnTo>
                  <a:lnTo>
                    <a:pt x="250530" y="1500909"/>
                  </a:lnTo>
                  <a:lnTo>
                    <a:pt x="314926" y="1518143"/>
                  </a:lnTo>
                  <a:lnTo>
                    <a:pt x="379877" y="1533154"/>
                  </a:lnTo>
                  <a:lnTo>
                    <a:pt x="445305" y="1545923"/>
                  </a:lnTo>
                  <a:lnTo>
                    <a:pt x="511134" y="1556435"/>
                  </a:lnTo>
                  <a:lnTo>
                    <a:pt x="577285" y="1564678"/>
                  </a:lnTo>
                  <a:lnTo>
                    <a:pt x="643680" y="1570642"/>
                  </a:lnTo>
                  <a:lnTo>
                    <a:pt x="710242" y="1574320"/>
                  </a:lnTo>
                  <a:lnTo>
                    <a:pt x="776890" y="1575707"/>
                  </a:lnTo>
                  <a:lnTo>
                    <a:pt x="843547" y="1574802"/>
                  </a:lnTo>
                  <a:lnTo>
                    <a:pt x="910133" y="1571606"/>
                  </a:lnTo>
                  <a:lnTo>
                    <a:pt x="976570" y="1566123"/>
                  </a:lnTo>
                  <a:lnTo>
                    <a:pt x="1042779" y="1558360"/>
                  </a:lnTo>
                  <a:lnTo>
                    <a:pt x="1108682" y="1548324"/>
                  </a:lnTo>
                  <a:lnTo>
                    <a:pt x="1174201" y="1536029"/>
                  </a:lnTo>
                  <a:lnTo>
                    <a:pt x="1239259" y="1521489"/>
                  </a:lnTo>
                  <a:lnTo>
                    <a:pt x="1303778" y="1504721"/>
                  </a:lnTo>
                  <a:lnTo>
                    <a:pt x="1367683" y="1485745"/>
                  </a:lnTo>
                  <a:lnTo>
                    <a:pt x="1430898" y="1464583"/>
                  </a:lnTo>
                  <a:lnTo>
                    <a:pt x="1493347" y="1441260"/>
                  </a:lnTo>
                  <a:lnTo>
                    <a:pt x="1554958" y="1415804"/>
                  </a:lnTo>
                  <a:lnTo>
                    <a:pt x="1615658" y="1388245"/>
                  </a:lnTo>
                  <a:lnTo>
                    <a:pt x="1675374" y="1358616"/>
                  </a:lnTo>
                  <a:lnTo>
                    <a:pt x="1734036" y="1326951"/>
                  </a:lnTo>
                  <a:lnTo>
                    <a:pt x="1791575" y="1293288"/>
                  </a:lnTo>
                  <a:lnTo>
                    <a:pt x="1847923" y="1257667"/>
                  </a:lnTo>
                  <a:lnTo>
                    <a:pt x="1903013" y="1220130"/>
                  </a:lnTo>
                  <a:lnTo>
                    <a:pt x="1956780" y="1180721"/>
                  </a:lnTo>
                  <a:lnTo>
                    <a:pt x="2009160" y="1139487"/>
                  </a:lnTo>
                  <a:lnTo>
                    <a:pt x="2060092" y="1096477"/>
                  </a:lnTo>
                  <a:lnTo>
                    <a:pt x="2109515" y="1051741"/>
                  </a:lnTo>
                  <a:lnTo>
                    <a:pt x="2157371" y="1005333"/>
                  </a:lnTo>
                  <a:lnTo>
                    <a:pt x="2203603" y="957307"/>
                  </a:lnTo>
                  <a:lnTo>
                    <a:pt x="2248157" y="907719"/>
                  </a:lnTo>
                  <a:lnTo>
                    <a:pt x="2198352" y="864495"/>
                  </a:lnTo>
                  <a:lnTo>
                    <a:pt x="2148548" y="821270"/>
                  </a:lnTo>
                  <a:lnTo>
                    <a:pt x="2098743" y="778045"/>
                  </a:lnTo>
                  <a:lnTo>
                    <a:pt x="2048939" y="734820"/>
                  </a:lnTo>
                  <a:lnTo>
                    <a:pt x="1999135" y="691596"/>
                  </a:lnTo>
                  <a:lnTo>
                    <a:pt x="1949330" y="648371"/>
                  </a:lnTo>
                  <a:lnTo>
                    <a:pt x="1899526" y="605146"/>
                  </a:lnTo>
                  <a:lnTo>
                    <a:pt x="1849722" y="561921"/>
                  </a:lnTo>
                  <a:lnTo>
                    <a:pt x="1799917" y="518697"/>
                  </a:lnTo>
                  <a:lnTo>
                    <a:pt x="1750113" y="475472"/>
                  </a:lnTo>
                  <a:lnTo>
                    <a:pt x="1700308" y="432247"/>
                  </a:lnTo>
                  <a:lnTo>
                    <a:pt x="1650504" y="389022"/>
                  </a:lnTo>
                  <a:lnTo>
                    <a:pt x="1600700" y="345798"/>
                  </a:lnTo>
                  <a:lnTo>
                    <a:pt x="1550895" y="302573"/>
                  </a:lnTo>
                  <a:lnTo>
                    <a:pt x="1501091" y="259348"/>
                  </a:lnTo>
                  <a:lnTo>
                    <a:pt x="1451286" y="216123"/>
                  </a:lnTo>
                  <a:lnTo>
                    <a:pt x="1401482" y="172899"/>
                  </a:lnTo>
                  <a:lnTo>
                    <a:pt x="1351678" y="129674"/>
                  </a:lnTo>
                  <a:lnTo>
                    <a:pt x="1301873" y="86449"/>
                  </a:lnTo>
                  <a:lnTo>
                    <a:pt x="1252069" y="43224"/>
                  </a:lnTo>
                  <a:lnTo>
                    <a:pt x="1202265" y="0"/>
                  </a:lnTo>
                  <a:lnTo>
                    <a:pt x="1152814" y="50147"/>
                  </a:lnTo>
                  <a:lnTo>
                    <a:pt x="1097400" y="93615"/>
                  </a:lnTo>
                  <a:lnTo>
                    <a:pt x="1036919" y="129700"/>
                  </a:lnTo>
                  <a:lnTo>
                    <a:pt x="972349" y="157820"/>
                  </a:lnTo>
                  <a:lnTo>
                    <a:pt x="904732" y="177519"/>
                  </a:lnTo>
                  <a:lnTo>
                    <a:pt x="835162" y="188480"/>
                  </a:lnTo>
                  <a:lnTo>
                    <a:pt x="764764" y="190526"/>
                  </a:lnTo>
                  <a:lnTo>
                    <a:pt x="694675" y="183622"/>
                  </a:lnTo>
                  <a:lnTo>
                    <a:pt x="626028" y="167882"/>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408846" y="4157729"/>
              <a:ext cx="1568817" cy="1562361"/>
            </a:xfrm>
            <a:custGeom>
              <a:avLst/>
              <a:gdLst/>
              <a:ahLst/>
              <a:cxnLst/>
              <a:rect l="0" t="0" r="0" b="0"/>
              <a:pathLst>
                <a:path w="1568817" h="1562361">
                  <a:moveTo>
                    <a:pt x="1280565" y="0"/>
                  </a:moveTo>
                  <a:lnTo>
                    <a:pt x="1219585" y="25107"/>
                  </a:lnTo>
                  <a:lnTo>
                    <a:pt x="1158606" y="50214"/>
                  </a:lnTo>
                  <a:lnTo>
                    <a:pt x="1097627" y="75322"/>
                  </a:lnTo>
                  <a:lnTo>
                    <a:pt x="1036648" y="100429"/>
                  </a:lnTo>
                  <a:lnTo>
                    <a:pt x="975668" y="125537"/>
                  </a:lnTo>
                  <a:lnTo>
                    <a:pt x="914689" y="150644"/>
                  </a:lnTo>
                  <a:lnTo>
                    <a:pt x="853710" y="175751"/>
                  </a:lnTo>
                  <a:lnTo>
                    <a:pt x="792730" y="200859"/>
                  </a:lnTo>
                  <a:lnTo>
                    <a:pt x="731751" y="225966"/>
                  </a:lnTo>
                  <a:lnTo>
                    <a:pt x="670772" y="251074"/>
                  </a:lnTo>
                  <a:lnTo>
                    <a:pt x="609792" y="276181"/>
                  </a:lnTo>
                  <a:lnTo>
                    <a:pt x="548813" y="301288"/>
                  </a:lnTo>
                  <a:lnTo>
                    <a:pt x="487834" y="326396"/>
                  </a:lnTo>
                  <a:lnTo>
                    <a:pt x="426855" y="351503"/>
                  </a:lnTo>
                  <a:lnTo>
                    <a:pt x="365875" y="376611"/>
                  </a:lnTo>
                  <a:lnTo>
                    <a:pt x="304896" y="401718"/>
                  </a:lnTo>
                  <a:lnTo>
                    <a:pt x="243917" y="426825"/>
                  </a:lnTo>
                  <a:lnTo>
                    <a:pt x="182937" y="451933"/>
                  </a:lnTo>
                  <a:lnTo>
                    <a:pt x="121958" y="477040"/>
                  </a:lnTo>
                  <a:lnTo>
                    <a:pt x="60979" y="502148"/>
                  </a:lnTo>
                  <a:lnTo>
                    <a:pt x="0" y="527255"/>
                  </a:lnTo>
                  <a:lnTo>
                    <a:pt x="26708" y="589054"/>
                  </a:lnTo>
                  <a:lnTo>
                    <a:pt x="55547" y="649888"/>
                  </a:lnTo>
                  <a:lnTo>
                    <a:pt x="86480" y="709685"/>
                  </a:lnTo>
                  <a:lnTo>
                    <a:pt x="119471" y="768371"/>
                  </a:lnTo>
                  <a:lnTo>
                    <a:pt x="154479" y="825877"/>
                  </a:lnTo>
                  <a:lnTo>
                    <a:pt x="191463" y="882133"/>
                  </a:lnTo>
                  <a:lnTo>
                    <a:pt x="230377" y="937070"/>
                  </a:lnTo>
                  <a:lnTo>
                    <a:pt x="271176" y="990624"/>
                  </a:lnTo>
                  <a:lnTo>
                    <a:pt x="313809" y="1042728"/>
                  </a:lnTo>
                  <a:lnTo>
                    <a:pt x="358226" y="1093321"/>
                  </a:lnTo>
                  <a:lnTo>
                    <a:pt x="404372" y="1142342"/>
                  </a:lnTo>
                  <a:lnTo>
                    <a:pt x="452193" y="1189731"/>
                  </a:lnTo>
                  <a:lnTo>
                    <a:pt x="501629" y="1235431"/>
                  </a:lnTo>
                  <a:lnTo>
                    <a:pt x="552623" y="1279386"/>
                  </a:lnTo>
                  <a:lnTo>
                    <a:pt x="605112" y="1321545"/>
                  </a:lnTo>
                  <a:lnTo>
                    <a:pt x="659034" y="1361857"/>
                  </a:lnTo>
                  <a:lnTo>
                    <a:pt x="714322" y="1400271"/>
                  </a:lnTo>
                  <a:lnTo>
                    <a:pt x="770910" y="1436743"/>
                  </a:lnTo>
                  <a:lnTo>
                    <a:pt x="828731" y="1471229"/>
                  </a:lnTo>
                  <a:lnTo>
                    <a:pt x="887714" y="1503686"/>
                  </a:lnTo>
                  <a:lnTo>
                    <a:pt x="947789" y="1534076"/>
                  </a:lnTo>
                  <a:lnTo>
                    <a:pt x="1008882" y="1562361"/>
                  </a:lnTo>
                  <a:lnTo>
                    <a:pt x="1035546" y="1502046"/>
                  </a:lnTo>
                  <a:lnTo>
                    <a:pt x="1062210" y="1441731"/>
                  </a:lnTo>
                  <a:lnTo>
                    <a:pt x="1088873" y="1381416"/>
                  </a:lnTo>
                  <a:lnTo>
                    <a:pt x="1115537" y="1321101"/>
                  </a:lnTo>
                  <a:lnTo>
                    <a:pt x="1142200" y="1260786"/>
                  </a:lnTo>
                  <a:lnTo>
                    <a:pt x="1168864" y="1200471"/>
                  </a:lnTo>
                  <a:lnTo>
                    <a:pt x="1195527" y="1140156"/>
                  </a:lnTo>
                  <a:lnTo>
                    <a:pt x="1222191" y="1079840"/>
                  </a:lnTo>
                  <a:lnTo>
                    <a:pt x="1248854" y="1019525"/>
                  </a:lnTo>
                  <a:lnTo>
                    <a:pt x="1275518" y="959210"/>
                  </a:lnTo>
                  <a:lnTo>
                    <a:pt x="1302182" y="898895"/>
                  </a:lnTo>
                  <a:lnTo>
                    <a:pt x="1328845" y="838580"/>
                  </a:lnTo>
                  <a:lnTo>
                    <a:pt x="1355509" y="778265"/>
                  </a:lnTo>
                  <a:lnTo>
                    <a:pt x="1382172" y="717950"/>
                  </a:lnTo>
                  <a:lnTo>
                    <a:pt x="1408836" y="657635"/>
                  </a:lnTo>
                  <a:lnTo>
                    <a:pt x="1435499" y="597320"/>
                  </a:lnTo>
                  <a:lnTo>
                    <a:pt x="1462163" y="537005"/>
                  </a:lnTo>
                  <a:lnTo>
                    <a:pt x="1488826" y="476689"/>
                  </a:lnTo>
                  <a:lnTo>
                    <a:pt x="1515490" y="416374"/>
                  </a:lnTo>
                  <a:lnTo>
                    <a:pt x="1542153" y="356059"/>
                  </a:lnTo>
                  <a:lnTo>
                    <a:pt x="1568817" y="295744"/>
                  </a:lnTo>
                  <a:lnTo>
                    <a:pt x="1506294" y="263201"/>
                  </a:lnTo>
                  <a:lnTo>
                    <a:pt x="1448409" y="222982"/>
                  </a:lnTo>
                  <a:lnTo>
                    <a:pt x="1396100" y="175739"/>
                  </a:lnTo>
                  <a:lnTo>
                    <a:pt x="1350213" y="122235"/>
                  </a:lnTo>
                  <a:lnTo>
                    <a:pt x="1311493" y="63337"/>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262838" y="3413505"/>
              <a:ext cx="1426572" cy="1271479"/>
            </a:xfrm>
            <a:custGeom>
              <a:avLst/>
              <a:gdLst/>
              <a:ahLst/>
              <a:cxnLst/>
              <a:rect l="0" t="0" r="0" b="0"/>
              <a:pathLst>
                <a:path w="1426572" h="1271479">
                  <a:moveTo>
                    <a:pt x="1406223" y="380944"/>
                  </a:moveTo>
                  <a:lnTo>
                    <a:pt x="1342821" y="362803"/>
                  </a:lnTo>
                  <a:lnTo>
                    <a:pt x="1279419" y="344663"/>
                  </a:lnTo>
                  <a:lnTo>
                    <a:pt x="1216018" y="326523"/>
                  </a:lnTo>
                  <a:lnTo>
                    <a:pt x="1152616" y="308383"/>
                  </a:lnTo>
                  <a:lnTo>
                    <a:pt x="1089214" y="290243"/>
                  </a:lnTo>
                  <a:lnTo>
                    <a:pt x="1025812" y="272102"/>
                  </a:lnTo>
                  <a:lnTo>
                    <a:pt x="962410" y="253962"/>
                  </a:lnTo>
                  <a:lnTo>
                    <a:pt x="899009" y="235822"/>
                  </a:lnTo>
                  <a:lnTo>
                    <a:pt x="835607" y="217682"/>
                  </a:lnTo>
                  <a:lnTo>
                    <a:pt x="772205" y="199542"/>
                  </a:lnTo>
                  <a:lnTo>
                    <a:pt x="708803" y="181401"/>
                  </a:lnTo>
                  <a:lnTo>
                    <a:pt x="645401" y="163261"/>
                  </a:lnTo>
                  <a:lnTo>
                    <a:pt x="582000" y="145121"/>
                  </a:lnTo>
                  <a:lnTo>
                    <a:pt x="518598" y="126981"/>
                  </a:lnTo>
                  <a:lnTo>
                    <a:pt x="455196" y="108841"/>
                  </a:lnTo>
                  <a:lnTo>
                    <a:pt x="391794" y="90700"/>
                  </a:lnTo>
                  <a:lnTo>
                    <a:pt x="328392" y="72560"/>
                  </a:lnTo>
                  <a:lnTo>
                    <a:pt x="264990" y="54420"/>
                  </a:lnTo>
                  <a:lnTo>
                    <a:pt x="201589" y="36280"/>
                  </a:lnTo>
                  <a:lnTo>
                    <a:pt x="138187" y="18140"/>
                  </a:lnTo>
                  <a:lnTo>
                    <a:pt x="74785" y="0"/>
                  </a:lnTo>
                  <a:lnTo>
                    <a:pt x="57160" y="65974"/>
                  </a:lnTo>
                  <a:lnTo>
                    <a:pt x="41868" y="132529"/>
                  </a:lnTo>
                  <a:lnTo>
                    <a:pt x="28931" y="199581"/>
                  </a:lnTo>
                  <a:lnTo>
                    <a:pt x="18362" y="267047"/>
                  </a:lnTo>
                  <a:lnTo>
                    <a:pt x="10176" y="334843"/>
                  </a:lnTo>
                  <a:lnTo>
                    <a:pt x="4383" y="402886"/>
                  </a:lnTo>
                  <a:lnTo>
                    <a:pt x="989" y="471090"/>
                  </a:lnTo>
                  <a:lnTo>
                    <a:pt x="0" y="539372"/>
                  </a:lnTo>
                  <a:lnTo>
                    <a:pt x="1415" y="607646"/>
                  </a:lnTo>
                  <a:lnTo>
                    <a:pt x="5234" y="675828"/>
                  </a:lnTo>
                  <a:lnTo>
                    <a:pt x="11452" y="743833"/>
                  </a:lnTo>
                  <a:lnTo>
                    <a:pt x="20061" y="811577"/>
                  </a:lnTo>
                  <a:lnTo>
                    <a:pt x="31051" y="878975"/>
                  </a:lnTo>
                  <a:lnTo>
                    <a:pt x="44407" y="945945"/>
                  </a:lnTo>
                  <a:lnTo>
                    <a:pt x="60113" y="1012403"/>
                  </a:lnTo>
                  <a:lnTo>
                    <a:pt x="78150" y="1078267"/>
                  </a:lnTo>
                  <a:lnTo>
                    <a:pt x="98495" y="1143454"/>
                  </a:lnTo>
                  <a:lnTo>
                    <a:pt x="121124" y="1207885"/>
                  </a:lnTo>
                  <a:lnTo>
                    <a:pt x="146007" y="1271479"/>
                  </a:lnTo>
                  <a:lnTo>
                    <a:pt x="206986" y="1246371"/>
                  </a:lnTo>
                  <a:lnTo>
                    <a:pt x="267966" y="1221264"/>
                  </a:lnTo>
                  <a:lnTo>
                    <a:pt x="328945" y="1196157"/>
                  </a:lnTo>
                  <a:lnTo>
                    <a:pt x="389924" y="1171049"/>
                  </a:lnTo>
                  <a:lnTo>
                    <a:pt x="450903" y="1145942"/>
                  </a:lnTo>
                  <a:lnTo>
                    <a:pt x="511883" y="1120834"/>
                  </a:lnTo>
                  <a:lnTo>
                    <a:pt x="572862" y="1095727"/>
                  </a:lnTo>
                  <a:lnTo>
                    <a:pt x="633841" y="1070620"/>
                  </a:lnTo>
                  <a:lnTo>
                    <a:pt x="694821" y="1045512"/>
                  </a:lnTo>
                  <a:lnTo>
                    <a:pt x="755800" y="1020405"/>
                  </a:lnTo>
                  <a:lnTo>
                    <a:pt x="816779" y="995297"/>
                  </a:lnTo>
                  <a:lnTo>
                    <a:pt x="877759" y="970190"/>
                  </a:lnTo>
                  <a:lnTo>
                    <a:pt x="938738" y="945083"/>
                  </a:lnTo>
                  <a:lnTo>
                    <a:pt x="999717" y="919975"/>
                  </a:lnTo>
                  <a:lnTo>
                    <a:pt x="1060696" y="894868"/>
                  </a:lnTo>
                  <a:lnTo>
                    <a:pt x="1121676" y="869760"/>
                  </a:lnTo>
                  <a:lnTo>
                    <a:pt x="1182655" y="844653"/>
                  </a:lnTo>
                  <a:lnTo>
                    <a:pt x="1243634" y="819546"/>
                  </a:lnTo>
                  <a:lnTo>
                    <a:pt x="1304614" y="794438"/>
                  </a:lnTo>
                  <a:lnTo>
                    <a:pt x="1365593" y="769331"/>
                  </a:lnTo>
                  <a:lnTo>
                    <a:pt x="1426572" y="744223"/>
                  </a:lnTo>
                  <a:lnTo>
                    <a:pt x="1403009" y="673980"/>
                  </a:lnTo>
                  <a:lnTo>
                    <a:pt x="1389030" y="601220"/>
                  </a:lnTo>
                  <a:lnTo>
                    <a:pt x="1384886" y="527245"/>
                  </a:lnTo>
                  <a:lnTo>
                    <a:pt x="1390652" y="453379"/>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337624" y="2538235"/>
              <a:ext cx="1483375" cy="1256214"/>
            </a:xfrm>
            <a:custGeom>
              <a:avLst/>
              <a:gdLst/>
              <a:ahLst/>
              <a:cxnLst/>
              <a:rect l="0" t="0" r="0" b="0"/>
              <a:pathLst>
                <a:path w="1483375" h="1256214">
                  <a:moveTo>
                    <a:pt x="1483375" y="1006136"/>
                  </a:moveTo>
                  <a:lnTo>
                    <a:pt x="1438060" y="958225"/>
                  </a:lnTo>
                  <a:lnTo>
                    <a:pt x="1392746" y="910314"/>
                  </a:lnTo>
                  <a:lnTo>
                    <a:pt x="1347432" y="862403"/>
                  </a:lnTo>
                  <a:lnTo>
                    <a:pt x="1302118" y="814491"/>
                  </a:lnTo>
                  <a:lnTo>
                    <a:pt x="1256804" y="766580"/>
                  </a:lnTo>
                  <a:lnTo>
                    <a:pt x="1211490" y="718669"/>
                  </a:lnTo>
                  <a:lnTo>
                    <a:pt x="1166176" y="670757"/>
                  </a:lnTo>
                  <a:lnTo>
                    <a:pt x="1120862" y="622846"/>
                  </a:lnTo>
                  <a:lnTo>
                    <a:pt x="1075548" y="574935"/>
                  </a:lnTo>
                  <a:lnTo>
                    <a:pt x="1030234" y="527024"/>
                  </a:lnTo>
                  <a:lnTo>
                    <a:pt x="984920" y="479112"/>
                  </a:lnTo>
                  <a:lnTo>
                    <a:pt x="939606" y="431201"/>
                  </a:lnTo>
                  <a:lnTo>
                    <a:pt x="894292" y="383290"/>
                  </a:lnTo>
                  <a:lnTo>
                    <a:pt x="848978" y="335378"/>
                  </a:lnTo>
                  <a:lnTo>
                    <a:pt x="803663" y="287467"/>
                  </a:lnTo>
                  <a:lnTo>
                    <a:pt x="758349" y="239556"/>
                  </a:lnTo>
                  <a:lnTo>
                    <a:pt x="713035" y="191645"/>
                  </a:lnTo>
                  <a:lnTo>
                    <a:pt x="667721" y="143733"/>
                  </a:lnTo>
                  <a:lnTo>
                    <a:pt x="622407" y="95822"/>
                  </a:lnTo>
                  <a:lnTo>
                    <a:pt x="577093" y="47911"/>
                  </a:lnTo>
                  <a:lnTo>
                    <a:pt x="531779" y="0"/>
                  </a:lnTo>
                  <a:lnTo>
                    <a:pt x="482435" y="48363"/>
                  </a:lnTo>
                  <a:lnTo>
                    <a:pt x="434846" y="98454"/>
                  </a:lnTo>
                  <a:lnTo>
                    <a:pt x="389072" y="150209"/>
                  </a:lnTo>
                  <a:lnTo>
                    <a:pt x="345171" y="203562"/>
                  </a:lnTo>
                  <a:lnTo>
                    <a:pt x="303199" y="258445"/>
                  </a:lnTo>
                  <a:lnTo>
                    <a:pt x="263209" y="314789"/>
                  </a:lnTo>
                  <a:lnTo>
                    <a:pt x="225252" y="372522"/>
                  </a:lnTo>
                  <a:lnTo>
                    <a:pt x="189376" y="431571"/>
                  </a:lnTo>
                  <a:lnTo>
                    <a:pt x="155627" y="491860"/>
                  </a:lnTo>
                  <a:lnTo>
                    <a:pt x="124048" y="553314"/>
                  </a:lnTo>
                  <a:lnTo>
                    <a:pt x="94678" y="615854"/>
                  </a:lnTo>
                  <a:lnTo>
                    <a:pt x="67555" y="679401"/>
                  </a:lnTo>
                  <a:lnTo>
                    <a:pt x="42714" y="743874"/>
                  </a:lnTo>
                  <a:lnTo>
                    <a:pt x="20186" y="809191"/>
                  </a:lnTo>
                  <a:lnTo>
                    <a:pt x="0" y="875270"/>
                  </a:lnTo>
                  <a:lnTo>
                    <a:pt x="63401" y="893410"/>
                  </a:lnTo>
                  <a:lnTo>
                    <a:pt x="126803" y="911550"/>
                  </a:lnTo>
                  <a:lnTo>
                    <a:pt x="190205" y="929690"/>
                  </a:lnTo>
                  <a:lnTo>
                    <a:pt x="253607" y="947830"/>
                  </a:lnTo>
                  <a:lnTo>
                    <a:pt x="317009" y="965971"/>
                  </a:lnTo>
                  <a:lnTo>
                    <a:pt x="380410" y="984111"/>
                  </a:lnTo>
                  <a:lnTo>
                    <a:pt x="443812" y="1002251"/>
                  </a:lnTo>
                  <a:lnTo>
                    <a:pt x="507214" y="1020391"/>
                  </a:lnTo>
                  <a:lnTo>
                    <a:pt x="570616" y="1038531"/>
                  </a:lnTo>
                  <a:lnTo>
                    <a:pt x="634018" y="1056671"/>
                  </a:lnTo>
                  <a:lnTo>
                    <a:pt x="697419" y="1074812"/>
                  </a:lnTo>
                  <a:lnTo>
                    <a:pt x="760821" y="1092952"/>
                  </a:lnTo>
                  <a:lnTo>
                    <a:pt x="824223" y="1111092"/>
                  </a:lnTo>
                  <a:lnTo>
                    <a:pt x="887625" y="1129232"/>
                  </a:lnTo>
                  <a:lnTo>
                    <a:pt x="951027" y="1147372"/>
                  </a:lnTo>
                  <a:lnTo>
                    <a:pt x="1014428" y="1165513"/>
                  </a:lnTo>
                  <a:lnTo>
                    <a:pt x="1077830" y="1183653"/>
                  </a:lnTo>
                  <a:lnTo>
                    <a:pt x="1141232" y="1201793"/>
                  </a:lnTo>
                  <a:lnTo>
                    <a:pt x="1204634" y="1219933"/>
                  </a:lnTo>
                  <a:lnTo>
                    <a:pt x="1268036" y="1238073"/>
                  </a:lnTo>
                  <a:lnTo>
                    <a:pt x="1331438" y="1256214"/>
                  </a:lnTo>
                  <a:lnTo>
                    <a:pt x="1356491" y="1186608"/>
                  </a:lnTo>
                  <a:lnTo>
                    <a:pt x="1390595" y="1120961"/>
                  </a:lnTo>
                  <a:lnTo>
                    <a:pt x="1433143" y="1060444"/>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869403" y="2136265"/>
              <a:ext cx="1134111" cy="1408106"/>
            </a:xfrm>
            <a:custGeom>
              <a:avLst/>
              <a:gdLst/>
              <a:ahLst/>
              <a:cxnLst/>
              <a:rect l="0" t="0" r="0" b="0"/>
              <a:pathLst>
                <a:path w="1134111" h="1408106">
                  <a:moveTo>
                    <a:pt x="1134111" y="1293258"/>
                  </a:moveTo>
                  <a:lnTo>
                    <a:pt x="1110525" y="1231674"/>
                  </a:lnTo>
                  <a:lnTo>
                    <a:pt x="1086939" y="1170090"/>
                  </a:lnTo>
                  <a:lnTo>
                    <a:pt x="1063353" y="1108507"/>
                  </a:lnTo>
                  <a:lnTo>
                    <a:pt x="1039767" y="1046923"/>
                  </a:lnTo>
                  <a:lnTo>
                    <a:pt x="1016181" y="985339"/>
                  </a:lnTo>
                  <a:lnTo>
                    <a:pt x="992595" y="923755"/>
                  </a:lnTo>
                  <a:lnTo>
                    <a:pt x="969009" y="862172"/>
                  </a:lnTo>
                  <a:lnTo>
                    <a:pt x="945423" y="800588"/>
                  </a:lnTo>
                  <a:lnTo>
                    <a:pt x="921837" y="739004"/>
                  </a:lnTo>
                  <a:lnTo>
                    <a:pt x="898251" y="677421"/>
                  </a:lnTo>
                  <a:lnTo>
                    <a:pt x="874665" y="615837"/>
                  </a:lnTo>
                  <a:lnTo>
                    <a:pt x="851079" y="554253"/>
                  </a:lnTo>
                  <a:lnTo>
                    <a:pt x="827492" y="492669"/>
                  </a:lnTo>
                  <a:lnTo>
                    <a:pt x="803906" y="431086"/>
                  </a:lnTo>
                  <a:lnTo>
                    <a:pt x="780320" y="369502"/>
                  </a:lnTo>
                  <a:lnTo>
                    <a:pt x="756734" y="307918"/>
                  </a:lnTo>
                  <a:lnTo>
                    <a:pt x="733148" y="246334"/>
                  </a:lnTo>
                  <a:lnTo>
                    <a:pt x="709562" y="184751"/>
                  </a:lnTo>
                  <a:lnTo>
                    <a:pt x="685976" y="123167"/>
                  </a:lnTo>
                  <a:lnTo>
                    <a:pt x="662390" y="61583"/>
                  </a:lnTo>
                  <a:lnTo>
                    <a:pt x="638804" y="0"/>
                  </a:lnTo>
                  <a:lnTo>
                    <a:pt x="574771" y="25840"/>
                  </a:lnTo>
                  <a:lnTo>
                    <a:pt x="511698" y="53945"/>
                  </a:lnTo>
                  <a:lnTo>
                    <a:pt x="449666" y="84278"/>
                  </a:lnTo>
                  <a:lnTo>
                    <a:pt x="388754" y="116801"/>
                  </a:lnTo>
                  <a:lnTo>
                    <a:pt x="329038" y="151472"/>
                  </a:lnTo>
                  <a:lnTo>
                    <a:pt x="270595" y="188248"/>
                  </a:lnTo>
                  <a:lnTo>
                    <a:pt x="213498" y="227081"/>
                  </a:lnTo>
                  <a:lnTo>
                    <a:pt x="157821" y="267923"/>
                  </a:lnTo>
                  <a:lnTo>
                    <a:pt x="103633" y="310722"/>
                  </a:lnTo>
                  <a:lnTo>
                    <a:pt x="51004" y="355423"/>
                  </a:lnTo>
                  <a:lnTo>
                    <a:pt x="0" y="401970"/>
                  </a:lnTo>
                  <a:lnTo>
                    <a:pt x="45314" y="449881"/>
                  </a:lnTo>
                  <a:lnTo>
                    <a:pt x="90628" y="497792"/>
                  </a:lnTo>
                  <a:lnTo>
                    <a:pt x="135942" y="545703"/>
                  </a:lnTo>
                  <a:lnTo>
                    <a:pt x="181256" y="593615"/>
                  </a:lnTo>
                  <a:lnTo>
                    <a:pt x="226570" y="641526"/>
                  </a:lnTo>
                  <a:lnTo>
                    <a:pt x="271884" y="689437"/>
                  </a:lnTo>
                  <a:lnTo>
                    <a:pt x="317198" y="737348"/>
                  </a:lnTo>
                  <a:lnTo>
                    <a:pt x="362512" y="785260"/>
                  </a:lnTo>
                  <a:lnTo>
                    <a:pt x="407826" y="833171"/>
                  </a:lnTo>
                  <a:lnTo>
                    <a:pt x="453140" y="881082"/>
                  </a:lnTo>
                  <a:lnTo>
                    <a:pt x="498454" y="928994"/>
                  </a:lnTo>
                  <a:lnTo>
                    <a:pt x="543768" y="976905"/>
                  </a:lnTo>
                  <a:lnTo>
                    <a:pt x="589082" y="1024816"/>
                  </a:lnTo>
                  <a:lnTo>
                    <a:pt x="634397" y="1072727"/>
                  </a:lnTo>
                  <a:lnTo>
                    <a:pt x="679711" y="1120639"/>
                  </a:lnTo>
                  <a:lnTo>
                    <a:pt x="725025" y="1168550"/>
                  </a:lnTo>
                  <a:lnTo>
                    <a:pt x="770339" y="1216461"/>
                  </a:lnTo>
                  <a:lnTo>
                    <a:pt x="815653" y="1264373"/>
                  </a:lnTo>
                  <a:lnTo>
                    <a:pt x="860967" y="1312284"/>
                  </a:lnTo>
                  <a:lnTo>
                    <a:pt x="906281" y="1360195"/>
                  </a:lnTo>
                  <a:lnTo>
                    <a:pt x="951595" y="1408106"/>
                  </a:lnTo>
                  <a:lnTo>
                    <a:pt x="1007246" y="1361965"/>
                  </a:lnTo>
                  <a:lnTo>
                    <a:pt x="1068432" y="1323464"/>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508208" y="2028130"/>
              <a:ext cx="613848" cy="1401393"/>
            </a:xfrm>
            <a:custGeom>
              <a:avLst/>
              <a:gdLst/>
              <a:ahLst/>
              <a:cxnLst/>
              <a:rect l="0" t="0" r="0" b="0"/>
              <a:pathLst>
                <a:path w="613848" h="1401393">
                  <a:moveTo>
                    <a:pt x="613848" y="1370497"/>
                  </a:moveTo>
                  <a:lnTo>
                    <a:pt x="604374" y="1305236"/>
                  </a:lnTo>
                  <a:lnTo>
                    <a:pt x="594901" y="1239974"/>
                  </a:lnTo>
                  <a:lnTo>
                    <a:pt x="585427" y="1174712"/>
                  </a:lnTo>
                  <a:lnTo>
                    <a:pt x="575953" y="1109450"/>
                  </a:lnTo>
                  <a:lnTo>
                    <a:pt x="566479" y="1044188"/>
                  </a:lnTo>
                  <a:lnTo>
                    <a:pt x="557005" y="978927"/>
                  </a:lnTo>
                  <a:lnTo>
                    <a:pt x="547532" y="913665"/>
                  </a:lnTo>
                  <a:lnTo>
                    <a:pt x="538058" y="848403"/>
                  </a:lnTo>
                  <a:lnTo>
                    <a:pt x="528584" y="783141"/>
                  </a:lnTo>
                  <a:lnTo>
                    <a:pt x="519110" y="717879"/>
                  </a:lnTo>
                  <a:lnTo>
                    <a:pt x="509636" y="652618"/>
                  </a:lnTo>
                  <a:lnTo>
                    <a:pt x="500162" y="587356"/>
                  </a:lnTo>
                  <a:lnTo>
                    <a:pt x="490689" y="522094"/>
                  </a:lnTo>
                  <a:lnTo>
                    <a:pt x="481215" y="456832"/>
                  </a:lnTo>
                  <a:lnTo>
                    <a:pt x="471741" y="391570"/>
                  </a:lnTo>
                  <a:lnTo>
                    <a:pt x="462267" y="326309"/>
                  </a:lnTo>
                  <a:lnTo>
                    <a:pt x="452793" y="261047"/>
                  </a:lnTo>
                  <a:lnTo>
                    <a:pt x="443320" y="195785"/>
                  </a:lnTo>
                  <a:lnTo>
                    <a:pt x="433846" y="130523"/>
                  </a:lnTo>
                  <a:lnTo>
                    <a:pt x="424372" y="65261"/>
                  </a:lnTo>
                  <a:lnTo>
                    <a:pt x="414898" y="0"/>
                  </a:lnTo>
                  <a:lnTo>
                    <a:pt x="344241" y="11593"/>
                  </a:lnTo>
                  <a:lnTo>
                    <a:pt x="274060" y="25787"/>
                  </a:lnTo>
                  <a:lnTo>
                    <a:pt x="204450" y="42563"/>
                  </a:lnTo>
                  <a:lnTo>
                    <a:pt x="135508" y="61898"/>
                  </a:lnTo>
                  <a:lnTo>
                    <a:pt x="67327" y="83765"/>
                  </a:lnTo>
                  <a:lnTo>
                    <a:pt x="0" y="108135"/>
                  </a:lnTo>
                  <a:lnTo>
                    <a:pt x="23586" y="169719"/>
                  </a:lnTo>
                  <a:lnTo>
                    <a:pt x="47172" y="231302"/>
                  </a:lnTo>
                  <a:lnTo>
                    <a:pt x="70758" y="292886"/>
                  </a:lnTo>
                  <a:lnTo>
                    <a:pt x="94344" y="354470"/>
                  </a:lnTo>
                  <a:lnTo>
                    <a:pt x="117930" y="416053"/>
                  </a:lnTo>
                  <a:lnTo>
                    <a:pt x="141516" y="477637"/>
                  </a:lnTo>
                  <a:lnTo>
                    <a:pt x="165102" y="539221"/>
                  </a:lnTo>
                  <a:lnTo>
                    <a:pt x="188688" y="600805"/>
                  </a:lnTo>
                  <a:lnTo>
                    <a:pt x="212274" y="662388"/>
                  </a:lnTo>
                  <a:lnTo>
                    <a:pt x="235860" y="723972"/>
                  </a:lnTo>
                  <a:lnTo>
                    <a:pt x="259446" y="785556"/>
                  </a:lnTo>
                  <a:lnTo>
                    <a:pt x="283032" y="847140"/>
                  </a:lnTo>
                  <a:lnTo>
                    <a:pt x="306618" y="908723"/>
                  </a:lnTo>
                  <a:lnTo>
                    <a:pt x="330204" y="970307"/>
                  </a:lnTo>
                  <a:lnTo>
                    <a:pt x="353790" y="1031891"/>
                  </a:lnTo>
                  <a:lnTo>
                    <a:pt x="377376" y="1093475"/>
                  </a:lnTo>
                  <a:lnTo>
                    <a:pt x="400962" y="1155058"/>
                  </a:lnTo>
                  <a:lnTo>
                    <a:pt x="424548" y="1216642"/>
                  </a:lnTo>
                  <a:lnTo>
                    <a:pt x="448134" y="1278226"/>
                  </a:lnTo>
                  <a:lnTo>
                    <a:pt x="471720" y="1339809"/>
                  </a:lnTo>
                  <a:lnTo>
                    <a:pt x="495306" y="1401393"/>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923107" y="2008018"/>
              <a:ext cx="278530" cy="1390609"/>
            </a:xfrm>
            <a:custGeom>
              <a:avLst/>
              <a:gdLst/>
              <a:ahLst/>
              <a:cxnLst/>
              <a:rect l="0" t="0" r="0" b="0"/>
              <a:pathLst>
                <a:path w="278530" h="1390609">
                  <a:moveTo>
                    <a:pt x="278530" y="1384863"/>
                  </a:moveTo>
                  <a:lnTo>
                    <a:pt x="278530" y="1318917"/>
                  </a:lnTo>
                  <a:lnTo>
                    <a:pt x="278530" y="1252971"/>
                  </a:lnTo>
                  <a:lnTo>
                    <a:pt x="278530" y="1187025"/>
                  </a:lnTo>
                  <a:lnTo>
                    <a:pt x="278530" y="1121079"/>
                  </a:lnTo>
                  <a:lnTo>
                    <a:pt x="278530" y="1055133"/>
                  </a:lnTo>
                  <a:lnTo>
                    <a:pt x="278530" y="989187"/>
                  </a:lnTo>
                  <a:lnTo>
                    <a:pt x="278530" y="923242"/>
                  </a:lnTo>
                  <a:lnTo>
                    <a:pt x="278530" y="857296"/>
                  </a:lnTo>
                  <a:lnTo>
                    <a:pt x="278530" y="791350"/>
                  </a:lnTo>
                  <a:lnTo>
                    <a:pt x="278530" y="725404"/>
                  </a:lnTo>
                  <a:lnTo>
                    <a:pt x="278530" y="659458"/>
                  </a:lnTo>
                  <a:lnTo>
                    <a:pt x="278530" y="593512"/>
                  </a:lnTo>
                  <a:lnTo>
                    <a:pt x="278530" y="527566"/>
                  </a:lnTo>
                  <a:lnTo>
                    <a:pt x="278530" y="461621"/>
                  </a:lnTo>
                  <a:lnTo>
                    <a:pt x="278530" y="395675"/>
                  </a:lnTo>
                  <a:lnTo>
                    <a:pt x="278530" y="329729"/>
                  </a:lnTo>
                  <a:lnTo>
                    <a:pt x="278530" y="263783"/>
                  </a:lnTo>
                  <a:lnTo>
                    <a:pt x="278530" y="197837"/>
                  </a:lnTo>
                  <a:lnTo>
                    <a:pt x="278530" y="131891"/>
                  </a:lnTo>
                  <a:lnTo>
                    <a:pt x="278530" y="65945"/>
                  </a:lnTo>
                  <a:lnTo>
                    <a:pt x="278530" y="0"/>
                  </a:lnTo>
                  <a:lnTo>
                    <a:pt x="208671" y="1258"/>
                  </a:lnTo>
                  <a:lnTo>
                    <a:pt x="138902" y="5034"/>
                  </a:lnTo>
                  <a:lnTo>
                    <a:pt x="69315" y="11321"/>
                  </a:lnTo>
                  <a:lnTo>
                    <a:pt x="0" y="20111"/>
                  </a:lnTo>
                  <a:lnTo>
                    <a:pt x="9473" y="85373"/>
                  </a:lnTo>
                  <a:lnTo>
                    <a:pt x="18947" y="150634"/>
                  </a:lnTo>
                  <a:lnTo>
                    <a:pt x="28421" y="215896"/>
                  </a:lnTo>
                  <a:lnTo>
                    <a:pt x="37895" y="281158"/>
                  </a:lnTo>
                  <a:lnTo>
                    <a:pt x="47369" y="346420"/>
                  </a:lnTo>
                  <a:lnTo>
                    <a:pt x="56842" y="411682"/>
                  </a:lnTo>
                  <a:lnTo>
                    <a:pt x="66316" y="476943"/>
                  </a:lnTo>
                  <a:lnTo>
                    <a:pt x="75790" y="542205"/>
                  </a:lnTo>
                  <a:lnTo>
                    <a:pt x="85264" y="607467"/>
                  </a:lnTo>
                  <a:lnTo>
                    <a:pt x="94738" y="672729"/>
                  </a:lnTo>
                  <a:lnTo>
                    <a:pt x="104212" y="737991"/>
                  </a:lnTo>
                  <a:lnTo>
                    <a:pt x="113685" y="803252"/>
                  </a:lnTo>
                  <a:lnTo>
                    <a:pt x="123159" y="868514"/>
                  </a:lnTo>
                  <a:lnTo>
                    <a:pt x="132633" y="933776"/>
                  </a:lnTo>
                  <a:lnTo>
                    <a:pt x="142107" y="999038"/>
                  </a:lnTo>
                  <a:lnTo>
                    <a:pt x="151581" y="1064300"/>
                  </a:lnTo>
                  <a:lnTo>
                    <a:pt x="161054" y="1129561"/>
                  </a:lnTo>
                  <a:lnTo>
                    <a:pt x="170528" y="1194823"/>
                  </a:lnTo>
                  <a:lnTo>
                    <a:pt x="180002" y="1260085"/>
                  </a:lnTo>
                  <a:lnTo>
                    <a:pt x="189476" y="1325347"/>
                  </a:lnTo>
                  <a:lnTo>
                    <a:pt x="198950" y="1390609"/>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894260" y="3865841"/>
              <a:ext cx="614753"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20.8m</a:t>
              </a:r>
            </a:p>
          </p:txBody>
        </p:sp>
        <p:sp>
          <p:nvSpPr>
            <p:cNvPr id="13" name="tx13"/>
            <p:cNvSpPr/>
            <p:nvPr/>
          </p:nvSpPr>
          <p:spPr>
            <a:xfrm>
              <a:off x="5697147" y="2953103"/>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4" name="rc14"/>
            <p:cNvSpPr/>
            <p:nvPr/>
          </p:nvSpPr>
          <p:spPr>
            <a:xfrm>
              <a:off x="5706147" y="317749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06147" y="339695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06147" y="3616409"/>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06147" y="383586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06147" y="4055321"/>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06147" y="427477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06147" y="4494233"/>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06147" y="471368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5986192" y="3213341"/>
              <a:ext cx="13973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7.6 million (36%) </a:t>
              </a:r>
            </a:p>
          </p:txBody>
        </p:sp>
        <p:sp>
          <p:nvSpPr>
            <p:cNvPr id="23" name="tx23"/>
            <p:cNvSpPr/>
            <p:nvPr/>
          </p:nvSpPr>
          <p:spPr>
            <a:xfrm>
              <a:off x="5986192" y="3432797"/>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4.2 million (20%) </a:t>
              </a:r>
            </a:p>
          </p:txBody>
        </p:sp>
        <p:sp>
          <p:nvSpPr>
            <p:cNvPr id="24" name="tx24"/>
            <p:cNvSpPr/>
            <p:nvPr/>
          </p:nvSpPr>
          <p:spPr>
            <a:xfrm>
              <a:off x="5986192" y="3652198"/>
              <a:ext cx="137260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2.5 million (12%) </a:t>
              </a:r>
            </a:p>
          </p:txBody>
        </p:sp>
        <p:sp>
          <p:nvSpPr>
            <p:cNvPr id="25" name="tx25"/>
            <p:cNvSpPr/>
            <p:nvPr/>
          </p:nvSpPr>
          <p:spPr>
            <a:xfrm>
              <a:off x="5986192" y="3871709"/>
              <a:ext cx="136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2.2 million (11%) </a:t>
              </a:r>
            </a:p>
          </p:txBody>
        </p:sp>
        <p:sp>
          <p:nvSpPr>
            <p:cNvPr id="26" name="tx26"/>
            <p:cNvSpPr/>
            <p:nvPr/>
          </p:nvSpPr>
          <p:spPr>
            <a:xfrm>
              <a:off x="5986192" y="4091165"/>
              <a:ext cx="13166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1.8 million (9%) </a:t>
              </a:r>
            </a:p>
          </p:txBody>
        </p:sp>
        <p:sp>
          <p:nvSpPr>
            <p:cNvPr id="27" name="tx27"/>
            <p:cNvSpPr/>
            <p:nvPr/>
          </p:nvSpPr>
          <p:spPr>
            <a:xfrm>
              <a:off x="5986192" y="4310621"/>
              <a:ext cx="1291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1.3 million (6%) </a:t>
              </a:r>
            </a:p>
          </p:txBody>
        </p:sp>
        <p:sp>
          <p:nvSpPr>
            <p:cNvPr id="28" name="tx28"/>
            <p:cNvSpPr/>
            <p:nvPr/>
          </p:nvSpPr>
          <p:spPr>
            <a:xfrm>
              <a:off x="5986192" y="4530077"/>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733,000 (4%) </a:t>
              </a:r>
            </a:p>
          </p:txBody>
        </p:sp>
        <p:sp>
          <p:nvSpPr>
            <p:cNvPr id="29" name="tx29"/>
            <p:cNvSpPr/>
            <p:nvPr/>
          </p:nvSpPr>
          <p:spPr>
            <a:xfrm>
              <a:off x="5986192" y="4749533"/>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477,000 (2%) </a:t>
              </a:r>
            </a:p>
          </p:txBody>
        </p:sp>
        <p:sp>
          <p:nvSpPr>
            <p:cNvPr id="30" name="tx30"/>
            <p:cNvSpPr/>
            <p:nvPr/>
          </p:nvSpPr>
          <p:spPr>
            <a:xfrm>
              <a:off x="778127" y="1330710"/>
              <a:ext cx="710120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region, Global, 2025</a:t>
              </a:r>
            </a:p>
          </p:txBody>
        </p:sp>
        <p:sp>
          <p:nvSpPr>
            <p:cNvPr id="31" name="tx31"/>
            <p:cNvSpPr/>
            <p:nvPr/>
          </p:nvSpPr>
          <p:spPr>
            <a:xfrm>
              <a:off x="1463561"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80723"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09537"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regions accounted for over half (56%) of all children unprotected against measles, globally.
WCAR had the highest number of children who did not receive MCV1 (n=7.6 million), which is approximately 36% of all children unprotected against measles, globally (n=20.8m).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regions - WCAR and ESAR - accounted for over half of all children unprotected against measles, globally.</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1927786"/>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1614337"/>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30088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98744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7335" y="2084510"/>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1771061"/>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7335" y="145761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7335" y="114416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7063"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3276"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99489"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65702"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31915"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798128"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64341"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130554"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96767"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62980"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629193"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795406"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61619"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127833"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892267" y="2052147"/>
              <a:ext cx="149591" cy="32362"/>
            </a:xfrm>
            <a:prstGeom prst="rect">
              <a:avLst/>
            </a:prstGeom>
            <a:solidFill>
              <a:srgbClr val="1CABE2">
                <a:alpha val="100000"/>
              </a:srgbClr>
            </a:solidFill>
          </p:spPr>
          <p:txBody>
            <a:bodyPr/>
            <a:lstStyle/>
            <a:p>
              <a:endParaRPr/>
            </a:p>
          </p:txBody>
        </p:sp>
        <p:sp>
          <p:nvSpPr>
            <p:cNvPr id="27" name="rc27"/>
            <p:cNvSpPr/>
            <p:nvPr/>
          </p:nvSpPr>
          <p:spPr>
            <a:xfrm>
              <a:off x="1058480" y="2035135"/>
              <a:ext cx="149591" cy="49374"/>
            </a:xfrm>
            <a:prstGeom prst="rect">
              <a:avLst/>
            </a:prstGeom>
            <a:solidFill>
              <a:srgbClr val="1CABE2">
                <a:alpha val="100000"/>
              </a:srgbClr>
            </a:solidFill>
          </p:spPr>
          <p:txBody>
            <a:bodyPr/>
            <a:lstStyle/>
            <a:p>
              <a:endParaRPr/>
            </a:p>
          </p:txBody>
        </p:sp>
        <p:sp>
          <p:nvSpPr>
            <p:cNvPr id="28" name="rc28"/>
            <p:cNvSpPr/>
            <p:nvPr/>
          </p:nvSpPr>
          <p:spPr>
            <a:xfrm>
              <a:off x="1224693" y="1943568"/>
              <a:ext cx="149591" cy="140942"/>
            </a:xfrm>
            <a:prstGeom prst="rect">
              <a:avLst/>
            </a:prstGeom>
            <a:solidFill>
              <a:srgbClr val="1CABE2">
                <a:alpha val="100000"/>
              </a:srgbClr>
            </a:solidFill>
          </p:spPr>
          <p:txBody>
            <a:bodyPr/>
            <a:lstStyle/>
            <a:p>
              <a:endParaRPr/>
            </a:p>
          </p:txBody>
        </p:sp>
        <p:sp>
          <p:nvSpPr>
            <p:cNvPr id="29" name="rc29"/>
            <p:cNvSpPr/>
            <p:nvPr/>
          </p:nvSpPr>
          <p:spPr>
            <a:xfrm>
              <a:off x="1390906" y="2007905"/>
              <a:ext cx="149591" cy="76604"/>
            </a:xfrm>
            <a:prstGeom prst="rect">
              <a:avLst/>
            </a:prstGeom>
            <a:solidFill>
              <a:srgbClr val="1CABE2">
                <a:alpha val="100000"/>
              </a:srgbClr>
            </a:solidFill>
          </p:spPr>
          <p:txBody>
            <a:bodyPr/>
            <a:lstStyle/>
            <a:p>
              <a:endParaRPr/>
            </a:p>
          </p:txBody>
        </p:sp>
        <p:sp>
          <p:nvSpPr>
            <p:cNvPr id="30" name="rc30"/>
            <p:cNvSpPr/>
            <p:nvPr/>
          </p:nvSpPr>
          <p:spPr>
            <a:xfrm>
              <a:off x="1557119" y="2022095"/>
              <a:ext cx="149591" cy="62414"/>
            </a:xfrm>
            <a:prstGeom prst="rect">
              <a:avLst/>
            </a:prstGeom>
            <a:solidFill>
              <a:srgbClr val="1CABE2">
                <a:alpha val="100000"/>
              </a:srgbClr>
            </a:solidFill>
          </p:spPr>
          <p:txBody>
            <a:bodyPr/>
            <a:lstStyle/>
            <a:p>
              <a:endParaRPr/>
            </a:p>
          </p:txBody>
        </p:sp>
        <p:sp>
          <p:nvSpPr>
            <p:cNvPr id="31" name="rc31"/>
            <p:cNvSpPr/>
            <p:nvPr/>
          </p:nvSpPr>
          <p:spPr>
            <a:xfrm>
              <a:off x="1723332" y="2065779"/>
              <a:ext cx="149591" cy="18730"/>
            </a:xfrm>
            <a:prstGeom prst="rect">
              <a:avLst/>
            </a:prstGeom>
            <a:solidFill>
              <a:srgbClr val="1CABE2">
                <a:alpha val="100000"/>
              </a:srgbClr>
            </a:solidFill>
          </p:spPr>
          <p:txBody>
            <a:bodyPr/>
            <a:lstStyle/>
            <a:p>
              <a:endParaRPr/>
            </a:p>
          </p:txBody>
        </p:sp>
        <p:sp>
          <p:nvSpPr>
            <p:cNvPr id="32" name="rc32"/>
            <p:cNvSpPr/>
            <p:nvPr/>
          </p:nvSpPr>
          <p:spPr>
            <a:xfrm>
              <a:off x="1889545" y="2043967"/>
              <a:ext cx="149591" cy="40542"/>
            </a:xfrm>
            <a:prstGeom prst="rect">
              <a:avLst/>
            </a:prstGeom>
            <a:solidFill>
              <a:srgbClr val="1CABE2">
                <a:alpha val="100000"/>
              </a:srgbClr>
            </a:solidFill>
          </p:spPr>
          <p:txBody>
            <a:bodyPr/>
            <a:lstStyle/>
            <a:p>
              <a:endParaRPr/>
            </a:p>
          </p:txBody>
        </p:sp>
        <p:sp>
          <p:nvSpPr>
            <p:cNvPr id="33" name="rc33"/>
            <p:cNvSpPr/>
            <p:nvPr/>
          </p:nvSpPr>
          <p:spPr>
            <a:xfrm>
              <a:off x="2055758" y="2008329"/>
              <a:ext cx="149591" cy="76180"/>
            </a:xfrm>
            <a:prstGeom prst="rect">
              <a:avLst/>
            </a:prstGeom>
            <a:solidFill>
              <a:srgbClr val="1CABE2">
                <a:alpha val="100000"/>
              </a:srgbClr>
            </a:solidFill>
          </p:spPr>
          <p:txBody>
            <a:bodyPr/>
            <a:lstStyle/>
            <a:p>
              <a:endParaRPr/>
            </a:p>
          </p:txBody>
        </p:sp>
        <p:sp>
          <p:nvSpPr>
            <p:cNvPr id="34" name="rc34"/>
            <p:cNvSpPr/>
            <p:nvPr/>
          </p:nvSpPr>
          <p:spPr>
            <a:xfrm>
              <a:off x="2221971" y="2076272"/>
              <a:ext cx="149591" cy="8237"/>
            </a:xfrm>
            <a:prstGeom prst="rect">
              <a:avLst/>
            </a:prstGeom>
            <a:solidFill>
              <a:srgbClr val="1CABE2">
                <a:alpha val="100000"/>
              </a:srgbClr>
            </a:solidFill>
          </p:spPr>
          <p:txBody>
            <a:bodyPr/>
            <a:lstStyle/>
            <a:p>
              <a:endParaRPr/>
            </a:p>
          </p:txBody>
        </p:sp>
        <p:sp>
          <p:nvSpPr>
            <p:cNvPr id="35" name="rc35"/>
            <p:cNvSpPr/>
            <p:nvPr/>
          </p:nvSpPr>
          <p:spPr>
            <a:xfrm>
              <a:off x="2388184" y="2082882"/>
              <a:ext cx="149591" cy="1627"/>
            </a:xfrm>
            <a:prstGeom prst="rect">
              <a:avLst/>
            </a:prstGeom>
            <a:solidFill>
              <a:srgbClr val="1CABE2">
                <a:alpha val="100000"/>
              </a:srgbClr>
            </a:solidFill>
          </p:spPr>
          <p:txBody>
            <a:bodyPr/>
            <a:lstStyle/>
            <a:p>
              <a:endParaRPr/>
            </a:p>
          </p:txBody>
        </p:sp>
        <p:sp>
          <p:nvSpPr>
            <p:cNvPr id="36" name="rc36"/>
            <p:cNvSpPr/>
            <p:nvPr/>
          </p:nvSpPr>
          <p:spPr>
            <a:xfrm>
              <a:off x="2554397" y="2077388"/>
              <a:ext cx="149591" cy="7121"/>
            </a:xfrm>
            <a:prstGeom prst="rect">
              <a:avLst/>
            </a:prstGeom>
            <a:solidFill>
              <a:srgbClr val="1CABE2">
                <a:alpha val="100000"/>
              </a:srgbClr>
            </a:solidFill>
          </p:spPr>
          <p:txBody>
            <a:bodyPr/>
            <a:lstStyle/>
            <a:p>
              <a:endParaRPr/>
            </a:p>
          </p:txBody>
        </p:sp>
        <p:sp>
          <p:nvSpPr>
            <p:cNvPr id="37" name="rc37"/>
            <p:cNvSpPr/>
            <p:nvPr/>
          </p:nvSpPr>
          <p:spPr>
            <a:xfrm>
              <a:off x="2720611" y="2057765"/>
              <a:ext cx="149591" cy="26744"/>
            </a:xfrm>
            <a:prstGeom prst="rect">
              <a:avLst/>
            </a:prstGeom>
            <a:solidFill>
              <a:srgbClr val="1CABE2">
                <a:alpha val="100000"/>
              </a:srgbClr>
            </a:solidFill>
          </p:spPr>
          <p:txBody>
            <a:bodyPr/>
            <a:lstStyle/>
            <a:p>
              <a:endParaRPr/>
            </a:p>
          </p:txBody>
        </p:sp>
        <p:sp>
          <p:nvSpPr>
            <p:cNvPr id="38" name="rc38"/>
            <p:cNvSpPr/>
            <p:nvPr/>
          </p:nvSpPr>
          <p:spPr>
            <a:xfrm>
              <a:off x="2886824" y="2056022"/>
              <a:ext cx="149591" cy="28488"/>
            </a:xfrm>
            <a:prstGeom prst="rect">
              <a:avLst/>
            </a:prstGeom>
            <a:solidFill>
              <a:srgbClr val="1CABE2">
                <a:alpha val="100000"/>
              </a:srgbClr>
            </a:solidFill>
          </p:spPr>
          <p:txBody>
            <a:bodyPr/>
            <a:lstStyle/>
            <a:p>
              <a:endParaRPr/>
            </a:p>
          </p:txBody>
        </p:sp>
        <p:sp>
          <p:nvSpPr>
            <p:cNvPr id="39" name="rc39"/>
            <p:cNvSpPr/>
            <p:nvPr/>
          </p:nvSpPr>
          <p:spPr>
            <a:xfrm>
              <a:off x="3053037" y="2038047"/>
              <a:ext cx="149591" cy="46462"/>
            </a:xfrm>
            <a:prstGeom prst="rect">
              <a:avLst/>
            </a:prstGeom>
            <a:solidFill>
              <a:srgbClr val="1CABE2">
                <a:alpha val="100000"/>
              </a:srgbClr>
            </a:solidFill>
          </p:spPr>
          <p:txBody>
            <a:bodyPr/>
            <a:lstStyle/>
            <a:p>
              <a:endParaRPr/>
            </a:p>
          </p:txBody>
        </p:sp>
        <p:sp>
          <p:nvSpPr>
            <p:cNvPr id="40" name="pl40"/>
            <p:cNvSpPr/>
            <p:nvPr/>
          </p:nvSpPr>
          <p:spPr>
            <a:xfrm>
              <a:off x="967063" y="1009735"/>
              <a:ext cx="2160769" cy="101820"/>
            </a:xfrm>
            <a:custGeom>
              <a:avLst/>
              <a:gdLst/>
              <a:ahLst/>
              <a:cxnLst/>
              <a:rect l="0" t="0" r="0" b="0"/>
              <a:pathLst>
                <a:path w="2160769" h="101820">
                  <a:moveTo>
                    <a:pt x="0" y="11313"/>
                  </a:moveTo>
                  <a:lnTo>
                    <a:pt x="166213" y="0"/>
                  </a:lnTo>
                  <a:lnTo>
                    <a:pt x="332426" y="11313"/>
                  </a:lnTo>
                  <a:lnTo>
                    <a:pt x="498639" y="11313"/>
                  </a:lnTo>
                  <a:lnTo>
                    <a:pt x="664852" y="0"/>
                  </a:lnTo>
                  <a:lnTo>
                    <a:pt x="831065" y="0"/>
                  </a:lnTo>
                  <a:lnTo>
                    <a:pt x="997278" y="0"/>
                  </a:lnTo>
                  <a:lnTo>
                    <a:pt x="1163491" y="11313"/>
                  </a:lnTo>
                  <a:lnTo>
                    <a:pt x="1329704" y="45253"/>
                  </a:lnTo>
                  <a:lnTo>
                    <a:pt x="1495917" y="101820"/>
                  </a:lnTo>
                  <a:lnTo>
                    <a:pt x="1662130" y="33940"/>
                  </a:lnTo>
                  <a:lnTo>
                    <a:pt x="1828343" y="79193"/>
                  </a:lnTo>
                  <a:lnTo>
                    <a:pt x="1994556" y="67880"/>
                  </a:lnTo>
                  <a:lnTo>
                    <a:pt x="2160769" y="67880"/>
                  </a:lnTo>
                </a:path>
              </a:pathLst>
            </a:custGeom>
            <a:ln w="27101" cap="flat">
              <a:solidFill>
                <a:srgbClr val="00833D">
                  <a:alpha val="100000"/>
                </a:srgbClr>
              </a:solidFill>
              <a:prstDash val="solid"/>
              <a:round/>
            </a:ln>
          </p:spPr>
          <p:txBody>
            <a:bodyPr/>
            <a:lstStyle/>
            <a:p>
              <a:endParaRPr/>
            </a:p>
          </p:txBody>
        </p:sp>
        <p:sp>
          <p:nvSpPr>
            <p:cNvPr id="41" name="pl41"/>
            <p:cNvSpPr/>
            <p:nvPr/>
          </p:nvSpPr>
          <p:spPr>
            <a:xfrm>
              <a:off x="967063" y="1077615"/>
              <a:ext cx="2160769" cy="90507"/>
            </a:xfrm>
            <a:custGeom>
              <a:avLst/>
              <a:gdLst/>
              <a:ahLst/>
              <a:cxnLst/>
              <a:rect l="0" t="0" r="0" b="0"/>
              <a:pathLst>
                <a:path w="2160769" h="90507">
                  <a:moveTo>
                    <a:pt x="0" y="22626"/>
                  </a:moveTo>
                  <a:lnTo>
                    <a:pt x="166213" y="11313"/>
                  </a:lnTo>
                  <a:lnTo>
                    <a:pt x="332426" y="90507"/>
                  </a:lnTo>
                  <a:lnTo>
                    <a:pt x="498639" y="79193"/>
                  </a:lnTo>
                  <a:lnTo>
                    <a:pt x="664852" y="22626"/>
                  </a:lnTo>
                  <a:lnTo>
                    <a:pt x="831065" y="11313"/>
                  </a:lnTo>
                  <a:lnTo>
                    <a:pt x="997278" y="11313"/>
                  </a:lnTo>
                  <a:lnTo>
                    <a:pt x="1163491" y="0"/>
                  </a:lnTo>
                  <a:lnTo>
                    <a:pt x="1329704" y="11313"/>
                  </a:lnTo>
                  <a:lnTo>
                    <a:pt x="1495917" y="67880"/>
                  </a:lnTo>
                  <a:lnTo>
                    <a:pt x="1662130" y="22626"/>
                  </a:lnTo>
                  <a:lnTo>
                    <a:pt x="1828343" y="56567"/>
                  </a:lnTo>
                  <a:lnTo>
                    <a:pt x="1994556" y="22626"/>
                  </a:lnTo>
                  <a:lnTo>
                    <a:pt x="2160769" y="45253"/>
                  </a:lnTo>
                </a:path>
              </a:pathLst>
            </a:custGeom>
            <a:ln w="27101" cap="flat">
              <a:solidFill>
                <a:srgbClr val="002759">
                  <a:alpha val="100000"/>
                </a:srgbClr>
              </a:solidFill>
              <a:prstDash val="solid"/>
              <a:round/>
            </a:ln>
          </p:spPr>
          <p:txBody>
            <a:bodyPr/>
            <a:lstStyle/>
            <a:p>
              <a:endParaRPr/>
            </a:p>
          </p:txBody>
        </p:sp>
        <p:sp>
          <p:nvSpPr>
            <p:cNvPr id="42" name="tx42"/>
            <p:cNvSpPr/>
            <p:nvPr/>
          </p:nvSpPr>
          <p:spPr>
            <a:xfrm>
              <a:off x="906773" y="19340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31</a:t>
              </a:r>
            </a:p>
          </p:txBody>
        </p:sp>
        <p:sp>
          <p:nvSpPr>
            <p:cNvPr id="43" name="tx43"/>
            <p:cNvSpPr/>
            <p:nvPr/>
          </p:nvSpPr>
          <p:spPr>
            <a:xfrm>
              <a:off x="1072986" y="1918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47</a:t>
              </a:r>
            </a:p>
          </p:txBody>
        </p:sp>
        <p:sp>
          <p:nvSpPr>
            <p:cNvPr id="44" name="tx44"/>
            <p:cNvSpPr/>
            <p:nvPr/>
          </p:nvSpPr>
          <p:spPr>
            <a:xfrm>
              <a:off x="1209054" y="182547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135</a:t>
              </a:r>
            </a:p>
          </p:txBody>
        </p:sp>
        <p:sp>
          <p:nvSpPr>
            <p:cNvPr id="45" name="tx45"/>
            <p:cNvSpPr/>
            <p:nvPr/>
          </p:nvSpPr>
          <p:spPr>
            <a:xfrm>
              <a:off x="1405412" y="18898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46" name="tx46"/>
            <p:cNvSpPr/>
            <p:nvPr/>
          </p:nvSpPr>
          <p:spPr>
            <a:xfrm>
              <a:off x="1571625" y="19040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47" name="tx47"/>
            <p:cNvSpPr/>
            <p:nvPr/>
          </p:nvSpPr>
          <p:spPr>
            <a:xfrm>
              <a:off x="1737838" y="19477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48" name="tx48"/>
            <p:cNvSpPr/>
            <p:nvPr/>
          </p:nvSpPr>
          <p:spPr>
            <a:xfrm>
              <a:off x="1904051" y="19258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39</a:t>
              </a:r>
            </a:p>
          </p:txBody>
        </p:sp>
        <p:sp>
          <p:nvSpPr>
            <p:cNvPr id="49" name="tx49"/>
            <p:cNvSpPr/>
            <p:nvPr/>
          </p:nvSpPr>
          <p:spPr>
            <a:xfrm>
              <a:off x="2070265" y="18902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50" name="tx50"/>
            <p:cNvSpPr/>
            <p:nvPr/>
          </p:nvSpPr>
          <p:spPr>
            <a:xfrm>
              <a:off x="2266622" y="19582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51" name="tx51"/>
            <p:cNvSpPr/>
            <p:nvPr/>
          </p:nvSpPr>
          <p:spPr>
            <a:xfrm>
              <a:off x="2432835" y="19661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52" name="tx52"/>
            <p:cNvSpPr/>
            <p:nvPr/>
          </p:nvSpPr>
          <p:spPr>
            <a:xfrm>
              <a:off x="2599049" y="196199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53" name="tx53"/>
            <p:cNvSpPr/>
            <p:nvPr/>
          </p:nvSpPr>
          <p:spPr>
            <a:xfrm>
              <a:off x="2735117" y="19397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54" name="tx54"/>
            <p:cNvSpPr/>
            <p:nvPr/>
          </p:nvSpPr>
          <p:spPr>
            <a:xfrm>
              <a:off x="2901330" y="19393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a:t>
              </a:r>
            </a:p>
          </p:txBody>
        </p:sp>
        <p:sp>
          <p:nvSpPr>
            <p:cNvPr id="55" name="tx55"/>
            <p:cNvSpPr/>
            <p:nvPr/>
          </p:nvSpPr>
          <p:spPr>
            <a:xfrm>
              <a:off x="3067543" y="192165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56" name="tx56"/>
            <p:cNvSpPr/>
            <p:nvPr/>
          </p:nvSpPr>
          <p:spPr>
            <a:xfrm>
              <a:off x="3240076" y="961591"/>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89</a:t>
              </a:r>
            </a:p>
          </p:txBody>
        </p:sp>
        <p:sp>
          <p:nvSpPr>
            <p:cNvPr id="57" name="tx57"/>
            <p:cNvSpPr/>
            <p:nvPr/>
          </p:nvSpPr>
          <p:spPr>
            <a:xfrm>
              <a:off x="3240076" y="1133087"/>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85</a:t>
              </a:r>
            </a:p>
          </p:txBody>
        </p:sp>
        <p:sp>
          <p:nvSpPr>
            <p:cNvPr id="58" name="pl58"/>
            <p:cNvSpPr/>
            <p:nvPr/>
          </p:nvSpPr>
          <p:spPr>
            <a:xfrm>
              <a:off x="867335" y="3494048"/>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867335" y="318059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867335" y="286715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867335" y="2553702"/>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867335" y="3650772"/>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67335" y="333732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67335" y="302387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67335" y="2710426"/>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967063"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133276"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299489"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465702"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1631915"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798128"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964341"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2130554"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2296767"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2462980"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2629193"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2795406"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961619"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3127833"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rc80"/>
            <p:cNvSpPr/>
            <p:nvPr/>
          </p:nvSpPr>
          <p:spPr>
            <a:xfrm>
              <a:off x="892267" y="3533178"/>
              <a:ext cx="149591" cy="117593"/>
            </a:xfrm>
            <a:prstGeom prst="rect">
              <a:avLst/>
            </a:prstGeom>
            <a:solidFill>
              <a:srgbClr val="1CABE2">
                <a:alpha val="100000"/>
              </a:srgbClr>
            </a:solidFill>
          </p:spPr>
          <p:txBody>
            <a:bodyPr/>
            <a:lstStyle/>
            <a:p>
              <a:endParaRPr/>
            </a:p>
          </p:txBody>
        </p:sp>
        <p:sp>
          <p:nvSpPr>
            <p:cNvPr id="81" name="rc81"/>
            <p:cNvSpPr/>
            <p:nvPr/>
          </p:nvSpPr>
          <p:spPr>
            <a:xfrm>
              <a:off x="1058480" y="3464243"/>
              <a:ext cx="149591" cy="186528"/>
            </a:xfrm>
            <a:prstGeom prst="rect">
              <a:avLst/>
            </a:prstGeom>
            <a:solidFill>
              <a:srgbClr val="1CABE2">
                <a:alpha val="100000"/>
              </a:srgbClr>
            </a:solidFill>
          </p:spPr>
          <p:txBody>
            <a:bodyPr/>
            <a:lstStyle/>
            <a:p>
              <a:endParaRPr/>
            </a:p>
          </p:txBody>
        </p:sp>
        <p:sp>
          <p:nvSpPr>
            <p:cNvPr id="82" name="rc82"/>
            <p:cNvSpPr/>
            <p:nvPr/>
          </p:nvSpPr>
          <p:spPr>
            <a:xfrm>
              <a:off x="1224693" y="3346844"/>
              <a:ext cx="149591" cy="303927"/>
            </a:xfrm>
            <a:prstGeom prst="rect">
              <a:avLst/>
            </a:prstGeom>
            <a:solidFill>
              <a:srgbClr val="1CABE2">
                <a:alpha val="100000"/>
              </a:srgbClr>
            </a:solidFill>
          </p:spPr>
          <p:txBody>
            <a:bodyPr/>
            <a:lstStyle/>
            <a:p>
              <a:endParaRPr/>
            </a:p>
          </p:txBody>
        </p:sp>
        <p:sp>
          <p:nvSpPr>
            <p:cNvPr id="83" name="rc83"/>
            <p:cNvSpPr/>
            <p:nvPr/>
          </p:nvSpPr>
          <p:spPr>
            <a:xfrm>
              <a:off x="1390906" y="3392204"/>
              <a:ext cx="149591" cy="258567"/>
            </a:xfrm>
            <a:prstGeom prst="rect">
              <a:avLst/>
            </a:prstGeom>
            <a:solidFill>
              <a:srgbClr val="1CABE2">
                <a:alpha val="100000"/>
              </a:srgbClr>
            </a:solidFill>
          </p:spPr>
          <p:txBody>
            <a:bodyPr/>
            <a:lstStyle/>
            <a:p>
              <a:endParaRPr/>
            </a:p>
          </p:txBody>
        </p:sp>
        <p:sp>
          <p:nvSpPr>
            <p:cNvPr id="84" name="rc84"/>
            <p:cNvSpPr/>
            <p:nvPr/>
          </p:nvSpPr>
          <p:spPr>
            <a:xfrm>
              <a:off x="1557119" y="3462687"/>
              <a:ext cx="149591" cy="188084"/>
            </a:xfrm>
            <a:prstGeom prst="rect">
              <a:avLst/>
            </a:prstGeom>
            <a:solidFill>
              <a:srgbClr val="1CABE2">
                <a:alpha val="100000"/>
              </a:srgbClr>
            </a:solidFill>
          </p:spPr>
          <p:txBody>
            <a:bodyPr/>
            <a:lstStyle/>
            <a:p>
              <a:endParaRPr/>
            </a:p>
          </p:txBody>
        </p:sp>
        <p:sp>
          <p:nvSpPr>
            <p:cNvPr id="85" name="rc85"/>
            <p:cNvSpPr/>
            <p:nvPr/>
          </p:nvSpPr>
          <p:spPr>
            <a:xfrm>
              <a:off x="1723332" y="3475042"/>
              <a:ext cx="149591" cy="175729"/>
            </a:xfrm>
            <a:prstGeom prst="rect">
              <a:avLst/>
            </a:prstGeom>
            <a:solidFill>
              <a:srgbClr val="1CABE2">
                <a:alpha val="100000"/>
              </a:srgbClr>
            </a:solidFill>
          </p:spPr>
          <p:txBody>
            <a:bodyPr/>
            <a:lstStyle/>
            <a:p>
              <a:endParaRPr/>
            </a:p>
          </p:txBody>
        </p:sp>
        <p:sp>
          <p:nvSpPr>
            <p:cNvPr id="86" name="rc86"/>
            <p:cNvSpPr/>
            <p:nvPr/>
          </p:nvSpPr>
          <p:spPr>
            <a:xfrm>
              <a:off x="1889545" y="3362236"/>
              <a:ext cx="149591" cy="288535"/>
            </a:xfrm>
            <a:prstGeom prst="rect">
              <a:avLst/>
            </a:prstGeom>
            <a:solidFill>
              <a:srgbClr val="1CABE2">
                <a:alpha val="100000"/>
              </a:srgbClr>
            </a:solidFill>
          </p:spPr>
          <p:txBody>
            <a:bodyPr/>
            <a:lstStyle/>
            <a:p>
              <a:endParaRPr/>
            </a:p>
          </p:txBody>
        </p:sp>
        <p:sp>
          <p:nvSpPr>
            <p:cNvPr id="87" name="rc87"/>
            <p:cNvSpPr/>
            <p:nvPr/>
          </p:nvSpPr>
          <p:spPr>
            <a:xfrm>
              <a:off x="2055758" y="3085101"/>
              <a:ext cx="149591" cy="565671"/>
            </a:xfrm>
            <a:prstGeom prst="rect">
              <a:avLst/>
            </a:prstGeom>
            <a:solidFill>
              <a:srgbClr val="1CABE2">
                <a:alpha val="100000"/>
              </a:srgbClr>
            </a:solidFill>
          </p:spPr>
          <p:txBody>
            <a:bodyPr/>
            <a:lstStyle/>
            <a:p>
              <a:endParaRPr/>
            </a:p>
          </p:txBody>
        </p:sp>
        <p:sp>
          <p:nvSpPr>
            <p:cNvPr id="88" name="rc88"/>
            <p:cNvSpPr/>
            <p:nvPr/>
          </p:nvSpPr>
          <p:spPr>
            <a:xfrm>
              <a:off x="2221971" y="3552725"/>
              <a:ext cx="149591" cy="98046"/>
            </a:xfrm>
            <a:prstGeom prst="rect">
              <a:avLst/>
            </a:prstGeom>
            <a:solidFill>
              <a:srgbClr val="1CABE2">
                <a:alpha val="100000"/>
              </a:srgbClr>
            </a:solidFill>
          </p:spPr>
          <p:txBody>
            <a:bodyPr/>
            <a:lstStyle/>
            <a:p>
              <a:endParaRPr/>
            </a:p>
          </p:txBody>
        </p:sp>
        <p:sp>
          <p:nvSpPr>
            <p:cNvPr id="89" name="rc89"/>
            <p:cNvSpPr/>
            <p:nvPr/>
          </p:nvSpPr>
          <p:spPr>
            <a:xfrm>
              <a:off x="2388184" y="3588480"/>
              <a:ext cx="149591" cy="62291"/>
            </a:xfrm>
            <a:prstGeom prst="rect">
              <a:avLst/>
            </a:prstGeom>
            <a:solidFill>
              <a:srgbClr val="1CABE2">
                <a:alpha val="100000"/>
              </a:srgbClr>
            </a:solidFill>
          </p:spPr>
          <p:txBody>
            <a:bodyPr/>
            <a:lstStyle/>
            <a:p>
              <a:endParaRPr/>
            </a:p>
          </p:txBody>
        </p:sp>
        <p:sp>
          <p:nvSpPr>
            <p:cNvPr id="90" name="rc90"/>
            <p:cNvSpPr/>
            <p:nvPr/>
          </p:nvSpPr>
          <p:spPr>
            <a:xfrm>
              <a:off x="2554397" y="3466456"/>
              <a:ext cx="149591" cy="184316"/>
            </a:xfrm>
            <a:prstGeom prst="rect">
              <a:avLst/>
            </a:prstGeom>
            <a:solidFill>
              <a:srgbClr val="1CABE2">
                <a:alpha val="100000"/>
              </a:srgbClr>
            </a:solidFill>
          </p:spPr>
          <p:txBody>
            <a:bodyPr/>
            <a:lstStyle/>
            <a:p>
              <a:endParaRPr/>
            </a:p>
          </p:txBody>
        </p:sp>
        <p:sp>
          <p:nvSpPr>
            <p:cNvPr id="91" name="rc91"/>
            <p:cNvSpPr/>
            <p:nvPr/>
          </p:nvSpPr>
          <p:spPr>
            <a:xfrm>
              <a:off x="2720611" y="3314467"/>
              <a:ext cx="149591" cy="336305"/>
            </a:xfrm>
            <a:prstGeom prst="rect">
              <a:avLst/>
            </a:prstGeom>
            <a:solidFill>
              <a:srgbClr val="1CABE2">
                <a:alpha val="100000"/>
              </a:srgbClr>
            </a:solidFill>
          </p:spPr>
          <p:txBody>
            <a:bodyPr/>
            <a:lstStyle/>
            <a:p>
              <a:endParaRPr/>
            </a:p>
          </p:txBody>
        </p:sp>
        <p:sp>
          <p:nvSpPr>
            <p:cNvPr id="92" name="rc92"/>
            <p:cNvSpPr/>
            <p:nvPr/>
          </p:nvSpPr>
          <p:spPr>
            <a:xfrm>
              <a:off x="2886824" y="3275211"/>
              <a:ext cx="149591" cy="375560"/>
            </a:xfrm>
            <a:prstGeom prst="rect">
              <a:avLst/>
            </a:prstGeom>
            <a:solidFill>
              <a:srgbClr val="1CABE2">
                <a:alpha val="100000"/>
              </a:srgbClr>
            </a:solidFill>
          </p:spPr>
          <p:txBody>
            <a:bodyPr/>
            <a:lstStyle/>
            <a:p>
              <a:endParaRPr/>
            </a:p>
          </p:txBody>
        </p:sp>
        <p:sp>
          <p:nvSpPr>
            <p:cNvPr id="93" name="rc93"/>
            <p:cNvSpPr/>
            <p:nvPr/>
          </p:nvSpPr>
          <p:spPr>
            <a:xfrm>
              <a:off x="3053037" y="3381775"/>
              <a:ext cx="149591" cy="268997"/>
            </a:xfrm>
            <a:prstGeom prst="rect">
              <a:avLst/>
            </a:prstGeom>
            <a:solidFill>
              <a:srgbClr val="1CABE2">
                <a:alpha val="100000"/>
              </a:srgbClr>
            </a:solidFill>
          </p:spPr>
          <p:txBody>
            <a:bodyPr/>
            <a:lstStyle/>
            <a:p>
              <a:endParaRPr/>
            </a:p>
          </p:txBody>
        </p:sp>
        <p:sp>
          <p:nvSpPr>
            <p:cNvPr id="94" name="pl94"/>
            <p:cNvSpPr/>
            <p:nvPr/>
          </p:nvSpPr>
          <p:spPr>
            <a:xfrm>
              <a:off x="967063" y="2677818"/>
              <a:ext cx="2160769" cy="56567"/>
            </a:xfrm>
            <a:custGeom>
              <a:avLst/>
              <a:gdLst/>
              <a:ahLst/>
              <a:cxnLst/>
              <a:rect l="0" t="0" r="0" b="0"/>
              <a:pathLst>
                <a:path w="2160769" h="56567">
                  <a:moveTo>
                    <a:pt x="0" y="22626"/>
                  </a:moveTo>
                  <a:lnTo>
                    <a:pt x="166213" y="22626"/>
                  </a:lnTo>
                  <a:lnTo>
                    <a:pt x="332426" y="22626"/>
                  </a:lnTo>
                  <a:lnTo>
                    <a:pt x="498639" y="22626"/>
                  </a:lnTo>
                  <a:lnTo>
                    <a:pt x="664852" y="11313"/>
                  </a:lnTo>
                  <a:lnTo>
                    <a:pt x="831065" y="11313"/>
                  </a:lnTo>
                  <a:lnTo>
                    <a:pt x="997278" y="0"/>
                  </a:lnTo>
                  <a:lnTo>
                    <a:pt x="1163491" y="0"/>
                  </a:lnTo>
                  <a:lnTo>
                    <a:pt x="1329704" y="33940"/>
                  </a:lnTo>
                  <a:lnTo>
                    <a:pt x="1495917" y="56567"/>
                  </a:lnTo>
                  <a:lnTo>
                    <a:pt x="1662130" y="33940"/>
                  </a:lnTo>
                  <a:lnTo>
                    <a:pt x="1828343" y="33940"/>
                  </a:lnTo>
                  <a:lnTo>
                    <a:pt x="1994556" y="22626"/>
                  </a:lnTo>
                  <a:lnTo>
                    <a:pt x="2160769" y="22626"/>
                  </a:lnTo>
                </a:path>
              </a:pathLst>
            </a:custGeom>
            <a:ln w="27101" cap="flat">
              <a:solidFill>
                <a:srgbClr val="00833D">
                  <a:alpha val="100000"/>
                </a:srgbClr>
              </a:solidFill>
              <a:prstDash val="solid"/>
              <a:round/>
            </a:ln>
          </p:spPr>
          <p:txBody>
            <a:bodyPr/>
            <a:lstStyle/>
            <a:p>
              <a:endParaRPr/>
            </a:p>
          </p:txBody>
        </p:sp>
        <p:sp>
          <p:nvSpPr>
            <p:cNvPr id="95" name="pl95"/>
            <p:cNvSpPr/>
            <p:nvPr/>
          </p:nvSpPr>
          <p:spPr>
            <a:xfrm>
              <a:off x="967063" y="2779638"/>
              <a:ext cx="2160769" cy="282835"/>
            </a:xfrm>
            <a:custGeom>
              <a:avLst/>
              <a:gdLst/>
              <a:ahLst/>
              <a:cxnLst/>
              <a:rect l="0" t="0" r="0" b="0"/>
              <a:pathLst>
                <a:path w="2160769" h="282835">
                  <a:moveTo>
                    <a:pt x="0" y="282835"/>
                  </a:moveTo>
                  <a:lnTo>
                    <a:pt x="166213" y="237581"/>
                  </a:lnTo>
                  <a:lnTo>
                    <a:pt x="332426" y="203641"/>
                  </a:lnTo>
                  <a:lnTo>
                    <a:pt x="498639" y="158387"/>
                  </a:lnTo>
                  <a:lnTo>
                    <a:pt x="664852" y="113134"/>
                  </a:lnTo>
                  <a:lnTo>
                    <a:pt x="831065" y="101820"/>
                  </a:lnTo>
                  <a:lnTo>
                    <a:pt x="997278" y="79193"/>
                  </a:lnTo>
                  <a:lnTo>
                    <a:pt x="1163491" y="67880"/>
                  </a:lnTo>
                  <a:lnTo>
                    <a:pt x="1329704" y="79193"/>
                  </a:lnTo>
                  <a:lnTo>
                    <a:pt x="1495917" y="79193"/>
                  </a:lnTo>
                  <a:lnTo>
                    <a:pt x="1662130" y="45253"/>
                  </a:lnTo>
                  <a:lnTo>
                    <a:pt x="1828343" y="33940"/>
                  </a:lnTo>
                  <a:lnTo>
                    <a:pt x="1994556" y="0"/>
                  </a:lnTo>
                  <a:lnTo>
                    <a:pt x="2160769" y="0"/>
                  </a:lnTo>
                </a:path>
              </a:pathLst>
            </a:custGeom>
            <a:ln w="27101" cap="flat">
              <a:solidFill>
                <a:srgbClr val="002759">
                  <a:alpha val="100000"/>
                </a:srgbClr>
              </a:solidFill>
              <a:prstDash val="solid"/>
              <a:round/>
            </a:ln>
          </p:spPr>
          <p:txBody>
            <a:bodyPr/>
            <a:lstStyle/>
            <a:p>
              <a:endParaRPr/>
            </a:p>
          </p:txBody>
        </p:sp>
        <p:sp>
          <p:nvSpPr>
            <p:cNvPr id="96" name="tx96"/>
            <p:cNvSpPr/>
            <p:nvPr/>
          </p:nvSpPr>
          <p:spPr>
            <a:xfrm>
              <a:off x="876628" y="3416463"/>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112</a:t>
              </a:r>
            </a:p>
          </p:txBody>
        </p:sp>
        <p:sp>
          <p:nvSpPr>
            <p:cNvPr id="97" name="tx97"/>
            <p:cNvSpPr/>
            <p:nvPr/>
          </p:nvSpPr>
          <p:spPr>
            <a:xfrm>
              <a:off x="1042841" y="33462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178</a:t>
              </a:r>
            </a:p>
          </p:txBody>
        </p:sp>
        <p:sp>
          <p:nvSpPr>
            <p:cNvPr id="98" name="tx98"/>
            <p:cNvSpPr/>
            <p:nvPr/>
          </p:nvSpPr>
          <p:spPr>
            <a:xfrm>
              <a:off x="1209054" y="322880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291</a:t>
              </a:r>
            </a:p>
          </p:txBody>
        </p:sp>
        <p:sp>
          <p:nvSpPr>
            <p:cNvPr id="99" name="tx99"/>
            <p:cNvSpPr/>
            <p:nvPr/>
          </p:nvSpPr>
          <p:spPr>
            <a:xfrm>
              <a:off x="1375268" y="327416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248</a:t>
              </a:r>
            </a:p>
          </p:txBody>
        </p:sp>
        <p:sp>
          <p:nvSpPr>
            <p:cNvPr id="100" name="tx100"/>
            <p:cNvSpPr/>
            <p:nvPr/>
          </p:nvSpPr>
          <p:spPr>
            <a:xfrm>
              <a:off x="1541481" y="33446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180</a:t>
              </a:r>
            </a:p>
          </p:txBody>
        </p:sp>
        <p:sp>
          <p:nvSpPr>
            <p:cNvPr id="101" name="tx101"/>
            <p:cNvSpPr/>
            <p:nvPr/>
          </p:nvSpPr>
          <p:spPr>
            <a:xfrm>
              <a:off x="1707694" y="335700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168</a:t>
              </a:r>
            </a:p>
          </p:txBody>
        </p:sp>
        <p:sp>
          <p:nvSpPr>
            <p:cNvPr id="102" name="tx102"/>
            <p:cNvSpPr/>
            <p:nvPr/>
          </p:nvSpPr>
          <p:spPr>
            <a:xfrm>
              <a:off x="1873907" y="324419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276</a:t>
              </a:r>
            </a:p>
          </p:txBody>
        </p:sp>
        <p:sp>
          <p:nvSpPr>
            <p:cNvPr id="103" name="tx103"/>
            <p:cNvSpPr/>
            <p:nvPr/>
          </p:nvSpPr>
          <p:spPr>
            <a:xfrm>
              <a:off x="2040120" y="296706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541</a:t>
              </a:r>
            </a:p>
          </p:txBody>
        </p:sp>
        <p:sp>
          <p:nvSpPr>
            <p:cNvPr id="104" name="tx104"/>
            <p:cNvSpPr/>
            <p:nvPr/>
          </p:nvSpPr>
          <p:spPr>
            <a:xfrm>
              <a:off x="2236478" y="3434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94</a:t>
              </a:r>
            </a:p>
          </p:txBody>
        </p:sp>
        <p:sp>
          <p:nvSpPr>
            <p:cNvPr id="105" name="tx105"/>
            <p:cNvSpPr/>
            <p:nvPr/>
          </p:nvSpPr>
          <p:spPr>
            <a:xfrm>
              <a:off x="2402691" y="3470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106" name="tx106"/>
            <p:cNvSpPr/>
            <p:nvPr/>
          </p:nvSpPr>
          <p:spPr>
            <a:xfrm>
              <a:off x="2538759" y="334841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176</a:t>
              </a:r>
            </a:p>
          </p:txBody>
        </p:sp>
        <p:sp>
          <p:nvSpPr>
            <p:cNvPr id="107" name="tx107"/>
            <p:cNvSpPr/>
            <p:nvPr/>
          </p:nvSpPr>
          <p:spPr>
            <a:xfrm>
              <a:off x="2704972" y="319637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322</a:t>
              </a:r>
            </a:p>
          </p:txBody>
        </p:sp>
        <p:sp>
          <p:nvSpPr>
            <p:cNvPr id="108" name="tx108"/>
            <p:cNvSpPr/>
            <p:nvPr/>
          </p:nvSpPr>
          <p:spPr>
            <a:xfrm>
              <a:off x="2871185" y="315712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359</a:t>
              </a:r>
            </a:p>
          </p:txBody>
        </p:sp>
        <p:sp>
          <p:nvSpPr>
            <p:cNvPr id="109" name="tx109"/>
            <p:cNvSpPr/>
            <p:nvPr/>
          </p:nvSpPr>
          <p:spPr>
            <a:xfrm>
              <a:off x="3037398" y="326373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258</a:t>
              </a:r>
            </a:p>
          </p:txBody>
        </p:sp>
        <p:sp>
          <p:nvSpPr>
            <p:cNvPr id="110" name="tx110"/>
            <p:cNvSpPr/>
            <p:nvPr/>
          </p:nvSpPr>
          <p:spPr>
            <a:xfrm>
              <a:off x="3240076" y="2634816"/>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84</a:t>
              </a:r>
            </a:p>
          </p:txBody>
        </p:sp>
        <p:sp>
          <p:nvSpPr>
            <p:cNvPr id="111" name="tx111"/>
            <p:cNvSpPr/>
            <p:nvPr/>
          </p:nvSpPr>
          <p:spPr>
            <a:xfrm>
              <a:off x="3240076" y="2808828"/>
              <a:ext cx="124598" cy="79145"/>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77</a:t>
              </a:r>
            </a:p>
          </p:txBody>
        </p:sp>
        <p:sp>
          <p:nvSpPr>
            <p:cNvPr id="112" name="pl112"/>
            <p:cNvSpPr/>
            <p:nvPr/>
          </p:nvSpPr>
          <p:spPr>
            <a:xfrm>
              <a:off x="867335" y="506031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867335" y="474686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867335" y="4433413"/>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867335" y="4119964"/>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867335" y="521703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867335" y="490358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867335" y="4590137"/>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867335" y="4276688"/>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67063"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133276"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299489"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465702"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631915"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1798128"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964341"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2130554"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2296767"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2462980"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629193"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795406"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961619"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127833"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892267" y="5208878"/>
              <a:ext cx="149591" cy="8155"/>
            </a:xfrm>
            <a:prstGeom prst="rect">
              <a:avLst/>
            </a:prstGeom>
            <a:solidFill>
              <a:srgbClr val="1CABE2">
                <a:alpha val="100000"/>
              </a:srgbClr>
            </a:solidFill>
          </p:spPr>
          <p:txBody>
            <a:bodyPr/>
            <a:lstStyle/>
            <a:p>
              <a:endParaRPr/>
            </a:p>
          </p:txBody>
        </p:sp>
        <p:sp>
          <p:nvSpPr>
            <p:cNvPr id="135" name="rc135"/>
            <p:cNvSpPr/>
            <p:nvPr/>
          </p:nvSpPr>
          <p:spPr>
            <a:xfrm>
              <a:off x="1058480" y="5203169"/>
              <a:ext cx="149591" cy="13864"/>
            </a:xfrm>
            <a:prstGeom prst="rect">
              <a:avLst/>
            </a:prstGeom>
            <a:solidFill>
              <a:srgbClr val="1CABE2">
                <a:alpha val="100000"/>
              </a:srgbClr>
            </a:solidFill>
          </p:spPr>
          <p:txBody>
            <a:bodyPr/>
            <a:lstStyle/>
            <a:p>
              <a:endParaRPr/>
            </a:p>
          </p:txBody>
        </p:sp>
        <p:sp>
          <p:nvSpPr>
            <p:cNvPr id="136" name="rc136"/>
            <p:cNvSpPr/>
            <p:nvPr/>
          </p:nvSpPr>
          <p:spPr>
            <a:xfrm>
              <a:off x="1224693" y="5207014"/>
              <a:ext cx="149591" cy="10019"/>
            </a:xfrm>
            <a:prstGeom prst="rect">
              <a:avLst/>
            </a:prstGeom>
            <a:solidFill>
              <a:srgbClr val="1CABE2">
                <a:alpha val="100000"/>
              </a:srgbClr>
            </a:solidFill>
          </p:spPr>
          <p:txBody>
            <a:bodyPr/>
            <a:lstStyle/>
            <a:p>
              <a:endParaRPr/>
            </a:p>
          </p:txBody>
        </p:sp>
        <p:sp>
          <p:nvSpPr>
            <p:cNvPr id="137" name="rc137"/>
            <p:cNvSpPr/>
            <p:nvPr/>
          </p:nvSpPr>
          <p:spPr>
            <a:xfrm>
              <a:off x="1390906" y="5212019"/>
              <a:ext cx="149591" cy="5015"/>
            </a:xfrm>
            <a:prstGeom prst="rect">
              <a:avLst/>
            </a:prstGeom>
            <a:solidFill>
              <a:srgbClr val="1CABE2">
                <a:alpha val="100000"/>
              </a:srgbClr>
            </a:solidFill>
          </p:spPr>
          <p:txBody>
            <a:bodyPr/>
            <a:lstStyle/>
            <a:p>
              <a:endParaRPr/>
            </a:p>
          </p:txBody>
        </p:sp>
        <p:sp>
          <p:nvSpPr>
            <p:cNvPr id="138" name="rc138"/>
            <p:cNvSpPr/>
            <p:nvPr/>
          </p:nvSpPr>
          <p:spPr>
            <a:xfrm>
              <a:off x="1557119" y="5213929"/>
              <a:ext cx="149591" cy="3105"/>
            </a:xfrm>
            <a:prstGeom prst="rect">
              <a:avLst/>
            </a:prstGeom>
            <a:solidFill>
              <a:srgbClr val="1CABE2">
                <a:alpha val="100000"/>
              </a:srgbClr>
            </a:solidFill>
          </p:spPr>
          <p:txBody>
            <a:bodyPr/>
            <a:lstStyle/>
            <a:p>
              <a:endParaRPr/>
            </a:p>
          </p:txBody>
        </p:sp>
        <p:sp>
          <p:nvSpPr>
            <p:cNvPr id="139" name="rc139"/>
            <p:cNvSpPr/>
            <p:nvPr/>
          </p:nvSpPr>
          <p:spPr>
            <a:xfrm>
              <a:off x="1723332" y="5206941"/>
              <a:ext cx="149591" cy="10093"/>
            </a:xfrm>
            <a:prstGeom prst="rect">
              <a:avLst/>
            </a:prstGeom>
            <a:solidFill>
              <a:srgbClr val="1CABE2">
                <a:alpha val="100000"/>
              </a:srgbClr>
            </a:solidFill>
          </p:spPr>
          <p:txBody>
            <a:bodyPr/>
            <a:lstStyle/>
            <a:p>
              <a:endParaRPr/>
            </a:p>
          </p:txBody>
        </p:sp>
        <p:sp>
          <p:nvSpPr>
            <p:cNvPr id="140" name="rc140"/>
            <p:cNvSpPr/>
            <p:nvPr/>
          </p:nvSpPr>
          <p:spPr>
            <a:xfrm>
              <a:off x="1889545" y="5201210"/>
              <a:ext cx="149591" cy="15823"/>
            </a:xfrm>
            <a:prstGeom prst="rect">
              <a:avLst/>
            </a:prstGeom>
            <a:solidFill>
              <a:srgbClr val="1CABE2">
                <a:alpha val="100000"/>
              </a:srgbClr>
            </a:solidFill>
          </p:spPr>
          <p:txBody>
            <a:bodyPr/>
            <a:lstStyle/>
            <a:p>
              <a:endParaRPr/>
            </a:p>
          </p:txBody>
        </p:sp>
        <p:sp>
          <p:nvSpPr>
            <p:cNvPr id="141" name="rc141"/>
            <p:cNvSpPr/>
            <p:nvPr/>
          </p:nvSpPr>
          <p:spPr>
            <a:xfrm>
              <a:off x="2055758" y="5195589"/>
              <a:ext cx="149591" cy="21445"/>
            </a:xfrm>
            <a:prstGeom prst="rect">
              <a:avLst/>
            </a:prstGeom>
            <a:solidFill>
              <a:srgbClr val="1CABE2">
                <a:alpha val="100000"/>
              </a:srgbClr>
            </a:solidFill>
          </p:spPr>
          <p:txBody>
            <a:bodyPr/>
            <a:lstStyle/>
            <a:p>
              <a:endParaRPr/>
            </a:p>
          </p:txBody>
        </p:sp>
        <p:sp>
          <p:nvSpPr>
            <p:cNvPr id="142" name="rc142"/>
            <p:cNvSpPr/>
            <p:nvPr/>
          </p:nvSpPr>
          <p:spPr>
            <a:xfrm>
              <a:off x="2221971" y="5214922"/>
              <a:ext cx="149591" cy="2111"/>
            </a:xfrm>
            <a:prstGeom prst="rect">
              <a:avLst/>
            </a:prstGeom>
            <a:solidFill>
              <a:srgbClr val="1CABE2">
                <a:alpha val="100000"/>
              </a:srgbClr>
            </a:solidFill>
          </p:spPr>
          <p:txBody>
            <a:bodyPr/>
            <a:lstStyle/>
            <a:p>
              <a:endParaRPr/>
            </a:p>
          </p:txBody>
        </p:sp>
        <p:sp>
          <p:nvSpPr>
            <p:cNvPr id="143" name="rc143"/>
            <p:cNvSpPr/>
            <p:nvPr/>
          </p:nvSpPr>
          <p:spPr>
            <a:xfrm>
              <a:off x="2388184" y="5216915"/>
              <a:ext cx="149591" cy="119"/>
            </a:xfrm>
            <a:prstGeom prst="rect">
              <a:avLst/>
            </a:prstGeom>
            <a:solidFill>
              <a:srgbClr val="1CABE2">
                <a:alpha val="100000"/>
              </a:srgbClr>
            </a:solidFill>
          </p:spPr>
          <p:txBody>
            <a:bodyPr/>
            <a:lstStyle/>
            <a:p>
              <a:endParaRPr/>
            </a:p>
          </p:txBody>
        </p:sp>
        <p:sp>
          <p:nvSpPr>
            <p:cNvPr id="144" name="rc144"/>
            <p:cNvSpPr/>
            <p:nvPr/>
          </p:nvSpPr>
          <p:spPr>
            <a:xfrm>
              <a:off x="2554397" y="5216621"/>
              <a:ext cx="149591" cy="412"/>
            </a:xfrm>
            <a:prstGeom prst="rect">
              <a:avLst/>
            </a:prstGeom>
            <a:solidFill>
              <a:srgbClr val="1CABE2">
                <a:alpha val="100000"/>
              </a:srgbClr>
            </a:solidFill>
          </p:spPr>
          <p:txBody>
            <a:bodyPr/>
            <a:lstStyle/>
            <a:p>
              <a:endParaRPr/>
            </a:p>
          </p:txBody>
        </p:sp>
        <p:sp>
          <p:nvSpPr>
            <p:cNvPr id="145" name="rc145"/>
            <p:cNvSpPr/>
            <p:nvPr/>
          </p:nvSpPr>
          <p:spPr>
            <a:xfrm>
              <a:off x="2720611" y="5202408"/>
              <a:ext cx="149591" cy="14625"/>
            </a:xfrm>
            <a:prstGeom prst="rect">
              <a:avLst/>
            </a:prstGeom>
            <a:solidFill>
              <a:srgbClr val="1CABE2">
                <a:alpha val="100000"/>
              </a:srgbClr>
            </a:solidFill>
          </p:spPr>
          <p:txBody>
            <a:bodyPr/>
            <a:lstStyle/>
            <a:p>
              <a:endParaRPr/>
            </a:p>
          </p:txBody>
        </p:sp>
        <p:sp>
          <p:nvSpPr>
            <p:cNvPr id="146" name="rc146"/>
            <p:cNvSpPr/>
            <p:nvPr/>
          </p:nvSpPr>
          <p:spPr>
            <a:xfrm>
              <a:off x="2886824" y="5185491"/>
              <a:ext cx="149591" cy="31542"/>
            </a:xfrm>
            <a:prstGeom prst="rect">
              <a:avLst/>
            </a:prstGeom>
            <a:solidFill>
              <a:srgbClr val="1CABE2">
                <a:alpha val="100000"/>
              </a:srgbClr>
            </a:solidFill>
          </p:spPr>
          <p:txBody>
            <a:bodyPr/>
            <a:lstStyle/>
            <a:p>
              <a:endParaRPr/>
            </a:p>
          </p:txBody>
        </p:sp>
        <p:sp>
          <p:nvSpPr>
            <p:cNvPr id="147" name="rc147"/>
            <p:cNvSpPr/>
            <p:nvPr/>
          </p:nvSpPr>
          <p:spPr>
            <a:xfrm>
              <a:off x="3053037" y="5197106"/>
              <a:ext cx="149591" cy="19928"/>
            </a:xfrm>
            <a:prstGeom prst="rect">
              <a:avLst/>
            </a:prstGeom>
            <a:solidFill>
              <a:srgbClr val="1CABE2">
                <a:alpha val="100000"/>
              </a:srgbClr>
            </a:solidFill>
          </p:spPr>
          <p:txBody>
            <a:bodyPr/>
            <a:lstStyle/>
            <a:p>
              <a:endParaRPr/>
            </a:p>
          </p:txBody>
        </p:sp>
        <p:sp>
          <p:nvSpPr>
            <p:cNvPr id="148" name="pl148"/>
            <p:cNvSpPr/>
            <p:nvPr/>
          </p:nvSpPr>
          <p:spPr>
            <a:xfrm>
              <a:off x="967063" y="4153572"/>
              <a:ext cx="2160769" cy="11313"/>
            </a:xfrm>
            <a:custGeom>
              <a:avLst/>
              <a:gdLst/>
              <a:ahLst/>
              <a:cxnLst/>
              <a:rect l="0" t="0" r="0" b="0"/>
              <a:pathLst>
                <a:path w="2160769" h="11313">
                  <a:moveTo>
                    <a:pt x="0" y="0"/>
                  </a:moveTo>
                  <a:lnTo>
                    <a:pt x="166213" y="0"/>
                  </a:lnTo>
                  <a:lnTo>
                    <a:pt x="332426" y="0"/>
                  </a:lnTo>
                  <a:lnTo>
                    <a:pt x="498639" y="0"/>
                  </a:lnTo>
                  <a:lnTo>
                    <a:pt x="664852" y="0"/>
                  </a:lnTo>
                  <a:lnTo>
                    <a:pt x="831065" y="0"/>
                  </a:lnTo>
                  <a:lnTo>
                    <a:pt x="997278" y="0"/>
                  </a:lnTo>
                  <a:lnTo>
                    <a:pt x="1163491" y="0"/>
                  </a:lnTo>
                  <a:lnTo>
                    <a:pt x="1329704" y="0"/>
                  </a:lnTo>
                  <a:lnTo>
                    <a:pt x="1495917" y="0"/>
                  </a:lnTo>
                  <a:lnTo>
                    <a:pt x="1662130" y="0"/>
                  </a:lnTo>
                  <a:lnTo>
                    <a:pt x="1828343" y="0"/>
                  </a:lnTo>
                  <a:lnTo>
                    <a:pt x="1994556" y="0"/>
                  </a:lnTo>
                  <a:lnTo>
                    <a:pt x="2160769" y="11313"/>
                  </a:lnTo>
                </a:path>
              </a:pathLst>
            </a:custGeom>
            <a:ln w="27101" cap="flat">
              <a:solidFill>
                <a:srgbClr val="00833D">
                  <a:alpha val="100000"/>
                </a:srgbClr>
              </a:solidFill>
              <a:prstDash val="solid"/>
              <a:round/>
            </a:ln>
          </p:spPr>
          <p:txBody>
            <a:bodyPr/>
            <a:lstStyle/>
            <a:p>
              <a:endParaRPr/>
            </a:p>
          </p:txBody>
        </p:sp>
        <p:sp>
          <p:nvSpPr>
            <p:cNvPr id="149" name="pl149"/>
            <p:cNvSpPr/>
            <p:nvPr/>
          </p:nvSpPr>
          <p:spPr>
            <a:xfrm>
              <a:off x="967063" y="4164886"/>
              <a:ext cx="2160769" cy="79193"/>
            </a:xfrm>
            <a:custGeom>
              <a:avLst/>
              <a:gdLst/>
              <a:ahLst/>
              <a:cxnLst/>
              <a:rect l="0" t="0" r="0" b="0"/>
              <a:pathLst>
                <a:path w="2160769" h="79193">
                  <a:moveTo>
                    <a:pt x="0" y="79193"/>
                  </a:moveTo>
                  <a:lnTo>
                    <a:pt x="166213" y="33940"/>
                  </a:lnTo>
                  <a:lnTo>
                    <a:pt x="332426" y="22626"/>
                  </a:lnTo>
                  <a:lnTo>
                    <a:pt x="498639" y="11313"/>
                  </a:lnTo>
                  <a:lnTo>
                    <a:pt x="664852" y="11313"/>
                  </a:lnTo>
                  <a:lnTo>
                    <a:pt x="831065" y="11313"/>
                  </a:lnTo>
                  <a:lnTo>
                    <a:pt x="997278" y="0"/>
                  </a:lnTo>
                  <a:lnTo>
                    <a:pt x="1163491" y="0"/>
                  </a:lnTo>
                  <a:lnTo>
                    <a:pt x="1329704" y="0"/>
                  </a:lnTo>
                  <a:lnTo>
                    <a:pt x="1495917" y="0"/>
                  </a:lnTo>
                  <a:lnTo>
                    <a:pt x="1662130" y="0"/>
                  </a:lnTo>
                  <a:lnTo>
                    <a:pt x="1828343" y="11313"/>
                  </a:lnTo>
                  <a:lnTo>
                    <a:pt x="1994556" y="11313"/>
                  </a:lnTo>
                  <a:lnTo>
                    <a:pt x="2160769" y="11313"/>
                  </a:lnTo>
                </a:path>
              </a:pathLst>
            </a:custGeom>
            <a:ln w="27101" cap="flat">
              <a:solidFill>
                <a:srgbClr val="002759">
                  <a:alpha val="100000"/>
                </a:srgbClr>
              </a:solidFill>
              <a:prstDash val="solid"/>
              <a:round/>
            </a:ln>
          </p:spPr>
          <p:txBody>
            <a:bodyPr/>
            <a:lstStyle/>
            <a:p>
              <a:endParaRPr/>
            </a:p>
          </p:txBody>
        </p:sp>
        <p:sp>
          <p:nvSpPr>
            <p:cNvPr id="150" name="tx150"/>
            <p:cNvSpPr/>
            <p:nvPr/>
          </p:nvSpPr>
          <p:spPr>
            <a:xfrm>
              <a:off x="936918" y="50908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151" name="tx151"/>
            <p:cNvSpPr/>
            <p:nvPr/>
          </p:nvSpPr>
          <p:spPr>
            <a:xfrm>
              <a:off x="1072986" y="50850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152" name="tx152"/>
            <p:cNvSpPr/>
            <p:nvPr/>
          </p:nvSpPr>
          <p:spPr>
            <a:xfrm>
              <a:off x="1239199" y="508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53" name="tx153"/>
            <p:cNvSpPr/>
            <p:nvPr/>
          </p:nvSpPr>
          <p:spPr>
            <a:xfrm>
              <a:off x="1435557" y="50953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154" name="tx154"/>
            <p:cNvSpPr/>
            <p:nvPr/>
          </p:nvSpPr>
          <p:spPr>
            <a:xfrm>
              <a:off x="1601770" y="50958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55" name="tx155"/>
            <p:cNvSpPr/>
            <p:nvPr/>
          </p:nvSpPr>
          <p:spPr>
            <a:xfrm>
              <a:off x="1737838" y="5088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56" name="tx156"/>
            <p:cNvSpPr/>
            <p:nvPr/>
          </p:nvSpPr>
          <p:spPr>
            <a:xfrm>
              <a:off x="1904051" y="50831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15</a:t>
              </a:r>
            </a:p>
          </p:txBody>
        </p:sp>
        <p:sp>
          <p:nvSpPr>
            <p:cNvPr id="157" name="tx157"/>
            <p:cNvSpPr/>
            <p:nvPr/>
          </p:nvSpPr>
          <p:spPr>
            <a:xfrm>
              <a:off x="2070265" y="50775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158" name="tx158"/>
            <p:cNvSpPr/>
            <p:nvPr/>
          </p:nvSpPr>
          <p:spPr>
            <a:xfrm>
              <a:off x="2266622" y="50982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159" name="tx159"/>
            <p:cNvSpPr/>
            <p:nvPr/>
          </p:nvSpPr>
          <p:spPr>
            <a:xfrm>
              <a:off x="2401182" y="5100199"/>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160" name="tx160"/>
            <p:cNvSpPr/>
            <p:nvPr/>
          </p:nvSpPr>
          <p:spPr>
            <a:xfrm>
              <a:off x="2567395" y="5099906"/>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161" name="tx161"/>
            <p:cNvSpPr/>
            <p:nvPr/>
          </p:nvSpPr>
          <p:spPr>
            <a:xfrm>
              <a:off x="2735117" y="50856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162" name="tx162"/>
            <p:cNvSpPr/>
            <p:nvPr/>
          </p:nvSpPr>
          <p:spPr>
            <a:xfrm>
              <a:off x="2901330" y="50674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163" name="tx163"/>
            <p:cNvSpPr/>
            <p:nvPr/>
          </p:nvSpPr>
          <p:spPr>
            <a:xfrm>
              <a:off x="3067543" y="50790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19</a:t>
              </a:r>
            </a:p>
          </p:txBody>
        </p:sp>
        <p:sp>
          <p:nvSpPr>
            <p:cNvPr id="164" name="pl164"/>
            <p:cNvSpPr/>
            <p:nvPr/>
          </p:nvSpPr>
          <p:spPr>
            <a:xfrm>
              <a:off x="3146254" y="4147764"/>
              <a:ext cx="116755" cy="14788"/>
            </a:xfrm>
            <a:custGeom>
              <a:avLst/>
              <a:gdLst/>
              <a:ahLst/>
              <a:cxnLst/>
              <a:rect l="0" t="0" r="0" b="0"/>
              <a:pathLst>
                <a:path w="116755" h="14788">
                  <a:moveTo>
                    <a:pt x="116755" y="0"/>
                  </a:moveTo>
                  <a:lnTo>
                    <a:pt x="0" y="14788"/>
                  </a:lnTo>
                </a:path>
              </a:pathLst>
            </a:custGeom>
          </p:spPr>
          <p:txBody>
            <a:bodyPr/>
            <a:lstStyle/>
            <a:p>
              <a:endParaRPr/>
            </a:p>
          </p:txBody>
        </p:sp>
        <p:sp>
          <p:nvSpPr>
            <p:cNvPr id="165" name="pl165"/>
            <p:cNvSpPr/>
            <p:nvPr/>
          </p:nvSpPr>
          <p:spPr>
            <a:xfrm>
              <a:off x="3146244" y="4178553"/>
              <a:ext cx="116806" cy="14935"/>
            </a:xfrm>
            <a:custGeom>
              <a:avLst/>
              <a:gdLst/>
              <a:ahLst/>
              <a:cxnLst/>
              <a:rect l="0" t="0" r="0" b="0"/>
              <a:pathLst>
                <a:path w="116806" h="14935">
                  <a:moveTo>
                    <a:pt x="116806" y="14935"/>
                  </a:moveTo>
                  <a:lnTo>
                    <a:pt x="0" y="0"/>
                  </a:lnTo>
                </a:path>
              </a:pathLst>
            </a:custGeom>
          </p:spPr>
          <p:txBody>
            <a:bodyPr/>
            <a:lstStyle/>
            <a:p>
              <a:endParaRPr/>
            </a:p>
          </p:txBody>
        </p:sp>
        <p:sp>
          <p:nvSpPr>
            <p:cNvPr id="166" name="tx166"/>
            <p:cNvSpPr/>
            <p:nvPr/>
          </p:nvSpPr>
          <p:spPr>
            <a:xfrm>
              <a:off x="3240076" y="4042968"/>
              <a:ext cx="124598" cy="81935"/>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93</a:t>
              </a:r>
            </a:p>
          </p:txBody>
        </p:sp>
        <p:sp>
          <p:nvSpPr>
            <p:cNvPr id="167" name="tx167"/>
            <p:cNvSpPr/>
            <p:nvPr/>
          </p:nvSpPr>
          <p:spPr>
            <a:xfrm>
              <a:off x="3240076" y="4214653"/>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92</a:t>
              </a:r>
            </a:p>
          </p:txBody>
        </p:sp>
        <p:sp>
          <p:nvSpPr>
            <p:cNvPr id="168" name="pl168"/>
            <p:cNvSpPr/>
            <p:nvPr/>
          </p:nvSpPr>
          <p:spPr>
            <a:xfrm>
              <a:off x="3479984" y="1927786"/>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3479984" y="1614337"/>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3479984" y="130088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3479984" y="98744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3479984" y="2084510"/>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3479984" y="1771061"/>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479984" y="145761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3479984" y="114416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3579712"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3745925"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3912138"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078351"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244564"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410777"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576990"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743203"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4909416"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075629"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5241842"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5408055"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5574268"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5740481"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rc190"/>
            <p:cNvSpPr/>
            <p:nvPr/>
          </p:nvSpPr>
          <p:spPr>
            <a:xfrm>
              <a:off x="3504916" y="2063207"/>
              <a:ext cx="149591" cy="21303"/>
            </a:xfrm>
            <a:prstGeom prst="rect">
              <a:avLst/>
            </a:prstGeom>
            <a:solidFill>
              <a:srgbClr val="1CABE2">
                <a:alpha val="100000"/>
              </a:srgbClr>
            </a:solidFill>
          </p:spPr>
          <p:txBody>
            <a:bodyPr/>
            <a:lstStyle/>
            <a:p>
              <a:endParaRPr/>
            </a:p>
          </p:txBody>
        </p:sp>
        <p:sp>
          <p:nvSpPr>
            <p:cNvPr id="191" name="rc191"/>
            <p:cNvSpPr/>
            <p:nvPr/>
          </p:nvSpPr>
          <p:spPr>
            <a:xfrm>
              <a:off x="3671129" y="2063541"/>
              <a:ext cx="149591" cy="20968"/>
            </a:xfrm>
            <a:prstGeom prst="rect">
              <a:avLst/>
            </a:prstGeom>
            <a:solidFill>
              <a:srgbClr val="1CABE2">
                <a:alpha val="100000"/>
              </a:srgbClr>
            </a:solidFill>
          </p:spPr>
          <p:txBody>
            <a:bodyPr/>
            <a:lstStyle/>
            <a:p>
              <a:endParaRPr/>
            </a:p>
          </p:txBody>
        </p:sp>
        <p:sp>
          <p:nvSpPr>
            <p:cNvPr id="192" name="rc192"/>
            <p:cNvSpPr/>
            <p:nvPr/>
          </p:nvSpPr>
          <p:spPr>
            <a:xfrm>
              <a:off x="3837342" y="2074848"/>
              <a:ext cx="149591" cy="9661"/>
            </a:xfrm>
            <a:prstGeom prst="rect">
              <a:avLst/>
            </a:prstGeom>
            <a:solidFill>
              <a:srgbClr val="1CABE2">
                <a:alpha val="100000"/>
              </a:srgbClr>
            </a:solidFill>
          </p:spPr>
          <p:txBody>
            <a:bodyPr/>
            <a:lstStyle/>
            <a:p>
              <a:endParaRPr/>
            </a:p>
          </p:txBody>
        </p:sp>
        <p:sp>
          <p:nvSpPr>
            <p:cNvPr id="193" name="rc193"/>
            <p:cNvSpPr/>
            <p:nvPr/>
          </p:nvSpPr>
          <p:spPr>
            <a:xfrm>
              <a:off x="4003555" y="2059520"/>
              <a:ext cx="149591" cy="24990"/>
            </a:xfrm>
            <a:prstGeom prst="rect">
              <a:avLst/>
            </a:prstGeom>
            <a:solidFill>
              <a:srgbClr val="1CABE2">
                <a:alpha val="100000"/>
              </a:srgbClr>
            </a:solidFill>
          </p:spPr>
          <p:txBody>
            <a:bodyPr/>
            <a:lstStyle/>
            <a:p>
              <a:endParaRPr/>
            </a:p>
          </p:txBody>
        </p:sp>
        <p:sp>
          <p:nvSpPr>
            <p:cNvPr id="194" name="rc194"/>
            <p:cNvSpPr/>
            <p:nvPr/>
          </p:nvSpPr>
          <p:spPr>
            <a:xfrm>
              <a:off x="4169768" y="2081582"/>
              <a:ext cx="149591" cy="2927"/>
            </a:xfrm>
            <a:prstGeom prst="rect">
              <a:avLst/>
            </a:prstGeom>
            <a:solidFill>
              <a:srgbClr val="1CABE2">
                <a:alpha val="100000"/>
              </a:srgbClr>
            </a:solidFill>
          </p:spPr>
          <p:txBody>
            <a:bodyPr/>
            <a:lstStyle/>
            <a:p>
              <a:endParaRPr/>
            </a:p>
          </p:txBody>
        </p:sp>
        <p:sp>
          <p:nvSpPr>
            <p:cNvPr id="195" name="rc195"/>
            <p:cNvSpPr/>
            <p:nvPr/>
          </p:nvSpPr>
          <p:spPr>
            <a:xfrm>
              <a:off x="4335981" y="2067077"/>
              <a:ext cx="149591" cy="17432"/>
            </a:xfrm>
            <a:prstGeom prst="rect">
              <a:avLst/>
            </a:prstGeom>
            <a:solidFill>
              <a:srgbClr val="1CABE2">
                <a:alpha val="100000"/>
              </a:srgbClr>
            </a:solidFill>
          </p:spPr>
          <p:txBody>
            <a:bodyPr/>
            <a:lstStyle/>
            <a:p>
              <a:endParaRPr/>
            </a:p>
          </p:txBody>
        </p:sp>
        <p:sp>
          <p:nvSpPr>
            <p:cNvPr id="196" name="rc196"/>
            <p:cNvSpPr/>
            <p:nvPr/>
          </p:nvSpPr>
          <p:spPr>
            <a:xfrm>
              <a:off x="4502194" y="2007162"/>
              <a:ext cx="149591" cy="77347"/>
            </a:xfrm>
            <a:prstGeom prst="rect">
              <a:avLst/>
            </a:prstGeom>
            <a:solidFill>
              <a:srgbClr val="1CABE2">
                <a:alpha val="100000"/>
              </a:srgbClr>
            </a:solidFill>
          </p:spPr>
          <p:txBody>
            <a:bodyPr/>
            <a:lstStyle/>
            <a:p>
              <a:endParaRPr/>
            </a:p>
          </p:txBody>
        </p:sp>
        <p:sp>
          <p:nvSpPr>
            <p:cNvPr id="197" name="rc197"/>
            <p:cNvSpPr/>
            <p:nvPr/>
          </p:nvSpPr>
          <p:spPr>
            <a:xfrm>
              <a:off x="4668407" y="1991579"/>
              <a:ext cx="149591" cy="92931"/>
            </a:xfrm>
            <a:prstGeom prst="rect">
              <a:avLst/>
            </a:prstGeom>
            <a:solidFill>
              <a:srgbClr val="1CABE2">
                <a:alpha val="100000"/>
              </a:srgbClr>
            </a:solidFill>
          </p:spPr>
          <p:txBody>
            <a:bodyPr/>
            <a:lstStyle/>
            <a:p>
              <a:endParaRPr/>
            </a:p>
          </p:txBody>
        </p:sp>
        <p:sp>
          <p:nvSpPr>
            <p:cNvPr id="198" name="rc198"/>
            <p:cNvSpPr/>
            <p:nvPr/>
          </p:nvSpPr>
          <p:spPr>
            <a:xfrm>
              <a:off x="4834620" y="2073769"/>
              <a:ext cx="149591" cy="10740"/>
            </a:xfrm>
            <a:prstGeom prst="rect">
              <a:avLst/>
            </a:prstGeom>
            <a:solidFill>
              <a:srgbClr val="1CABE2">
                <a:alpha val="100000"/>
              </a:srgbClr>
            </a:solidFill>
          </p:spPr>
          <p:txBody>
            <a:bodyPr/>
            <a:lstStyle/>
            <a:p>
              <a:endParaRPr/>
            </a:p>
          </p:txBody>
        </p:sp>
        <p:sp>
          <p:nvSpPr>
            <p:cNvPr id="199" name="rc199"/>
            <p:cNvSpPr/>
            <p:nvPr/>
          </p:nvSpPr>
          <p:spPr>
            <a:xfrm>
              <a:off x="5000833" y="2084412"/>
              <a:ext cx="149591" cy="98"/>
            </a:xfrm>
            <a:prstGeom prst="rect">
              <a:avLst/>
            </a:prstGeom>
            <a:solidFill>
              <a:srgbClr val="1CABE2">
                <a:alpha val="100000"/>
              </a:srgbClr>
            </a:solidFill>
          </p:spPr>
          <p:txBody>
            <a:bodyPr/>
            <a:lstStyle/>
            <a:p>
              <a:endParaRPr/>
            </a:p>
          </p:txBody>
        </p:sp>
        <p:sp>
          <p:nvSpPr>
            <p:cNvPr id="200" name="rc200"/>
            <p:cNvSpPr/>
            <p:nvPr/>
          </p:nvSpPr>
          <p:spPr>
            <a:xfrm>
              <a:off x="5167046" y="2083832"/>
              <a:ext cx="149591" cy="678"/>
            </a:xfrm>
            <a:prstGeom prst="rect">
              <a:avLst/>
            </a:prstGeom>
            <a:solidFill>
              <a:srgbClr val="1CABE2">
                <a:alpha val="100000"/>
              </a:srgbClr>
            </a:solidFill>
          </p:spPr>
          <p:txBody>
            <a:bodyPr/>
            <a:lstStyle/>
            <a:p>
              <a:endParaRPr/>
            </a:p>
          </p:txBody>
        </p:sp>
        <p:sp>
          <p:nvSpPr>
            <p:cNvPr id="201" name="rc201"/>
            <p:cNvSpPr/>
            <p:nvPr/>
          </p:nvSpPr>
          <p:spPr>
            <a:xfrm>
              <a:off x="5333259" y="2035309"/>
              <a:ext cx="149591" cy="49200"/>
            </a:xfrm>
            <a:prstGeom prst="rect">
              <a:avLst/>
            </a:prstGeom>
            <a:solidFill>
              <a:srgbClr val="1CABE2">
                <a:alpha val="100000"/>
              </a:srgbClr>
            </a:solidFill>
          </p:spPr>
          <p:txBody>
            <a:bodyPr/>
            <a:lstStyle/>
            <a:p>
              <a:endParaRPr/>
            </a:p>
          </p:txBody>
        </p:sp>
        <p:sp>
          <p:nvSpPr>
            <p:cNvPr id="202" name="rc202"/>
            <p:cNvSpPr/>
            <p:nvPr/>
          </p:nvSpPr>
          <p:spPr>
            <a:xfrm>
              <a:off x="5499472" y="1982311"/>
              <a:ext cx="149591" cy="102198"/>
            </a:xfrm>
            <a:prstGeom prst="rect">
              <a:avLst/>
            </a:prstGeom>
            <a:solidFill>
              <a:srgbClr val="1CABE2">
                <a:alpha val="100000"/>
              </a:srgbClr>
            </a:solidFill>
          </p:spPr>
          <p:txBody>
            <a:bodyPr/>
            <a:lstStyle/>
            <a:p>
              <a:endParaRPr/>
            </a:p>
          </p:txBody>
        </p:sp>
        <p:sp>
          <p:nvSpPr>
            <p:cNvPr id="203" name="rc203"/>
            <p:cNvSpPr/>
            <p:nvPr/>
          </p:nvSpPr>
          <p:spPr>
            <a:xfrm>
              <a:off x="5665685" y="2057818"/>
              <a:ext cx="149591" cy="26692"/>
            </a:xfrm>
            <a:prstGeom prst="rect">
              <a:avLst/>
            </a:prstGeom>
            <a:solidFill>
              <a:srgbClr val="1CABE2">
                <a:alpha val="100000"/>
              </a:srgbClr>
            </a:solidFill>
          </p:spPr>
          <p:txBody>
            <a:bodyPr/>
            <a:lstStyle/>
            <a:p>
              <a:endParaRPr/>
            </a:p>
          </p:txBody>
        </p:sp>
        <p:sp>
          <p:nvSpPr>
            <p:cNvPr id="204" name="pl204"/>
            <p:cNvSpPr/>
            <p:nvPr/>
          </p:nvSpPr>
          <p:spPr>
            <a:xfrm>
              <a:off x="3579712" y="1021048"/>
              <a:ext cx="2160769" cy="67880"/>
            </a:xfrm>
            <a:custGeom>
              <a:avLst/>
              <a:gdLst/>
              <a:ahLst/>
              <a:cxnLst/>
              <a:rect l="0" t="0" r="0" b="0"/>
              <a:pathLst>
                <a:path w="2160769" h="67880">
                  <a:moveTo>
                    <a:pt x="0" y="0"/>
                  </a:moveTo>
                  <a:lnTo>
                    <a:pt x="166213" y="0"/>
                  </a:lnTo>
                  <a:lnTo>
                    <a:pt x="332426" y="33940"/>
                  </a:lnTo>
                  <a:lnTo>
                    <a:pt x="498639" y="33940"/>
                  </a:lnTo>
                  <a:lnTo>
                    <a:pt x="664852" y="56567"/>
                  </a:lnTo>
                  <a:lnTo>
                    <a:pt x="831065" y="11313"/>
                  </a:lnTo>
                  <a:lnTo>
                    <a:pt x="997278" y="22626"/>
                  </a:lnTo>
                  <a:lnTo>
                    <a:pt x="1163491" y="11313"/>
                  </a:lnTo>
                  <a:lnTo>
                    <a:pt x="1329704" y="56567"/>
                  </a:lnTo>
                  <a:lnTo>
                    <a:pt x="1495917" y="45253"/>
                  </a:lnTo>
                  <a:lnTo>
                    <a:pt x="1662130" y="56567"/>
                  </a:lnTo>
                  <a:lnTo>
                    <a:pt x="1828343" y="45253"/>
                  </a:lnTo>
                  <a:lnTo>
                    <a:pt x="1994556" y="67880"/>
                  </a:lnTo>
                  <a:lnTo>
                    <a:pt x="2160769" y="67880"/>
                  </a:lnTo>
                </a:path>
              </a:pathLst>
            </a:custGeom>
            <a:ln w="27101" cap="flat">
              <a:solidFill>
                <a:srgbClr val="00833D">
                  <a:alpha val="100000"/>
                </a:srgbClr>
              </a:solidFill>
              <a:prstDash val="solid"/>
              <a:round/>
            </a:ln>
          </p:spPr>
          <p:txBody>
            <a:bodyPr/>
            <a:lstStyle/>
            <a:p>
              <a:endParaRPr/>
            </a:p>
          </p:txBody>
        </p:sp>
        <p:sp>
          <p:nvSpPr>
            <p:cNvPr id="205" name="pl205"/>
            <p:cNvSpPr/>
            <p:nvPr/>
          </p:nvSpPr>
          <p:spPr>
            <a:xfrm>
              <a:off x="3579712" y="1054989"/>
              <a:ext cx="2160769" cy="90507"/>
            </a:xfrm>
            <a:custGeom>
              <a:avLst/>
              <a:gdLst/>
              <a:ahLst/>
              <a:cxnLst/>
              <a:rect l="0" t="0" r="0" b="0"/>
              <a:pathLst>
                <a:path w="2160769" h="90507">
                  <a:moveTo>
                    <a:pt x="0" y="45253"/>
                  </a:moveTo>
                  <a:lnTo>
                    <a:pt x="166213" y="0"/>
                  </a:lnTo>
                  <a:lnTo>
                    <a:pt x="332426" y="33940"/>
                  </a:lnTo>
                  <a:lnTo>
                    <a:pt x="498639" y="56567"/>
                  </a:lnTo>
                  <a:lnTo>
                    <a:pt x="664852" y="90507"/>
                  </a:lnTo>
                  <a:lnTo>
                    <a:pt x="831065" y="22626"/>
                  </a:lnTo>
                  <a:lnTo>
                    <a:pt x="997278" y="11313"/>
                  </a:lnTo>
                  <a:lnTo>
                    <a:pt x="1163491" y="11313"/>
                  </a:lnTo>
                  <a:lnTo>
                    <a:pt x="1329704" y="45253"/>
                  </a:lnTo>
                  <a:lnTo>
                    <a:pt x="1495917" y="33940"/>
                  </a:lnTo>
                  <a:lnTo>
                    <a:pt x="1662130" y="45253"/>
                  </a:lnTo>
                  <a:lnTo>
                    <a:pt x="1828343" y="33940"/>
                  </a:lnTo>
                  <a:lnTo>
                    <a:pt x="1994556" y="45253"/>
                  </a:lnTo>
                  <a:lnTo>
                    <a:pt x="2160769" y="33940"/>
                  </a:lnTo>
                </a:path>
              </a:pathLst>
            </a:custGeom>
            <a:ln w="27101" cap="flat">
              <a:solidFill>
                <a:srgbClr val="002759">
                  <a:alpha val="100000"/>
                </a:srgbClr>
              </a:solidFill>
              <a:prstDash val="solid"/>
              <a:round/>
            </a:ln>
          </p:spPr>
          <p:txBody>
            <a:bodyPr/>
            <a:lstStyle/>
            <a:p>
              <a:endParaRPr/>
            </a:p>
          </p:txBody>
        </p:sp>
        <p:sp>
          <p:nvSpPr>
            <p:cNvPr id="206" name="tx206"/>
            <p:cNvSpPr/>
            <p:nvPr/>
          </p:nvSpPr>
          <p:spPr>
            <a:xfrm>
              <a:off x="3519422" y="19451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207" name="tx207"/>
            <p:cNvSpPr/>
            <p:nvPr/>
          </p:nvSpPr>
          <p:spPr>
            <a:xfrm>
              <a:off x="3685635" y="1945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208" name="tx208"/>
            <p:cNvSpPr/>
            <p:nvPr/>
          </p:nvSpPr>
          <p:spPr>
            <a:xfrm>
              <a:off x="3881993" y="19568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209" name="tx209"/>
            <p:cNvSpPr/>
            <p:nvPr/>
          </p:nvSpPr>
          <p:spPr>
            <a:xfrm>
              <a:off x="4018061" y="1942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24</a:t>
              </a:r>
            </a:p>
          </p:txBody>
        </p:sp>
        <p:sp>
          <p:nvSpPr>
            <p:cNvPr id="210" name="tx210"/>
            <p:cNvSpPr/>
            <p:nvPr/>
          </p:nvSpPr>
          <p:spPr>
            <a:xfrm>
              <a:off x="4214419" y="196349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211" name="tx211"/>
            <p:cNvSpPr/>
            <p:nvPr/>
          </p:nvSpPr>
          <p:spPr>
            <a:xfrm>
              <a:off x="4350487" y="19503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17</a:t>
              </a:r>
            </a:p>
          </p:txBody>
        </p:sp>
        <p:sp>
          <p:nvSpPr>
            <p:cNvPr id="212" name="tx212"/>
            <p:cNvSpPr/>
            <p:nvPr/>
          </p:nvSpPr>
          <p:spPr>
            <a:xfrm>
              <a:off x="4516700" y="189076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213" name="tx213"/>
            <p:cNvSpPr/>
            <p:nvPr/>
          </p:nvSpPr>
          <p:spPr>
            <a:xfrm>
              <a:off x="4682913" y="18735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214" name="tx214"/>
            <p:cNvSpPr/>
            <p:nvPr/>
          </p:nvSpPr>
          <p:spPr>
            <a:xfrm>
              <a:off x="4849126" y="19557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215" name="tx215"/>
            <p:cNvSpPr/>
            <p:nvPr/>
          </p:nvSpPr>
          <p:spPr>
            <a:xfrm>
              <a:off x="5013831" y="1967696"/>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16" name="tx216"/>
            <p:cNvSpPr/>
            <p:nvPr/>
          </p:nvSpPr>
          <p:spPr>
            <a:xfrm>
              <a:off x="5180044" y="1967116"/>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17" name="tx217"/>
            <p:cNvSpPr/>
            <p:nvPr/>
          </p:nvSpPr>
          <p:spPr>
            <a:xfrm>
              <a:off x="5347765" y="19189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47</a:t>
              </a:r>
            </a:p>
          </p:txBody>
        </p:sp>
        <p:sp>
          <p:nvSpPr>
            <p:cNvPr id="218" name="tx218"/>
            <p:cNvSpPr/>
            <p:nvPr/>
          </p:nvSpPr>
          <p:spPr>
            <a:xfrm>
              <a:off x="5513978" y="1864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219" name="tx219"/>
            <p:cNvSpPr/>
            <p:nvPr/>
          </p:nvSpPr>
          <p:spPr>
            <a:xfrm>
              <a:off x="5680191" y="1939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220" name="pl220"/>
            <p:cNvSpPr/>
            <p:nvPr/>
          </p:nvSpPr>
          <p:spPr>
            <a:xfrm>
              <a:off x="5758494" y="1091967"/>
              <a:ext cx="118763" cy="20031"/>
            </a:xfrm>
            <a:custGeom>
              <a:avLst/>
              <a:gdLst/>
              <a:ahLst/>
              <a:cxnLst/>
              <a:rect l="0" t="0" r="0" b="0"/>
              <a:pathLst>
                <a:path w="118763" h="20031">
                  <a:moveTo>
                    <a:pt x="118763" y="20031"/>
                  </a:moveTo>
                  <a:lnTo>
                    <a:pt x="0" y="0"/>
                  </a:lnTo>
                </a:path>
              </a:pathLst>
            </a:custGeom>
          </p:spPr>
          <p:txBody>
            <a:bodyPr/>
            <a:lstStyle/>
            <a:p>
              <a:endParaRPr/>
            </a:p>
          </p:txBody>
        </p:sp>
        <p:sp>
          <p:nvSpPr>
            <p:cNvPr id="221" name="pl221"/>
            <p:cNvSpPr/>
            <p:nvPr/>
          </p:nvSpPr>
          <p:spPr>
            <a:xfrm>
              <a:off x="5758533" y="1066384"/>
              <a:ext cx="118570" cy="19565"/>
            </a:xfrm>
            <a:custGeom>
              <a:avLst/>
              <a:gdLst/>
              <a:ahLst/>
              <a:cxnLst/>
              <a:rect l="0" t="0" r="0" b="0"/>
              <a:pathLst>
                <a:path w="118570" h="19565">
                  <a:moveTo>
                    <a:pt x="118570" y="0"/>
                  </a:moveTo>
                  <a:lnTo>
                    <a:pt x="0" y="19565"/>
                  </a:lnTo>
                </a:path>
              </a:pathLst>
            </a:custGeom>
          </p:spPr>
          <p:txBody>
            <a:bodyPr/>
            <a:lstStyle/>
            <a:p>
              <a:endParaRPr/>
            </a:p>
          </p:txBody>
        </p:sp>
        <p:sp>
          <p:nvSpPr>
            <p:cNvPr id="222" name="tx222"/>
            <p:cNvSpPr/>
            <p:nvPr/>
          </p:nvSpPr>
          <p:spPr>
            <a:xfrm>
              <a:off x="5852725" y="1133163"/>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88</a:t>
              </a:r>
            </a:p>
          </p:txBody>
        </p:sp>
        <p:sp>
          <p:nvSpPr>
            <p:cNvPr id="223" name="tx223"/>
            <p:cNvSpPr/>
            <p:nvPr/>
          </p:nvSpPr>
          <p:spPr>
            <a:xfrm>
              <a:off x="5852725" y="961643"/>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88</a:t>
              </a:r>
            </a:p>
          </p:txBody>
        </p:sp>
        <p:sp>
          <p:nvSpPr>
            <p:cNvPr id="224" name="pl224"/>
            <p:cNvSpPr/>
            <p:nvPr/>
          </p:nvSpPr>
          <p:spPr>
            <a:xfrm>
              <a:off x="3479984" y="3494048"/>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3479984" y="318059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3479984" y="286715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27" name="pl227"/>
            <p:cNvSpPr/>
            <p:nvPr/>
          </p:nvSpPr>
          <p:spPr>
            <a:xfrm>
              <a:off x="3479984" y="2553702"/>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28" name="pl228"/>
            <p:cNvSpPr/>
            <p:nvPr/>
          </p:nvSpPr>
          <p:spPr>
            <a:xfrm>
              <a:off x="3479984" y="3650772"/>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3479984" y="333732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3479984" y="302387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3479984" y="2710426"/>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3579712"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3745925"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3912138"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4078351"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4244564"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4410777"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4576990"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4743203"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4909416"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5075629"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5241842"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5408055"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5574268"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5740481"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rc246"/>
            <p:cNvSpPr/>
            <p:nvPr/>
          </p:nvSpPr>
          <p:spPr>
            <a:xfrm>
              <a:off x="3837342" y="3650030"/>
              <a:ext cx="149591" cy="741"/>
            </a:xfrm>
            <a:prstGeom prst="rect">
              <a:avLst/>
            </a:prstGeom>
            <a:solidFill>
              <a:srgbClr val="1CABE2">
                <a:alpha val="100000"/>
              </a:srgbClr>
            </a:solidFill>
          </p:spPr>
          <p:txBody>
            <a:bodyPr/>
            <a:lstStyle/>
            <a:p>
              <a:endParaRPr/>
            </a:p>
          </p:txBody>
        </p:sp>
        <p:sp>
          <p:nvSpPr>
            <p:cNvPr id="247" name="rc247"/>
            <p:cNvSpPr/>
            <p:nvPr/>
          </p:nvSpPr>
          <p:spPr>
            <a:xfrm>
              <a:off x="4003555" y="3650533"/>
              <a:ext cx="149591" cy="239"/>
            </a:xfrm>
            <a:prstGeom prst="rect">
              <a:avLst/>
            </a:prstGeom>
            <a:solidFill>
              <a:srgbClr val="1CABE2">
                <a:alpha val="100000"/>
              </a:srgbClr>
            </a:solidFill>
          </p:spPr>
          <p:txBody>
            <a:bodyPr/>
            <a:lstStyle/>
            <a:p>
              <a:endParaRPr/>
            </a:p>
          </p:txBody>
        </p:sp>
        <p:sp>
          <p:nvSpPr>
            <p:cNvPr id="248" name="rc248"/>
            <p:cNvSpPr/>
            <p:nvPr/>
          </p:nvSpPr>
          <p:spPr>
            <a:xfrm>
              <a:off x="4169768" y="3650771"/>
              <a:ext cx="149591" cy="1"/>
            </a:xfrm>
            <a:prstGeom prst="rect">
              <a:avLst/>
            </a:prstGeom>
            <a:solidFill>
              <a:srgbClr val="1CABE2">
                <a:alpha val="100000"/>
              </a:srgbClr>
            </a:solidFill>
          </p:spPr>
          <p:txBody>
            <a:bodyPr/>
            <a:lstStyle/>
            <a:p>
              <a:endParaRPr/>
            </a:p>
          </p:txBody>
        </p:sp>
        <p:sp>
          <p:nvSpPr>
            <p:cNvPr id="249" name="rc249"/>
            <p:cNvSpPr/>
            <p:nvPr/>
          </p:nvSpPr>
          <p:spPr>
            <a:xfrm>
              <a:off x="4335981" y="3650025"/>
              <a:ext cx="149591" cy="747"/>
            </a:xfrm>
            <a:prstGeom prst="rect">
              <a:avLst/>
            </a:prstGeom>
            <a:solidFill>
              <a:srgbClr val="1CABE2">
                <a:alpha val="100000"/>
              </a:srgbClr>
            </a:solidFill>
          </p:spPr>
          <p:txBody>
            <a:bodyPr/>
            <a:lstStyle/>
            <a:p>
              <a:endParaRPr/>
            </a:p>
          </p:txBody>
        </p:sp>
        <p:sp>
          <p:nvSpPr>
            <p:cNvPr id="250" name="rc250"/>
            <p:cNvSpPr/>
            <p:nvPr/>
          </p:nvSpPr>
          <p:spPr>
            <a:xfrm>
              <a:off x="4502194" y="3633646"/>
              <a:ext cx="149591" cy="17125"/>
            </a:xfrm>
            <a:prstGeom prst="rect">
              <a:avLst/>
            </a:prstGeom>
            <a:solidFill>
              <a:srgbClr val="1CABE2">
                <a:alpha val="100000"/>
              </a:srgbClr>
            </a:solidFill>
          </p:spPr>
          <p:txBody>
            <a:bodyPr/>
            <a:lstStyle/>
            <a:p>
              <a:endParaRPr/>
            </a:p>
          </p:txBody>
        </p:sp>
        <p:sp>
          <p:nvSpPr>
            <p:cNvPr id="251" name="rc251"/>
            <p:cNvSpPr/>
            <p:nvPr/>
          </p:nvSpPr>
          <p:spPr>
            <a:xfrm>
              <a:off x="4668407" y="3627907"/>
              <a:ext cx="149591" cy="22865"/>
            </a:xfrm>
            <a:prstGeom prst="rect">
              <a:avLst/>
            </a:prstGeom>
            <a:solidFill>
              <a:srgbClr val="1CABE2">
                <a:alpha val="100000"/>
              </a:srgbClr>
            </a:solidFill>
          </p:spPr>
          <p:txBody>
            <a:bodyPr/>
            <a:lstStyle/>
            <a:p>
              <a:endParaRPr/>
            </a:p>
          </p:txBody>
        </p:sp>
        <p:sp>
          <p:nvSpPr>
            <p:cNvPr id="252" name="rc252"/>
            <p:cNvSpPr/>
            <p:nvPr/>
          </p:nvSpPr>
          <p:spPr>
            <a:xfrm>
              <a:off x="4834620" y="3641687"/>
              <a:ext cx="149591" cy="9084"/>
            </a:xfrm>
            <a:prstGeom prst="rect">
              <a:avLst/>
            </a:prstGeom>
            <a:solidFill>
              <a:srgbClr val="1CABE2">
                <a:alpha val="100000"/>
              </a:srgbClr>
            </a:solidFill>
          </p:spPr>
          <p:txBody>
            <a:bodyPr/>
            <a:lstStyle/>
            <a:p>
              <a:endParaRPr/>
            </a:p>
          </p:txBody>
        </p:sp>
        <p:sp>
          <p:nvSpPr>
            <p:cNvPr id="253" name="rc253"/>
            <p:cNvSpPr/>
            <p:nvPr/>
          </p:nvSpPr>
          <p:spPr>
            <a:xfrm>
              <a:off x="5000833" y="3650081"/>
              <a:ext cx="149591" cy="690"/>
            </a:xfrm>
            <a:prstGeom prst="rect">
              <a:avLst/>
            </a:prstGeom>
            <a:solidFill>
              <a:srgbClr val="1CABE2">
                <a:alpha val="100000"/>
              </a:srgbClr>
            </a:solidFill>
          </p:spPr>
          <p:txBody>
            <a:bodyPr/>
            <a:lstStyle/>
            <a:p>
              <a:endParaRPr/>
            </a:p>
          </p:txBody>
        </p:sp>
        <p:sp>
          <p:nvSpPr>
            <p:cNvPr id="254" name="rc254"/>
            <p:cNvSpPr/>
            <p:nvPr/>
          </p:nvSpPr>
          <p:spPr>
            <a:xfrm>
              <a:off x="5167046" y="3650725"/>
              <a:ext cx="149591" cy="47"/>
            </a:xfrm>
            <a:prstGeom prst="rect">
              <a:avLst/>
            </a:prstGeom>
            <a:solidFill>
              <a:srgbClr val="1CABE2">
                <a:alpha val="100000"/>
              </a:srgbClr>
            </a:solidFill>
          </p:spPr>
          <p:txBody>
            <a:bodyPr/>
            <a:lstStyle/>
            <a:p>
              <a:endParaRPr/>
            </a:p>
          </p:txBody>
        </p:sp>
        <p:sp>
          <p:nvSpPr>
            <p:cNvPr id="255" name="rc255"/>
            <p:cNvSpPr/>
            <p:nvPr/>
          </p:nvSpPr>
          <p:spPr>
            <a:xfrm>
              <a:off x="5333259" y="3650770"/>
              <a:ext cx="149591" cy="2"/>
            </a:xfrm>
            <a:prstGeom prst="rect">
              <a:avLst/>
            </a:prstGeom>
            <a:solidFill>
              <a:srgbClr val="1CABE2">
                <a:alpha val="100000"/>
              </a:srgbClr>
            </a:solidFill>
          </p:spPr>
          <p:txBody>
            <a:bodyPr/>
            <a:lstStyle/>
            <a:p>
              <a:endParaRPr/>
            </a:p>
          </p:txBody>
        </p:sp>
        <p:sp>
          <p:nvSpPr>
            <p:cNvPr id="256" name="rc256"/>
            <p:cNvSpPr/>
            <p:nvPr/>
          </p:nvSpPr>
          <p:spPr>
            <a:xfrm>
              <a:off x="5499472" y="3650739"/>
              <a:ext cx="149591" cy="32"/>
            </a:xfrm>
            <a:prstGeom prst="rect">
              <a:avLst/>
            </a:prstGeom>
            <a:solidFill>
              <a:srgbClr val="1CABE2">
                <a:alpha val="100000"/>
              </a:srgbClr>
            </a:solidFill>
          </p:spPr>
          <p:txBody>
            <a:bodyPr/>
            <a:lstStyle/>
            <a:p>
              <a:endParaRPr/>
            </a:p>
          </p:txBody>
        </p:sp>
        <p:sp>
          <p:nvSpPr>
            <p:cNvPr id="257" name="rc257"/>
            <p:cNvSpPr/>
            <p:nvPr/>
          </p:nvSpPr>
          <p:spPr>
            <a:xfrm>
              <a:off x="5665685" y="3643175"/>
              <a:ext cx="149591" cy="7596"/>
            </a:xfrm>
            <a:prstGeom prst="rect">
              <a:avLst/>
            </a:prstGeom>
            <a:solidFill>
              <a:srgbClr val="1CABE2">
                <a:alpha val="100000"/>
              </a:srgbClr>
            </a:solidFill>
          </p:spPr>
          <p:txBody>
            <a:bodyPr/>
            <a:lstStyle/>
            <a:p>
              <a:endParaRPr/>
            </a:p>
          </p:txBody>
        </p:sp>
        <p:sp>
          <p:nvSpPr>
            <p:cNvPr id="258" name="pl258"/>
            <p:cNvSpPr/>
            <p:nvPr/>
          </p:nvSpPr>
          <p:spPr>
            <a:xfrm>
              <a:off x="3579712" y="2575997"/>
              <a:ext cx="2160769" cy="158387"/>
            </a:xfrm>
            <a:custGeom>
              <a:avLst/>
              <a:gdLst/>
              <a:ahLst/>
              <a:cxnLst/>
              <a:rect l="0" t="0" r="0" b="0"/>
              <a:pathLst>
                <a:path w="2160769" h="158387">
                  <a:moveTo>
                    <a:pt x="0" y="0"/>
                  </a:moveTo>
                  <a:lnTo>
                    <a:pt x="166213" y="33940"/>
                  </a:lnTo>
                  <a:lnTo>
                    <a:pt x="332426" y="22626"/>
                  </a:lnTo>
                  <a:lnTo>
                    <a:pt x="498639" y="22626"/>
                  </a:lnTo>
                  <a:lnTo>
                    <a:pt x="664852" y="22626"/>
                  </a:lnTo>
                  <a:lnTo>
                    <a:pt x="831065" y="101820"/>
                  </a:lnTo>
                  <a:lnTo>
                    <a:pt x="997278" y="45253"/>
                  </a:lnTo>
                  <a:lnTo>
                    <a:pt x="1163491" y="101820"/>
                  </a:lnTo>
                  <a:lnTo>
                    <a:pt x="1329704" y="124447"/>
                  </a:lnTo>
                  <a:lnTo>
                    <a:pt x="1495917" y="135761"/>
                  </a:lnTo>
                  <a:lnTo>
                    <a:pt x="1662130" y="158387"/>
                  </a:lnTo>
                  <a:lnTo>
                    <a:pt x="1828343" y="124447"/>
                  </a:lnTo>
                  <a:lnTo>
                    <a:pt x="1994556" y="90507"/>
                  </a:lnTo>
                  <a:lnTo>
                    <a:pt x="2160769" y="101820"/>
                  </a:lnTo>
                </a:path>
              </a:pathLst>
            </a:custGeom>
            <a:ln w="27101" cap="flat">
              <a:solidFill>
                <a:srgbClr val="00833D">
                  <a:alpha val="100000"/>
                </a:srgbClr>
              </a:solidFill>
              <a:prstDash val="solid"/>
              <a:round/>
            </a:ln>
          </p:spPr>
          <p:txBody>
            <a:bodyPr/>
            <a:lstStyle/>
            <a:p>
              <a:endParaRPr/>
            </a:p>
          </p:txBody>
        </p:sp>
        <p:sp>
          <p:nvSpPr>
            <p:cNvPr id="259" name="pl259"/>
            <p:cNvSpPr/>
            <p:nvPr/>
          </p:nvSpPr>
          <p:spPr>
            <a:xfrm>
              <a:off x="3579712" y="2745698"/>
              <a:ext cx="2160769" cy="214954"/>
            </a:xfrm>
            <a:custGeom>
              <a:avLst/>
              <a:gdLst/>
              <a:ahLst/>
              <a:cxnLst/>
              <a:rect l="0" t="0" r="0" b="0"/>
              <a:pathLst>
                <a:path w="2160769" h="214954">
                  <a:moveTo>
                    <a:pt x="0" y="158387"/>
                  </a:moveTo>
                  <a:lnTo>
                    <a:pt x="166213" y="214954"/>
                  </a:lnTo>
                  <a:lnTo>
                    <a:pt x="332426" y="79193"/>
                  </a:lnTo>
                  <a:lnTo>
                    <a:pt x="498639" y="101820"/>
                  </a:lnTo>
                  <a:lnTo>
                    <a:pt x="664852" y="67880"/>
                  </a:lnTo>
                  <a:lnTo>
                    <a:pt x="831065" y="147074"/>
                  </a:lnTo>
                  <a:lnTo>
                    <a:pt x="997278" y="0"/>
                  </a:lnTo>
                  <a:lnTo>
                    <a:pt x="1163491" y="192328"/>
                  </a:lnTo>
                  <a:lnTo>
                    <a:pt x="1329704" y="181014"/>
                  </a:lnTo>
                  <a:lnTo>
                    <a:pt x="1495917" y="124447"/>
                  </a:lnTo>
                  <a:lnTo>
                    <a:pt x="1662130" y="124447"/>
                  </a:lnTo>
                  <a:lnTo>
                    <a:pt x="1828343" y="124447"/>
                  </a:lnTo>
                  <a:lnTo>
                    <a:pt x="1994556" y="79193"/>
                  </a:lnTo>
                  <a:lnTo>
                    <a:pt x="2160769" y="101820"/>
                  </a:lnTo>
                </a:path>
              </a:pathLst>
            </a:custGeom>
            <a:ln w="27101" cap="flat">
              <a:solidFill>
                <a:srgbClr val="002759">
                  <a:alpha val="100000"/>
                </a:srgbClr>
              </a:solidFill>
              <a:prstDash val="solid"/>
              <a:round/>
            </a:ln>
          </p:spPr>
          <p:txBody>
            <a:bodyPr/>
            <a:lstStyle/>
            <a:p>
              <a:endParaRPr/>
            </a:p>
          </p:txBody>
        </p:sp>
        <p:sp>
          <p:nvSpPr>
            <p:cNvPr id="260" name="tx260"/>
            <p:cNvSpPr/>
            <p:nvPr/>
          </p:nvSpPr>
          <p:spPr>
            <a:xfrm>
              <a:off x="3850339" y="3533315"/>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1" name="tx261"/>
            <p:cNvSpPr/>
            <p:nvPr/>
          </p:nvSpPr>
          <p:spPr>
            <a:xfrm>
              <a:off x="4016552" y="3533817"/>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2" name="tx262"/>
            <p:cNvSpPr/>
            <p:nvPr/>
          </p:nvSpPr>
          <p:spPr>
            <a:xfrm>
              <a:off x="4182765" y="3534055"/>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3" name="tx263"/>
            <p:cNvSpPr/>
            <p:nvPr/>
          </p:nvSpPr>
          <p:spPr>
            <a:xfrm>
              <a:off x="4348979" y="3533309"/>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4" name="tx264"/>
            <p:cNvSpPr/>
            <p:nvPr/>
          </p:nvSpPr>
          <p:spPr>
            <a:xfrm>
              <a:off x="4516700" y="3515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265" name="tx265"/>
            <p:cNvSpPr/>
            <p:nvPr/>
          </p:nvSpPr>
          <p:spPr>
            <a:xfrm>
              <a:off x="4682913" y="35111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22</a:t>
              </a:r>
            </a:p>
          </p:txBody>
        </p:sp>
        <p:sp>
          <p:nvSpPr>
            <p:cNvPr id="266" name="tx266"/>
            <p:cNvSpPr/>
            <p:nvPr/>
          </p:nvSpPr>
          <p:spPr>
            <a:xfrm>
              <a:off x="4879271" y="35236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267" name="tx267"/>
            <p:cNvSpPr/>
            <p:nvPr/>
          </p:nvSpPr>
          <p:spPr>
            <a:xfrm>
              <a:off x="5013831" y="3533366"/>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8" name="tx268"/>
            <p:cNvSpPr/>
            <p:nvPr/>
          </p:nvSpPr>
          <p:spPr>
            <a:xfrm>
              <a:off x="5180044" y="3534009"/>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69" name="tx269"/>
            <p:cNvSpPr/>
            <p:nvPr/>
          </p:nvSpPr>
          <p:spPr>
            <a:xfrm>
              <a:off x="5346257" y="3534054"/>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70" name="tx270"/>
            <p:cNvSpPr/>
            <p:nvPr/>
          </p:nvSpPr>
          <p:spPr>
            <a:xfrm>
              <a:off x="5512470" y="3534024"/>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&lt;1</a:t>
              </a:r>
            </a:p>
          </p:txBody>
        </p:sp>
        <p:sp>
          <p:nvSpPr>
            <p:cNvPr id="271" name="tx271"/>
            <p:cNvSpPr/>
            <p:nvPr/>
          </p:nvSpPr>
          <p:spPr>
            <a:xfrm>
              <a:off x="5710336" y="35277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272" name="tx272"/>
            <p:cNvSpPr/>
            <p:nvPr/>
          </p:nvSpPr>
          <p:spPr>
            <a:xfrm>
              <a:off x="5852725" y="2635027"/>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86</a:t>
              </a:r>
            </a:p>
          </p:txBody>
        </p:sp>
        <p:sp>
          <p:nvSpPr>
            <p:cNvPr id="273" name="tx273"/>
            <p:cNvSpPr/>
            <p:nvPr/>
          </p:nvSpPr>
          <p:spPr>
            <a:xfrm>
              <a:off x="5852725" y="2808071"/>
              <a:ext cx="124598" cy="80513"/>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71</a:t>
              </a:r>
            </a:p>
          </p:txBody>
        </p:sp>
        <p:sp>
          <p:nvSpPr>
            <p:cNvPr id="274" name="pl274"/>
            <p:cNvSpPr/>
            <p:nvPr/>
          </p:nvSpPr>
          <p:spPr>
            <a:xfrm>
              <a:off x="3479984" y="506031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75" name="pl275"/>
            <p:cNvSpPr/>
            <p:nvPr/>
          </p:nvSpPr>
          <p:spPr>
            <a:xfrm>
              <a:off x="3479984" y="474686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76" name="pl276"/>
            <p:cNvSpPr/>
            <p:nvPr/>
          </p:nvSpPr>
          <p:spPr>
            <a:xfrm>
              <a:off x="3479984" y="4433413"/>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77" name="pl277"/>
            <p:cNvSpPr/>
            <p:nvPr/>
          </p:nvSpPr>
          <p:spPr>
            <a:xfrm>
              <a:off x="3479984" y="4119964"/>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278" name="pl278"/>
            <p:cNvSpPr/>
            <p:nvPr/>
          </p:nvSpPr>
          <p:spPr>
            <a:xfrm>
              <a:off x="3479984" y="521703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79" name="pl279"/>
            <p:cNvSpPr/>
            <p:nvPr/>
          </p:nvSpPr>
          <p:spPr>
            <a:xfrm>
              <a:off x="3479984" y="490358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3479984" y="4590137"/>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3479984" y="4276688"/>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3579712"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3" name="pl283"/>
            <p:cNvSpPr/>
            <p:nvPr/>
          </p:nvSpPr>
          <p:spPr>
            <a:xfrm>
              <a:off x="3745925"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4" name="pl284"/>
            <p:cNvSpPr/>
            <p:nvPr/>
          </p:nvSpPr>
          <p:spPr>
            <a:xfrm>
              <a:off x="3912138"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5" name="pl285"/>
            <p:cNvSpPr/>
            <p:nvPr/>
          </p:nvSpPr>
          <p:spPr>
            <a:xfrm>
              <a:off x="4078351"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4244564"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4410777"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4576990"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4743203"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0" name="pl290"/>
            <p:cNvSpPr/>
            <p:nvPr/>
          </p:nvSpPr>
          <p:spPr>
            <a:xfrm>
              <a:off x="4909416"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1" name="pl291"/>
            <p:cNvSpPr/>
            <p:nvPr/>
          </p:nvSpPr>
          <p:spPr>
            <a:xfrm>
              <a:off x="5075629"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2" name="pl292"/>
            <p:cNvSpPr/>
            <p:nvPr/>
          </p:nvSpPr>
          <p:spPr>
            <a:xfrm>
              <a:off x="5241842"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3" name="pl293"/>
            <p:cNvSpPr/>
            <p:nvPr/>
          </p:nvSpPr>
          <p:spPr>
            <a:xfrm>
              <a:off x="5408055"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4" name="pl294"/>
            <p:cNvSpPr/>
            <p:nvPr/>
          </p:nvSpPr>
          <p:spPr>
            <a:xfrm>
              <a:off x="5574268"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5" name="pl295"/>
            <p:cNvSpPr/>
            <p:nvPr/>
          </p:nvSpPr>
          <p:spPr>
            <a:xfrm>
              <a:off x="5740481"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6" name="rc296"/>
            <p:cNvSpPr/>
            <p:nvPr/>
          </p:nvSpPr>
          <p:spPr>
            <a:xfrm>
              <a:off x="3504916" y="5202393"/>
              <a:ext cx="149591" cy="14641"/>
            </a:xfrm>
            <a:prstGeom prst="rect">
              <a:avLst/>
            </a:prstGeom>
            <a:solidFill>
              <a:srgbClr val="1CABE2">
                <a:alpha val="100000"/>
              </a:srgbClr>
            </a:solidFill>
          </p:spPr>
          <p:txBody>
            <a:bodyPr/>
            <a:lstStyle/>
            <a:p>
              <a:endParaRPr/>
            </a:p>
          </p:txBody>
        </p:sp>
        <p:sp>
          <p:nvSpPr>
            <p:cNvPr id="297" name="rc297"/>
            <p:cNvSpPr/>
            <p:nvPr/>
          </p:nvSpPr>
          <p:spPr>
            <a:xfrm>
              <a:off x="3671129" y="5204221"/>
              <a:ext cx="149591" cy="12812"/>
            </a:xfrm>
            <a:prstGeom prst="rect">
              <a:avLst/>
            </a:prstGeom>
            <a:solidFill>
              <a:srgbClr val="1CABE2">
                <a:alpha val="100000"/>
              </a:srgbClr>
            </a:solidFill>
          </p:spPr>
          <p:txBody>
            <a:bodyPr/>
            <a:lstStyle/>
            <a:p>
              <a:endParaRPr/>
            </a:p>
          </p:txBody>
        </p:sp>
        <p:sp>
          <p:nvSpPr>
            <p:cNvPr id="298" name="rc298"/>
            <p:cNvSpPr/>
            <p:nvPr/>
          </p:nvSpPr>
          <p:spPr>
            <a:xfrm>
              <a:off x="3837342" y="5127348"/>
              <a:ext cx="149591" cy="89685"/>
            </a:xfrm>
            <a:prstGeom prst="rect">
              <a:avLst/>
            </a:prstGeom>
            <a:solidFill>
              <a:srgbClr val="1CABE2">
                <a:alpha val="100000"/>
              </a:srgbClr>
            </a:solidFill>
          </p:spPr>
          <p:txBody>
            <a:bodyPr/>
            <a:lstStyle/>
            <a:p>
              <a:endParaRPr/>
            </a:p>
          </p:txBody>
        </p:sp>
        <p:sp>
          <p:nvSpPr>
            <p:cNvPr id="299" name="rc299"/>
            <p:cNvSpPr/>
            <p:nvPr/>
          </p:nvSpPr>
          <p:spPr>
            <a:xfrm>
              <a:off x="4003555" y="5126658"/>
              <a:ext cx="149591" cy="90375"/>
            </a:xfrm>
            <a:prstGeom prst="rect">
              <a:avLst/>
            </a:prstGeom>
            <a:solidFill>
              <a:srgbClr val="1CABE2">
                <a:alpha val="100000"/>
              </a:srgbClr>
            </a:solidFill>
          </p:spPr>
          <p:txBody>
            <a:bodyPr/>
            <a:lstStyle/>
            <a:p>
              <a:endParaRPr/>
            </a:p>
          </p:txBody>
        </p:sp>
        <p:sp>
          <p:nvSpPr>
            <p:cNvPr id="300" name="rc300"/>
            <p:cNvSpPr/>
            <p:nvPr/>
          </p:nvSpPr>
          <p:spPr>
            <a:xfrm>
              <a:off x="4169768" y="5138892"/>
              <a:ext cx="149591" cy="78141"/>
            </a:xfrm>
            <a:prstGeom prst="rect">
              <a:avLst/>
            </a:prstGeom>
            <a:solidFill>
              <a:srgbClr val="1CABE2">
                <a:alpha val="100000"/>
              </a:srgbClr>
            </a:solidFill>
          </p:spPr>
          <p:txBody>
            <a:bodyPr/>
            <a:lstStyle/>
            <a:p>
              <a:endParaRPr/>
            </a:p>
          </p:txBody>
        </p:sp>
        <p:sp>
          <p:nvSpPr>
            <p:cNvPr id="301" name="rc301"/>
            <p:cNvSpPr/>
            <p:nvPr/>
          </p:nvSpPr>
          <p:spPr>
            <a:xfrm>
              <a:off x="4335981" y="5143343"/>
              <a:ext cx="149591" cy="73690"/>
            </a:xfrm>
            <a:prstGeom prst="rect">
              <a:avLst/>
            </a:prstGeom>
            <a:solidFill>
              <a:srgbClr val="1CABE2">
                <a:alpha val="100000"/>
              </a:srgbClr>
            </a:solidFill>
          </p:spPr>
          <p:txBody>
            <a:bodyPr/>
            <a:lstStyle/>
            <a:p>
              <a:endParaRPr/>
            </a:p>
          </p:txBody>
        </p:sp>
        <p:sp>
          <p:nvSpPr>
            <p:cNvPr id="302" name="rc302"/>
            <p:cNvSpPr/>
            <p:nvPr/>
          </p:nvSpPr>
          <p:spPr>
            <a:xfrm>
              <a:off x="4502194" y="5157561"/>
              <a:ext cx="149591" cy="59472"/>
            </a:xfrm>
            <a:prstGeom prst="rect">
              <a:avLst/>
            </a:prstGeom>
            <a:solidFill>
              <a:srgbClr val="1CABE2">
                <a:alpha val="100000"/>
              </a:srgbClr>
            </a:solidFill>
          </p:spPr>
          <p:txBody>
            <a:bodyPr/>
            <a:lstStyle/>
            <a:p>
              <a:endParaRPr/>
            </a:p>
          </p:txBody>
        </p:sp>
        <p:sp>
          <p:nvSpPr>
            <p:cNvPr id="303" name="rc303"/>
            <p:cNvSpPr/>
            <p:nvPr/>
          </p:nvSpPr>
          <p:spPr>
            <a:xfrm>
              <a:off x="4668407" y="5197239"/>
              <a:ext cx="149591" cy="19794"/>
            </a:xfrm>
            <a:prstGeom prst="rect">
              <a:avLst/>
            </a:prstGeom>
            <a:solidFill>
              <a:srgbClr val="1CABE2">
                <a:alpha val="100000"/>
              </a:srgbClr>
            </a:solidFill>
          </p:spPr>
          <p:txBody>
            <a:bodyPr/>
            <a:lstStyle/>
            <a:p>
              <a:endParaRPr/>
            </a:p>
          </p:txBody>
        </p:sp>
        <p:sp>
          <p:nvSpPr>
            <p:cNvPr id="304" name="rc304"/>
            <p:cNvSpPr/>
            <p:nvPr/>
          </p:nvSpPr>
          <p:spPr>
            <a:xfrm>
              <a:off x="4834620" y="5204678"/>
              <a:ext cx="149591" cy="12356"/>
            </a:xfrm>
            <a:prstGeom prst="rect">
              <a:avLst/>
            </a:prstGeom>
            <a:solidFill>
              <a:srgbClr val="1CABE2">
                <a:alpha val="100000"/>
              </a:srgbClr>
            </a:solidFill>
          </p:spPr>
          <p:txBody>
            <a:bodyPr/>
            <a:lstStyle/>
            <a:p>
              <a:endParaRPr/>
            </a:p>
          </p:txBody>
        </p:sp>
        <p:sp>
          <p:nvSpPr>
            <p:cNvPr id="305" name="rc305"/>
            <p:cNvSpPr/>
            <p:nvPr/>
          </p:nvSpPr>
          <p:spPr>
            <a:xfrm>
              <a:off x="5000833" y="5197483"/>
              <a:ext cx="149591" cy="19550"/>
            </a:xfrm>
            <a:prstGeom prst="rect">
              <a:avLst/>
            </a:prstGeom>
            <a:solidFill>
              <a:srgbClr val="1CABE2">
                <a:alpha val="100000"/>
              </a:srgbClr>
            </a:solidFill>
          </p:spPr>
          <p:txBody>
            <a:bodyPr/>
            <a:lstStyle/>
            <a:p>
              <a:endParaRPr/>
            </a:p>
          </p:txBody>
        </p:sp>
        <p:sp>
          <p:nvSpPr>
            <p:cNvPr id="306" name="rc306"/>
            <p:cNvSpPr/>
            <p:nvPr/>
          </p:nvSpPr>
          <p:spPr>
            <a:xfrm>
              <a:off x="5167046" y="5157391"/>
              <a:ext cx="149591" cy="59642"/>
            </a:xfrm>
            <a:prstGeom prst="rect">
              <a:avLst/>
            </a:prstGeom>
            <a:solidFill>
              <a:srgbClr val="1CABE2">
                <a:alpha val="100000"/>
              </a:srgbClr>
            </a:solidFill>
          </p:spPr>
          <p:txBody>
            <a:bodyPr/>
            <a:lstStyle/>
            <a:p>
              <a:endParaRPr/>
            </a:p>
          </p:txBody>
        </p:sp>
        <p:sp>
          <p:nvSpPr>
            <p:cNvPr id="307" name="rc307"/>
            <p:cNvSpPr/>
            <p:nvPr/>
          </p:nvSpPr>
          <p:spPr>
            <a:xfrm>
              <a:off x="5333259" y="5122022"/>
              <a:ext cx="149591" cy="95011"/>
            </a:xfrm>
            <a:prstGeom prst="rect">
              <a:avLst/>
            </a:prstGeom>
            <a:solidFill>
              <a:srgbClr val="1CABE2">
                <a:alpha val="100000"/>
              </a:srgbClr>
            </a:solidFill>
          </p:spPr>
          <p:txBody>
            <a:bodyPr/>
            <a:lstStyle/>
            <a:p>
              <a:endParaRPr/>
            </a:p>
          </p:txBody>
        </p:sp>
        <p:sp>
          <p:nvSpPr>
            <p:cNvPr id="308" name="rc308"/>
            <p:cNvSpPr/>
            <p:nvPr/>
          </p:nvSpPr>
          <p:spPr>
            <a:xfrm>
              <a:off x="5499472" y="5159214"/>
              <a:ext cx="149591" cy="57819"/>
            </a:xfrm>
            <a:prstGeom prst="rect">
              <a:avLst/>
            </a:prstGeom>
            <a:solidFill>
              <a:srgbClr val="1CABE2">
                <a:alpha val="100000"/>
              </a:srgbClr>
            </a:solidFill>
          </p:spPr>
          <p:txBody>
            <a:bodyPr/>
            <a:lstStyle/>
            <a:p>
              <a:endParaRPr/>
            </a:p>
          </p:txBody>
        </p:sp>
        <p:sp>
          <p:nvSpPr>
            <p:cNvPr id="309" name="rc309"/>
            <p:cNvSpPr/>
            <p:nvPr/>
          </p:nvSpPr>
          <p:spPr>
            <a:xfrm>
              <a:off x="5665685" y="5165267"/>
              <a:ext cx="149591" cy="51767"/>
            </a:xfrm>
            <a:prstGeom prst="rect">
              <a:avLst/>
            </a:prstGeom>
            <a:solidFill>
              <a:srgbClr val="1CABE2">
                <a:alpha val="100000"/>
              </a:srgbClr>
            </a:solidFill>
          </p:spPr>
          <p:txBody>
            <a:bodyPr/>
            <a:lstStyle/>
            <a:p>
              <a:endParaRPr/>
            </a:p>
          </p:txBody>
        </p:sp>
        <p:sp>
          <p:nvSpPr>
            <p:cNvPr id="310" name="pl310"/>
            <p:cNvSpPr/>
            <p:nvPr/>
          </p:nvSpPr>
          <p:spPr>
            <a:xfrm>
              <a:off x="3579712" y="4164886"/>
              <a:ext cx="2160769" cy="158387"/>
            </a:xfrm>
            <a:custGeom>
              <a:avLst/>
              <a:gdLst/>
              <a:ahLst/>
              <a:cxnLst/>
              <a:rect l="0" t="0" r="0" b="0"/>
              <a:pathLst>
                <a:path w="2160769" h="158387">
                  <a:moveTo>
                    <a:pt x="0" y="158387"/>
                  </a:moveTo>
                  <a:lnTo>
                    <a:pt x="166213" y="147074"/>
                  </a:lnTo>
                  <a:lnTo>
                    <a:pt x="332426" y="113134"/>
                  </a:lnTo>
                  <a:lnTo>
                    <a:pt x="498639" y="90507"/>
                  </a:lnTo>
                  <a:lnTo>
                    <a:pt x="664852" y="79193"/>
                  </a:lnTo>
                  <a:lnTo>
                    <a:pt x="831065" y="67880"/>
                  </a:lnTo>
                  <a:lnTo>
                    <a:pt x="997278" y="33940"/>
                  </a:lnTo>
                  <a:lnTo>
                    <a:pt x="1163491" y="22626"/>
                  </a:lnTo>
                  <a:lnTo>
                    <a:pt x="1329704" y="67880"/>
                  </a:lnTo>
                  <a:lnTo>
                    <a:pt x="1495917" y="67880"/>
                  </a:lnTo>
                  <a:lnTo>
                    <a:pt x="1662130" y="22626"/>
                  </a:lnTo>
                  <a:lnTo>
                    <a:pt x="1828343" y="33940"/>
                  </a:lnTo>
                  <a:lnTo>
                    <a:pt x="1994556" y="0"/>
                  </a:lnTo>
                  <a:lnTo>
                    <a:pt x="2160769" y="0"/>
                  </a:lnTo>
                </a:path>
              </a:pathLst>
            </a:custGeom>
            <a:ln w="27101" cap="flat">
              <a:solidFill>
                <a:srgbClr val="00833D">
                  <a:alpha val="100000"/>
                </a:srgbClr>
              </a:solidFill>
              <a:prstDash val="solid"/>
              <a:round/>
            </a:ln>
          </p:spPr>
          <p:txBody>
            <a:bodyPr/>
            <a:lstStyle/>
            <a:p>
              <a:endParaRPr/>
            </a:p>
          </p:txBody>
        </p:sp>
        <p:sp>
          <p:nvSpPr>
            <p:cNvPr id="311" name="pl311"/>
            <p:cNvSpPr/>
            <p:nvPr/>
          </p:nvSpPr>
          <p:spPr>
            <a:xfrm>
              <a:off x="3579712" y="4198826"/>
              <a:ext cx="2160769" cy="599611"/>
            </a:xfrm>
            <a:custGeom>
              <a:avLst/>
              <a:gdLst/>
              <a:ahLst/>
              <a:cxnLst/>
              <a:rect l="0" t="0" r="0" b="0"/>
              <a:pathLst>
                <a:path w="2160769" h="599611">
                  <a:moveTo>
                    <a:pt x="0" y="599611"/>
                  </a:moveTo>
                  <a:lnTo>
                    <a:pt x="166213" y="429909"/>
                  </a:lnTo>
                  <a:lnTo>
                    <a:pt x="332426" y="350716"/>
                  </a:lnTo>
                  <a:lnTo>
                    <a:pt x="498639" y="260208"/>
                  </a:lnTo>
                  <a:lnTo>
                    <a:pt x="664852" y="181014"/>
                  </a:lnTo>
                  <a:lnTo>
                    <a:pt x="831065" y="147074"/>
                  </a:lnTo>
                  <a:lnTo>
                    <a:pt x="997278" y="124447"/>
                  </a:lnTo>
                  <a:lnTo>
                    <a:pt x="1163491" y="101820"/>
                  </a:lnTo>
                  <a:lnTo>
                    <a:pt x="1329704" y="113134"/>
                  </a:lnTo>
                  <a:lnTo>
                    <a:pt x="1495917" y="101820"/>
                  </a:lnTo>
                  <a:lnTo>
                    <a:pt x="1662130" y="33940"/>
                  </a:lnTo>
                  <a:lnTo>
                    <a:pt x="1828343" y="33940"/>
                  </a:lnTo>
                  <a:lnTo>
                    <a:pt x="1994556" y="22626"/>
                  </a:lnTo>
                  <a:lnTo>
                    <a:pt x="2160769" y="0"/>
                  </a:lnTo>
                </a:path>
              </a:pathLst>
            </a:custGeom>
            <a:ln w="27101" cap="flat">
              <a:solidFill>
                <a:srgbClr val="002759">
                  <a:alpha val="100000"/>
                </a:srgbClr>
              </a:solidFill>
              <a:prstDash val="solid"/>
              <a:round/>
            </a:ln>
          </p:spPr>
          <p:txBody>
            <a:bodyPr/>
            <a:lstStyle/>
            <a:p>
              <a:endParaRPr/>
            </a:p>
          </p:txBody>
        </p:sp>
        <p:sp>
          <p:nvSpPr>
            <p:cNvPr id="312" name="tx312"/>
            <p:cNvSpPr/>
            <p:nvPr/>
          </p:nvSpPr>
          <p:spPr>
            <a:xfrm>
              <a:off x="3519422" y="50856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313" name="tx313"/>
            <p:cNvSpPr/>
            <p:nvPr/>
          </p:nvSpPr>
          <p:spPr>
            <a:xfrm>
              <a:off x="3685635" y="50875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314" name="tx314"/>
            <p:cNvSpPr/>
            <p:nvPr/>
          </p:nvSpPr>
          <p:spPr>
            <a:xfrm>
              <a:off x="3851848" y="50093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315" name="tx315"/>
            <p:cNvSpPr/>
            <p:nvPr/>
          </p:nvSpPr>
          <p:spPr>
            <a:xfrm>
              <a:off x="4018061" y="5008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316" name="tx316"/>
            <p:cNvSpPr/>
            <p:nvPr/>
          </p:nvSpPr>
          <p:spPr>
            <a:xfrm>
              <a:off x="4184274" y="50221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317" name="tx317"/>
            <p:cNvSpPr/>
            <p:nvPr/>
          </p:nvSpPr>
          <p:spPr>
            <a:xfrm>
              <a:off x="4350487" y="5025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18" name="tx318"/>
            <p:cNvSpPr/>
            <p:nvPr/>
          </p:nvSpPr>
          <p:spPr>
            <a:xfrm>
              <a:off x="4516700" y="50408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319" name="tx319"/>
            <p:cNvSpPr/>
            <p:nvPr/>
          </p:nvSpPr>
          <p:spPr>
            <a:xfrm>
              <a:off x="4682913" y="50792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19</a:t>
              </a:r>
            </a:p>
          </p:txBody>
        </p:sp>
        <p:sp>
          <p:nvSpPr>
            <p:cNvPr id="320" name="tx320"/>
            <p:cNvSpPr/>
            <p:nvPr/>
          </p:nvSpPr>
          <p:spPr>
            <a:xfrm>
              <a:off x="4849126" y="50879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321" name="tx321"/>
            <p:cNvSpPr/>
            <p:nvPr/>
          </p:nvSpPr>
          <p:spPr>
            <a:xfrm>
              <a:off x="5015339" y="50794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19</a:t>
              </a:r>
            </a:p>
          </p:txBody>
        </p:sp>
        <p:sp>
          <p:nvSpPr>
            <p:cNvPr id="322" name="tx322"/>
            <p:cNvSpPr/>
            <p:nvPr/>
          </p:nvSpPr>
          <p:spPr>
            <a:xfrm>
              <a:off x="5181552" y="50406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323" name="tx323"/>
            <p:cNvSpPr/>
            <p:nvPr/>
          </p:nvSpPr>
          <p:spPr>
            <a:xfrm>
              <a:off x="5347765" y="5003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24" name="tx324"/>
            <p:cNvSpPr/>
            <p:nvPr/>
          </p:nvSpPr>
          <p:spPr>
            <a:xfrm>
              <a:off x="5513978" y="504255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325" name="tx325"/>
            <p:cNvSpPr/>
            <p:nvPr/>
          </p:nvSpPr>
          <p:spPr>
            <a:xfrm>
              <a:off x="5680191" y="50472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50</a:t>
              </a:r>
            </a:p>
          </p:txBody>
        </p:sp>
        <p:sp>
          <p:nvSpPr>
            <p:cNvPr id="326" name="tx326"/>
            <p:cNvSpPr/>
            <p:nvPr/>
          </p:nvSpPr>
          <p:spPr>
            <a:xfrm>
              <a:off x="5852725" y="4054544"/>
              <a:ext cx="124598" cy="81935"/>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93</a:t>
              </a:r>
            </a:p>
          </p:txBody>
        </p:sp>
        <p:sp>
          <p:nvSpPr>
            <p:cNvPr id="327" name="tx327"/>
            <p:cNvSpPr/>
            <p:nvPr/>
          </p:nvSpPr>
          <p:spPr>
            <a:xfrm>
              <a:off x="5852725" y="4226084"/>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90</a:t>
              </a:r>
            </a:p>
          </p:txBody>
        </p:sp>
        <p:sp>
          <p:nvSpPr>
            <p:cNvPr id="328" name="pl328"/>
            <p:cNvSpPr/>
            <p:nvPr/>
          </p:nvSpPr>
          <p:spPr>
            <a:xfrm>
              <a:off x="6092632" y="1927786"/>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29" name="pl329"/>
            <p:cNvSpPr/>
            <p:nvPr/>
          </p:nvSpPr>
          <p:spPr>
            <a:xfrm>
              <a:off x="6092632" y="1614337"/>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30" name="pl330"/>
            <p:cNvSpPr/>
            <p:nvPr/>
          </p:nvSpPr>
          <p:spPr>
            <a:xfrm>
              <a:off x="6092632" y="130088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31" name="pl331"/>
            <p:cNvSpPr/>
            <p:nvPr/>
          </p:nvSpPr>
          <p:spPr>
            <a:xfrm>
              <a:off x="6092632" y="98744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32" name="pl332"/>
            <p:cNvSpPr/>
            <p:nvPr/>
          </p:nvSpPr>
          <p:spPr>
            <a:xfrm>
              <a:off x="6092632" y="2084510"/>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33" name="pl333"/>
            <p:cNvSpPr/>
            <p:nvPr/>
          </p:nvSpPr>
          <p:spPr>
            <a:xfrm>
              <a:off x="6092632" y="1771061"/>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34" name="pl334"/>
            <p:cNvSpPr/>
            <p:nvPr/>
          </p:nvSpPr>
          <p:spPr>
            <a:xfrm>
              <a:off x="6092632" y="145761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35" name="pl335"/>
            <p:cNvSpPr/>
            <p:nvPr/>
          </p:nvSpPr>
          <p:spPr>
            <a:xfrm>
              <a:off x="6092632" y="114416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36" name="pl336"/>
            <p:cNvSpPr/>
            <p:nvPr/>
          </p:nvSpPr>
          <p:spPr>
            <a:xfrm>
              <a:off x="6192360"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7" name="pl337"/>
            <p:cNvSpPr/>
            <p:nvPr/>
          </p:nvSpPr>
          <p:spPr>
            <a:xfrm>
              <a:off x="6358573"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8" name="pl338"/>
            <p:cNvSpPr/>
            <p:nvPr/>
          </p:nvSpPr>
          <p:spPr>
            <a:xfrm>
              <a:off x="6524786"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9" name="pl339"/>
            <p:cNvSpPr/>
            <p:nvPr/>
          </p:nvSpPr>
          <p:spPr>
            <a:xfrm>
              <a:off x="6690999"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0" name="pl340"/>
            <p:cNvSpPr/>
            <p:nvPr/>
          </p:nvSpPr>
          <p:spPr>
            <a:xfrm>
              <a:off x="6857212"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1" name="pl341"/>
            <p:cNvSpPr/>
            <p:nvPr/>
          </p:nvSpPr>
          <p:spPr>
            <a:xfrm>
              <a:off x="7023425"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2" name="pl342"/>
            <p:cNvSpPr/>
            <p:nvPr/>
          </p:nvSpPr>
          <p:spPr>
            <a:xfrm>
              <a:off x="7189638"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3" name="pl343"/>
            <p:cNvSpPr/>
            <p:nvPr/>
          </p:nvSpPr>
          <p:spPr>
            <a:xfrm>
              <a:off x="7355851"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4" name="pl344"/>
            <p:cNvSpPr/>
            <p:nvPr/>
          </p:nvSpPr>
          <p:spPr>
            <a:xfrm>
              <a:off x="7522065"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5" name="pl345"/>
            <p:cNvSpPr/>
            <p:nvPr/>
          </p:nvSpPr>
          <p:spPr>
            <a:xfrm>
              <a:off x="7688278"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6" name="pl346"/>
            <p:cNvSpPr/>
            <p:nvPr/>
          </p:nvSpPr>
          <p:spPr>
            <a:xfrm>
              <a:off x="7854491"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7" name="pl347"/>
            <p:cNvSpPr/>
            <p:nvPr/>
          </p:nvSpPr>
          <p:spPr>
            <a:xfrm>
              <a:off x="8020704"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8" name="pl348"/>
            <p:cNvSpPr/>
            <p:nvPr/>
          </p:nvSpPr>
          <p:spPr>
            <a:xfrm>
              <a:off x="8186917"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9" name="pl349"/>
            <p:cNvSpPr/>
            <p:nvPr/>
          </p:nvSpPr>
          <p:spPr>
            <a:xfrm>
              <a:off x="8353130" y="860963"/>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50" name="rc350"/>
            <p:cNvSpPr/>
            <p:nvPr/>
          </p:nvSpPr>
          <p:spPr>
            <a:xfrm>
              <a:off x="6117564" y="2067436"/>
              <a:ext cx="149591" cy="17073"/>
            </a:xfrm>
            <a:prstGeom prst="rect">
              <a:avLst/>
            </a:prstGeom>
            <a:solidFill>
              <a:srgbClr val="1CABE2">
                <a:alpha val="100000"/>
              </a:srgbClr>
            </a:solidFill>
          </p:spPr>
          <p:txBody>
            <a:bodyPr/>
            <a:lstStyle/>
            <a:p>
              <a:endParaRPr/>
            </a:p>
          </p:txBody>
        </p:sp>
        <p:sp>
          <p:nvSpPr>
            <p:cNvPr id="351" name="rc351"/>
            <p:cNvSpPr/>
            <p:nvPr/>
          </p:nvSpPr>
          <p:spPr>
            <a:xfrm>
              <a:off x="6283777" y="2068750"/>
              <a:ext cx="149591" cy="15760"/>
            </a:xfrm>
            <a:prstGeom prst="rect">
              <a:avLst/>
            </a:prstGeom>
            <a:solidFill>
              <a:srgbClr val="1CABE2">
                <a:alpha val="100000"/>
              </a:srgbClr>
            </a:solidFill>
          </p:spPr>
          <p:txBody>
            <a:bodyPr/>
            <a:lstStyle/>
            <a:p>
              <a:endParaRPr/>
            </a:p>
          </p:txBody>
        </p:sp>
        <p:sp>
          <p:nvSpPr>
            <p:cNvPr id="352" name="rc352"/>
            <p:cNvSpPr/>
            <p:nvPr/>
          </p:nvSpPr>
          <p:spPr>
            <a:xfrm>
              <a:off x="6449990" y="2052745"/>
              <a:ext cx="149591" cy="31764"/>
            </a:xfrm>
            <a:prstGeom prst="rect">
              <a:avLst/>
            </a:prstGeom>
            <a:solidFill>
              <a:srgbClr val="1CABE2">
                <a:alpha val="100000"/>
              </a:srgbClr>
            </a:solidFill>
          </p:spPr>
          <p:txBody>
            <a:bodyPr/>
            <a:lstStyle/>
            <a:p>
              <a:endParaRPr/>
            </a:p>
          </p:txBody>
        </p:sp>
        <p:sp>
          <p:nvSpPr>
            <p:cNvPr id="353" name="rc353"/>
            <p:cNvSpPr/>
            <p:nvPr/>
          </p:nvSpPr>
          <p:spPr>
            <a:xfrm>
              <a:off x="6616203" y="2061793"/>
              <a:ext cx="149591" cy="22716"/>
            </a:xfrm>
            <a:prstGeom prst="rect">
              <a:avLst/>
            </a:prstGeom>
            <a:solidFill>
              <a:srgbClr val="1CABE2">
                <a:alpha val="100000"/>
              </a:srgbClr>
            </a:solidFill>
          </p:spPr>
          <p:txBody>
            <a:bodyPr/>
            <a:lstStyle/>
            <a:p>
              <a:endParaRPr/>
            </a:p>
          </p:txBody>
        </p:sp>
        <p:sp>
          <p:nvSpPr>
            <p:cNvPr id="354" name="rc354"/>
            <p:cNvSpPr/>
            <p:nvPr/>
          </p:nvSpPr>
          <p:spPr>
            <a:xfrm>
              <a:off x="6782416" y="2077797"/>
              <a:ext cx="149591" cy="6713"/>
            </a:xfrm>
            <a:prstGeom prst="rect">
              <a:avLst/>
            </a:prstGeom>
            <a:solidFill>
              <a:srgbClr val="1CABE2">
                <a:alpha val="100000"/>
              </a:srgbClr>
            </a:solidFill>
          </p:spPr>
          <p:txBody>
            <a:bodyPr/>
            <a:lstStyle/>
            <a:p>
              <a:endParaRPr/>
            </a:p>
          </p:txBody>
        </p:sp>
        <p:sp>
          <p:nvSpPr>
            <p:cNvPr id="355" name="rc355"/>
            <p:cNvSpPr/>
            <p:nvPr/>
          </p:nvSpPr>
          <p:spPr>
            <a:xfrm>
              <a:off x="6948630" y="2054953"/>
              <a:ext cx="149591" cy="29557"/>
            </a:xfrm>
            <a:prstGeom prst="rect">
              <a:avLst/>
            </a:prstGeom>
            <a:solidFill>
              <a:srgbClr val="1CABE2">
                <a:alpha val="100000"/>
              </a:srgbClr>
            </a:solidFill>
          </p:spPr>
          <p:txBody>
            <a:bodyPr/>
            <a:lstStyle/>
            <a:p>
              <a:endParaRPr/>
            </a:p>
          </p:txBody>
        </p:sp>
        <p:sp>
          <p:nvSpPr>
            <p:cNvPr id="356" name="rc356"/>
            <p:cNvSpPr/>
            <p:nvPr/>
          </p:nvSpPr>
          <p:spPr>
            <a:xfrm>
              <a:off x="7114843" y="2056177"/>
              <a:ext cx="149591" cy="28332"/>
            </a:xfrm>
            <a:prstGeom prst="rect">
              <a:avLst/>
            </a:prstGeom>
            <a:solidFill>
              <a:srgbClr val="1CABE2">
                <a:alpha val="100000"/>
              </a:srgbClr>
            </a:solidFill>
          </p:spPr>
          <p:txBody>
            <a:bodyPr/>
            <a:lstStyle/>
            <a:p>
              <a:endParaRPr/>
            </a:p>
          </p:txBody>
        </p:sp>
        <p:sp>
          <p:nvSpPr>
            <p:cNvPr id="357" name="rc357"/>
            <p:cNvSpPr/>
            <p:nvPr/>
          </p:nvSpPr>
          <p:spPr>
            <a:xfrm>
              <a:off x="7281056" y="1845324"/>
              <a:ext cx="149591" cy="239186"/>
            </a:xfrm>
            <a:prstGeom prst="rect">
              <a:avLst/>
            </a:prstGeom>
            <a:solidFill>
              <a:srgbClr val="1CABE2">
                <a:alpha val="100000"/>
              </a:srgbClr>
            </a:solidFill>
          </p:spPr>
          <p:txBody>
            <a:bodyPr/>
            <a:lstStyle/>
            <a:p>
              <a:endParaRPr/>
            </a:p>
          </p:txBody>
        </p:sp>
        <p:sp>
          <p:nvSpPr>
            <p:cNvPr id="358" name="rc358"/>
            <p:cNvSpPr/>
            <p:nvPr/>
          </p:nvSpPr>
          <p:spPr>
            <a:xfrm>
              <a:off x="7447269" y="2072309"/>
              <a:ext cx="149591" cy="12200"/>
            </a:xfrm>
            <a:prstGeom prst="rect">
              <a:avLst/>
            </a:prstGeom>
            <a:solidFill>
              <a:srgbClr val="1CABE2">
                <a:alpha val="100000"/>
              </a:srgbClr>
            </a:solidFill>
          </p:spPr>
          <p:txBody>
            <a:bodyPr/>
            <a:lstStyle/>
            <a:p>
              <a:endParaRPr/>
            </a:p>
          </p:txBody>
        </p:sp>
        <p:sp>
          <p:nvSpPr>
            <p:cNvPr id="359" name="rc359"/>
            <p:cNvSpPr/>
            <p:nvPr/>
          </p:nvSpPr>
          <p:spPr>
            <a:xfrm>
              <a:off x="7613482" y="2072916"/>
              <a:ext cx="149591" cy="11593"/>
            </a:xfrm>
            <a:prstGeom prst="rect">
              <a:avLst/>
            </a:prstGeom>
            <a:solidFill>
              <a:srgbClr val="1CABE2">
                <a:alpha val="100000"/>
              </a:srgbClr>
            </a:solidFill>
          </p:spPr>
          <p:txBody>
            <a:bodyPr/>
            <a:lstStyle/>
            <a:p>
              <a:endParaRPr/>
            </a:p>
          </p:txBody>
        </p:sp>
        <p:sp>
          <p:nvSpPr>
            <p:cNvPr id="360" name="rc360"/>
            <p:cNvSpPr/>
            <p:nvPr/>
          </p:nvSpPr>
          <p:spPr>
            <a:xfrm>
              <a:off x="7779695" y="2042237"/>
              <a:ext cx="149591" cy="42272"/>
            </a:xfrm>
            <a:prstGeom prst="rect">
              <a:avLst/>
            </a:prstGeom>
            <a:solidFill>
              <a:srgbClr val="1CABE2">
                <a:alpha val="100000"/>
              </a:srgbClr>
            </a:solidFill>
          </p:spPr>
          <p:txBody>
            <a:bodyPr/>
            <a:lstStyle/>
            <a:p>
              <a:endParaRPr/>
            </a:p>
          </p:txBody>
        </p:sp>
        <p:sp>
          <p:nvSpPr>
            <p:cNvPr id="361" name="rc361"/>
            <p:cNvSpPr/>
            <p:nvPr/>
          </p:nvSpPr>
          <p:spPr>
            <a:xfrm>
              <a:off x="7945908" y="2055066"/>
              <a:ext cx="149591" cy="29444"/>
            </a:xfrm>
            <a:prstGeom prst="rect">
              <a:avLst/>
            </a:prstGeom>
            <a:solidFill>
              <a:srgbClr val="1CABE2">
                <a:alpha val="100000"/>
              </a:srgbClr>
            </a:solidFill>
          </p:spPr>
          <p:txBody>
            <a:bodyPr/>
            <a:lstStyle/>
            <a:p>
              <a:endParaRPr/>
            </a:p>
          </p:txBody>
        </p:sp>
        <p:sp>
          <p:nvSpPr>
            <p:cNvPr id="362" name="rc362"/>
            <p:cNvSpPr/>
            <p:nvPr/>
          </p:nvSpPr>
          <p:spPr>
            <a:xfrm>
              <a:off x="8112121" y="2039136"/>
              <a:ext cx="149591" cy="45373"/>
            </a:xfrm>
            <a:prstGeom prst="rect">
              <a:avLst/>
            </a:prstGeom>
            <a:solidFill>
              <a:srgbClr val="1CABE2">
                <a:alpha val="100000"/>
              </a:srgbClr>
            </a:solidFill>
          </p:spPr>
          <p:txBody>
            <a:bodyPr/>
            <a:lstStyle/>
            <a:p>
              <a:endParaRPr/>
            </a:p>
          </p:txBody>
        </p:sp>
        <p:sp>
          <p:nvSpPr>
            <p:cNvPr id="363" name="rc363"/>
            <p:cNvSpPr/>
            <p:nvPr/>
          </p:nvSpPr>
          <p:spPr>
            <a:xfrm>
              <a:off x="8278334" y="2052060"/>
              <a:ext cx="149591" cy="32450"/>
            </a:xfrm>
            <a:prstGeom prst="rect">
              <a:avLst/>
            </a:prstGeom>
            <a:solidFill>
              <a:srgbClr val="1CABE2">
                <a:alpha val="100000"/>
              </a:srgbClr>
            </a:solidFill>
          </p:spPr>
          <p:txBody>
            <a:bodyPr/>
            <a:lstStyle/>
            <a:p>
              <a:endParaRPr/>
            </a:p>
          </p:txBody>
        </p:sp>
        <p:sp>
          <p:nvSpPr>
            <p:cNvPr id="364" name="pl364"/>
            <p:cNvSpPr/>
            <p:nvPr/>
          </p:nvSpPr>
          <p:spPr>
            <a:xfrm>
              <a:off x="6192360" y="1202063"/>
              <a:ext cx="2160769" cy="45253"/>
            </a:xfrm>
            <a:custGeom>
              <a:avLst/>
              <a:gdLst/>
              <a:ahLst/>
              <a:cxnLst/>
              <a:rect l="0" t="0" r="0" b="0"/>
              <a:pathLst>
                <a:path w="2160769" h="45253">
                  <a:moveTo>
                    <a:pt x="0" y="11313"/>
                  </a:moveTo>
                  <a:lnTo>
                    <a:pt x="166213" y="22626"/>
                  </a:lnTo>
                  <a:lnTo>
                    <a:pt x="332426" y="22626"/>
                  </a:lnTo>
                  <a:lnTo>
                    <a:pt x="498639" y="22626"/>
                  </a:lnTo>
                  <a:lnTo>
                    <a:pt x="664852" y="45253"/>
                  </a:lnTo>
                  <a:lnTo>
                    <a:pt x="831065" y="45253"/>
                  </a:lnTo>
                  <a:lnTo>
                    <a:pt x="997278" y="11313"/>
                  </a:lnTo>
                  <a:lnTo>
                    <a:pt x="1163491" y="0"/>
                  </a:lnTo>
                  <a:lnTo>
                    <a:pt x="1329704" y="11313"/>
                  </a:lnTo>
                  <a:lnTo>
                    <a:pt x="1495917" y="45253"/>
                  </a:lnTo>
                  <a:lnTo>
                    <a:pt x="1662130" y="33940"/>
                  </a:lnTo>
                  <a:lnTo>
                    <a:pt x="1828343" y="11313"/>
                  </a:lnTo>
                  <a:lnTo>
                    <a:pt x="1994556" y="22626"/>
                  </a:lnTo>
                  <a:lnTo>
                    <a:pt x="2160769" y="11313"/>
                  </a:lnTo>
                </a:path>
              </a:pathLst>
            </a:custGeom>
            <a:ln w="27101" cap="flat">
              <a:solidFill>
                <a:srgbClr val="00833D">
                  <a:alpha val="100000"/>
                </a:srgbClr>
              </a:solidFill>
              <a:prstDash val="solid"/>
              <a:round/>
            </a:ln>
          </p:spPr>
          <p:txBody>
            <a:bodyPr/>
            <a:lstStyle/>
            <a:p>
              <a:endParaRPr/>
            </a:p>
          </p:txBody>
        </p:sp>
        <p:sp>
          <p:nvSpPr>
            <p:cNvPr id="365" name="pl365"/>
            <p:cNvSpPr/>
            <p:nvPr/>
          </p:nvSpPr>
          <p:spPr>
            <a:xfrm>
              <a:off x="6192360" y="1349138"/>
              <a:ext cx="2160769" cy="690118"/>
            </a:xfrm>
            <a:custGeom>
              <a:avLst/>
              <a:gdLst/>
              <a:ahLst/>
              <a:cxnLst/>
              <a:rect l="0" t="0" r="0" b="0"/>
              <a:pathLst>
                <a:path w="2160769" h="690118">
                  <a:moveTo>
                    <a:pt x="0" y="690118"/>
                  </a:moveTo>
                  <a:lnTo>
                    <a:pt x="166213" y="667491"/>
                  </a:lnTo>
                  <a:lnTo>
                    <a:pt x="332426" y="610924"/>
                  </a:lnTo>
                  <a:lnTo>
                    <a:pt x="498639" y="497790"/>
                  </a:lnTo>
                  <a:lnTo>
                    <a:pt x="664852" y="384656"/>
                  </a:lnTo>
                  <a:lnTo>
                    <a:pt x="831065" y="350716"/>
                  </a:lnTo>
                  <a:lnTo>
                    <a:pt x="997278" y="328089"/>
                  </a:lnTo>
                  <a:lnTo>
                    <a:pt x="1163491" y="181014"/>
                  </a:lnTo>
                  <a:lnTo>
                    <a:pt x="1329704" y="181014"/>
                  </a:lnTo>
                  <a:lnTo>
                    <a:pt x="1495917" y="181014"/>
                  </a:lnTo>
                  <a:lnTo>
                    <a:pt x="1662130" y="79193"/>
                  </a:lnTo>
                  <a:lnTo>
                    <a:pt x="1828343" y="79193"/>
                  </a:lnTo>
                  <a:lnTo>
                    <a:pt x="1994556" y="45253"/>
                  </a:lnTo>
                  <a:lnTo>
                    <a:pt x="2160769" y="0"/>
                  </a:lnTo>
                </a:path>
              </a:pathLst>
            </a:custGeom>
            <a:ln w="27101" cap="flat">
              <a:solidFill>
                <a:srgbClr val="002759">
                  <a:alpha val="100000"/>
                </a:srgbClr>
              </a:solidFill>
              <a:prstDash val="solid"/>
              <a:round/>
            </a:ln>
          </p:spPr>
          <p:txBody>
            <a:bodyPr/>
            <a:lstStyle/>
            <a:p>
              <a:endParaRPr/>
            </a:p>
          </p:txBody>
        </p:sp>
        <p:sp>
          <p:nvSpPr>
            <p:cNvPr id="366" name="tx366"/>
            <p:cNvSpPr/>
            <p:nvPr/>
          </p:nvSpPr>
          <p:spPr>
            <a:xfrm>
              <a:off x="6132070" y="1949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367" name="tx367"/>
            <p:cNvSpPr/>
            <p:nvPr/>
          </p:nvSpPr>
          <p:spPr>
            <a:xfrm>
              <a:off x="6298284" y="1950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15</a:t>
              </a:r>
            </a:p>
          </p:txBody>
        </p:sp>
        <p:sp>
          <p:nvSpPr>
            <p:cNvPr id="368" name="tx368"/>
            <p:cNvSpPr/>
            <p:nvPr/>
          </p:nvSpPr>
          <p:spPr>
            <a:xfrm>
              <a:off x="6464497" y="19346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369" name="tx369"/>
            <p:cNvSpPr/>
            <p:nvPr/>
          </p:nvSpPr>
          <p:spPr>
            <a:xfrm>
              <a:off x="6630710" y="19450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22</a:t>
              </a:r>
            </a:p>
          </p:txBody>
        </p:sp>
        <p:sp>
          <p:nvSpPr>
            <p:cNvPr id="370" name="tx370"/>
            <p:cNvSpPr/>
            <p:nvPr/>
          </p:nvSpPr>
          <p:spPr>
            <a:xfrm>
              <a:off x="6827067" y="19597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371" name="tx371"/>
            <p:cNvSpPr/>
            <p:nvPr/>
          </p:nvSpPr>
          <p:spPr>
            <a:xfrm>
              <a:off x="6963136" y="19369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28</a:t>
              </a:r>
            </a:p>
          </p:txBody>
        </p:sp>
        <p:sp>
          <p:nvSpPr>
            <p:cNvPr id="372" name="tx372"/>
            <p:cNvSpPr/>
            <p:nvPr/>
          </p:nvSpPr>
          <p:spPr>
            <a:xfrm>
              <a:off x="7129349" y="19394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a:t>
              </a:r>
            </a:p>
          </p:txBody>
        </p:sp>
        <p:sp>
          <p:nvSpPr>
            <p:cNvPr id="373" name="tx373"/>
            <p:cNvSpPr/>
            <p:nvPr/>
          </p:nvSpPr>
          <p:spPr>
            <a:xfrm>
              <a:off x="7265417" y="172728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229</a:t>
              </a:r>
            </a:p>
          </p:txBody>
        </p:sp>
        <p:sp>
          <p:nvSpPr>
            <p:cNvPr id="374" name="tx374"/>
            <p:cNvSpPr/>
            <p:nvPr/>
          </p:nvSpPr>
          <p:spPr>
            <a:xfrm>
              <a:off x="7461775" y="19555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375" name="tx375"/>
            <p:cNvSpPr/>
            <p:nvPr/>
          </p:nvSpPr>
          <p:spPr>
            <a:xfrm>
              <a:off x="7627988" y="19562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11</a:t>
              </a:r>
            </a:p>
          </p:txBody>
        </p:sp>
        <p:sp>
          <p:nvSpPr>
            <p:cNvPr id="376" name="tx376"/>
            <p:cNvSpPr/>
            <p:nvPr/>
          </p:nvSpPr>
          <p:spPr>
            <a:xfrm>
              <a:off x="7794201" y="19241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377" name="tx377"/>
            <p:cNvSpPr/>
            <p:nvPr/>
          </p:nvSpPr>
          <p:spPr>
            <a:xfrm>
              <a:off x="7960414" y="19370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28</a:t>
              </a:r>
            </a:p>
          </p:txBody>
        </p:sp>
        <p:sp>
          <p:nvSpPr>
            <p:cNvPr id="378" name="tx378"/>
            <p:cNvSpPr/>
            <p:nvPr/>
          </p:nvSpPr>
          <p:spPr>
            <a:xfrm>
              <a:off x="8126627" y="19210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43</a:t>
              </a:r>
            </a:p>
          </p:txBody>
        </p:sp>
        <p:sp>
          <p:nvSpPr>
            <p:cNvPr id="379" name="tx379"/>
            <p:cNvSpPr/>
            <p:nvPr/>
          </p:nvSpPr>
          <p:spPr>
            <a:xfrm>
              <a:off x="8292840" y="193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31</a:t>
              </a:r>
            </a:p>
          </p:txBody>
        </p:sp>
        <p:sp>
          <p:nvSpPr>
            <p:cNvPr id="380" name="tx380"/>
            <p:cNvSpPr/>
            <p:nvPr/>
          </p:nvSpPr>
          <p:spPr>
            <a:xfrm>
              <a:off x="8465373" y="1158414"/>
              <a:ext cx="124598" cy="79145"/>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77</a:t>
              </a:r>
            </a:p>
          </p:txBody>
        </p:sp>
        <p:sp>
          <p:nvSpPr>
            <p:cNvPr id="381" name="tx381"/>
            <p:cNvSpPr/>
            <p:nvPr/>
          </p:nvSpPr>
          <p:spPr>
            <a:xfrm>
              <a:off x="8465373" y="1327166"/>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65</a:t>
              </a:r>
            </a:p>
          </p:txBody>
        </p:sp>
        <p:sp>
          <p:nvSpPr>
            <p:cNvPr id="382" name="pl382"/>
            <p:cNvSpPr/>
            <p:nvPr/>
          </p:nvSpPr>
          <p:spPr>
            <a:xfrm>
              <a:off x="6092632" y="3494048"/>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83" name="pl383"/>
            <p:cNvSpPr/>
            <p:nvPr/>
          </p:nvSpPr>
          <p:spPr>
            <a:xfrm>
              <a:off x="6092632" y="3180599"/>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84" name="pl384"/>
            <p:cNvSpPr/>
            <p:nvPr/>
          </p:nvSpPr>
          <p:spPr>
            <a:xfrm>
              <a:off x="6092632" y="286715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85" name="pl385"/>
            <p:cNvSpPr/>
            <p:nvPr/>
          </p:nvSpPr>
          <p:spPr>
            <a:xfrm>
              <a:off x="6092632" y="2553702"/>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386" name="pl386"/>
            <p:cNvSpPr/>
            <p:nvPr/>
          </p:nvSpPr>
          <p:spPr>
            <a:xfrm>
              <a:off x="6092632" y="3650772"/>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87" name="pl387"/>
            <p:cNvSpPr/>
            <p:nvPr/>
          </p:nvSpPr>
          <p:spPr>
            <a:xfrm>
              <a:off x="6092632" y="3337323"/>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88" name="pl388"/>
            <p:cNvSpPr/>
            <p:nvPr/>
          </p:nvSpPr>
          <p:spPr>
            <a:xfrm>
              <a:off x="6092632" y="302387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89" name="pl389"/>
            <p:cNvSpPr/>
            <p:nvPr/>
          </p:nvSpPr>
          <p:spPr>
            <a:xfrm>
              <a:off x="6092632" y="2710426"/>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390" name="pl390"/>
            <p:cNvSpPr/>
            <p:nvPr/>
          </p:nvSpPr>
          <p:spPr>
            <a:xfrm>
              <a:off x="6192360"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1" name="pl391"/>
            <p:cNvSpPr/>
            <p:nvPr/>
          </p:nvSpPr>
          <p:spPr>
            <a:xfrm>
              <a:off x="6358573"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2" name="pl392"/>
            <p:cNvSpPr/>
            <p:nvPr/>
          </p:nvSpPr>
          <p:spPr>
            <a:xfrm>
              <a:off x="6524786"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3" name="pl393"/>
            <p:cNvSpPr/>
            <p:nvPr/>
          </p:nvSpPr>
          <p:spPr>
            <a:xfrm>
              <a:off x="6690999"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4" name="pl394"/>
            <p:cNvSpPr/>
            <p:nvPr/>
          </p:nvSpPr>
          <p:spPr>
            <a:xfrm>
              <a:off x="6857212"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5" name="pl395"/>
            <p:cNvSpPr/>
            <p:nvPr/>
          </p:nvSpPr>
          <p:spPr>
            <a:xfrm>
              <a:off x="7023425"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6" name="pl396"/>
            <p:cNvSpPr/>
            <p:nvPr/>
          </p:nvSpPr>
          <p:spPr>
            <a:xfrm>
              <a:off x="7189638"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7" name="pl397"/>
            <p:cNvSpPr/>
            <p:nvPr/>
          </p:nvSpPr>
          <p:spPr>
            <a:xfrm>
              <a:off x="7355851"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8" name="pl398"/>
            <p:cNvSpPr/>
            <p:nvPr/>
          </p:nvSpPr>
          <p:spPr>
            <a:xfrm>
              <a:off x="7522065"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9" name="pl399"/>
            <p:cNvSpPr/>
            <p:nvPr/>
          </p:nvSpPr>
          <p:spPr>
            <a:xfrm>
              <a:off x="7688278"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0" name="pl400"/>
            <p:cNvSpPr/>
            <p:nvPr/>
          </p:nvSpPr>
          <p:spPr>
            <a:xfrm>
              <a:off x="7854491"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1" name="pl401"/>
            <p:cNvSpPr/>
            <p:nvPr/>
          </p:nvSpPr>
          <p:spPr>
            <a:xfrm>
              <a:off x="8020704"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2" name="pl402"/>
            <p:cNvSpPr/>
            <p:nvPr/>
          </p:nvSpPr>
          <p:spPr>
            <a:xfrm>
              <a:off x="8186917"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3" name="pl403"/>
            <p:cNvSpPr/>
            <p:nvPr/>
          </p:nvSpPr>
          <p:spPr>
            <a:xfrm>
              <a:off x="8353130" y="2427225"/>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4" name="rc404"/>
            <p:cNvSpPr/>
            <p:nvPr/>
          </p:nvSpPr>
          <p:spPr>
            <a:xfrm>
              <a:off x="6117564" y="3637690"/>
              <a:ext cx="149591" cy="13082"/>
            </a:xfrm>
            <a:prstGeom prst="rect">
              <a:avLst/>
            </a:prstGeom>
            <a:solidFill>
              <a:srgbClr val="1CABE2">
                <a:alpha val="100000"/>
              </a:srgbClr>
            </a:solidFill>
          </p:spPr>
          <p:txBody>
            <a:bodyPr/>
            <a:lstStyle/>
            <a:p>
              <a:endParaRPr/>
            </a:p>
          </p:txBody>
        </p:sp>
        <p:sp>
          <p:nvSpPr>
            <p:cNvPr id="405" name="rc405"/>
            <p:cNvSpPr/>
            <p:nvPr/>
          </p:nvSpPr>
          <p:spPr>
            <a:xfrm>
              <a:off x="6283777" y="3642573"/>
              <a:ext cx="149591" cy="8198"/>
            </a:xfrm>
            <a:prstGeom prst="rect">
              <a:avLst/>
            </a:prstGeom>
            <a:solidFill>
              <a:srgbClr val="1CABE2">
                <a:alpha val="100000"/>
              </a:srgbClr>
            </a:solidFill>
          </p:spPr>
          <p:txBody>
            <a:bodyPr/>
            <a:lstStyle/>
            <a:p>
              <a:endParaRPr/>
            </a:p>
          </p:txBody>
        </p:sp>
        <p:sp>
          <p:nvSpPr>
            <p:cNvPr id="406" name="rc406"/>
            <p:cNvSpPr/>
            <p:nvPr/>
          </p:nvSpPr>
          <p:spPr>
            <a:xfrm>
              <a:off x="6449990" y="3643811"/>
              <a:ext cx="149591" cy="6960"/>
            </a:xfrm>
            <a:prstGeom prst="rect">
              <a:avLst/>
            </a:prstGeom>
            <a:solidFill>
              <a:srgbClr val="1CABE2">
                <a:alpha val="100000"/>
              </a:srgbClr>
            </a:solidFill>
          </p:spPr>
          <p:txBody>
            <a:bodyPr/>
            <a:lstStyle/>
            <a:p>
              <a:endParaRPr/>
            </a:p>
          </p:txBody>
        </p:sp>
        <p:sp>
          <p:nvSpPr>
            <p:cNvPr id="407" name="rc407"/>
            <p:cNvSpPr/>
            <p:nvPr/>
          </p:nvSpPr>
          <p:spPr>
            <a:xfrm>
              <a:off x="6616203" y="3637651"/>
              <a:ext cx="149591" cy="13120"/>
            </a:xfrm>
            <a:prstGeom prst="rect">
              <a:avLst/>
            </a:prstGeom>
            <a:solidFill>
              <a:srgbClr val="1CABE2">
                <a:alpha val="100000"/>
              </a:srgbClr>
            </a:solidFill>
          </p:spPr>
          <p:txBody>
            <a:bodyPr/>
            <a:lstStyle/>
            <a:p>
              <a:endParaRPr/>
            </a:p>
          </p:txBody>
        </p:sp>
        <p:sp>
          <p:nvSpPr>
            <p:cNvPr id="408" name="rc408"/>
            <p:cNvSpPr/>
            <p:nvPr/>
          </p:nvSpPr>
          <p:spPr>
            <a:xfrm>
              <a:off x="6782416" y="3647657"/>
              <a:ext cx="149591" cy="3114"/>
            </a:xfrm>
            <a:prstGeom prst="rect">
              <a:avLst/>
            </a:prstGeom>
            <a:solidFill>
              <a:srgbClr val="1CABE2">
                <a:alpha val="100000"/>
              </a:srgbClr>
            </a:solidFill>
          </p:spPr>
          <p:txBody>
            <a:bodyPr/>
            <a:lstStyle/>
            <a:p>
              <a:endParaRPr/>
            </a:p>
          </p:txBody>
        </p:sp>
        <p:sp>
          <p:nvSpPr>
            <p:cNvPr id="409" name="rc409"/>
            <p:cNvSpPr/>
            <p:nvPr/>
          </p:nvSpPr>
          <p:spPr>
            <a:xfrm>
              <a:off x="6948630" y="3645854"/>
              <a:ext cx="149591" cy="4918"/>
            </a:xfrm>
            <a:prstGeom prst="rect">
              <a:avLst/>
            </a:prstGeom>
            <a:solidFill>
              <a:srgbClr val="1CABE2">
                <a:alpha val="100000"/>
              </a:srgbClr>
            </a:solidFill>
          </p:spPr>
          <p:txBody>
            <a:bodyPr/>
            <a:lstStyle/>
            <a:p>
              <a:endParaRPr/>
            </a:p>
          </p:txBody>
        </p:sp>
        <p:sp>
          <p:nvSpPr>
            <p:cNvPr id="410" name="rc410"/>
            <p:cNvSpPr/>
            <p:nvPr/>
          </p:nvSpPr>
          <p:spPr>
            <a:xfrm>
              <a:off x="7114843" y="3625838"/>
              <a:ext cx="149591" cy="24933"/>
            </a:xfrm>
            <a:prstGeom prst="rect">
              <a:avLst/>
            </a:prstGeom>
            <a:solidFill>
              <a:srgbClr val="1CABE2">
                <a:alpha val="100000"/>
              </a:srgbClr>
            </a:solidFill>
          </p:spPr>
          <p:txBody>
            <a:bodyPr/>
            <a:lstStyle/>
            <a:p>
              <a:endParaRPr/>
            </a:p>
          </p:txBody>
        </p:sp>
        <p:sp>
          <p:nvSpPr>
            <p:cNvPr id="411" name="rc411"/>
            <p:cNvSpPr/>
            <p:nvPr/>
          </p:nvSpPr>
          <p:spPr>
            <a:xfrm>
              <a:off x="7281056" y="3623078"/>
              <a:ext cx="149591" cy="27694"/>
            </a:xfrm>
            <a:prstGeom prst="rect">
              <a:avLst/>
            </a:prstGeom>
            <a:solidFill>
              <a:srgbClr val="1CABE2">
                <a:alpha val="100000"/>
              </a:srgbClr>
            </a:solidFill>
          </p:spPr>
          <p:txBody>
            <a:bodyPr/>
            <a:lstStyle/>
            <a:p>
              <a:endParaRPr/>
            </a:p>
          </p:txBody>
        </p:sp>
        <p:sp>
          <p:nvSpPr>
            <p:cNvPr id="412" name="rc412"/>
            <p:cNvSpPr/>
            <p:nvPr/>
          </p:nvSpPr>
          <p:spPr>
            <a:xfrm>
              <a:off x="7447269" y="3646518"/>
              <a:ext cx="149591" cy="4253"/>
            </a:xfrm>
            <a:prstGeom prst="rect">
              <a:avLst/>
            </a:prstGeom>
            <a:solidFill>
              <a:srgbClr val="1CABE2">
                <a:alpha val="100000"/>
              </a:srgbClr>
            </a:solidFill>
          </p:spPr>
          <p:txBody>
            <a:bodyPr/>
            <a:lstStyle/>
            <a:p>
              <a:endParaRPr/>
            </a:p>
          </p:txBody>
        </p:sp>
        <p:sp>
          <p:nvSpPr>
            <p:cNvPr id="413" name="rc413"/>
            <p:cNvSpPr/>
            <p:nvPr/>
          </p:nvSpPr>
          <p:spPr>
            <a:xfrm>
              <a:off x="7613482" y="3644507"/>
              <a:ext cx="149591" cy="6264"/>
            </a:xfrm>
            <a:prstGeom prst="rect">
              <a:avLst/>
            </a:prstGeom>
            <a:solidFill>
              <a:srgbClr val="1CABE2">
                <a:alpha val="100000"/>
              </a:srgbClr>
            </a:solidFill>
          </p:spPr>
          <p:txBody>
            <a:bodyPr/>
            <a:lstStyle/>
            <a:p>
              <a:endParaRPr/>
            </a:p>
          </p:txBody>
        </p:sp>
        <p:sp>
          <p:nvSpPr>
            <p:cNvPr id="414" name="rc414"/>
            <p:cNvSpPr/>
            <p:nvPr/>
          </p:nvSpPr>
          <p:spPr>
            <a:xfrm>
              <a:off x="7779695" y="3622485"/>
              <a:ext cx="149591" cy="28286"/>
            </a:xfrm>
            <a:prstGeom prst="rect">
              <a:avLst/>
            </a:prstGeom>
            <a:solidFill>
              <a:srgbClr val="1CABE2">
                <a:alpha val="100000"/>
              </a:srgbClr>
            </a:solidFill>
          </p:spPr>
          <p:txBody>
            <a:bodyPr/>
            <a:lstStyle/>
            <a:p>
              <a:endParaRPr/>
            </a:p>
          </p:txBody>
        </p:sp>
        <p:sp>
          <p:nvSpPr>
            <p:cNvPr id="415" name="rc415"/>
            <p:cNvSpPr/>
            <p:nvPr/>
          </p:nvSpPr>
          <p:spPr>
            <a:xfrm>
              <a:off x="7945908" y="3578619"/>
              <a:ext cx="149591" cy="72152"/>
            </a:xfrm>
            <a:prstGeom prst="rect">
              <a:avLst/>
            </a:prstGeom>
            <a:solidFill>
              <a:srgbClr val="1CABE2">
                <a:alpha val="100000"/>
              </a:srgbClr>
            </a:solidFill>
          </p:spPr>
          <p:txBody>
            <a:bodyPr/>
            <a:lstStyle/>
            <a:p>
              <a:endParaRPr/>
            </a:p>
          </p:txBody>
        </p:sp>
        <p:sp>
          <p:nvSpPr>
            <p:cNvPr id="416" name="rc416"/>
            <p:cNvSpPr/>
            <p:nvPr/>
          </p:nvSpPr>
          <p:spPr>
            <a:xfrm>
              <a:off x="8112121" y="3586785"/>
              <a:ext cx="149591" cy="63986"/>
            </a:xfrm>
            <a:prstGeom prst="rect">
              <a:avLst/>
            </a:prstGeom>
            <a:solidFill>
              <a:srgbClr val="1CABE2">
                <a:alpha val="100000"/>
              </a:srgbClr>
            </a:solidFill>
          </p:spPr>
          <p:txBody>
            <a:bodyPr/>
            <a:lstStyle/>
            <a:p>
              <a:endParaRPr/>
            </a:p>
          </p:txBody>
        </p:sp>
        <p:sp>
          <p:nvSpPr>
            <p:cNvPr id="417" name="rc417"/>
            <p:cNvSpPr/>
            <p:nvPr/>
          </p:nvSpPr>
          <p:spPr>
            <a:xfrm>
              <a:off x="8278334" y="3604802"/>
              <a:ext cx="149591" cy="45969"/>
            </a:xfrm>
            <a:prstGeom prst="rect">
              <a:avLst/>
            </a:prstGeom>
            <a:solidFill>
              <a:srgbClr val="1CABE2">
                <a:alpha val="100000"/>
              </a:srgbClr>
            </a:solidFill>
          </p:spPr>
          <p:txBody>
            <a:bodyPr/>
            <a:lstStyle/>
            <a:p>
              <a:endParaRPr/>
            </a:p>
          </p:txBody>
        </p:sp>
        <p:sp>
          <p:nvSpPr>
            <p:cNvPr id="418" name="pl418"/>
            <p:cNvSpPr/>
            <p:nvPr/>
          </p:nvSpPr>
          <p:spPr>
            <a:xfrm>
              <a:off x="6192360" y="2632564"/>
              <a:ext cx="2160769" cy="90507"/>
            </a:xfrm>
            <a:custGeom>
              <a:avLst/>
              <a:gdLst/>
              <a:ahLst/>
              <a:cxnLst/>
              <a:rect l="0" t="0" r="0" b="0"/>
              <a:pathLst>
                <a:path w="2160769" h="90507">
                  <a:moveTo>
                    <a:pt x="0" y="22626"/>
                  </a:moveTo>
                  <a:lnTo>
                    <a:pt x="166213" y="11313"/>
                  </a:lnTo>
                  <a:lnTo>
                    <a:pt x="332426" y="22626"/>
                  </a:lnTo>
                  <a:lnTo>
                    <a:pt x="498639" y="22626"/>
                  </a:lnTo>
                  <a:lnTo>
                    <a:pt x="664852" y="0"/>
                  </a:lnTo>
                  <a:lnTo>
                    <a:pt x="831065" y="11313"/>
                  </a:lnTo>
                  <a:lnTo>
                    <a:pt x="997278" y="33940"/>
                  </a:lnTo>
                  <a:lnTo>
                    <a:pt x="1163491" y="33940"/>
                  </a:lnTo>
                  <a:lnTo>
                    <a:pt x="1329704" y="45253"/>
                  </a:lnTo>
                  <a:lnTo>
                    <a:pt x="1495917" y="56567"/>
                  </a:lnTo>
                  <a:lnTo>
                    <a:pt x="1662130" y="56567"/>
                  </a:lnTo>
                  <a:lnTo>
                    <a:pt x="1828343" y="79193"/>
                  </a:lnTo>
                  <a:lnTo>
                    <a:pt x="1994556" y="90507"/>
                  </a:lnTo>
                  <a:lnTo>
                    <a:pt x="2160769" y="67880"/>
                  </a:lnTo>
                </a:path>
              </a:pathLst>
            </a:custGeom>
            <a:ln w="27101" cap="flat">
              <a:solidFill>
                <a:srgbClr val="00833D">
                  <a:alpha val="100000"/>
                </a:srgbClr>
              </a:solidFill>
              <a:prstDash val="solid"/>
              <a:round/>
            </a:ln>
          </p:spPr>
          <p:txBody>
            <a:bodyPr/>
            <a:lstStyle/>
            <a:p>
              <a:endParaRPr/>
            </a:p>
          </p:txBody>
        </p:sp>
        <p:sp>
          <p:nvSpPr>
            <p:cNvPr id="419" name="pl419"/>
            <p:cNvSpPr/>
            <p:nvPr/>
          </p:nvSpPr>
          <p:spPr>
            <a:xfrm>
              <a:off x="6192360" y="2689131"/>
              <a:ext cx="2160769" cy="158387"/>
            </a:xfrm>
            <a:custGeom>
              <a:avLst/>
              <a:gdLst/>
              <a:ahLst/>
              <a:cxnLst/>
              <a:rect l="0" t="0" r="0" b="0"/>
              <a:pathLst>
                <a:path w="2160769" h="158387">
                  <a:moveTo>
                    <a:pt x="0" y="158387"/>
                  </a:moveTo>
                  <a:lnTo>
                    <a:pt x="166213" y="113134"/>
                  </a:lnTo>
                  <a:lnTo>
                    <a:pt x="332426" y="67880"/>
                  </a:lnTo>
                  <a:lnTo>
                    <a:pt x="498639" y="22626"/>
                  </a:lnTo>
                  <a:lnTo>
                    <a:pt x="664852" y="0"/>
                  </a:lnTo>
                  <a:lnTo>
                    <a:pt x="831065" y="0"/>
                  </a:lnTo>
                  <a:lnTo>
                    <a:pt x="997278" y="22626"/>
                  </a:lnTo>
                  <a:lnTo>
                    <a:pt x="1163491" y="22626"/>
                  </a:lnTo>
                  <a:lnTo>
                    <a:pt x="1329704" y="33940"/>
                  </a:lnTo>
                  <a:lnTo>
                    <a:pt x="1495917" y="45253"/>
                  </a:lnTo>
                  <a:lnTo>
                    <a:pt x="1662130" y="45253"/>
                  </a:lnTo>
                  <a:lnTo>
                    <a:pt x="1828343" y="79193"/>
                  </a:lnTo>
                  <a:lnTo>
                    <a:pt x="1994556" y="79193"/>
                  </a:lnTo>
                  <a:lnTo>
                    <a:pt x="2160769" y="56567"/>
                  </a:lnTo>
                </a:path>
              </a:pathLst>
            </a:custGeom>
            <a:ln w="27101" cap="flat">
              <a:solidFill>
                <a:srgbClr val="002759">
                  <a:alpha val="100000"/>
                </a:srgbClr>
              </a:solidFill>
              <a:prstDash val="solid"/>
              <a:round/>
            </a:ln>
          </p:spPr>
          <p:txBody>
            <a:bodyPr/>
            <a:lstStyle/>
            <a:p>
              <a:endParaRPr/>
            </a:p>
          </p:txBody>
        </p:sp>
        <p:sp>
          <p:nvSpPr>
            <p:cNvPr id="420" name="tx420"/>
            <p:cNvSpPr/>
            <p:nvPr/>
          </p:nvSpPr>
          <p:spPr>
            <a:xfrm>
              <a:off x="6132070" y="3520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421" name="tx421"/>
            <p:cNvSpPr/>
            <p:nvPr/>
          </p:nvSpPr>
          <p:spPr>
            <a:xfrm>
              <a:off x="6328428" y="35245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422" name="tx422"/>
            <p:cNvSpPr/>
            <p:nvPr/>
          </p:nvSpPr>
          <p:spPr>
            <a:xfrm>
              <a:off x="6494641" y="352841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423" name="tx423"/>
            <p:cNvSpPr/>
            <p:nvPr/>
          </p:nvSpPr>
          <p:spPr>
            <a:xfrm>
              <a:off x="6630710" y="35195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424" name="tx424"/>
            <p:cNvSpPr/>
            <p:nvPr/>
          </p:nvSpPr>
          <p:spPr>
            <a:xfrm>
              <a:off x="6827067" y="352956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425" name="tx425"/>
            <p:cNvSpPr/>
            <p:nvPr/>
          </p:nvSpPr>
          <p:spPr>
            <a:xfrm>
              <a:off x="6993281" y="35291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426" name="tx426"/>
            <p:cNvSpPr/>
            <p:nvPr/>
          </p:nvSpPr>
          <p:spPr>
            <a:xfrm>
              <a:off x="7129349" y="35091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24</a:t>
              </a:r>
            </a:p>
          </p:txBody>
        </p:sp>
        <p:sp>
          <p:nvSpPr>
            <p:cNvPr id="427" name="tx427"/>
            <p:cNvSpPr/>
            <p:nvPr/>
          </p:nvSpPr>
          <p:spPr>
            <a:xfrm>
              <a:off x="7295562" y="3505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428" name="tx428"/>
            <p:cNvSpPr/>
            <p:nvPr/>
          </p:nvSpPr>
          <p:spPr>
            <a:xfrm>
              <a:off x="7491920" y="353012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429" name="tx429"/>
            <p:cNvSpPr/>
            <p:nvPr/>
          </p:nvSpPr>
          <p:spPr>
            <a:xfrm>
              <a:off x="7658133" y="35264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430" name="tx430"/>
            <p:cNvSpPr/>
            <p:nvPr/>
          </p:nvSpPr>
          <p:spPr>
            <a:xfrm>
              <a:off x="7794201" y="350577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a:t>
              </a:r>
            </a:p>
          </p:txBody>
        </p:sp>
        <p:sp>
          <p:nvSpPr>
            <p:cNvPr id="431" name="tx431"/>
            <p:cNvSpPr/>
            <p:nvPr/>
          </p:nvSpPr>
          <p:spPr>
            <a:xfrm>
              <a:off x="7960414" y="3460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432" name="tx432"/>
            <p:cNvSpPr/>
            <p:nvPr/>
          </p:nvSpPr>
          <p:spPr>
            <a:xfrm>
              <a:off x="8126627" y="3468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433" name="tx433"/>
            <p:cNvSpPr/>
            <p:nvPr/>
          </p:nvSpPr>
          <p:spPr>
            <a:xfrm>
              <a:off x="8292840" y="34884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434" name="tx434"/>
            <p:cNvSpPr/>
            <p:nvPr/>
          </p:nvSpPr>
          <p:spPr>
            <a:xfrm>
              <a:off x="8465373" y="2603639"/>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84</a:t>
              </a:r>
            </a:p>
          </p:txBody>
        </p:sp>
        <p:sp>
          <p:nvSpPr>
            <p:cNvPr id="435" name="tx435"/>
            <p:cNvSpPr/>
            <p:nvPr/>
          </p:nvSpPr>
          <p:spPr>
            <a:xfrm>
              <a:off x="8465373" y="2775079"/>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80</a:t>
              </a:r>
            </a:p>
          </p:txBody>
        </p:sp>
        <p:sp>
          <p:nvSpPr>
            <p:cNvPr id="436" name="pl436"/>
            <p:cNvSpPr/>
            <p:nvPr/>
          </p:nvSpPr>
          <p:spPr>
            <a:xfrm>
              <a:off x="6092632" y="5060310"/>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437" name="pl437"/>
            <p:cNvSpPr/>
            <p:nvPr/>
          </p:nvSpPr>
          <p:spPr>
            <a:xfrm>
              <a:off x="6092632" y="4746861"/>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438" name="pl438"/>
            <p:cNvSpPr/>
            <p:nvPr/>
          </p:nvSpPr>
          <p:spPr>
            <a:xfrm>
              <a:off x="6092632" y="4433413"/>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439" name="pl439"/>
            <p:cNvSpPr/>
            <p:nvPr/>
          </p:nvSpPr>
          <p:spPr>
            <a:xfrm>
              <a:off x="6092632" y="4119964"/>
              <a:ext cx="2543059" cy="0"/>
            </a:xfrm>
            <a:custGeom>
              <a:avLst/>
              <a:gdLst/>
              <a:ahLst/>
              <a:cxnLst/>
              <a:rect l="0" t="0" r="0" b="0"/>
              <a:pathLst>
                <a:path w="2543059">
                  <a:moveTo>
                    <a:pt x="0" y="0"/>
                  </a:moveTo>
                  <a:lnTo>
                    <a:pt x="2543059" y="0"/>
                  </a:lnTo>
                  <a:lnTo>
                    <a:pt x="2543059" y="0"/>
                  </a:lnTo>
                </a:path>
              </a:pathLst>
            </a:custGeom>
            <a:ln w="6775" cap="flat">
              <a:solidFill>
                <a:srgbClr val="EBEBEB">
                  <a:alpha val="100000"/>
                </a:srgbClr>
              </a:solidFill>
              <a:prstDash val="solid"/>
              <a:round/>
            </a:ln>
          </p:spPr>
          <p:txBody>
            <a:bodyPr/>
            <a:lstStyle/>
            <a:p>
              <a:endParaRPr/>
            </a:p>
          </p:txBody>
        </p:sp>
        <p:sp>
          <p:nvSpPr>
            <p:cNvPr id="440" name="pl440"/>
            <p:cNvSpPr/>
            <p:nvPr/>
          </p:nvSpPr>
          <p:spPr>
            <a:xfrm>
              <a:off x="6092632" y="5217034"/>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441" name="pl441"/>
            <p:cNvSpPr/>
            <p:nvPr/>
          </p:nvSpPr>
          <p:spPr>
            <a:xfrm>
              <a:off x="6092632" y="4903585"/>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442" name="pl442"/>
            <p:cNvSpPr/>
            <p:nvPr/>
          </p:nvSpPr>
          <p:spPr>
            <a:xfrm>
              <a:off x="6092632" y="4590137"/>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443" name="pl443"/>
            <p:cNvSpPr/>
            <p:nvPr/>
          </p:nvSpPr>
          <p:spPr>
            <a:xfrm>
              <a:off x="6092632" y="4276688"/>
              <a:ext cx="2543059" cy="0"/>
            </a:xfrm>
            <a:custGeom>
              <a:avLst/>
              <a:gdLst/>
              <a:ahLst/>
              <a:cxnLst/>
              <a:rect l="0" t="0" r="0" b="0"/>
              <a:pathLst>
                <a:path w="2543059">
                  <a:moveTo>
                    <a:pt x="0" y="0"/>
                  </a:moveTo>
                  <a:lnTo>
                    <a:pt x="2543059" y="0"/>
                  </a:lnTo>
                  <a:lnTo>
                    <a:pt x="2543059" y="0"/>
                  </a:lnTo>
                </a:path>
              </a:pathLst>
            </a:custGeom>
            <a:ln w="13550" cap="flat">
              <a:solidFill>
                <a:srgbClr val="EBEBEB">
                  <a:alpha val="100000"/>
                </a:srgbClr>
              </a:solidFill>
              <a:prstDash val="solid"/>
              <a:round/>
            </a:ln>
          </p:spPr>
          <p:txBody>
            <a:bodyPr/>
            <a:lstStyle/>
            <a:p>
              <a:endParaRPr/>
            </a:p>
          </p:txBody>
        </p:sp>
        <p:sp>
          <p:nvSpPr>
            <p:cNvPr id="444" name="pl444"/>
            <p:cNvSpPr/>
            <p:nvPr/>
          </p:nvSpPr>
          <p:spPr>
            <a:xfrm>
              <a:off x="6192360"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45" name="pl445"/>
            <p:cNvSpPr/>
            <p:nvPr/>
          </p:nvSpPr>
          <p:spPr>
            <a:xfrm>
              <a:off x="6358573"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46" name="pl446"/>
            <p:cNvSpPr/>
            <p:nvPr/>
          </p:nvSpPr>
          <p:spPr>
            <a:xfrm>
              <a:off x="6524786"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47" name="pl447"/>
            <p:cNvSpPr/>
            <p:nvPr/>
          </p:nvSpPr>
          <p:spPr>
            <a:xfrm>
              <a:off x="6690999"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48" name="pl448"/>
            <p:cNvSpPr/>
            <p:nvPr/>
          </p:nvSpPr>
          <p:spPr>
            <a:xfrm>
              <a:off x="6857212"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49" name="pl449"/>
            <p:cNvSpPr/>
            <p:nvPr/>
          </p:nvSpPr>
          <p:spPr>
            <a:xfrm>
              <a:off x="7023425"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0" name="pl450"/>
            <p:cNvSpPr/>
            <p:nvPr/>
          </p:nvSpPr>
          <p:spPr>
            <a:xfrm>
              <a:off x="7189638"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1" name="pl451"/>
            <p:cNvSpPr/>
            <p:nvPr/>
          </p:nvSpPr>
          <p:spPr>
            <a:xfrm>
              <a:off x="7355851"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2" name="pl452"/>
            <p:cNvSpPr/>
            <p:nvPr/>
          </p:nvSpPr>
          <p:spPr>
            <a:xfrm>
              <a:off x="7522065"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3" name="pl453"/>
            <p:cNvSpPr/>
            <p:nvPr/>
          </p:nvSpPr>
          <p:spPr>
            <a:xfrm>
              <a:off x="7688278"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4" name="pl454"/>
            <p:cNvSpPr/>
            <p:nvPr/>
          </p:nvSpPr>
          <p:spPr>
            <a:xfrm>
              <a:off x="7854491"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5" name="pl455"/>
            <p:cNvSpPr/>
            <p:nvPr/>
          </p:nvSpPr>
          <p:spPr>
            <a:xfrm>
              <a:off x="8020704"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6" name="pl456"/>
            <p:cNvSpPr/>
            <p:nvPr/>
          </p:nvSpPr>
          <p:spPr>
            <a:xfrm>
              <a:off x="8186917"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7" name="pl457"/>
            <p:cNvSpPr/>
            <p:nvPr/>
          </p:nvSpPr>
          <p:spPr>
            <a:xfrm>
              <a:off x="8353130" y="3993487"/>
              <a:ext cx="0" cy="1281810"/>
            </a:xfrm>
            <a:custGeom>
              <a:avLst/>
              <a:gdLst/>
              <a:ahLst/>
              <a:cxnLst/>
              <a:rect l="0" t="0" r="0" b="0"/>
              <a:pathLst>
                <a:path h="1281810">
                  <a:moveTo>
                    <a:pt x="0" y="1281810"/>
                  </a:moveTo>
                  <a:lnTo>
                    <a:pt x="0" y="0"/>
                  </a:lnTo>
                  <a:lnTo>
                    <a:pt x="0" y="0"/>
                  </a:lnTo>
                </a:path>
              </a:pathLst>
            </a:custGeom>
            <a:ln w="13550" cap="flat">
              <a:solidFill>
                <a:srgbClr val="EBEBEB">
                  <a:alpha val="100000"/>
                </a:srgbClr>
              </a:solidFill>
              <a:prstDash val="solid"/>
              <a:round/>
            </a:ln>
          </p:spPr>
          <p:txBody>
            <a:bodyPr/>
            <a:lstStyle/>
            <a:p>
              <a:endParaRPr/>
            </a:p>
          </p:txBody>
        </p:sp>
        <p:sp>
          <p:nvSpPr>
            <p:cNvPr id="458" name="rc458"/>
            <p:cNvSpPr/>
            <p:nvPr/>
          </p:nvSpPr>
          <p:spPr>
            <a:xfrm>
              <a:off x="6117564" y="5206059"/>
              <a:ext cx="149591" cy="10974"/>
            </a:xfrm>
            <a:prstGeom prst="rect">
              <a:avLst/>
            </a:prstGeom>
            <a:solidFill>
              <a:srgbClr val="1CABE2">
                <a:alpha val="100000"/>
              </a:srgbClr>
            </a:solidFill>
          </p:spPr>
          <p:txBody>
            <a:bodyPr/>
            <a:lstStyle/>
            <a:p>
              <a:endParaRPr/>
            </a:p>
          </p:txBody>
        </p:sp>
        <p:sp>
          <p:nvSpPr>
            <p:cNvPr id="459" name="rc459"/>
            <p:cNvSpPr/>
            <p:nvPr/>
          </p:nvSpPr>
          <p:spPr>
            <a:xfrm>
              <a:off x="6283777" y="5151484"/>
              <a:ext cx="149591" cy="65549"/>
            </a:xfrm>
            <a:prstGeom prst="rect">
              <a:avLst/>
            </a:prstGeom>
            <a:solidFill>
              <a:srgbClr val="1CABE2">
                <a:alpha val="100000"/>
              </a:srgbClr>
            </a:solidFill>
          </p:spPr>
          <p:txBody>
            <a:bodyPr/>
            <a:lstStyle/>
            <a:p>
              <a:endParaRPr/>
            </a:p>
          </p:txBody>
        </p:sp>
        <p:sp>
          <p:nvSpPr>
            <p:cNvPr id="460" name="rc460"/>
            <p:cNvSpPr/>
            <p:nvPr/>
          </p:nvSpPr>
          <p:spPr>
            <a:xfrm>
              <a:off x="6449990" y="5202883"/>
              <a:ext cx="149591" cy="14151"/>
            </a:xfrm>
            <a:prstGeom prst="rect">
              <a:avLst/>
            </a:prstGeom>
            <a:solidFill>
              <a:srgbClr val="1CABE2">
                <a:alpha val="100000"/>
              </a:srgbClr>
            </a:solidFill>
          </p:spPr>
          <p:txBody>
            <a:bodyPr/>
            <a:lstStyle/>
            <a:p>
              <a:endParaRPr/>
            </a:p>
          </p:txBody>
        </p:sp>
        <p:sp>
          <p:nvSpPr>
            <p:cNvPr id="461" name="rc461"/>
            <p:cNvSpPr/>
            <p:nvPr/>
          </p:nvSpPr>
          <p:spPr>
            <a:xfrm>
              <a:off x="6616203" y="5191528"/>
              <a:ext cx="149591" cy="25505"/>
            </a:xfrm>
            <a:prstGeom prst="rect">
              <a:avLst/>
            </a:prstGeom>
            <a:solidFill>
              <a:srgbClr val="1CABE2">
                <a:alpha val="100000"/>
              </a:srgbClr>
            </a:solidFill>
          </p:spPr>
          <p:txBody>
            <a:bodyPr/>
            <a:lstStyle/>
            <a:p>
              <a:endParaRPr/>
            </a:p>
          </p:txBody>
        </p:sp>
        <p:sp>
          <p:nvSpPr>
            <p:cNvPr id="462" name="rc462"/>
            <p:cNvSpPr/>
            <p:nvPr/>
          </p:nvSpPr>
          <p:spPr>
            <a:xfrm>
              <a:off x="6782416" y="5185367"/>
              <a:ext cx="149591" cy="31666"/>
            </a:xfrm>
            <a:prstGeom prst="rect">
              <a:avLst/>
            </a:prstGeom>
            <a:solidFill>
              <a:srgbClr val="1CABE2">
                <a:alpha val="100000"/>
              </a:srgbClr>
            </a:solidFill>
          </p:spPr>
          <p:txBody>
            <a:bodyPr/>
            <a:lstStyle/>
            <a:p>
              <a:endParaRPr/>
            </a:p>
          </p:txBody>
        </p:sp>
        <p:sp>
          <p:nvSpPr>
            <p:cNvPr id="463" name="rc463"/>
            <p:cNvSpPr/>
            <p:nvPr/>
          </p:nvSpPr>
          <p:spPr>
            <a:xfrm>
              <a:off x="6948630" y="5196474"/>
              <a:ext cx="149591" cy="20560"/>
            </a:xfrm>
            <a:prstGeom prst="rect">
              <a:avLst/>
            </a:prstGeom>
            <a:solidFill>
              <a:srgbClr val="1CABE2">
                <a:alpha val="100000"/>
              </a:srgbClr>
            </a:solidFill>
          </p:spPr>
          <p:txBody>
            <a:bodyPr/>
            <a:lstStyle/>
            <a:p>
              <a:endParaRPr/>
            </a:p>
          </p:txBody>
        </p:sp>
        <p:sp>
          <p:nvSpPr>
            <p:cNvPr id="464" name="rc464"/>
            <p:cNvSpPr/>
            <p:nvPr/>
          </p:nvSpPr>
          <p:spPr>
            <a:xfrm>
              <a:off x="7114843" y="5192077"/>
              <a:ext cx="149591" cy="24956"/>
            </a:xfrm>
            <a:prstGeom prst="rect">
              <a:avLst/>
            </a:prstGeom>
            <a:solidFill>
              <a:srgbClr val="1CABE2">
                <a:alpha val="100000"/>
              </a:srgbClr>
            </a:solidFill>
          </p:spPr>
          <p:txBody>
            <a:bodyPr/>
            <a:lstStyle/>
            <a:p>
              <a:endParaRPr/>
            </a:p>
          </p:txBody>
        </p:sp>
        <p:sp>
          <p:nvSpPr>
            <p:cNvPr id="465" name="rc465"/>
            <p:cNvSpPr/>
            <p:nvPr/>
          </p:nvSpPr>
          <p:spPr>
            <a:xfrm>
              <a:off x="7281056" y="5151459"/>
              <a:ext cx="149591" cy="65574"/>
            </a:xfrm>
            <a:prstGeom prst="rect">
              <a:avLst/>
            </a:prstGeom>
            <a:solidFill>
              <a:srgbClr val="1CABE2">
                <a:alpha val="100000"/>
              </a:srgbClr>
            </a:solidFill>
          </p:spPr>
          <p:txBody>
            <a:bodyPr/>
            <a:lstStyle/>
            <a:p>
              <a:endParaRPr/>
            </a:p>
          </p:txBody>
        </p:sp>
        <p:sp>
          <p:nvSpPr>
            <p:cNvPr id="466" name="rc466"/>
            <p:cNvSpPr/>
            <p:nvPr/>
          </p:nvSpPr>
          <p:spPr>
            <a:xfrm>
              <a:off x="7447269" y="5177972"/>
              <a:ext cx="149591" cy="39061"/>
            </a:xfrm>
            <a:prstGeom prst="rect">
              <a:avLst/>
            </a:prstGeom>
            <a:solidFill>
              <a:srgbClr val="1CABE2">
                <a:alpha val="100000"/>
              </a:srgbClr>
            </a:solidFill>
          </p:spPr>
          <p:txBody>
            <a:bodyPr/>
            <a:lstStyle/>
            <a:p>
              <a:endParaRPr/>
            </a:p>
          </p:txBody>
        </p:sp>
        <p:sp>
          <p:nvSpPr>
            <p:cNvPr id="467" name="rc467"/>
            <p:cNvSpPr/>
            <p:nvPr/>
          </p:nvSpPr>
          <p:spPr>
            <a:xfrm>
              <a:off x="7613482" y="5194687"/>
              <a:ext cx="149591" cy="22346"/>
            </a:xfrm>
            <a:prstGeom prst="rect">
              <a:avLst/>
            </a:prstGeom>
            <a:solidFill>
              <a:srgbClr val="1CABE2">
                <a:alpha val="100000"/>
              </a:srgbClr>
            </a:solidFill>
          </p:spPr>
          <p:txBody>
            <a:bodyPr/>
            <a:lstStyle/>
            <a:p>
              <a:endParaRPr/>
            </a:p>
          </p:txBody>
        </p:sp>
        <p:sp>
          <p:nvSpPr>
            <p:cNvPr id="468" name="rc468"/>
            <p:cNvSpPr/>
            <p:nvPr/>
          </p:nvSpPr>
          <p:spPr>
            <a:xfrm>
              <a:off x="7779695" y="5171179"/>
              <a:ext cx="149591" cy="45854"/>
            </a:xfrm>
            <a:prstGeom prst="rect">
              <a:avLst/>
            </a:prstGeom>
            <a:solidFill>
              <a:srgbClr val="1CABE2">
                <a:alpha val="100000"/>
              </a:srgbClr>
            </a:solidFill>
          </p:spPr>
          <p:txBody>
            <a:bodyPr/>
            <a:lstStyle/>
            <a:p>
              <a:endParaRPr/>
            </a:p>
          </p:txBody>
        </p:sp>
        <p:sp>
          <p:nvSpPr>
            <p:cNvPr id="469" name="rc469"/>
            <p:cNvSpPr/>
            <p:nvPr/>
          </p:nvSpPr>
          <p:spPr>
            <a:xfrm>
              <a:off x="7945908" y="5167910"/>
              <a:ext cx="149591" cy="49123"/>
            </a:xfrm>
            <a:prstGeom prst="rect">
              <a:avLst/>
            </a:prstGeom>
            <a:solidFill>
              <a:srgbClr val="1CABE2">
                <a:alpha val="100000"/>
              </a:srgbClr>
            </a:solidFill>
          </p:spPr>
          <p:txBody>
            <a:bodyPr/>
            <a:lstStyle/>
            <a:p>
              <a:endParaRPr/>
            </a:p>
          </p:txBody>
        </p:sp>
        <p:sp>
          <p:nvSpPr>
            <p:cNvPr id="470" name="rc470"/>
            <p:cNvSpPr/>
            <p:nvPr/>
          </p:nvSpPr>
          <p:spPr>
            <a:xfrm>
              <a:off x="8112121" y="5170915"/>
              <a:ext cx="149591" cy="46118"/>
            </a:xfrm>
            <a:prstGeom prst="rect">
              <a:avLst/>
            </a:prstGeom>
            <a:solidFill>
              <a:srgbClr val="1CABE2">
                <a:alpha val="100000"/>
              </a:srgbClr>
            </a:solidFill>
          </p:spPr>
          <p:txBody>
            <a:bodyPr/>
            <a:lstStyle/>
            <a:p>
              <a:endParaRPr/>
            </a:p>
          </p:txBody>
        </p:sp>
        <p:sp>
          <p:nvSpPr>
            <p:cNvPr id="471" name="rc471"/>
            <p:cNvSpPr/>
            <p:nvPr/>
          </p:nvSpPr>
          <p:spPr>
            <a:xfrm>
              <a:off x="8278334" y="5178903"/>
              <a:ext cx="149591" cy="38131"/>
            </a:xfrm>
            <a:prstGeom prst="rect">
              <a:avLst/>
            </a:prstGeom>
            <a:solidFill>
              <a:srgbClr val="1CABE2">
                <a:alpha val="100000"/>
              </a:srgbClr>
            </a:solidFill>
          </p:spPr>
          <p:txBody>
            <a:bodyPr/>
            <a:lstStyle/>
            <a:p>
              <a:endParaRPr/>
            </a:p>
          </p:txBody>
        </p:sp>
        <p:sp>
          <p:nvSpPr>
            <p:cNvPr id="472" name="pl472"/>
            <p:cNvSpPr/>
            <p:nvPr/>
          </p:nvSpPr>
          <p:spPr>
            <a:xfrm>
              <a:off x="6192360" y="4481661"/>
              <a:ext cx="2160769" cy="56567"/>
            </a:xfrm>
            <a:custGeom>
              <a:avLst/>
              <a:gdLst/>
              <a:ahLst/>
              <a:cxnLst/>
              <a:rect l="0" t="0" r="0" b="0"/>
              <a:pathLst>
                <a:path w="2160769" h="56567">
                  <a:moveTo>
                    <a:pt x="0" y="45253"/>
                  </a:moveTo>
                  <a:lnTo>
                    <a:pt x="166213" y="45253"/>
                  </a:lnTo>
                  <a:lnTo>
                    <a:pt x="332426" y="56567"/>
                  </a:lnTo>
                  <a:lnTo>
                    <a:pt x="498639" y="56567"/>
                  </a:lnTo>
                  <a:lnTo>
                    <a:pt x="664852" y="33940"/>
                  </a:lnTo>
                  <a:lnTo>
                    <a:pt x="831065" y="11313"/>
                  </a:lnTo>
                  <a:lnTo>
                    <a:pt x="997278" y="11313"/>
                  </a:lnTo>
                  <a:lnTo>
                    <a:pt x="1163491" y="0"/>
                  </a:lnTo>
                  <a:lnTo>
                    <a:pt x="1329704" y="11313"/>
                  </a:lnTo>
                  <a:lnTo>
                    <a:pt x="1495917" y="56567"/>
                  </a:lnTo>
                  <a:lnTo>
                    <a:pt x="1662130" y="56567"/>
                  </a:lnTo>
                  <a:lnTo>
                    <a:pt x="1828343" y="33940"/>
                  </a:lnTo>
                  <a:lnTo>
                    <a:pt x="1994556" y="0"/>
                  </a:lnTo>
                  <a:lnTo>
                    <a:pt x="2160769" y="11313"/>
                  </a:lnTo>
                </a:path>
              </a:pathLst>
            </a:custGeom>
            <a:ln w="27101" cap="flat">
              <a:solidFill>
                <a:srgbClr val="00833D">
                  <a:alpha val="100000"/>
                </a:srgbClr>
              </a:solidFill>
              <a:prstDash val="solid"/>
              <a:round/>
            </a:ln>
          </p:spPr>
          <p:txBody>
            <a:bodyPr/>
            <a:lstStyle/>
            <a:p>
              <a:endParaRPr/>
            </a:p>
          </p:txBody>
        </p:sp>
        <p:sp>
          <p:nvSpPr>
            <p:cNvPr id="473" name="pl473"/>
            <p:cNvSpPr/>
            <p:nvPr/>
          </p:nvSpPr>
          <p:spPr>
            <a:xfrm>
              <a:off x="6192360" y="4651363"/>
              <a:ext cx="2160769" cy="531730"/>
            </a:xfrm>
            <a:custGeom>
              <a:avLst/>
              <a:gdLst/>
              <a:ahLst/>
              <a:cxnLst/>
              <a:rect l="0" t="0" r="0" b="0"/>
              <a:pathLst>
                <a:path w="2160769" h="531730">
                  <a:moveTo>
                    <a:pt x="0" y="531730"/>
                  </a:moveTo>
                  <a:lnTo>
                    <a:pt x="166213" y="531730"/>
                  </a:lnTo>
                  <a:lnTo>
                    <a:pt x="332426" y="509103"/>
                  </a:lnTo>
                  <a:lnTo>
                    <a:pt x="498639" y="475163"/>
                  </a:lnTo>
                  <a:lnTo>
                    <a:pt x="664852" y="452536"/>
                  </a:lnTo>
                  <a:lnTo>
                    <a:pt x="831065" y="441223"/>
                  </a:lnTo>
                  <a:lnTo>
                    <a:pt x="997278" y="429909"/>
                  </a:lnTo>
                  <a:lnTo>
                    <a:pt x="1163491" y="384656"/>
                  </a:lnTo>
                  <a:lnTo>
                    <a:pt x="1329704" y="328089"/>
                  </a:lnTo>
                  <a:lnTo>
                    <a:pt x="1495917" y="294148"/>
                  </a:lnTo>
                  <a:lnTo>
                    <a:pt x="1662130" y="260208"/>
                  </a:lnTo>
                  <a:lnTo>
                    <a:pt x="1828343" y="147074"/>
                  </a:lnTo>
                  <a:lnTo>
                    <a:pt x="1994556" y="22626"/>
                  </a:lnTo>
                  <a:lnTo>
                    <a:pt x="2160769" y="0"/>
                  </a:lnTo>
                </a:path>
              </a:pathLst>
            </a:custGeom>
            <a:ln w="27101" cap="flat">
              <a:solidFill>
                <a:srgbClr val="002759">
                  <a:alpha val="100000"/>
                </a:srgbClr>
              </a:solidFill>
              <a:prstDash val="solid"/>
              <a:round/>
            </a:ln>
          </p:spPr>
          <p:txBody>
            <a:bodyPr/>
            <a:lstStyle/>
            <a:p>
              <a:endParaRPr/>
            </a:p>
          </p:txBody>
        </p:sp>
        <p:sp>
          <p:nvSpPr>
            <p:cNvPr id="474" name="tx474"/>
            <p:cNvSpPr/>
            <p:nvPr/>
          </p:nvSpPr>
          <p:spPr>
            <a:xfrm>
              <a:off x="6132070" y="50880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475" name="tx475"/>
            <p:cNvSpPr/>
            <p:nvPr/>
          </p:nvSpPr>
          <p:spPr>
            <a:xfrm>
              <a:off x="6298284" y="50333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476" name="tx476"/>
            <p:cNvSpPr/>
            <p:nvPr/>
          </p:nvSpPr>
          <p:spPr>
            <a:xfrm>
              <a:off x="6464497" y="50861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477" name="tx477"/>
            <p:cNvSpPr/>
            <p:nvPr/>
          </p:nvSpPr>
          <p:spPr>
            <a:xfrm>
              <a:off x="6630710" y="50748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24</a:t>
              </a:r>
            </a:p>
          </p:txBody>
        </p:sp>
        <p:sp>
          <p:nvSpPr>
            <p:cNvPr id="478" name="tx478"/>
            <p:cNvSpPr/>
            <p:nvPr/>
          </p:nvSpPr>
          <p:spPr>
            <a:xfrm>
              <a:off x="6796923" y="5067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479" name="tx479"/>
            <p:cNvSpPr/>
            <p:nvPr/>
          </p:nvSpPr>
          <p:spPr>
            <a:xfrm>
              <a:off x="6963136" y="5078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480" name="tx480"/>
            <p:cNvSpPr/>
            <p:nvPr/>
          </p:nvSpPr>
          <p:spPr>
            <a:xfrm>
              <a:off x="7129349" y="50753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24</a:t>
              </a:r>
            </a:p>
          </p:txBody>
        </p:sp>
        <p:sp>
          <p:nvSpPr>
            <p:cNvPr id="481" name="tx481"/>
            <p:cNvSpPr/>
            <p:nvPr/>
          </p:nvSpPr>
          <p:spPr>
            <a:xfrm>
              <a:off x="7295562" y="50333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482" name="tx482"/>
            <p:cNvSpPr/>
            <p:nvPr/>
          </p:nvSpPr>
          <p:spPr>
            <a:xfrm>
              <a:off x="7461775" y="50598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37</a:t>
              </a:r>
            </a:p>
          </p:txBody>
        </p:sp>
        <p:sp>
          <p:nvSpPr>
            <p:cNvPr id="483" name="tx483"/>
            <p:cNvSpPr/>
            <p:nvPr/>
          </p:nvSpPr>
          <p:spPr>
            <a:xfrm>
              <a:off x="7627988" y="50779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21</a:t>
              </a:r>
            </a:p>
          </p:txBody>
        </p:sp>
        <p:sp>
          <p:nvSpPr>
            <p:cNvPr id="484" name="tx484"/>
            <p:cNvSpPr/>
            <p:nvPr/>
          </p:nvSpPr>
          <p:spPr>
            <a:xfrm>
              <a:off x="7794201" y="50547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485" name="tx485"/>
            <p:cNvSpPr/>
            <p:nvPr/>
          </p:nvSpPr>
          <p:spPr>
            <a:xfrm>
              <a:off x="7960414" y="505151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47</a:t>
              </a:r>
            </a:p>
          </p:txBody>
        </p:sp>
        <p:sp>
          <p:nvSpPr>
            <p:cNvPr id="486" name="tx486"/>
            <p:cNvSpPr/>
            <p:nvPr/>
          </p:nvSpPr>
          <p:spPr>
            <a:xfrm>
              <a:off x="8126627" y="50545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487" name="tx487"/>
            <p:cNvSpPr/>
            <p:nvPr/>
          </p:nvSpPr>
          <p:spPr>
            <a:xfrm>
              <a:off x="8292840" y="50608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36</a:t>
              </a:r>
            </a:p>
          </p:txBody>
        </p:sp>
        <p:sp>
          <p:nvSpPr>
            <p:cNvPr id="488" name="tx488"/>
            <p:cNvSpPr/>
            <p:nvPr/>
          </p:nvSpPr>
          <p:spPr>
            <a:xfrm>
              <a:off x="8465373" y="4444661"/>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833D">
                      <a:alpha val="100000"/>
                    </a:srgbClr>
                  </a:solidFill>
                  <a:latin typeface="Arial"/>
                  <a:cs typeface="Arial"/>
                </a:rPr>
                <a:t>64</a:t>
              </a:r>
            </a:p>
          </p:txBody>
        </p:sp>
        <p:sp>
          <p:nvSpPr>
            <p:cNvPr id="489" name="tx489"/>
            <p:cNvSpPr/>
            <p:nvPr/>
          </p:nvSpPr>
          <p:spPr>
            <a:xfrm>
              <a:off x="8465373" y="4616262"/>
              <a:ext cx="124598" cy="81880"/>
            </a:xfrm>
            <a:prstGeom prst="rect">
              <a:avLst/>
            </a:prstGeom>
            <a:noFill/>
          </p:spPr>
          <p:txBody>
            <a:bodyPr wrap="none" lIns="0" tIns="0" rIns="0" bIns="0" anchor="ctr" anchorCtr="1"/>
            <a:lstStyle/>
            <a:p>
              <a:pPr marL="0" marR="0" indent="0" algn="l">
                <a:lnSpc>
                  <a:spcPts val="882"/>
                </a:lnSpc>
                <a:spcBef>
                  <a:spcPts val="0"/>
                </a:spcBef>
                <a:spcAft>
                  <a:spcPts val="0"/>
                </a:spcAft>
              </a:pPr>
              <a:r>
                <a:rPr sz="882">
                  <a:solidFill>
                    <a:srgbClr val="002759">
                      <a:alpha val="100000"/>
                    </a:srgbClr>
                  </a:solidFill>
                  <a:latin typeface="Arial"/>
                  <a:cs typeface="Arial"/>
                </a:rPr>
                <a:t>50</a:t>
              </a:r>
            </a:p>
          </p:txBody>
        </p:sp>
        <p:sp>
          <p:nvSpPr>
            <p:cNvPr id="490" name="tx490"/>
            <p:cNvSpPr/>
            <p:nvPr/>
          </p:nvSpPr>
          <p:spPr>
            <a:xfrm>
              <a:off x="1732043" y="3822536"/>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491" name="tx491"/>
            <p:cNvSpPr/>
            <p:nvPr/>
          </p:nvSpPr>
          <p:spPr>
            <a:xfrm>
              <a:off x="4593150" y="3843273"/>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492" name="tx492"/>
            <p:cNvSpPr/>
            <p:nvPr/>
          </p:nvSpPr>
          <p:spPr>
            <a:xfrm>
              <a:off x="7193439" y="384332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493" name="tx493"/>
            <p:cNvSpPr/>
            <p:nvPr/>
          </p:nvSpPr>
          <p:spPr>
            <a:xfrm>
              <a:off x="1977337" y="2277066"/>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494" name="tx494"/>
            <p:cNvSpPr/>
            <p:nvPr/>
          </p:nvSpPr>
          <p:spPr>
            <a:xfrm>
              <a:off x="4602455" y="227706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495" name="tx495"/>
            <p:cNvSpPr/>
            <p:nvPr/>
          </p:nvSpPr>
          <p:spPr>
            <a:xfrm>
              <a:off x="7202716" y="2279794"/>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496" name="tx496"/>
            <p:cNvSpPr/>
            <p:nvPr/>
          </p:nvSpPr>
          <p:spPr>
            <a:xfrm>
              <a:off x="1986696" y="7135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497" name="tx497"/>
            <p:cNvSpPr/>
            <p:nvPr/>
          </p:nvSpPr>
          <p:spPr>
            <a:xfrm>
              <a:off x="4596261" y="71080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498" name="tx498"/>
            <p:cNvSpPr/>
            <p:nvPr/>
          </p:nvSpPr>
          <p:spPr>
            <a:xfrm>
              <a:off x="7211993" y="710804"/>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499" name="tx499"/>
            <p:cNvSpPr/>
            <p:nvPr/>
          </p:nvSpPr>
          <p:spPr>
            <a:xfrm rot="-5400000">
              <a:off x="82483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500" name="tx500"/>
            <p:cNvSpPr/>
            <p:nvPr/>
          </p:nvSpPr>
          <p:spPr>
            <a:xfrm rot="-5400000">
              <a:off x="991021"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501" name="tx501"/>
            <p:cNvSpPr/>
            <p:nvPr/>
          </p:nvSpPr>
          <p:spPr>
            <a:xfrm rot="-5400000">
              <a:off x="115726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502" name="tx502"/>
            <p:cNvSpPr/>
            <p:nvPr/>
          </p:nvSpPr>
          <p:spPr>
            <a:xfrm rot="-5400000">
              <a:off x="132347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3" name="tx503"/>
            <p:cNvSpPr/>
            <p:nvPr/>
          </p:nvSpPr>
          <p:spPr>
            <a:xfrm rot="-5400000">
              <a:off x="14896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504" name="tx504"/>
            <p:cNvSpPr/>
            <p:nvPr/>
          </p:nvSpPr>
          <p:spPr>
            <a:xfrm rot="-5400000">
              <a:off x="165590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505" name="tx505"/>
            <p:cNvSpPr/>
            <p:nvPr/>
          </p:nvSpPr>
          <p:spPr>
            <a:xfrm rot="-5400000">
              <a:off x="1822117"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506" name="tx506"/>
            <p:cNvSpPr/>
            <p:nvPr/>
          </p:nvSpPr>
          <p:spPr>
            <a:xfrm rot="-5400000">
              <a:off x="198833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07" name="tx507"/>
            <p:cNvSpPr/>
            <p:nvPr/>
          </p:nvSpPr>
          <p:spPr>
            <a:xfrm rot="-5400000">
              <a:off x="215454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508" name="tx508"/>
            <p:cNvSpPr/>
            <p:nvPr/>
          </p:nvSpPr>
          <p:spPr>
            <a:xfrm rot="-5400000">
              <a:off x="2320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509" name="tx509"/>
            <p:cNvSpPr/>
            <p:nvPr/>
          </p:nvSpPr>
          <p:spPr>
            <a:xfrm rot="-5400000">
              <a:off x="248696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510" name="tx510"/>
            <p:cNvSpPr/>
            <p:nvPr/>
          </p:nvSpPr>
          <p:spPr>
            <a:xfrm rot="-5400000">
              <a:off x="265315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511" name="tx511"/>
            <p:cNvSpPr/>
            <p:nvPr/>
          </p:nvSpPr>
          <p:spPr>
            <a:xfrm rot="-5400000">
              <a:off x="281939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12" name="tx512"/>
            <p:cNvSpPr/>
            <p:nvPr/>
          </p:nvSpPr>
          <p:spPr>
            <a:xfrm rot="-5400000">
              <a:off x="298560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13" name="tx513"/>
            <p:cNvSpPr/>
            <p:nvPr/>
          </p:nvSpPr>
          <p:spPr>
            <a:xfrm rot="-5400000">
              <a:off x="343748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514" name="tx514"/>
            <p:cNvSpPr/>
            <p:nvPr/>
          </p:nvSpPr>
          <p:spPr>
            <a:xfrm rot="-5400000">
              <a:off x="3603670"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515" name="tx515"/>
            <p:cNvSpPr/>
            <p:nvPr/>
          </p:nvSpPr>
          <p:spPr>
            <a:xfrm rot="-5400000">
              <a:off x="376991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516" name="tx516"/>
            <p:cNvSpPr/>
            <p:nvPr/>
          </p:nvSpPr>
          <p:spPr>
            <a:xfrm rot="-5400000">
              <a:off x="3936127"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17" name="tx517"/>
            <p:cNvSpPr/>
            <p:nvPr/>
          </p:nvSpPr>
          <p:spPr>
            <a:xfrm rot="-5400000">
              <a:off x="410234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518" name="tx518"/>
            <p:cNvSpPr/>
            <p:nvPr/>
          </p:nvSpPr>
          <p:spPr>
            <a:xfrm rot="-5400000">
              <a:off x="426855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519" name="tx519"/>
            <p:cNvSpPr/>
            <p:nvPr/>
          </p:nvSpPr>
          <p:spPr>
            <a:xfrm rot="-5400000">
              <a:off x="443476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520" name="tx520"/>
            <p:cNvSpPr/>
            <p:nvPr/>
          </p:nvSpPr>
          <p:spPr>
            <a:xfrm rot="-5400000">
              <a:off x="460097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21" name="tx521"/>
            <p:cNvSpPr/>
            <p:nvPr/>
          </p:nvSpPr>
          <p:spPr>
            <a:xfrm rot="-5400000">
              <a:off x="476719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522" name="tx522"/>
            <p:cNvSpPr/>
            <p:nvPr/>
          </p:nvSpPr>
          <p:spPr>
            <a:xfrm rot="-5400000">
              <a:off x="493340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523" name="tx523"/>
            <p:cNvSpPr/>
            <p:nvPr/>
          </p:nvSpPr>
          <p:spPr>
            <a:xfrm rot="-5400000">
              <a:off x="509961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524" name="tx524"/>
            <p:cNvSpPr/>
            <p:nvPr/>
          </p:nvSpPr>
          <p:spPr>
            <a:xfrm rot="-5400000">
              <a:off x="5265800"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525" name="tx525"/>
            <p:cNvSpPr/>
            <p:nvPr/>
          </p:nvSpPr>
          <p:spPr>
            <a:xfrm rot="-5400000">
              <a:off x="543204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26" name="tx526"/>
            <p:cNvSpPr/>
            <p:nvPr/>
          </p:nvSpPr>
          <p:spPr>
            <a:xfrm rot="-5400000">
              <a:off x="5598257"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7" name="tx527"/>
            <p:cNvSpPr/>
            <p:nvPr/>
          </p:nvSpPr>
          <p:spPr>
            <a:xfrm rot="-5400000">
              <a:off x="605013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528" name="tx528"/>
            <p:cNvSpPr/>
            <p:nvPr/>
          </p:nvSpPr>
          <p:spPr>
            <a:xfrm rot="-5400000">
              <a:off x="621631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529" name="tx529"/>
            <p:cNvSpPr/>
            <p:nvPr/>
          </p:nvSpPr>
          <p:spPr>
            <a:xfrm rot="-5400000">
              <a:off x="638256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530" name="tx530"/>
            <p:cNvSpPr/>
            <p:nvPr/>
          </p:nvSpPr>
          <p:spPr>
            <a:xfrm rot="-5400000">
              <a:off x="654877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31" name="tx531"/>
            <p:cNvSpPr/>
            <p:nvPr/>
          </p:nvSpPr>
          <p:spPr>
            <a:xfrm rot="-5400000">
              <a:off x="671498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532" name="tx532"/>
            <p:cNvSpPr/>
            <p:nvPr/>
          </p:nvSpPr>
          <p:spPr>
            <a:xfrm rot="-5400000">
              <a:off x="688120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533" name="tx533"/>
            <p:cNvSpPr/>
            <p:nvPr/>
          </p:nvSpPr>
          <p:spPr>
            <a:xfrm rot="-5400000">
              <a:off x="704741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534" name="tx534"/>
            <p:cNvSpPr/>
            <p:nvPr/>
          </p:nvSpPr>
          <p:spPr>
            <a:xfrm rot="-5400000">
              <a:off x="72136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35" name="tx535"/>
            <p:cNvSpPr/>
            <p:nvPr/>
          </p:nvSpPr>
          <p:spPr>
            <a:xfrm rot="-5400000">
              <a:off x="737984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536" name="tx536"/>
            <p:cNvSpPr/>
            <p:nvPr/>
          </p:nvSpPr>
          <p:spPr>
            <a:xfrm rot="-5400000">
              <a:off x="75460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537" name="tx537"/>
            <p:cNvSpPr/>
            <p:nvPr/>
          </p:nvSpPr>
          <p:spPr>
            <a:xfrm rot="-5400000">
              <a:off x="7712267"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538" name="tx538"/>
            <p:cNvSpPr/>
            <p:nvPr/>
          </p:nvSpPr>
          <p:spPr>
            <a:xfrm rot="-5400000">
              <a:off x="7878449"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539" name="tx539"/>
            <p:cNvSpPr/>
            <p:nvPr/>
          </p:nvSpPr>
          <p:spPr>
            <a:xfrm rot="-5400000">
              <a:off x="804469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40" name="tx540"/>
            <p:cNvSpPr/>
            <p:nvPr/>
          </p:nvSpPr>
          <p:spPr>
            <a:xfrm rot="-5400000">
              <a:off x="821090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41" name="tx541"/>
            <p:cNvSpPr/>
            <p:nvPr/>
          </p:nvSpPr>
          <p:spPr>
            <a:xfrm>
              <a:off x="649366" y="2037133"/>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542" name="tx542"/>
            <p:cNvSpPr/>
            <p:nvPr/>
          </p:nvSpPr>
          <p:spPr>
            <a:xfrm>
              <a:off x="508103" y="1723622"/>
              <a:ext cx="29660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300K</a:t>
              </a:r>
            </a:p>
          </p:txBody>
        </p:sp>
        <p:sp>
          <p:nvSpPr>
            <p:cNvPr id="543" name="tx543"/>
            <p:cNvSpPr/>
            <p:nvPr/>
          </p:nvSpPr>
          <p:spPr>
            <a:xfrm>
              <a:off x="508103" y="1410236"/>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600K</a:t>
              </a:r>
            </a:p>
          </p:txBody>
        </p:sp>
        <p:sp>
          <p:nvSpPr>
            <p:cNvPr id="544" name="tx544"/>
            <p:cNvSpPr/>
            <p:nvPr/>
          </p:nvSpPr>
          <p:spPr>
            <a:xfrm>
              <a:off x="508103" y="1096788"/>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900K</a:t>
              </a:r>
            </a:p>
          </p:txBody>
        </p:sp>
        <p:sp>
          <p:nvSpPr>
            <p:cNvPr id="545" name="tx545"/>
            <p:cNvSpPr/>
            <p:nvPr/>
          </p:nvSpPr>
          <p:spPr>
            <a:xfrm>
              <a:off x="649366" y="3603395"/>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546" name="tx546"/>
            <p:cNvSpPr/>
            <p:nvPr/>
          </p:nvSpPr>
          <p:spPr>
            <a:xfrm>
              <a:off x="508103" y="3289884"/>
              <a:ext cx="29660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300K</a:t>
              </a:r>
            </a:p>
          </p:txBody>
        </p:sp>
        <p:sp>
          <p:nvSpPr>
            <p:cNvPr id="547" name="tx547"/>
            <p:cNvSpPr/>
            <p:nvPr/>
          </p:nvSpPr>
          <p:spPr>
            <a:xfrm>
              <a:off x="508103" y="2976498"/>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600K</a:t>
              </a:r>
            </a:p>
          </p:txBody>
        </p:sp>
        <p:sp>
          <p:nvSpPr>
            <p:cNvPr id="548" name="tx548"/>
            <p:cNvSpPr/>
            <p:nvPr/>
          </p:nvSpPr>
          <p:spPr>
            <a:xfrm>
              <a:off x="508103" y="2663049"/>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900K</a:t>
              </a:r>
            </a:p>
          </p:txBody>
        </p:sp>
        <p:sp>
          <p:nvSpPr>
            <p:cNvPr id="549" name="tx549"/>
            <p:cNvSpPr/>
            <p:nvPr/>
          </p:nvSpPr>
          <p:spPr>
            <a:xfrm>
              <a:off x="649366" y="5169657"/>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550" name="tx550"/>
            <p:cNvSpPr/>
            <p:nvPr/>
          </p:nvSpPr>
          <p:spPr>
            <a:xfrm>
              <a:off x="508103" y="4856146"/>
              <a:ext cx="29660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300K</a:t>
              </a:r>
            </a:p>
          </p:txBody>
        </p:sp>
        <p:sp>
          <p:nvSpPr>
            <p:cNvPr id="551" name="tx551"/>
            <p:cNvSpPr/>
            <p:nvPr/>
          </p:nvSpPr>
          <p:spPr>
            <a:xfrm>
              <a:off x="508103" y="4542760"/>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600K</a:t>
              </a:r>
            </a:p>
          </p:txBody>
        </p:sp>
        <p:sp>
          <p:nvSpPr>
            <p:cNvPr id="552" name="tx552"/>
            <p:cNvSpPr/>
            <p:nvPr/>
          </p:nvSpPr>
          <p:spPr>
            <a:xfrm>
              <a:off x="508103" y="4229311"/>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900K</a:t>
              </a:r>
            </a:p>
          </p:txBody>
        </p:sp>
        <p:sp>
          <p:nvSpPr>
            <p:cNvPr id="553" name="tx553"/>
            <p:cNvSpPr/>
            <p:nvPr/>
          </p:nvSpPr>
          <p:spPr>
            <a:xfrm>
              <a:off x="8698322" y="203713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54" name="tx554"/>
            <p:cNvSpPr/>
            <p:nvPr/>
          </p:nvSpPr>
          <p:spPr>
            <a:xfrm>
              <a:off x="8698322" y="181086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55" name="tx555"/>
            <p:cNvSpPr/>
            <p:nvPr/>
          </p:nvSpPr>
          <p:spPr>
            <a:xfrm>
              <a:off x="8698322" y="15845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56" name="tx556"/>
            <p:cNvSpPr/>
            <p:nvPr/>
          </p:nvSpPr>
          <p:spPr>
            <a:xfrm>
              <a:off x="8698322" y="13583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57" name="tx557"/>
            <p:cNvSpPr/>
            <p:nvPr/>
          </p:nvSpPr>
          <p:spPr>
            <a:xfrm>
              <a:off x="8698322" y="11320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58" name="tx558"/>
            <p:cNvSpPr/>
            <p:nvPr/>
          </p:nvSpPr>
          <p:spPr>
            <a:xfrm>
              <a:off x="8698322" y="90579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59" name="tx559"/>
            <p:cNvSpPr/>
            <p:nvPr/>
          </p:nvSpPr>
          <p:spPr>
            <a:xfrm>
              <a:off x="8698322" y="3603395"/>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60" name="tx560"/>
            <p:cNvSpPr/>
            <p:nvPr/>
          </p:nvSpPr>
          <p:spPr>
            <a:xfrm>
              <a:off x="8698322" y="337712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61" name="tx561"/>
            <p:cNvSpPr/>
            <p:nvPr/>
          </p:nvSpPr>
          <p:spPr>
            <a:xfrm>
              <a:off x="8698322" y="31508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62" name="tx562"/>
            <p:cNvSpPr/>
            <p:nvPr/>
          </p:nvSpPr>
          <p:spPr>
            <a:xfrm>
              <a:off x="8698322" y="29245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3" name="tx563"/>
            <p:cNvSpPr/>
            <p:nvPr/>
          </p:nvSpPr>
          <p:spPr>
            <a:xfrm>
              <a:off x="8698322" y="26983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64" name="tx564"/>
            <p:cNvSpPr/>
            <p:nvPr/>
          </p:nvSpPr>
          <p:spPr>
            <a:xfrm>
              <a:off x="8698322" y="247205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65" name="tx565"/>
            <p:cNvSpPr/>
            <p:nvPr/>
          </p:nvSpPr>
          <p:spPr>
            <a:xfrm>
              <a:off x="8698322" y="516965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66" name="tx566"/>
            <p:cNvSpPr/>
            <p:nvPr/>
          </p:nvSpPr>
          <p:spPr>
            <a:xfrm>
              <a:off x="8698322" y="494338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67" name="tx567"/>
            <p:cNvSpPr/>
            <p:nvPr/>
          </p:nvSpPr>
          <p:spPr>
            <a:xfrm>
              <a:off x="8698322" y="47171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68" name="tx568"/>
            <p:cNvSpPr/>
            <p:nvPr/>
          </p:nvSpPr>
          <p:spPr>
            <a:xfrm>
              <a:off x="8698322" y="44908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9" name="tx569"/>
            <p:cNvSpPr/>
            <p:nvPr/>
          </p:nvSpPr>
          <p:spPr>
            <a:xfrm>
              <a:off x="8698322" y="42645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70" name="tx570"/>
            <p:cNvSpPr/>
            <p:nvPr/>
          </p:nvSpPr>
          <p:spPr>
            <a:xfrm>
              <a:off x="8698322" y="4038315"/>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71" name="tx571"/>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572" name="tx572"/>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573" name="pl573"/>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74" name="pl574"/>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575" name="tx575"/>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576" name="tx576"/>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577" name="rc577"/>
            <p:cNvSpPr/>
            <p:nvPr/>
          </p:nvSpPr>
          <p:spPr>
            <a:xfrm>
              <a:off x="5005168" y="6002415"/>
              <a:ext cx="201456" cy="201456"/>
            </a:xfrm>
            <a:prstGeom prst="rect">
              <a:avLst/>
            </a:prstGeom>
            <a:solidFill>
              <a:srgbClr val="1CABE2">
                <a:alpha val="100000"/>
              </a:srgbClr>
            </a:solidFill>
          </p:spPr>
          <p:txBody>
            <a:bodyPr/>
            <a:lstStyle/>
            <a:p>
              <a:endParaRPr/>
            </a:p>
          </p:txBody>
        </p:sp>
        <p:sp>
          <p:nvSpPr>
            <p:cNvPr id="578" name="tx578"/>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579" name="tx579"/>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580" name="tx580"/>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1" name="tx581"/>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582" name="tx582"/>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5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by region.
In 2025, there were 257,456 confirmed measles cases, globally. ROSA had the highest number of cases (n=49,546), accounting for 19%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102 countries achieved at least 90% MCV1 coverage, while 32 had coverage below 70%.</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337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38450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50564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2677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4790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904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9017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1131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3244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5358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20334"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15" name="pt15"/>
            <p:cNvSpPr/>
            <p:nvPr/>
          </p:nvSpPr>
          <p:spPr>
            <a:xfrm>
              <a:off x="649405"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806880" y="511305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843221" y="498107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964355" y="484908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964355" y="47170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976469" y="458511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000696" y="445312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024923" y="432114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049150" y="418915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085490" y="405716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121830" y="392518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133944" y="379319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158171" y="366120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170284" y="3529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206625" y="339723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230851" y="326524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242965" y="313326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255078" y="30012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255078" y="28692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255078" y="27373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267192" y="260531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1279305" y="24733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1279305" y="234134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8" name="pt38"/>
            <p:cNvSpPr/>
            <p:nvPr/>
          </p:nvSpPr>
          <p:spPr>
            <a:xfrm>
              <a:off x="1291419" y="220935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 name="pt39"/>
            <p:cNvSpPr/>
            <p:nvPr/>
          </p:nvSpPr>
          <p:spPr>
            <a:xfrm>
              <a:off x="1303532" y="207737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0" name="pt40"/>
            <p:cNvSpPr/>
            <p:nvPr/>
          </p:nvSpPr>
          <p:spPr>
            <a:xfrm>
              <a:off x="1303532" y="19453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 name="pt41"/>
            <p:cNvSpPr/>
            <p:nvPr/>
          </p:nvSpPr>
          <p:spPr>
            <a:xfrm>
              <a:off x="1303532"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 name="tx42"/>
            <p:cNvSpPr/>
            <p:nvPr/>
          </p:nvSpPr>
          <p:spPr>
            <a:xfrm>
              <a:off x="747909" y="52525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43" name="tx43"/>
            <p:cNvSpPr/>
            <p:nvPr/>
          </p:nvSpPr>
          <p:spPr>
            <a:xfrm>
              <a:off x="905384" y="5120563"/>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44" name="tx44"/>
            <p:cNvSpPr/>
            <p:nvPr/>
          </p:nvSpPr>
          <p:spPr>
            <a:xfrm>
              <a:off x="941725" y="4988615"/>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5" name="tx45"/>
            <p:cNvSpPr/>
            <p:nvPr/>
          </p:nvSpPr>
          <p:spPr>
            <a:xfrm>
              <a:off x="1062859" y="4858569"/>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46" name="tx46"/>
            <p:cNvSpPr/>
            <p:nvPr/>
          </p:nvSpPr>
          <p:spPr>
            <a:xfrm>
              <a:off x="1062859" y="4725613"/>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47" name="tx47"/>
            <p:cNvSpPr/>
            <p:nvPr/>
          </p:nvSpPr>
          <p:spPr>
            <a:xfrm>
              <a:off x="1074973" y="459459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48" name="tx48"/>
            <p:cNvSpPr/>
            <p:nvPr/>
          </p:nvSpPr>
          <p:spPr>
            <a:xfrm>
              <a:off x="1099200" y="4461640"/>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49" name="tx49"/>
            <p:cNvSpPr/>
            <p:nvPr/>
          </p:nvSpPr>
          <p:spPr>
            <a:xfrm>
              <a:off x="1123427" y="4328683"/>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50" name="tx50"/>
            <p:cNvSpPr/>
            <p:nvPr/>
          </p:nvSpPr>
          <p:spPr>
            <a:xfrm>
              <a:off x="1147654" y="41966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51" name="tx51"/>
            <p:cNvSpPr/>
            <p:nvPr/>
          </p:nvSpPr>
          <p:spPr>
            <a:xfrm>
              <a:off x="895054" y="4064710"/>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52" name="tx52"/>
            <p:cNvSpPr/>
            <p:nvPr/>
          </p:nvSpPr>
          <p:spPr>
            <a:xfrm>
              <a:off x="966679" y="393466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53" name="tx53"/>
            <p:cNvSpPr/>
            <p:nvPr/>
          </p:nvSpPr>
          <p:spPr>
            <a:xfrm>
              <a:off x="974406" y="3802678"/>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54" name="tx54"/>
            <p:cNvSpPr/>
            <p:nvPr/>
          </p:nvSpPr>
          <p:spPr>
            <a:xfrm>
              <a:off x="958884" y="367069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55" name="tx55"/>
            <p:cNvSpPr/>
            <p:nvPr/>
          </p:nvSpPr>
          <p:spPr>
            <a:xfrm>
              <a:off x="979809" y="353870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56" name="tx56"/>
            <p:cNvSpPr/>
            <p:nvPr/>
          </p:nvSpPr>
          <p:spPr>
            <a:xfrm>
              <a:off x="1073599" y="3405748"/>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57" name="tx57"/>
            <p:cNvSpPr/>
            <p:nvPr/>
          </p:nvSpPr>
          <p:spPr>
            <a:xfrm>
              <a:off x="1049227" y="327473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58" name="tx58"/>
            <p:cNvSpPr/>
            <p:nvPr/>
          </p:nvSpPr>
          <p:spPr>
            <a:xfrm>
              <a:off x="1048065" y="3142746"/>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59" name="tx59"/>
            <p:cNvSpPr/>
            <p:nvPr/>
          </p:nvSpPr>
          <p:spPr>
            <a:xfrm>
              <a:off x="1060217" y="3008818"/>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60" name="tx60"/>
            <p:cNvSpPr/>
            <p:nvPr/>
          </p:nvSpPr>
          <p:spPr>
            <a:xfrm>
              <a:off x="1060178" y="287683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61" name="tx61"/>
            <p:cNvSpPr/>
            <p:nvPr/>
          </p:nvSpPr>
          <p:spPr>
            <a:xfrm>
              <a:off x="1064642" y="2744807"/>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62" name="tx62"/>
            <p:cNvSpPr/>
            <p:nvPr/>
          </p:nvSpPr>
          <p:spPr>
            <a:xfrm>
              <a:off x="1072292" y="2612820"/>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63" name="tx63"/>
            <p:cNvSpPr/>
            <p:nvPr/>
          </p:nvSpPr>
          <p:spPr>
            <a:xfrm>
              <a:off x="1071208" y="248087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64" name="tx64"/>
            <p:cNvSpPr/>
            <p:nvPr/>
          </p:nvSpPr>
          <p:spPr>
            <a:xfrm>
              <a:off x="1097681" y="2349857"/>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092132" y="22188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66" name="tx66"/>
            <p:cNvSpPr/>
            <p:nvPr/>
          </p:nvSpPr>
          <p:spPr>
            <a:xfrm>
              <a:off x="1113057" y="208685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67" name="tx67"/>
            <p:cNvSpPr/>
            <p:nvPr/>
          </p:nvSpPr>
          <p:spPr>
            <a:xfrm>
              <a:off x="1117444" y="1954868"/>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68" name="tx68"/>
            <p:cNvSpPr/>
            <p:nvPr/>
          </p:nvSpPr>
          <p:spPr>
            <a:xfrm>
              <a:off x="1143994" y="1821911"/>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69" name="rc69"/>
            <p:cNvSpPr/>
            <p:nvPr/>
          </p:nvSpPr>
          <p:spPr>
            <a:xfrm>
              <a:off x="252469" y="1679752"/>
              <a:ext cx="1144722" cy="3774812"/>
            </a:xfrm>
            <a:prstGeom prst="rect">
              <a:avLst/>
            </a:prstGeom>
            <a:ln w="13550" cap="rnd">
              <a:solidFill>
                <a:srgbClr val="999999">
                  <a:alpha val="100000"/>
                </a:srgbClr>
              </a:solidFill>
              <a:prstDash val="solid"/>
              <a:round/>
            </a:ln>
          </p:spPr>
          <p:txBody>
            <a:bodyPr/>
            <a:lstStyle/>
            <a:p>
              <a:endParaRPr/>
            </a:p>
          </p:txBody>
        </p:sp>
        <p:sp>
          <p:nvSpPr>
            <p:cNvPr id="70" name="pl70"/>
            <p:cNvSpPr/>
            <p:nvPr/>
          </p:nvSpPr>
          <p:spPr>
            <a:xfrm>
              <a:off x="147768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59881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71995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841086"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96222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208335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220449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232562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44675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56789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2422532"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81" name="pt81"/>
            <p:cNvSpPr/>
            <p:nvPr/>
          </p:nvSpPr>
          <p:spPr>
            <a:xfrm>
              <a:off x="1476086"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1875830" y="5073462"/>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081759" y="490188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105986" y="473029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118099" y="455871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178667" y="438713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202894" y="421555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275574" y="404396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287688" y="387238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299801" y="370080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360369" y="3529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372482" y="335763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2384596" y="31860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2433049" y="301447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2433049" y="284289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2457276" y="267130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2481503" y="249972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2481503" y="232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9" name="pt99"/>
            <p:cNvSpPr/>
            <p:nvPr/>
          </p:nvSpPr>
          <p:spPr>
            <a:xfrm>
              <a:off x="2505730" y="21565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0" name="pt100"/>
            <p:cNvSpPr/>
            <p:nvPr/>
          </p:nvSpPr>
          <p:spPr>
            <a:xfrm>
              <a:off x="2505730" y="19849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1" name="pt101"/>
            <p:cNvSpPr/>
            <p:nvPr/>
          </p:nvSpPr>
          <p:spPr>
            <a:xfrm>
              <a:off x="2517844"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2" name="tx102"/>
            <p:cNvSpPr/>
            <p:nvPr/>
          </p:nvSpPr>
          <p:spPr>
            <a:xfrm>
              <a:off x="1574590" y="525452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03" name="tx103"/>
            <p:cNvSpPr/>
            <p:nvPr/>
          </p:nvSpPr>
          <p:spPr>
            <a:xfrm>
              <a:off x="1974334" y="508294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104" name="tx104"/>
            <p:cNvSpPr/>
            <p:nvPr/>
          </p:nvSpPr>
          <p:spPr>
            <a:xfrm>
              <a:off x="2180263" y="491136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05" name="tx105"/>
            <p:cNvSpPr/>
            <p:nvPr/>
          </p:nvSpPr>
          <p:spPr>
            <a:xfrm>
              <a:off x="2204490" y="473978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106" name="tx106"/>
            <p:cNvSpPr/>
            <p:nvPr/>
          </p:nvSpPr>
          <p:spPr>
            <a:xfrm>
              <a:off x="2216603" y="4566220"/>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107" name="tx107"/>
            <p:cNvSpPr/>
            <p:nvPr/>
          </p:nvSpPr>
          <p:spPr>
            <a:xfrm>
              <a:off x="2277171" y="439661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108" name="tx108"/>
            <p:cNvSpPr/>
            <p:nvPr/>
          </p:nvSpPr>
          <p:spPr>
            <a:xfrm>
              <a:off x="2301398" y="422309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09" name="tx109"/>
            <p:cNvSpPr/>
            <p:nvPr/>
          </p:nvSpPr>
          <p:spPr>
            <a:xfrm>
              <a:off x="2374078" y="4053452"/>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110" name="tx110"/>
            <p:cNvSpPr/>
            <p:nvPr/>
          </p:nvSpPr>
          <p:spPr>
            <a:xfrm>
              <a:off x="2123725" y="3880899"/>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11" name="tx111"/>
            <p:cNvSpPr/>
            <p:nvPr/>
          </p:nvSpPr>
          <p:spPr>
            <a:xfrm>
              <a:off x="2126910" y="371028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12" name="tx112"/>
            <p:cNvSpPr/>
            <p:nvPr/>
          </p:nvSpPr>
          <p:spPr>
            <a:xfrm>
              <a:off x="2161043" y="3536725"/>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13" name="tx113"/>
            <p:cNvSpPr/>
            <p:nvPr/>
          </p:nvSpPr>
          <p:spPr>
            <a:xfrm>
              <a:off x="2182007" y="3367123"/>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14" name="tx114"/>
            <p:cNvSpPr/>
            <p:nvPr/>
          </p:nvSpPr>
          <p:spPr>
            <a:xfrm>
              <a:off x="2189696" y="319359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15" name="tx115"/>
            <p:cNvSpPr/>
            <p:nvPr/>
          </p:nvSpPr>
          <p:spPr>
            <a:xfrm>
              <a:off x="2247000" y="3022017"/>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116" name="tx116"/>
            <p:cNvSpPr/>
            <p:nvPr/>
          </p:nvSpPr>
          <p:spPr>
            <a:xfrm>
              <a:off x="2247038" y="2851405"/>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17" name="tx117"/>
            <p:cNvSpPr/>
            <p:nvPr/>
          </p:nvSpPr>
          <p:spPr>
            <a:xfrm>
              <a:off x="2257990" y="2678852"/>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18" name="tx118"/>
            <p:cNvSpPr/>
            <p:nvPr/>
          </p:nvSpPr>
          <p:spPr>
            <a:xfrm>
              <a:off x="2282217" y="250921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19" name="tx119"/>
            <p:cNvSpPr/>
            <p:nvPr/>
          </p:nvSpPr>
          <p:spPr>
            <a:xfrm>
              <a:off x="2291028" y="2336658"/>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20" name="tx120"/>
            <p:cNvSpPr/>
            <p:nvPr/>
          </p:nvSpPr>
          <p:spPr>
            <a:xfrm>
              <a:off x="2328453" y="216604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21" name="tx121"/>
            <p:cNvSpPr/>
            <p:nvPr/>
          </p:nvSpPr>
          <p:spPr>
            <a:xfrm>
              <a:off x="2315294" y="1994464"/>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22" name="tx122"/>
            <p:cNvSpPr/>
            <p:nvPr/>
          </p:nvSpPr>
          <p:spPr>
            <a:xfrm>
              <a:off x="2336219" y="1821911"/>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23" name="rc123"/>
            <p:cNvSpPr/>
            <p:nvPr/>
          </p:nvSpPr>
          <p:spPr>
            <a:xfrm>
              <a:off x="1466780" y="1679752"/>
              <a:ext cx="1144722" cy="3774812"/>
            </a:xfrm>
            <a:prstGeom prst="rect">
              <a:avLst/>
            </a:prstGeom>
            <a:ln w="13550" cap="rnd">
              <a:solidFill>
                <a:srgbClr val="999999">
                  <a:alpha val="100000"/>
                </a:srgbClr>
              </a:solidFill>
              <a:prstDash val="solid"/>
              <a:round/>
            </a:ln>
          </p:spPr>
          <p:txBody>
            <a:bodyPr/>
            <a:lstStyle/>
            <a:p>
              <a:endParaRPr/>
            </a:p>
          </p:txBody>
        </p:sp>
        <p:sp>
          <p:nvSpPr>
            <p:cNvPr id="124" name="pl124"/>
            <p:cNvSpPr/>
            <p:nvPr/>
          </p:nvSpPr>
          <p:spPr>
            <a:xfrm>
              <a:off x="269199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281312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293426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05539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17653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29766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41880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39936"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66107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78220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03595"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135" name="pt135"/>
            <p:cNvSpPr/>
            <p:nvPr/>
          </p:nvSpPr>
          <p:spPr>
            <a:xfrm>
              <a:off x="3126482"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271843" y="507346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320297" y="490188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332411" y="473029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380865" y="455871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392978" y="438713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405091" y="421555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465659" y="404396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501999" y="387238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3501999" y="370080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3538340" y="3529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3550453" y="335763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3550453" y="31860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3574680" y="301447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3598907" y="284289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3598907" y="267130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3623134" y="249972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3647361" y="232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3647361" y="215656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3659474" y="198498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3659474" y="181339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6" name="tx156"/>
            <p:cNvSpPr/>
            <p:nvPr/>
          </p:nvSpPr>
          <p:spPr>
            <a:xfrm>
              <a:off x="3224986" y="5252588"/>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57" name="tx157"/>
            <p:cNvSpPr/>
            <p:nvPr/>
          </p:nvSpPr>
          <p:spPr>
            <a:xfrm>
              <a:off x="3370347" y="508096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58" name="tx158"/>
            <p:cNvSpPr/>
            <p:nvPr/>
          </p:nvSpPr>
          <p:spPr>
            <a:xfrm>
              <a:off x="3418801" y="4909384"/>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59" name="tx159"/>
            <p:cNvSpPr/>
            <p:nvPr/>
          </p:nvSpPr>
          <p:spPr>
            <a:xfrm>
              <a:off x="3430915" y="4739782"/>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60" name="tx160"/>
            <p:cNvSpPr/>
            <p:nvPr/>
          </p:nvSpPr>
          <p:spPr>
            <a:xfrm>
              <a:off x="3479369" y="4566220"/>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61" name="tx161"/>
            <p:cNvSpPr/>
            <p:nvPr/>
          </p:nvSpPr>
          <p:spPr>
            <a:xfrm>
              <a:off x="3491482" y="4394637"/>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62" name="tx162"/>
            <p:cNvSpPr/>
            <p:nvPr/>
          </p:nvSpPr>
          <p:spPr>
            <a:xfrm>
              <a:off x="3503595" y="422309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63" name="tx163"/>
            <p:cNvSpPr/>
            <p:nvPr/>
          </p:nvSpPr>
          <p:spPr>
            <a:xfrm>
              <a:off x="3564163" y="405345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64" name="tx164"/>
            <p:cNvSpPr/>
            <p:nvPr/>
          </p:nvSpPr>
          <p:spPr>
            <a:xfrm>
              <a:off x="3315911" y="388187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65" name="tx165"/>
            <p:cNvSpPr/>
            <p:nvPr/>
          </p:nvSpPr>
          <p:spPr>
            <a:xfrm>
              <a:off x="3320297" y="3708308"/>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66" name="tx166"/>
            <p:cNvSpPr/>
            <p:nvPr/>
          </p:nvSpPr>
          <p:spPr>
            <a:xfrm>
              <a:off x="3334628" y="3538705"/>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67" name="tx167"/>
            <p:cNvSpPr/>
            <p:nvPr/>
          </p:nvSpPr>
          <p:spPr>
            <a:xfrm>
              <a:off x="3351167" y="336712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68" name="tx168"/>
            <p:cNvSpPr/>
            <p:nvPr/>
          </p:nvSpPr>
          <p:spPr>
            <a:xfrm>
              <a:off x="3377679" y="3195540"/>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69" name="tx169"/>
            <p:cNvSpPr/>
            <p:nvPr/>
          </p:nvSpPr>
          <p:spPr>
            <a:xfrm>
              <a:off x="3419528" y="302395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70" name="tx170"/>
            <p:cNvSpPr/>
            <p:nvPr/>
          </p:nvSpPr>
          <p:spPr>
            <a:xfrm>
              <a:off x="3399659" y="2850435"/>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71" name="tx171"/>
            <p:cNvSpPr/>
            <p:nvPr/>
          </p:nvSpPr>
          <p:spPr>
            <a:xfrm>
              <a:off x="3412935" y="2680793"/>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72" name="tx172"/>
            <p:cNvSpPr/>
            <p:nvPr/>
          </p:nvSpPr>
          <p:spPr>
            <a:xfrm>
              <a:off x="3423886" y="2509211"/>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73" name="tx173"/>
            <p:cNvSpPr/>
            <p:nvPr/>
          </p:nvSpPr>
          <p:spPr>
            <a:xfrm>
              <a:off x="3452461" y="23356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74" name="tx174"/>
            <p:cNvSpPr/>
            <p:nvPr/>
          </p:nvSpPr>
          <p:spPr>
            <a:xfrm>
              <a:off x="3456925" y="2166046"/>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75" name="tx175"/>
            <p:cNvSpPr/>
            <p:nvPr/>
          </p:nvSpPr>
          <p:spPr>
            <a:xfrm>
              <a:off x="3504323" y="199446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76" name="tx176"/>
            <p:cNvSpPr/>
            <p:nvPr/>
          </p:nvSpPr>
          <p:spPr>
            <a:xfrm>
              <a:off x="3451376" y="1822881"/>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77" name="rc177"/>
            <p:cNvSpPr/>
            <p:nvPr/>
          </p:nvSpPr>
          <p:spPr>
            <a:xfrm>
              <a:off x="2681091" y="1679752"/>
              <a:ext cx="1144722" cy="3774812"/>
            </a:xfrm>
            <a:prstGeom prst="rect">
              <a:avLst/>
            </a:prstGeom>
            <a:ln w="13550" cap="rnd">
              <a:solidFill>
                <a:srgbClr val="999999">
                  <a:alpha val="100000"/>
                </a:srgbClr>
              </a:solidFill>
              <a:prstDash val="solid"/>
              <a:round/>
            </a:ln>
          </p:spPr>
          <p:txBody>
            <a:bodyPr/>
            <a:lstStyle/>
            <a:p>
              <a:endParaRPr/>
            </a:p>
          </p:txBody>
        </p:sp>
        <p:sp>
          <p:nvSpPr>
            <p:cNvPr id="178" name="pl178"/>
            <p:cNvSpPr/>
            <p:nvPr/>
          </p:nvSpPr>
          <p:spPr>
            <a:xfrm>
              <a:off x="390630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02743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14857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26970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39084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51197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463311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475424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487538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499651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4826928"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189" name="pt189"/>
            <p:cNvSpPr/>
            <p:nvPr/>
          </p:nvSpPr>
          <p:spPr>
            <a:xfrm>
              <a:off x="4389247"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498268" y="513780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558836" y="50305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558836" y="492332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692084" y="481608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716311" y="470885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740537" y="46016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4752651" y="449437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4764764" y="438713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4788991" y="427989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4801105" y="417265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4801105" y="406541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4813218" y="395817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4813218" y="385093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4825332" y="37436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4837445" y="36364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4837445" y="352922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4837445" y="342198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4849559" y="331474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4849559" y="320750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4873786" y="310026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4873786" y="299302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4873786" y="288578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4885899" y="277854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4898013" y="267130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4898013" y="256407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4922239" y="245683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4934353" y="234959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4934353" y="22423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4934353" y="21351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4946466" y="20278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4946466" y="192063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4946466"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2" name="tx222"/>
            <p:cNvSpPr/>
            <p:nvPr/>
          </p:nvSpPr>
          <p:spPr>
            <a:xfrm>
              <a:off x="4487751" y="525452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VEN</a:t>
              </a:r>
            </a:p>
          </p:txBody>
        </p:sp>
        <p:sp>
          <p:nvSpPr>
            <p:cNvPr id="223" name="tx223"/>
            <p:cNvSpPr/>
            <p:nvPr/>
          </p:nvSpPr>
          <p:spPr>
            <a:xfrm>
              <a:off x="4596772" y="5147290"/>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HTI</a:t>
              </a:r>
            </a:p>
          </p:txBody>
        </p:sp>
        <p:sp>
          <p:nvSpPr>
            <p:cNvPr id="224" name="tx224"/>
            <p:cNvSpPr/>
            <p:nvPr/>
          </p:nvSpPr>
          <p:spPr>
            <a:xfrm>
              <a:off x="4657340" y="5038071"/>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BOL</a:t>
              </a:r>
            </a:p>
          </p:txBody>
        </p:sp>
        <p:sp>
          <p:nvSpPr>
            <p:cNvPr id="225" name="tx225"/>
            <p:cNvSpPr/>
            <p:nvPr/>
          </p:nvSpPr>
          <p:spPr>
            <a:xfrm>
              <a:off x="4657340" y="493087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SUR</a:t>
              </a:r>
            </a:p>
          </p:txBody>
        </p:sp>
        <p:sp>
          <p:nvSpPr>
            <p:cNvPr id="226" name="tx226"/>
            <p:cNvSpPr/>
            <p:nvPr/>
          </p:nvSpPr>
          <p:spPr>
            <a:xfrm>
              <a:off x="4790588" y="482363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ECU</a:t>
              </a:r>
            </a:p>
          </p:txBody>
        </p:sp>
        <p:sp>
          <p:nvSpPr>
            <p:cNvPr id="227" name="tx227"/>
            <p:cNvSpPr/>
            <p:nvPr/>
          </p:nvSpPr>
          <p:spPr>
            <a:xfrm>
              <a:off x="4517024" y="471833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DMA</a:t>
              </a:r>
            </a:p>
          </p:txBody>
        </p:sp>
        <p:sp>
          <p:nvSpPr>
            <p:cNvPr id="228" name="tx228"/>
            <p:cNvSpPr/>
            <p:nvPr/>
          </p:nvSpPr>
          <p:spPr>
            <a:xfrm>
              <a:off x="4545637" y="460915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ARG</a:t>
              </a:r>
            </a:p>
          </p:txBody>
        </p:sp>
        <p:sp>
          <p:nvSpPr>
            <p:cNvPr id="229" name="tx229"/>
            <p:cNvSpPr/>
            <p:nvPr/>
          </p:nvSpPr>
          <p:spPr>
            <a:xfrm>
              <a:off x="4553365" y="4501915"/>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GRD</a:t>
              </a:r>
            </a:p>
          </p:txBody>
        </p:sp>
        <p:sp>
          <p:nvSpPr>
            <p:cNvPr id="230" name="tx230"/>
            <p:cNvSpPr/>
            <p:nvPr/>
          </p:nvSpPr>
          <p:spPr>
            <a:xfrm>
              <a:off x="4578676" y="439661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PER</a:t>
              </a:r>
            </a:p>
          </p:txBody>
        </p:sp>
        <p:sp>
          <p:nvSpPr>
            <p:cNvPr id="231" name="tx231"/>
            <p:cNvSpPr/>
            <p:nvPr/>
          </p:nvSpPr>
          <p:spPr>
            <a:xfrm>
              <a:off x="4611714" y="4287437"/>
              <a:ext cx="15464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LCA</a:t>
              </a:r>
            </a:p>
          </p:txBody>
        </p:sp>
        <p:sp>
          <p:nvSpPr>
            <p:cNvPr id="232" name="tx232"/>
            <p:cNvSpPr/>
            <p:nvPr/>
          </p:nvSpPr>
          <p:spPr>
            <a:xfrm>
              <a:off x="4606244" y="4182139"/>
              <a:ext cx="17223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HND</a:t>
              </a:r>
            </a:p>
          </p:txBody>
        </p:sp>
        <p:sp>
          <p:nvSpPr>
            <p:cNvPr id="233" name="tx233"/>
            <p:cNvSpPr/>
            <p:nvPr/>
          </p:nvSpPr>
          <p:spPr>
            <a:xfrm>
              <a:off x="4615016" y="407490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PAN</a:t>
              </a:r>
            </a:p>
          </p:txBody>
        </p:sp>
        <p:sp>
          <p:nvSpPr>
            <p:cNvPr id="234" name="tx234"/>
            <p:cNvSpPr/>
            <p:nvPr/>
          </p:nvSpPr>
          <p:spPr>
            <a:xfrm>
              <a:off x="4644791" y="3967661"/>
              <a:ext cx="14579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BLZ</a:t>
              </a:r>
            </a:p>
          </p:txBody>
        </p:sp>
        <p:sp>
          <p:nvSpPr>
            <p:cNvPr id="235" name="tx235"/>
            <p:cNvSpPr/>
            <p:nvPr/>
          </p:nvSpPr>
          <p:spPr>
            <a:xfrm>
              <a:off x="4618318" y="3860422"/>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MEX</a:t>
              </a:r>
            </a:p>
          </p:txBody>
        </p:sp>
        <p:sp>
          <p:nvSpPr>
            <p:cNvPr id="236" name="tx236"/>
            <p:cNvSpPr/>
            <p:nvPr/>
          </p:nvSpPr>
          <p:spPr>
            <a:xfrm>
              <a:off x="4639243" y="375318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BRB</a:t>
              </a:r>
            </a:p>
          </p:txBody>
        </p:sp>
        <p:sp>
          <p:nvSpPr>
            <p:cNvPr id="237" name="tx237"/>
            <p:cNvSpPr/>
            <p:nvPr/>
          </p:nvSpPr>
          <p:spPr>
            <a:xfrm>
              <a:off x="4651357" y="364594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BRA</a:t>
              </a:r>
            </a:p>
          </p:txBody>
        </p:sp>
        <p:sp>
          <p:nvSpPr>
            <p:cNvPr id="238" name="tx238"/>
            <p:cNvSpPr/>
            <p:nvPr/>
          </p:nvSpPr>
          <p:spPr>
            <a:xfrm>
              <a:off x="4638198" y="3536764"/>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GTM</a:t>
              </a:r>
            </a:p>
          </p:txBody>
        </p:sp>
        <p:sp>
          <p:nvSpPr>
            <p:cNvPr id="239" name="tx239"/>
            <p:cNvSpPr/>
            <p:nvPr/>
          </p:nvSpPr>
          <p:spPr>
            <a:xfrm>
              <a:off x="4651357" y="343146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PRY</a:t>
              </a:r>
            </a:p>
          </p:txBody>
        </p:sp>
        <p:sp>
          <p:nvSpPr>
            <p:cNvPr id="240" name="tx240"/>
            <p:cNvSpPr/>
            <p:nvPr/>
          </p:nvSpPr>
          <p:spPr>
            <a:xfrm>
              <a:off x="4663470" y="332228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BHS</a:t>
              </a:r>
            </a:p>
          </p:txBody>
        </p:sp>
        <p:sp>
          <p:nvSpPr>
            <p:cNvPr id="241" name="tx241"/>
            <p:cNvSpPr/>
            <p:nvPr/>
          </p:nvSpPr>
          <p:spPr>
            <a:xfrm>
              <a:off x="4663470" y="3215008"/>
              <a:ext cx="16345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COL</a:t>
              </a:r>
            </a:p>
          </p:txBody>
        </p:sp>
        <p:sp>
          <p:nvSpPr>
            <p:cNvPr id="242" name="tx242"/>
            <p:cNvSpPr/>
            <p:nvPr/>
          </p:nvSpPr>
          <p:spPr>
            <a:xfrm>
              <a:off x="4692161" y="3108779"/>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JAM</a:t>
              </a:r>
            </a:p>
          </p:txBody>
        </p:sp>
        <p:sp>
          <p:nvSpPr>
            <p:cNvPr id="243" name="tx243"/>
            <p:cNvSpPr/>
            <p:nvPr/>
          </p:nvSpPr>
          <p:spPr>
            <a:xfrm>
              <a:off x="4687697" y="30025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KNA</a:t>
              </a:r>
            </a:p>
          </p:txBody>
        </p:sp>
        <p:sp>
          <p:nvSpPr>
            <p:cNvPr id="244" name="tx244"/>
            <p:cNvSpPr/>
            <p:nvPr/>
          </p:nvSpPr>
          <p:spPr>
            <a:xfrm>
              <a:off x="4692200" y="2893291"/>
              <a:ext cx="1589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TTO</a:t>
              </a:r>
            </a:p>
          </p:txBody>
        </p:sp>
        <p:sp>
          <p:nvSpPr>
            <p:cNvPr id="245" name="tx245"/>
            <p:cNvSpPr/>
            <p:nvPr/>
          </p:nvSpPr>
          <p:spPr>
            <a:xfrm>
              <a:off x="4726361" y="2786091"/>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NIC</a:t>
              </a:r>
            </a:p>
          </p:txBody>
        </p:sp>
        <p:sp>
          <p:nvSpPr>
            <p:cNvPr id="246" name="tx246"/>
            <p:cNvSpPr/>
            <p:nvPr/>
          </p:nvSpPr>
          <p:spPr>
            <a:xfrm>
              <a:off x="4716349" y="2678852"/>
              <a:ext cx="1590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CHL</a:t>
              </a:r>
            </a:p>
          </p:txBody>
        </p:sp>
        <p:sp>
          <p:nvSpPr>
            <p:cNvPr id="247" name="tx247"/>
            <p:cNvSpPr/>
            <p:nvPr/>
          </p:nvSpPr>
          <p:spPr>
            <a:xfrm>
              <a:off x="4689915" y="2571575"/>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DOM</a:t>
              </a:r>
            </a:p>
          </p:txBody>
        </p:sp>
        <p:sp>
          <p:nvSpPr>
            <p:cNvPr id="248" name="tx248"/>
            <p:cNvSpPr/>
            <p:nvPr/>
          </p:nvSpPr>
          <p:spPr>
            <a:xfrm>
              <a:off x="4736190" y="2464374"/>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ATG</a:t>
              </a:r>
            </a:p>
          </p:txBody>
        </p:sp>
        <p:sp>
          <p:nvSpPr>
            <p:cNvPr id="249" name="tx249"/>
            <p:cNvSpPr/>
            <p:nvPr/>
          </p:nvSpPr>
          <p:spPr>
            <a:xfrm>
              <a:off x="4774815" y="2357135"/>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CRI</a:t>
              </a:r>
            </a:p>
          </p:txBody>
        </p:sp>
        <p:sp>
          <p:nvSpPr>
            <p:cNvPr id="250" name="tx250"/>
            <p:cNvSpPr/>
            <p:nvPr/>
          </p:nvSpPr>
          <p:spPr>
            <a:xfrm>
              <a:off x="4761462" y="22498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SLV</a:t>
              </a:r>
            </a:p>
          </p:txBody>
        </p:sp>
        <p:sp>
          <p:nvSpPr>
            <p:cNvPr id="251" name="tx251"/>
            <p:cNvSpPr/>
            <p:nvPr/>
          </p:nvSpPr>
          <p:spPr>
            <a:xfrm>
              <a:off x="4743878" y="2143628"/>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URY</a:t>
              </a:r>
            </a:p>
          </p:txBody>
        </p:sp>
        <p:sp>
          <p:nvSpPr>
            <p:cNvPr id="252" name="tx252"/>
            <p:cNvSpPr/>
            <p:nvPr/>
          </p:nvSpPr>
          <p:spPr>
            <a:xfrm>
              <a:off x="4755991" y="2035418"/>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CUB</a:t>
              </a:r>
            </a:p>
          </p:txBody>
        </p:sp>
        <p:sp>
          <p:nvSpPr>
            <p:cNvPr id="253" name="tx253"/>
            <p:cNvSpPr/>
            <p:nvPr/>
          </p:nvSpPr>
          <p:spPr>
            <a:xfrm>
              <a:off x="4751566" y="192817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GUY</a:t>
              </a:r>
            </a:p>
          </p:txBody>
        </p:sp>
        <p:sp>
          <p:nvSpPr>
            <p:cNvPr id="254" name="tx254"/>
            <p:cNvSpPr/>
            <p:nvPr/>
          </p:nvSpPr>
          <p:spPr>
            <a:xfrm>
              <a:off x="4764842" y="182094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VCT</a:t>
              </a:r>
            </a:p>
          </p:txBody>
        </p:sp>
        <p:sp>
          <p:nvSpPr>
            <p:cNvPr id="255" name="rc255"/>
            <p:cNvSpPr/>
            <p:nvPr/>
          </p:nvSpPr>
          <p:spPr>
            <a:xfrm>
              <a:off x="3895403" y="1679752"/>
              <a:ext cx="1144722" cy="3774812"/>
            </a:xfrm>
            <a:prstGeom prst="rect">
              <a:avLst/>
            </a:prstGeom>
            <a:ln w="13550" cap="rnd">
              <a:solidFill>
                <a:srgbClr val="999999">
                  <a:alpha val="100000"/>
                </a:srgbClr>
              </a:solidFill>
              <a:prstDash val="solid"/>
              <a:round/>
            </a:ln>
          </p:spPr>
          <p:txBody>
            <a:bodyPr/>
            <a:lstStyle/>
            <a:p>
              <a:endParaRPr/>
            </a:p>
          </p:txBody>
        </p:sp>
        <p:sp>
          <p:nvSpPr>
            <p:cNvPr id="256" name="pl256"/>
            <p:cNvSpPr/>
            <p:nvPr/>
          </p:nvSpPr>
          <p:spPr>
            <a:xfrm>
              <a:off x="5120616"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524175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536288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548402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560515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572628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2" name="pl262"/>
            <p:cNvSpPr/>
            <p:nvPr/>
          </p:nvSpPr>
          <p:spPr>
            <a:xfrm>
              <a:off x="584742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3" name="pl263"/>
            <p:cNvSpPr/>
            <p:nvPr/>
          </p:nvSpPr>
          <p:spPr>
            <a:xfrm>
              <a:off x="596855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608969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621082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6017012"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267" name="pt267"/>
            <p:cNvSpPr/>
            <p:nvPr/>
          </p:nvSpPr>
          <p:spPr>
            <a:xfrm>
              <a:off x="5458197"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5773147" y="506443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5785260" y="488381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5797374" y="470320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5870055" y="452259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6088097" y="434198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6100210" y="41613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6112324" y="39807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6124437" y="38001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6124437" y="361952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6136551" y="343891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6148664" y="32583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6148664" y="30776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0" name="pt280"/>
            <p:cNvSpPr/>
            <p:nvPr/>
          </p:nvSpPr>
          <p:spPr>
            <a:xfrm>
              <a:off x="6148664" y="28970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1" name="pt281"/>
            <p:cNvSpPr/>
            <p:nvPr/>
          </p:nvSpPr>
          <p:spPr>
            <a:xfrm>
              <a:off x="6160778" y="271646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6160778" y="253585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6160778" y="235523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6160778" y="21746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6160778" y="19940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6160778"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7" name="tx287"/>
            <p:cNvSpPr/>
            <p:nvPr/>
          </p:nvSpPr>
          <p:spPr>
            <a:xfrm>
              <a:off x="5556701" y="525452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88" name="tx288"/>
            <p:cNvSpPr/>
            <p:nvPr/>
          </p:nvSpPr>
          <p:spPr>
            <a:xfrm>
              <a:off x="5871651" y="507391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89" name="tx289"/>
            <p:cNvSpPr/>
            <p:nvPr/>
          </p:nvSpPr>
          <p:spPr>
            <a:xfrm>
              <a:off x="5883764" y="489136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90" name="tx290"/>
            <p:cNvSpPr/>
            <p:nvPr/>
          </p:nvSpPr>
          <p:spPr>
            <a:xfrm>
              <a:off x="5895878" y="471074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91" name="tx291"/>
            <p:cNvSpPr/>
            <p:nvPr/>
          </p:nvSpPr>
          <p:spPr>
            <a:xfrm>
              <a:off x="5968559" y="4531106"/>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92" name="tx292"/>
            <p:cNvSpPr/>
            <p:nvPr/>
          </p:nvSpPr>
          <p:spPr>
            <a:xfrm>
              <a:off x="5915206" y="4351464"/>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93" name="tx293"/>
            <p:cNvSpPr/>
            <p:nvPr/>
          </p:nvSpPr>
          <p:spPr>
            <a:xfrm>
              <a:off x="5918586" y="4168871"/>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94" name="tx294"/>
            <p:cNvSpPr/>
            <p:nvPr/>
          </p:nvSpPr>
          <p:spPr>
            <a:xfrm>
              <a:off x="5948361" y="3984803"/>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95" name="tx295"/>
            <p:cNvSpPr/>
            <p:nvPr/>
          </p:nvSpPr>
          <p:spPr>
            <a:xfrm>
              <a:off x="5942813" y="380962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96" name="tx296"/>
            <p:cNvSpPr/>
            <p:nvPr/>
          </p:nvSpPr>
          <p:spPr>
            <a:xfrm>
              <a:off x="5938426" y="3628041"/>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97" name="tx297"/>
            <p:cNvSpPr/>
            <p:nvPr/>
          </p:nvSpPr>
          <p:spPr>
            <a:xfrm>
              <a:off x="5946037" y="344645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98" name="tx298"/>
            <p:cNvSpPr/>
            <p:nvPr/>
          </p:nvSpPr>
          <p:spPr>
            <a:xfrm>
              <a:off x="5949378" y="326778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99" name="tx299"/>
            <p:cNvSpPr/>
            <p:nvPr/>
          </p:nvSpPr>
          <p:spPr>
            <a:xfrm>
              <a:off x="5966962" y="3085232"/>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300" name="tx300"/>
            <p:cNvSpPr/>
            <p:nvPr/>
          </p:nvSpPr>
          <p:spPr>
            <a:xfrm>
              <a:off x="5962576" y="29065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301" name="tx301"/>
            <p:cNvSpPr/>
            <p:nvPr/>
          </p:nvSpPr>
          <p:spPr>
            <a:xfrm>
              <a:off x="5970303" y="272594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302" name="tx302"/>
            <p:cNvSpPr/>
            <p:nvPr/>
          </p:nvSpPr>
          <p:spPr>
            <a:xfrm>
              <a:off x="6001240" y="2545333"/>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303" name="tx303"/>
            <p:cNvSpPr/>
            <p:nvPr/>
          </p:nvSpPr>
          <p:spPr>
            <a:xfrm>
              <a:off x="5961530" y="2364720"/>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304" name="tx304"/>
            <p:cNvSpPr/>
            <p:nvPr/>
          </p:nvSpPr>
          <p:spPr>
            <a:xfrm>
              <a:off x="5952680" y="218212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305" name="tx305"/>
            <p:cNvSpPr/>
            <p:nvPr/>
          </p:nvSpPr>
          <p:spPr>
            <a:xfrm>
              <a:off x="5974728" y="1998060"/>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306" name="tx306"/>
            <p:cNvSpPr/>
            <p:nvPr/>
          </p:nvSpPr>
          <p:spPr>
            <a:xfrm>
              <a:off x="5974689" y="182094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307" name="rc307"/>
            <p:cNvSpPr/>
            <p:nvPr/>
          </p:nvSpPr>
          <p:spPr>
            <a:xfrm>
              <a:off x="5109714" y="1679752"/>
              <a:ext cx="1144722" cy="3774812"/>
            </a:xfrm>
            <a:prstGeom prst="rect">
              <a:avLst/>
            </a:prstGeom>
            <a:ln w="13550" cap="rnd">
              <a:solidFill>
                <a:srgbClr val="999999">
                  <a:alpha val="100000"/>
                </a:srgbClr>
              </a:solidFill>
              <a:prstDash val="solid"/>
              <a:round/>
            </a:ln>
          </p:spPr>
          <p:txBody>
            <a:bodyPr/>
            <a:lstStyle/>
            <a:p>
              <a:endParaRPr/>
            </a:p>
          </p:txBody>
        </p:sp>
        <p:sp>
          <p:nvSpPr>
            <p:cNvPr id="308" name="pl308"/>
            <p:cNvSpPr/>
            <p:nvPr/>
          </p:nvSpPr>
          <p:spPr>
            <a:xfrm>
              <a:off x="633492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9" name="pl309"/>
            <p:cNvSpPr/>
            <p:nvPr/>
          </p:nvSpPr>
          <p:spPr>
            <a:xfrm>
              <a:off x="645606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0" name="pl310"/>
            <p:cNvSpPr/>
            <p:nvPr/>
          </p:nvSpPr>
          <p:spPr>
            <a:xfrm>
              <a:off x="657719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1" name="pl311"/>
            <p:cNvSpPr/>
            <p:nvPr/>
          </p:nvSpPr>
          <p:spPr>
            <a:xfrm>
              <a:off x="669833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2" name="pl312"/>
            <p:cNvSpPr/>
            <p:nvPr/>
          </p:nvSpPr>
          <p:spPr>
            <a:xfrm>
              <a:off x="6819466"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3" name="pl313"/>
            <p:cNvSpPr/>
            <p:nvPr/>
          </p:nvSpPr>
          <p:spPr>
            <a:xfrm>
              <a:off x="694060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4" name="pl314"/>
            <p:cNvSpPr/>
            <p:nvPr/>
          </p:nvSpPr>
          <p:spPr>
            <a:xfrm>
              <a:off x="706173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718287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730400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742513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7340345"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319" name="pt319"/>
            <p:cNvSpPr/>
            <p:nvPr/>
          </p:nvSpPr>
          <p:spPr>
            <a:xfrm>
              <a:off x="7181274" y="524504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7193387" y="515925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7205501" y="507346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7217614" y="49876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7229728" y="490188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7241841" y="481608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7241841" y="47302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7253954" y="464450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7253954" y="455871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7278181" y="447292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7278181" y="438713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7278181" y="430134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7290295" y="421555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7290295" y="412975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7290295" y="40439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7290295" y="395817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7302408" y="387238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7314522" y="378659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7314522" y="370080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7314522" y="361501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7314522" y="352922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7326635" y="34434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7326635" y="335763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2" name="pt342"/>
            <p:cNvSpPr/>
            <p:nvPr/>
          </p:nvSpPr>
          <p:spPr>
            <a:xfrm>
              <a:off x="7326635" y="327184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7326635" y="318605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7338749" y="31002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7338749" y="301447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7338749" y="292868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7338749" y="284289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7338749" y="275710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7350862" y="267130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7350862" y="25855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7350862" y="249972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7350862" y="241393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7362976" y="232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4" name="pt354"/>
            <p:cNvSpPr/>
            <p:nvPr/>
          </p:nvSpPr>
          <p:spPr>
            <a:xfrm>
              <a:off x="7362976" y="22423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5" name="pt355"/>
            <p:cNvSpPr/>
            <p:nvPr/>
          </p:nvSpPr>
          <p:spPr>
            <a:xfrm>
              <a:off x="7362976" y="21565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6" name="pt356"/>
            <p:cNvSpPr/>
            <p:nvPr/>
          </p:nvSpPr>
          <p:spPr>
            <a:xfrm>
              <a:off x="7375089" y="20707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7" name="pt357"/>
            <p:cNvSpPr/>
            <p:nvPr/>
          </p:nvSpPr>
          <p:spPr>
            <a:xfrm>
              <a:off x="7375089" y="19849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8" name="pt358"/>
            <p:cNvSpPr/>
            <p:nvPr/>
          </p:nvSpPr>
          <p:spPr>
            <a:xfrm>
              <a:off x="7375089" y="18991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9" name="pt359"/>
            <p:cNvSpPr/>
            <p:nvPr/>
          </p:nvSpPr>
          <p:spPr>
            <a:xfrm>
              <a:off x="7375089"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0" name="tx360"/>
            <p:cNvSpPr/>
            <p:nvPr/>
          </p:nvSpPr>
          <p:spPr>
            <a:xfrm>
              <a:off x="7004035" y="5252588"/>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EST</a:t>
              </a:r>
            </a:p>
          </p:txBody>
        </p:sp>
        <p:sp>
          <p:nvSpPr>
            <p:cNvPr id="361" name="tx361"/>
            <p:cNvSpPr/>
            <p:nvPr/>
          </p:nvSpPr>
          <p:spPr>
            <a:xfrm>
              <a:off x="7011763" y="5166797"/>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CZE</a:t>
              </a:r>
            </a:p>
          </p:txBody>
        </p:sp>
        <p:sp>
          <p:nvSpPr>
            <p:cNvPr id="362" name="tx362"/>
            <p:cNvSpPr/>
            <p:nvPr/>
          </p:nvSpPr>
          <p:spPr>
            <a:xfrm>
              <a:off x="7006214" y="5081005"/>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SMR</a:t>
              </a:r>
            </a:p>
          </p:txBody>
        </p:sp>
        <p:sp>
          <p:nvSpPr>
            <p:cNvPr id="363" name="tx363"/>
            <p:cNvSpPr/>
            <p:nvPr/>
          </p:nvSpPr>
          <p:spPr>
            <a:xfrm>
              <a:off x="7044801" y="4996185"/>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LTU</a:t>
              </a:r>
            </a:p>
          </p:txBody>
        </p:sp>
        <p:sp>
          <p:nvSpPr>
            <p:cNvPr id="364" name="tx364"/>
            <p:cNvSpPr/>
            <p:nvPr/>
          </p:nvSpPr>
          <p:spPr>
            <a:xfrm>
              <a:off x="7083387" y="4911364"/>
              <a:ext cx="12370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IRL</a:t>
              </a:r>
            </a:p>
          </p:txBody>
        </p:sp>
        <p:sp>
          <p:nvSpPr>
            <p:cNvPr id="365" name="tx365"/>
            <p:cNvSpPr/>
            <p:nvPr/>
          </p:nvSpPr>
          <p:spPr>
            <a:xfrm>
              <a:off x="7033743" y="4823593"/>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7060178" y="4739782"/>
              <a:ext cx="15903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NLD</a:t>
              </a:r>
            </a:p>
          </p:txBody>
        </p:sp>
        <p:sp>
          <p:nvSpPr>
            <p:cNvPr id="367" name="tx367"/>
            <p:cNvSpPr/>
            <p:nvPr/>
          </p:nvSpPr>
          <p:spPr>
            <a:xfrm>
              <a:off x="7081141" y="4653990"/>
              <a:ext cx="15018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NZL</a:t>
              </a:r>
            </a:p>
          </p:txBody>
        </p:sp>
        <p:sp>
          <p:nvSpPr>
            <p:cNvPr id="368" name="tx368"/>
            <p:cNvSpPr/>
            <p:nvPr/>
          </p:nvSpPr>
          <p:spPr>
            <a:xfrm>
              <a:off x="7059054" y="45662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GBR</a:t>
              </a:r>
            </a:p>
          </p:txBody>
        </p:sp>
        <p:sp>
          <p:nvSpPr>
            <p:cNvPr id="369" name="tx369"/>
            <p:cNvSpPr/>
            <p:nvPr/>
          </p:nvSpPr>
          <p:spPr>
            <a:xfrm>
              <a:off x="7092093" y="448046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AUS</a:t>
              </a:r>
            </a:p>
          </p:txBody>
        </p:sp>
        <p:sp>
          <p:nvSpPr>
            <p:cNvPr id="370" name="tx370"/>
            <p:cNvSpPr/>
            <p:nvPr/>
          </p:nvSpPr>
          <p:spPr>
            <a:xfrm>
              <a:off x="7092093" y="4394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CYP</a:t>
              </a:r>
            </a:p>
          </p:txBody>
        </p:sp>
        <p:sp>
          <p:nvSpPr>
            <p:cNvPr id="371" name="tx371"/>
            <p:cNvSpPr/>
            <p:nvPr/>
          </p:nvSpPr>
          <p:spPr>
            <a:xfrm>
              <a:off x="7096479" y="4308846"/>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POL</a:t>
              </a:r>
            </a:p>
          </p:txBody>
        </p:sp>
        <p:sp>
          <p:nvSpPr>
            <p:cNvPr id="372" name="tx372"/>
            <p:cNvSpPr/>
            <p:nvPr/>
          </p:nvSpPr>
          <p:spPr>
            <a:xfrm>
              <a:off x="7099820" y="422309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CAN</a:t>
              </a:r>
            </a:p>
          </p:txBody>
        </p:sp>
        <p:sp>
          <p:nvSpPr>
            <p:cNvPr id="373" name="tx373"/>
            <p:cNvSpPr/>
            <p:nvPr/>
          </p:nvSpPr>
          <p:spPr>
            <a:xfrm>
              <a:off x="7117482" y="4138273"/>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JPN</a:t>
              </a:r>
            </a:p>
          </p:txBody>
        </p:sp>
        <p:sp>
          <p:nvSpPr>
            <p:cNvPr id="374" name="tx374"/>
            <p:cNvSpPr/>
            <p:nvPr/>
          </p:nvSpPr>
          <p:spPr>
            <a:xfrm>
              <a:off x="7108670" y="405345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MLT</a:t>
              </a:r>
            </a:p>
          </p:txBody>
        </p:sp>
        <p:sp>
          <p:nvSpPr>
            <p:cNvPr id="375" name="tx375"/>
            <p:cNvSpPr/>
            <p:nvPr/>
          </p:nvSpPr>
          <p:spPr>
            <a:xfrm>
              <a:off x="7104206" y="39657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USA</a:t>
              </a:r>
            </a:p>
          </p:txBody>
        </p:sp>
        <p:sp>
          <p:nvSpPr>
            <p:cNvPr id="376" name="tx376"/>
            <p:cNvSpPr/>
            <p:nvPr/>
          </p:nvSpPr>
          <p:spPr>
            <a:xfrm>
              <a:off x="7098697" y="387992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SWE</a:t>
              </a:r>
            </a:p>
          </p:txBody>
        </p:sp>
        <p:sp>
          <p:nvSpPr>
            <p:cNvPr id="377" name="tx377"/>
            <p:cNvSpPr/>
            <p:nvPr/>
          </p:nvSpPr>
          <p:spPr>
            <a:xfrm>
              <a:off x="7124047" y="37960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DNK</a:t>
              </a:r>
            </a:p>
          </p:txBody>
        </p:sp>
        <p:sp>
          <p:nvSpPr>
            <p:cNvPr id="378" name="tx378"/>
            <p:cNvSpPr/>
            <p:nvPr/>
          </p:nvSpPr>
          <p:spPr>
            <a:xfrm>
              <a:off x="7172568" y="3708347"/>
              <a:ext cx="11932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ISL</a:t>
              </a:r>
            </a:p>
          </p:txBody>
        </p:sp>
        <p:sp>
          <p:nvSpPr>
            <p:cNvPr id="379" name="tx379"/>
            <p:cNvSpPr/>
            <p:nvPr/>
          </p:nvSpPr>
          <p:spPr>
            <a:xfrm>
              <a:off x="7132820" y="362255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SVK</a:t>
              </a:r>
            </a:p>
          </p:txBody>
        </p:sp>
        <p:sp>
          <p:nvSpPr>
            <p:cNvPr id="380" name="tx380"/>
            <p:cNvSpPr/>
            <p:nvPr/>
          </p:nvSpPr>
          <p:spPr>
            <a:xfrm>
              <a:off x="7128433" y="35367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SVN</a:t>
              </a:r>
            </a:p>
          </p:txBody>
        </p:sp>
        <p:sp>
          <p:nvSpPr>
            <p:cNvPr id="381" name="tx381"/>
            <p:cNvSpPr/>
            <p:nvPr/>
          </p:nvSpPr>
          <p:spPr>
            <a:xfrm>
              <a:off x="7145011" y="3451943"/>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AUT</a:t>
              </a:r>
            </a:p>
          </p:txBody>
        </p:sp>
        <p:sp>
          <p:nvSpPr>
            <p:cNvPr id="382" name="tx382"/>
            <p:cNvSpPr/>
            <p:nvPr/>
          </p:nvSpPr>
          <p:spPr>
            <a:xfrm>
              <a:off x="7175948" y="3367123"/>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FIN</a:t>
              </a:r>
            </a:p>
          </p:txBody>
        </p:sp>
        <p:sp>
          <p:nvSpPr>
            <p:cNvPr id="383" name="tx383"/>
            <p:cNvSpPr/>
            <p:nvPr/>
          </p:nvSpPr>
          <p:spPr>
            <a:xfrm>
              <a:off x="7180334" y="3281331"/>
              <a:ext cx="12367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ITA</a:t>
              </a:r>
            </a:p>
          </p:txBody>
        </p:sp>
        <p:sp>
          <p:nvSpPr>
            <p:cNvPr id="384" name="tx384"/>
            <p:cNvSpPr/>
            <p:nvPr/>
          </p:nvSpPr>
          <p:spPr>
            <a:xfrm>
              <a:off x="7136160" y="3193599"/>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CHE</a:t>
              </a:r>
            </a:p>
          </p:txBody>
        </p:sp>
        <p:sp>
          <p:nvSpPr>
            <p:cNvPr id="385" name="tx385"/>
            <p:cNvSpPr/>
            <p:nvPr/>
          </p:nvSpPr>
          <p:spPr>
            <a:xfrm>
              <a:off x="7165858" y="3109749"/>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BEL</a:t>
              </a:r>
            </a:p>
          </p:txBody>
        </p:sp>
        <p:sp>
          <p:nvSpPr>
            <p:cNvPr id="386" name="tx386"/>
            <p:cNvSpPr/>
            <p:nvPr/>
          </p:nvSpPr>
          <p:spPr>
            <a:xfrm>
              <a:off x="7157124" y="3023958"/>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FRA</a:t>
              </a:r>
            </a:p>
          </p:txBody>
        </p:sp>
        <p:sp>
          <p:nvSpPr>
            <p:cNvPr id="387" name="tx387"/>
            <p:cNvSpPr/>
            <p:nvPr/>
          </p:nvSpPr>
          <p:spPr>
            <a:xfrm>
              <a:off x="7148274" y="2937196"/>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DEU</a:t>
              </a:r>
            </a:p>
          </p:txBody>
        </p:sp>
        <p:sp>
          <p:nvSpPr>
            <p:cNvPr id="388" name="tx388"/>
            <p:cNvSpPr/>
            <p:nvPr/>
          </p:nvSpPr>
          <p:spPr>
            <a:xfrm>
              <a:off x="7139462" y="2850396"/>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NOR</a:t>
              </a:r>
            </a:p>
          </p:txBody>
        </p:sp>
        <p:sp>
          <p:nvSpPr>
            <p:cNvPr id="389" name="tx389"/>
            <p:cNvSpPr/>
            <p:nvPr/>
          </p:nvSpPr>
          <p:spPr>
            <a:xfrm>
              <a:off x="7157046" y="2764644"/>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ESP</a:t>
              </a:r>
            </a:p>
          </p:txBody>
        </p:sp>
        <p:sp>
          <p:nvSpPr>
            <p:cNvPr id="390" name="tx390"/>
            <p:cNvSpPr/>
            <p:nvPr/>
          </p:nvSpPr>
          <p:spPr>
            <a:xfrm>
              <a:off x="7151576" y="2678852"/>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MUS</a:t>
              </a:r>
            </a:p>
          </p:txBody>
        </p:sp>
        <p:sp>
          <p:nvSpPr>
            <p:cNvPr id="391" name="tx391"/>
            <p:cNvSpPr/>
            <p:nvPr/>
          </p:nvSpPr>
          <p:spPr>
            <a:xfrm>
              <a:off x="7155962" y="2593022"/>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KOR</a:t>
              </a:r>
            </a:p>
          </p:txBody>
        </p:sp>
        <p:sp>
          <p:nvSpPr>
            <p:cNvPr id="392" name="tx392"/>
            <p:cNvSpPr/>
            <p:nvPr/>
          </p:nvSpPr>
          <p:spPr>
            <a:xfrm>
              <a:off x="7160387" y="2507270"/>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RUS</a:t>
              </a:r>
            </a:p>
          </p:txBody>
        </p:sp>
        <p:sp>
          <p:nvSpPr>
            <p:cNvPr id="393" name="tx393"/>
            <p:cNvSpPr/>
            <p:nvPr/>
          </p:nvSpPr>
          <p:spPr>
            <a:xfrm>
              <a:off x="7160348" y="2421479"/>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SGP</a:t>
              </a:r>
            </a:p>
          </p:txBody>
        </p:sp>
        <p:sp>
          <p:nvSpPr>
            <p:cNvPr id="394" name="tx394"/>
            <p:cNvSpPr/>
            <p:nvPr/>
          </p:nvSpPr>
          <p:spPr>
            <a:xfrm>
              <a:off x="7207824" y="23356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ISR</a:t>
              </a:r>
            </a:p>
          </p:txBody>
        </p:sp>
        <p:sp>
          <p:nvSpPr>
            <p:cNvPr id="395" name="tx395"/>
            <p:cNvSpPr/>
            <p:nvPr/>
          </p:nvSpPr>
          <p:spPr>
            <a:xfrm>
              <a:off x="7181351" y="225183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PRT</a:t>
              </a:r>
            </a:p>
          </p:txBody>
        </p:sp>
        <p:sp>
          <p:nvSpPr>
            <p:cNvPr id="396" name="tx396"/>
            <p:cNvSpPr/>
            <p:nvPr/>
          </p:nvSpPr>
          <p:spPr>
            <a:xfrm>
              <a:off x="7176887" y="216410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SYC</a:t>
              </a:r>
            </a:p>
          </p:txBody>
        </p:sp>
        <p:sp>
          <p:nvSpPr>
            <p:cNvPr id="397" name="tx397"/>
            <p:cNvSpPr/>
            <p:nvPr/>
          </p:nvSpPr>
          <p:spPr>
            <a:xfrm>
              <a:off x="7184614" y="208025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AND</a:t>
              </a:r>
            </a:p>
          </p:txBody>
        </p:sp>
        <p:sp>
          <p:nvSpPr>
            <p:cNvPr id="398" name="tx398"/>
            <p:cNvSpPr/>
            <p:nvPr/>
          </p:nvSpPr>
          <p:spPr>
            <a:xfrm>
              <a:off x="7180228" y="1993493"/>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HUN</a:t>
              </a:r>
            </a:p>
          </p:txBody>
        </p:sp>
        <p:sp>
          <p:nvSpPr>
            <p:cNvPr id="399" name="tx399"/>
            <p:cNvSpPr/>
            <p:nvPr/>
          </p:nvSpPr>
          <p:spPr>
            <a:xfrm>
              <a:off x="7202198" y="1908673"/>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LVA</a:t>
              </a:r>
            </a:p>
          </p:txBody>
        </p:sp>
        <p:sp>
          <p:nvSpPr>
            <p:cNvPr id="400" name="tx400"/>
            <p:cNvSpPr/>
            <p:nvPr/>
          </p:nvSpPr>
          <p:spPr>
            <a:xfrm>
              <a:off x="7197812" y="1821911"/>
              <a:ext cx="154646"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LUX</a:t>
              </a:r>
            </a:p>
          </p:txBody>
        </p:sp>
        <p:sp>
          <p:nvSpPr>
            <p:cNvPr id="401" name="rc401"/>
            <p:cNvSpPr/>
            <p:nvPr/>
          </p:nvSpPr>
          <p:spPr>
            <a:xfrm>
              <a:off x="6324025" y="1679752"/>
              <a:ext cx="1144722" cy="3774812"/>
            </a:xfrm>
            <a:prstGeom prst="rect">
              <a:avLst/>
            </a:prstGeom>
            <a:ln w="13550" cap="rnd">
              <a:solidFill>
                <a:srgbClr val="999999">
                  <a:alpha val="100000"/>
                </a:srgbClr>
              </a:solidFill>
              <a:prstDash val="solid"/>
              <a:round/>
            </a:ln>
          </p:spPr>
          <p:txBody>
            <a:bodyPr/>
            <a:lstStyle/>
            <a:p>
              <a:endParaRPr/>
            </a:p>
          </p:txBody>
        </p:sp>
        <p:sp>
          <p:nvSpPr>
            <p:cNvPr id="402" name="pl402"/>
            <p:cNvSpPr/>
            <p:nvPr/>
          </p:nvSpPr>
          <p:spPr>
            <a:xfrm>
              <a:off x="754923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3" name="pl403"/>
            <p:cNvSpPr/>
            <p:nvPr/>
          </p:nvSpPr>
          <p:spPr>
            <a:xfrm>
              <a:off x="767037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4" name="pl404"/>
            <p:cNvSpPr/>
            <p:nvPr/>
          </p:nvSpPr>
          <p:spPr>
            <a:xfrm>
              <a:off x="779150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5" name="pl405"/>
            <p:cNvSpPr/>
            <p:nvPr/>
          </p:nvSpPr>
          <p:spPr>
            <a:xfrm>
              <a:off x="791264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6" name="pl406"/>
            <p:cNvSpPr/>
            <p:nvPr/>
          </p:nvSpPr>
          <p:spPr>
            <a:xfrm>
              <a:off x="803377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815491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827604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9" name="pl409"/>
            <p:cNvSpPr/>
            <p:nvPr/>
          </p:nvSpPr>
          <p:spPr>
            <a:xfrm>
              <a:off x="839718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8518316"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8639451"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2" name="pl412"/>
            <p:cNvSpPr/>
            <p:nvPr/>
          </p:nvSpPr>
          <p:spPr>
            <a:xfrm>
              <a:off x="8554656"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413" name="pt413"/>
            <p:cNvSpPr/>
            <p:nvPr/>
          </p:nvSpPr>
          <p:spPr>
            <a:xfrm>
              <a:off x="8068522"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8407699" y="475480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8480379" y="426457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8553060" y="377433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8565174" y="328410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8577287" y="27938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8577287" y="230363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8589400"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1" name="tx421"/>
            <p:cNvSpPr/>
            <p:nvPr/>
          </p:nvSpPr>
          <p:spPr>
            <a:xfrm>
              <a:off x="8167026" y="525258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422" name="tx422"/>
            <p:cNvSpPr/>
            <p:nvPr/>
          </p:nvSpPr>
          <p:spPr>
            <a:xfrm>
              <a:off x="8225996" y="4764293"/>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423" name="tx423"/>
            <p:cNvSpPr/>
            <p:nvPr/>
          </p:nvSpPr>
          <p:spPr>
            <a:xfrm>
              <a:off x="8285479" y="427211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424" name="tx424"/>
            <p:cNvSpPr/>
            <p:nvPr/>
          </p:nvSpPr>
          <p:spPr>
            <a:xfrm>
              <a:off x="8375783" y="378382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425" name="tx425"/>
            <p:cNvSpPr/>
            <p:nvPr/>
          </p:nvSpPr>
          <p:spPr>
            <a:xfrm>
              <a:off x="8392283" y="329358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426" name="tx426"/>
            <p:cNvSpPr/>
            <p:nvPr/>
          </p:nvSpPr>
          <p:spPr>
            <a:xfrm>
              <a:off x="8395662" y="280335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427" name="tx427"/>
            <p:cNvSpPr/>
            <p:nvPr/>
          </p:nvSpPr>
          <p:spPr>
            <a:xfrm>
              <a:off x="8417749" y="2313117"/>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428" name="tx428"/>
            <p:cNvSpPr/>
            <p:nvPr/>
          </p:nvSpPr>
          <p:spPr>
            <a:xfrm>
              <a:off x="8390114" y="182288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429" name="rc429"/>
            <p:cNvSpPr/>
            <p:nvPr/>
          </p:nvSpPr>
          <p:spPr>
            <a:xfrm>
              <a:off x="7538337" y="1679752"/>
              <a:ext cx="1144722" cy="3774812"/>
            </a:xfrm>
            <a:prstGeom prst="rect">
              <a:avLst/>
            </a:prstGeom>
            <a:ln w="13550" cap="rnd">
              <a:solidFill>
                <a:srgbClr val="999999">
                  <a:alpha val="100000"/>
                </a:srgbClr>
              </a:solidFill>
              <a:prstDash val="solid"/>
              <a:round/>
            </a:ln>
          </p:spPr>
          <p:txBody>
            <a:bodyPr/>
            <a:lstStyle/>
            <a:p>
              <a:endParaRPr/>
            </a:p>
          </p:txBody>
        </p:sp>
        <p:sp>
          <p:nvSpPr>
            <p:cNvPr id="430" name="pl430"/>
            <p:cNvSpPr/>
            <p:nvPr/>
          </p:nvSpPr>
          <p:spPr>
            <a:xfrm>
              <a:off x="876355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1" name="pl431"/>
            <p:cNvSpPr/>
            <p:nvPr/>
          </p:nvSpPr>
          <p:spPr>
            <a:xfrm>
              <a:off x="8884685"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2" name="pl432"/>
            <p:cNvSpPr/>
            <p:nvPr/>
          </p:nvSpPr>
          <p:spPr>
            <a:xfrm>
              <a:off x="9005820"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3" name="pl433"/>
            <p:cNvSpPr/>
            <p:nvPr/>
          </p:nvSpPr>
          <p:spPr>
            <a:xfrm>
              <a:off x="9126954"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4" name="pl434"/>
            <p:cNvSpPr/>
            <p:nvPr/>
          </p:nvSpPr>
          <p:spPr>
            <a:xfrm>
              <a:off x="9248089"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5" name="pl435"/>
            <p:cNvSpPr/>
            <p:nvPr/>
          </p:nvSpPr>
          <p:spPr>
            <a:xfrm>
              <a:off x="936922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6" name="pl436"/>
            <p:cNvSpPr/>
            <p:nvPr/>
          </p:nvSpPr>
          <p:spPr>
            <a:xfrm>
              <a:off x="9490358"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7" name="pl437"/>
            <p:cNvSpPr/>
            <p:nvPr/>
          </p:nvSpPr>
          <p:spPr>
            <a:xfrm>
              <a:off x="9611493"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8" name="pl438"/>
            <p:cNvSpPr/>
            <p:nvPr/>
          </p:nvSpPr>
          <p:spPr>
            <a:xfrm>
              <a:off x="9732627"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9" name="pl439"/>
            <p:cNvSpPr/>
            <p:nvPr/>
          </p:nvSpPr>
          <p:spPr>
            <a:xfrm>
              <a:off x="9853762" y="1679752"/>
              <a:ext cx="0" cy="3774812"/>
            </a:xfrm>
            <a:custGeom>
              <a:avLst/>
              <a:gdLst/>
              <a:ahLst/>
              <a:cxnLst/>
              <a:rect l="0" t="0" r="0" b="0"/>
              <a:pathLst>
                <a:path h="3774812">
                  <a:moveTo>
                    <a:pt x="0" y="377481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0" name="pl440"/>
            <p:cNvSpPr/>
            <p:nvPr/>
          </p:nvSpPr>
          <p:spPr>
            <a:xfrm>
              <a:off x="9417677" y="1679752"/>
              <a:ext cx="0" cy="3774812"/>
            </a:xfrm>
            <a:custGeom>
              <a:avLst/>
              <a:gdLst/>
              <a:ahLst/>
              <a:cxnLst/>
              <a:rect l="0" t="0" r="0" b="0"/>
              <a:pathLst>
                <a:path h="3774812">
                  <a:moveTo>
                    <a:pt x="0" y="3774812"/>
                  </a:moveTo>
                  <a:lnTo>
                    <a:pt x="0" y="0"/>
                  </a:lnTo>
                  <a:lnTo>
                    <a:pt x="0" y="0"/>
                  </a:lnTo>
                </a:path>
              </a:pathLst>
            </a:custGeom>
            <a:ln w="13550" cap="flat">
              <a:solidFill>
                <a:srgbClr val="666666">
                  <a:alpha val="100000"/>
                </a:srgbClr>
              </a:solidFill>
              <a:prstDash val="dash"/>
              <a:round/>
            </a:ln>
          </p:spPr>
          <p:txBody>
            <a:bodyPr/>
            <a:lstStyle/>
            <a:p>
              <a:endParaRPr/>
            </a:p>
          </p:txBody>
        </p:sp>
        <p:sp>
          <p:nvSpPr>
            <p:cNvPr id="441" name="pt441"/>
            <p:cNvSpPr/>
            <p:nvPr/>
          </p:nvSpPr>
          <p:spPr>
            <a:xfrm>
              <a:off x="9137471" y="52450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2" name="pt442"/>
            <p:cNvSpPr/>
            <p:nvPr/>
          </p:nvSpPr>
          <p:spPr>
            <a:xfrm>
              <a:off x="9198039" y="509584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3" name="pt443"/>
            <p:cNvSpPr/>
            <p:nvPr/>
          </p:nvSpPr>
          <p:spPr>
            <a:xfrm>
              <a:off x="9270719" y="494664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4" name="pt444"/>
            <p:cNvSpPr/>
            <p:nvPr/>
          </p:nvSpPr>
          <p:spPr>
            <a:xfrm>
              <a:off x="9282833" y="479743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5" name="pt445"/>
            <p:cNvSpPr/>
            <p:nvPr/>
          </p:nvSpPr>
          <p:spPr>
            <a:xfrm>
              <a:off x="9282833" y="4648237"/>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6" name="pt446"/>
            <p:cNvSpPr/>
            <p:nvPr/>
          </p:nvSpPr>
          <p:spPr>
            <a:xfrm>
              <a:off x="9307060" y="449903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7" name="pt447"/>
            <p:cNvSpPr/>
            <p:nvPr/>
          </p:nvSpPr>
          <p:spPr>
            <a:xfrm>
              <a:off x="9355514" y="434983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48" name="pt448"/>
            <p:cNvSpPr/>
            <p:nvPr/>
          </p:nvSpPr>
          <p:spPr>
            <a:xfrm>
              <a:off x="9355514" y="420063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49" name="pt449"/>
            <p:cNvSpPr/>
            <p:nvPr/>
          </p:nvSpPr>
          <p:spPr>
            <a:xfrm>
              <a:off x="9428194" y="405142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0" name="pt450"/>
            <p:cNvSpPr/>
            <p:nvPr/>
          </p:nvSpPr>
          <p:spPr>
            <a:xfrm>
              <a:off x="9428194" y="390222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1" name="pt451"/>
            <p:cNvSpPr/>
            <p:nvPr/>
          </p:nvSpPr>
          <p:spPr>
            <a:xfrm>
              <a:off x="9440308" y="375302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2" name="pt452"/>
            <p:cNvSpPr/>
            <p:nvPr/>
          </p:nvSpPr>
          <p:spPr>
            <a:xfrm>
              <a:off x="9512989" y="360382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53" name="pt453"/>
            <p:cNvSpPr/>
            <p:nvPr/>
          </p:nvSpPr>
          <p:spPr>
            <a:xfrm>
              <a:off x="9549329" y="345462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54" name="pt454"/>
            <p:cNvSpPr/>
            <p:nvPr/>
          </p:nvSpPr>
          <p:spPr>
            <a:xfrm>
              <a:off x="9585669" y="330541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55" name="pt455"/>
            <p:cNvSpPr/>
            <p:nvPr/>
          </p:nvSpPr>
          <p:spPr>
            <a:xfrm>
              <a:off x="9597783" y="315621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56" name="pt456"/>
            <p:cNvSpPr/>
            <p:nvPr/>
          </p:nvSpPr>
          <p:spPr>
            <a:xfrm>
              <a:off x="9597783" y="30070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57" name="pt457"/>
            <p:cNvSpPr/>
            <p:nvPr/>
          </p:nvSpPr>
          <p:spPr>
            <a:xfrm>
              <a:off x="9634123" y="28578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58" name="pt458"/>
            <p:cNvSpPr/>
            <p:nvPr/>
          </p:nvSpPr>
          <p:spPr>
            <a:xfrm>
              <a:off x="9658350" y="270861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59" name="pt459"/>
            <p:cNvSpPr/>
            <p:nvPr/>
          </p:nvSpPr>
          <p:spPr>
            <a:xfrm>
              <a:off x="9670464" y="255940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60" name="pt460"/>
            <p:cNvSpPr/>
            <p:nvPr/>
          </p:nvSpPr>
          <p:spPr>
            <a:xfrm>
              <a:off x="9694691" y="241020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61" name="pt461"/>
            <p:cNvSpPr/>
            <p:nvPr/>
          </p:nvSpPr>
          <p:spPr>
            <a:xfrm>
              <a:off x="9718918" y="226100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62" name="pt462"/>
            <p:cNvSpPr/>
            <p:nvPr/>
          </p:nvSpPr>
          <p:spPr>
            <a:xfrm>
              <a:off x="9731031" y="211180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63" name="pt463"/>
            <p:cNvSpPr/>
            <p:nvPr/>
          </p:nvSpPr>
          <p:spPr>
            <a:xfrm>
              <a:off x="9731031" y="19625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64" name="pt464"/>
            <p:cNvSpPr/>
            <p:nvPr/>
          </p:nvSpPr>
          <p:spPr>
            <a:xfrm>
              <a:off x="9755258" y="181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65" name="tx465"/>
            <p:cNvSpPr/>
            <p:nvPr/>
          </p:nvSpPr>
          <p:spPr>
            <a:xfrm>
              <a:off x="9235975" y="5252588"/>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66" name="tx466"/>
            <p:cNvSpPr/>
            <p:nvPr/>
          </p:nvSpPr>
          <p:spPr>
            <a:xfrm>
              <a:off x="9296543" y="510532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67" name="tx467"/>
            <p:cNvSpPr/>
            <p:nvPr/>
          </p:nvSpPr>
          <p:spPr>
            <a:xfrm>
              <a:off x="9369223" y="495414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68" name="tx468"/>
            <p:cNvSpPr/>
            <p:nvPr/>
          </p:nvSpPr>
          <p:spPr>
            <a:xfrm>
              <a:off x="9381337" y="480498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69" name="tx469"/>
            <p:cNvSpPr/>
            <p:nvPr/>
          </p:nvSpPr>
          <p:spPr>
            <a:xfrm>
              <a:off x="9381337" y="465578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70" name="tx470"/>
            <p:cNvSpPr/>
            <p:nvPr/>
          </p:nvSpPr>
          <p:spPr>
            <a:xfrm>
              <a:off x="9405564" y="450657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71" name="tx471"/>
            <p:cNvSpPr/>
            <p:nvPr/>
          </p:nvSpPr>
          <p:spPr>
            <a:xfrm>
              <a:off x="9454018" y="4353882"/>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72" name="tx472"/>
            <p:cNvSpPr/>
            <p:nvPr/>
          </p:nvSpPr>
          <p:spPr>
            <a:xfrm>
              <a:off x="9454018" y="4208173"/>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73" name="tx473"/>
            <p:cNvSpPr/>
            <p:nvPr/>
          </p:nvSpPr>
          <p:spPr>
            <a:xfrm>
              <a:off x="9526698" y="405897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4" name="tx474"/>
            <p:cNvSpPr/>
            <p:nvPr/>
          </p:nvSpPr>
          <p:spPr>
            <a:xfrm>
              <a:off x="9526698" y="3911710"/>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75" name="tx475"/>
            <p:cNvSpPr/>
            <p:nvPr/>
          </p:nvSpPr>
          <p:spPr>
            <a:xfrm>
              <a:off x="9538812" y="37605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76" name="tx476"/>
            <p:cNvSpPr/>
            <p:nvPr/>
          </p:nvSpPr>
          <p:spPr>
            <a:xfrm>
              <a:off x="9611493" y="3611365"/>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77" name="tx477"/>
            <p:cNvSpPr/>
            <p:nvPr/>
          </p:nvSpPr>
          <p:spPr>
            <a:xfrm>
              <a:off x="9647833" y="346216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78" name="tx478"/>
            <p:cNvSpPr/>
            <p:nvPr/>
          </p:nvSpPr>
          <p:spPr>
            <a:xfrm>
              <a:off x="9390808" y="331292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79" name="tx479"/>
            <p:cNvSpPr/>
            <p:nvPr/>
          </p:nvSpPr>
          <p:spPr>
            <a:xfrm>
              <a:off x="9420506" y="316570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80" name="tx480"/>
            <p:cNvSpPr/>
            <p:nvPr/>
          </p:nvSpPr>
          <p:spPr>
            <a:xfrm>
              <a:off x="9407308" y="301649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81" name="tx481"/>
            <p:cNvSpPr/>
            <p:nvPr/>
          </p:nvSpPr>
          <p:spPr>
            <a:xfrm>
              <a:off x="9430412" y="286531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82" name="tx482"/>
            <p:cNvSpPr/>
            <p:nvPr/>
          </p:nvSpPr>
          <p:spPr>
            <a:xfrm>
              <a:off x="9481112" y="2716153"/>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3" name="tx483"/>
            <p:cNvSpPr/>
            <p:nvPr/>
          </p:nvSpPr>
          <p:spPr>
            <a:xfrm>
              <a:off x="9493225" y="25688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84" name="tx484"/>
            <p:cNvSpPr/>
            <p:nvPr/>
          </p:nvSpPr>
          <p:spPr>
            <a:xfrm>
              <a:off x="9521800" y="2417749"/>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85" name="tx485"/>
            <p:cNvSpPr/>
            <p:nvPr/>
          </p:nvSpPr>
          <p:spPr>
            <a:xfrm>
              <a:off x="9532829" y="226854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86" name="tx486"/>
            <p:cNvSpPr/>
            <p:nvPr/>
          </p:nvSpPr>
          <p:spPr>
            <a:xfrm>
              <a:off x="9536131" y="21193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87" name="tx487"/>
            <p:cNvSpPr/>
            <p:nvPr/>
          </p:nvSpPr>
          <p:spPr>
            <a:xfrm>
              <a:off x="9536209" y="1972083"/>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88" name="tx488"/>
            <p:cNvSpPr/>
            <p:nvPr/>
          </p:nvSpPr>
          <p:spPr>
            <a:xfrm>
              <a:off x="9569169" y="182094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489" name="rc489"/>
            <p:cNvSpPr/>
            <p:nvPr/>
          </p:nvSpPr>
          <p:spPr>
            <a:xfrm>
              <a:off x="8752648" y="1679752"/>
              <a:ext cx="1144722" cy="3774812"/>
            </a:xfrm>
            <a:prstGeom prst="rect">
              <a:avLst/>
            </a:prstGeom>
            <a:ln w="13550" cap="rnd">
              <a:solidFill>
                <a:srgbClr val="999999">
                  <a:alpha val="100000"/>
                </a:srgbClr>
              </a:solidFill>
              <a:prstDash val="solid"/>
              <a:round/>
            </a:ln>
          </p:spPr>
          <p:txBody>
            <a:bodyPr/>
            <a:lstStyle/>
            <a:p>
              <a:endParaRPr/>
            </a:p>
          </p:txBody>
        </p:sp>
        <p:sp>
          <p:nvSpPr>
            <p:cNvPr id="490" name="rc490"/>
            <p:cNvSpPr/>
            <p:nvPr/>
          </p:nvSpPr>
          <p:spPr>
            <a:xfrm>
              <a:off x="252469"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1" name="tx491"/>
            <p:cNvSpPr/>
            <p:nvPr/>
          </p:nvSpPr>
          <p:spPr>
            <a:xfrm>
              <a:off x="508076"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(89%)</a:t>
              </a:r>
            </a:p>
          </p:txBody>
        </p:sp>
        <p:sp>
          <p:nvSpPr>
            <p:cNvPr id="492" name="rc492"/>
            <p:cNvSpPr/>
            <p:nvPr/>
          </p:nvSpPr>
          <p:spPr>
            <a:xfrm>
              <a:off x="1466780"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3" name="tx493"/>
            <p:cNvSpPr/>
            <p:nvPr/>
          </p:nvSpPr>
          <p:spPr>
            <a:xfrm>
              <a:off x="1719304" y="1507436"/>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(88%)</a:t>
              </a:r>
            </a:p>
          </p:txBody>
        </p:sp>
        <p:sp>
          <p:nvSpPr>
            <p:cNvPr id="494" name="rc494"/>
            <p:cNvSpPr/>
            <p:nvPr/>
          </p:nvSpPr>
          <p:spPr>
            <a:xfrm>
              <a:off x="2681091"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5" name="tx495"/>
            <p:cNvSpPr/>
            <p:nvPr/>
          </p:nvSpPr>
          <p:spPr>
            <a:xfrm>
              <a:off x="2936699"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(77%)</a:t>
              </a:r>
            </a:p>
          </p:txBody>
        </p:sp>
        <p:sp>
          <p:nvSpPr>
            <p:cNvPr id="496" name="rc496"/>
            <p:cNvSpPr/>
            <p:nvPr/>
          </p:nvSpPr>
          <p:spPr>
            <a:xfrm>
              <a:off x="3895403"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7" name="tx497"/>
            <p:cNvSpPr/>
            <p:nvPr/>
          </p:nvSpPr>
          <p:spPr>
            <a:xfrm>
              <a:off x="4154121" y="1507436"/>
              <a:ext cx="627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(86%)</a:t>
              </a:r>
            </a:p>
          </p:txBody>
        </p:sp>
        <p:sp>
          <p:nvSpPr>
            <p:cNvPr id="498" name="rc498"/>
            <p:cNvSpPr/>
            <p:nvPr/>
          </p:nvSpPr>
          <p:spPr>
            <a:xfrm>
              <a:off x="5109714"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9" name="tx499"/>
            <p:cNvSpPr/>
            <p:nvPr/>
          </p:nvSpPr>
          <p:spPr>
            <a:xfrm>
              <a:off x="5356045" y="1507436"/>
              <a:ext cx="6520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(84%)</a:t>
              </a:r>
            </a:p>
          </p:txBody>
        </p:sp>
        <p:sp>
          <p:nvSpPr>
            <p:cNvPr id="500" name="rc500"/>
            <p:cNvSpPr/>
            <p:nvPr/>
          </p:nvSpPr>
          <p:spPr>
            <a:xfrm>
              <a:off x="6324025"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501" name="tx501"/>
            <p:cNvSpPr/>
            <p:nvPr/>
          </p:nvSpPr>
          <p:spPr>
            <a:xfrm>
              <a:off x="6324981" y="1507436"/>
              <a:ext cx="1142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(93%)</a:t>
              </a:r>
            </a:p>
          </p:txBody>
        </p:sp>
        <p:sp>
          <p:nvSpPr>
            <p:cNvPr id="502" name="rc502"/>
            <p:cNvSpPr/>
            <p:nvPr/>
          </p:nvSpPr>
          <p:spPr>
            <a:xfrm>
              <a:off x="7538337"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503" name="tx503"/>
            <p:cNvSpPr/>
            <p:nvPr/>
          </p:nvSpPr>
          <p:spPr>
            <a:xfrm>
              <a:off x="7787751" y="1507382"/>
              <a:ext cx="64589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(93%)</a:t>
              </a:r>
            </a:p>
          </p:txBody>
        </p:sp>
        <p:sp>
          <p:nvSpPr>
            <p:cNvPr id="504" name="rc504"/>
            <p:cNvSpPr/>
            <p:nvPr/>
          </p:nvSpPr>
          <p:spPr>
            <a:xfrm>
              <a:off x="8752648"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505" name="tx505"/>
            <p:cNvSpPr/>
            <p:nvPr/>
          </p:nvSpPr>
          <p:spPr>
            <a:xfrm>
              <a:off x="8989702" y="1507436"/>
              <a:ext cx="670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(64%)</a:t>
              </a:r>
            </a:p>
          </p:txBody>
        </p:sp>
        <p:sp>
          <p:nvSpPr>
            <p:cNvPr id="506" name="pl506"/>
            <p:cNvSpPr/>
            <p:nvPr/>
          </p:nvSpPr>
          <p:spPr>
            <a:xfrm>
              <a:off x="252469"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26337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38450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50564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62677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74790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2" name="pl512"/>
            <p:cNvSpPr/>
            <p:nvPr/>
          </p:nvSpPr>
          <p:spPr>
            <a:xfrm>
              <a:off x="86904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3" name="pl513"/>
            <p:cNvSpPr/>
            <p:nvPr/>
          </p:nvSpPr>
          <p:spPr>
            <a:xfrm>
              <a:off x="99017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111131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123244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135358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7" name="tx517"/>
            <p:cNvSpPr/>
            <p:nvPr/>
          </p:nvSpPr>
          <p:spPr>
            <a:xfrm rot="-5400000">
              <a:off x="20036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518" name="tx518"/>
            <p:cNvSpPr/>
            <p:nvPr/>
          </p:nvSpPr>
          <p:spPr>
            <a:xfrm rot="-5400000">
              <a:off x="321504"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9" name="tx519"/>
            <p:cNvSpPr/>
            <p:nvPr/>
          </p:nvSpPr>
          <p:spPr>
            <a:xfrm rot="-5400000">
              <a:off x="442611"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520" name="tx520"/>
            <p:cNvSpPr/>
            <p:nvPr/>
          </p:nvSpPr>
          <p:spPr>
            <a:xfrm rot="-5400000">
              <a:off x="56377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684908"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22" name="tx522"/>
            <p:cNvSpPr/>
            <p:nvPr/>
          </p:nvSpPr>
          <p:spPr>
            <a:xfrm rot="-5400000">
              <a:off x="80604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2717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524" name="tx524"/>
            <p:cNvSpPr/>
            <p:nvPr/>
          </p:nvSpPr>
          <p:spPr>
            <a:xfrm rot="-5400000">
              <a:off x="104831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116944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526" name="tx526"/>
            <p:cNvSpPr/>
            <p:nvPr/>
          </p:nvSpPr>
          <p:spPr>
            <a:xfrm rot="-5400000">
              <a:off x="1259503"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7" name="pl527"/>
            <p:cNvSpPr/>
            <p:nvPr/>
          </p:nvSpPr>
          <p:spPr>
            <a:xfrm>
              <a:off x="1466780"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147768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159881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171995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1841086"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196222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208335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4" name="pl534"/>
            <p:cNvSpPr/>
            <p:nvPr/>
          </p:nvSpPr>
          <p:spPr>
            <a:xfrm>
              <a:off x="220449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5" name="pl535"/>
            <p:cNvSpPr/>
            <p:nvPr/>
          </p:nvSpPr>
          <p:spPr>
            <a:xfrm>
              <a:off x="232562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6" name="pl536"/>
            <p:cNvSpPr/>
            <p:nvPr/>
          </p:nvSpPr>
          <p:spPr>
            <a:xfrm>
              <a:off x="244675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7" name="pl537"/>
            <p:cNvSpPr/>
            <p:nvPr/>
          </p:nvSpPr>
          <p:spPr>
            <a:xfrm>
              <a:off x="256789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8" name="tx538"/>
            <p:cNvSpPr/>
            <p:nvPr/>
          </p:nvSpPr>
          <p:spPr>
            <a:xfrm rot="-5400000">
              <a:off x="141468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539" name="tx539"/>
            <p:cNvSpPr/>
            <p:nvPr/>
          </p:nvSpPr>
          <p:spPr>
            <a:xfrm rot="-5400000">
              <a:off x="153581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0" name="tx540"/>
            <p:cNvSpPr/>
            <p:nvPr/>
          </p:nvSpPr>
          <p:spPr>
            <a:xfrm rot="-5400000">
              <a:off x="1656923"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541" name="tx541"/>
            <p:cNvSpPr/>
            <p:nvPr/>
          </p:nvSpPr>
          <p:spPr>
            <a:xfrm rot="-5400000">
              <a:off x="177808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89921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43" name="tx543"/>
            <p:cNvSpPr/>
            <p:nvPr/>
          </p:nvSpPr>
          <p:spPr>
            <a:xfrm rot="-5400000">
              <a:off x="2020354"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2141488"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545" name="tx545"/>
            <p:cNvSpPr/>
            <p:nvPr/>
          </p:nvSpPr>
          <p:spPr>
            <a:xfrm rot="-5400000">
              <a:off x="226262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6" name="tx546"/>
            <p:cNvSpPr/>
            <p:nvPr/>
          </p:nvSpPr>
          <p:spPr>
            <a:xfrm rot="-5400000">
              <a:off x="2383758"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547" name="tx547"/>
            <p:cNvSpPr/>
            <p:nvPr/>
          </p:nvSpPr>
          <p:spPr>
            <a:xfrm rot="-5400000">
              <a:off x="2473815"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8" name="pl548"/>
            <p:cNvSpPr/>
            <p:nvPr/>
          </p:nvSpPr>
          <p:spPr>
            <a:xfrm>
              <a:off x="2681091"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49" name="pl549"/>
            <p:cNvSpPr/>
            <p:nvPr/>
          </p:nvSpPr>
          <p:spPr>
            <a:xfrm>
              <a:off x="269199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0" name="pl550"/>
            <p:cNvSpPr/>
            <p:nvPr/>
          </p:nvSpPr>
          <p:spPr>
            <a:xfrm>
              <a:off x="281312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293426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2" name="pl552"/>
            <p:cNvSpPr/>
            <p:nvPr/>
          </p:nvSpPr>
          <p:spPr>
            <a:xfrm>
              <a:off x="305539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317653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329766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5" name="pl555"/>
            <p:cNvSpPr/>
            <p:nvPr/>
          </p:nvSpPr>
          <p:spPr>
            <a:xfrm>
              <a:off x="341880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6" name="pl556"/>
            <p:cNvSpPr/>
            <p:nvPr/>
          </p:nvSpPr>
          <p:spPr>
            <a:xfrm>
              <a:off x="3539936"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7" name="pl557"/>
            <p:cNvSpPr/>
            <p:nvPr/>
          </p:nvSpPr>
          <p:spPr>
            <a:xfrm>
              <a:off x="366107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8" name="pl558"/>
            <p:cNvSpPr/>
            <p:nvPr/>
          </p:nvSpPr>
          <p:spPr>
            <a:xfrm>
              <a:off x="378220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9" name="tx559"/>
            <p:cNvSpPr/>
            <p:nvPr/>
          </p:nvSpPr>
          <p:spPr>
            <a:xfrm rot="-5400000">
              <a:off x="262899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560" name="tx560"/>
            <p:cNvSpPr/>
            <p:nvPr/>
          </p:nvSpPr>
          <p:spPr>
            <a:xfrm rot="-5400000">
              <a:off x="275012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1" name="tx561"/>
            <p:cNvSpPr/>
            <p:nvPr/>
          </p:nvSpPr>
          <p:spPr>
            <a:xfrm rot="-5400000">
              <a:off x="2871234"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562" name="tx562"/>
            <p:cNvSpPr/>
            <p:nvPr/>
          </p:nvSpPr>
          <p:spPr>
            <a:xfrm rot="-5400000">
              <a:off x="299239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3" name="tx563"/>
            <p:cNvSpPr/>
            <p:nvPr/>
          </p:nvSpPr>
          <p:spPr>
            <a:xfrm rot="-5400000">
              <a:off x="311353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64" name="tx564"/>
            <p:cNvSpPr/>
            <p:nvPr/>
          </p:nvSpPr>
          <p:spPr>
            <a:xfrm rot="-5400000">
              <a:off x="323466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65" name="tx565"/>
            <p:cNvSpPr/>
            <p:nvPr/>
          </p:nvSpPr>
          <p:spPr>
            <a:xfrm rot="-5400000">
              <a:off x="3355800"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566" name="tx566"/>
            <p:cNvSpPr/>
            <p:nvPr/>
          </p:nvSpPr>
          <p:spPr>
            <a:xfrm rot="-5400000">
              <a:off x="3476934"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359806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568" name="tx568"/>
            <p:cNvSpPr/>
            <p:nvPr/>
          </p:nvSpPr>
          <p:spPr>
            <a:xfrm rot="-5400000">
              <a:off x="3688126"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9" name="pl569"/>
            <p:cNvSpPr/>
            <p:nvPr/>
          </p:nvSpPr>
          <p:spPr>
            <a:xfrm>
              <a:off x="3895403"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70" name="pl570"/>
            <p:cNvSpPr/>
            <p:nvPr/>
          </p:nvSpPr>
          <p:spPr>
            <a:xfrm>
              <a:off x="390630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1" name="pl571"/>
            <p:cNvSpPr/>
            <p:nvPr/>
          </p:nvSpPr>
          <p:spPr>
            <a:xfrm>
              <a:off x="402743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2" name="pl572"/>
            <p:cNvSpPr/>
            <p:nvPr/>
          </p:nvSpPr>
          <p:spPr>
            <a:xfrm>
              <a:off x="414857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3" name="pl573"/>
            <p:cNvSpPr/>
            <p:nvPr/>
          </p:nvSpPr>
          <p:spPr>
            <a:xfrm>
              <a:off x="426970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4" name="pl574"/>
            <p:cNvSpPr/>
            <p:nvPr/>
          </p:nvSpPr>
          <p:spPr>
            <a:xfrm>
              <a:off x="439084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5" name="pl575"/>
            <p:cNvSpPr/>
            <p:nvPr/>
          </p:nvSpPr>
          <p:spPr>
            <a:xfrm>
              <a:off x="451197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6" name="pl576"/>
            <p:cNvSpPr/>
            <p:nvPr/>
          </p:nvSpPr>
          <p:spPr>
            <a:xfrm>
              <a:off x="463311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7" name="pl577"/>
            <p:cNvSpPr/>
            <p:nvPr/>
          </p:nvSpPr>
          <p:spPr>
            <a:xfrm>
              <a:off x="475424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8" name="pl578"/>
            <p:cNvSpPr/>
            <p:nvPr/>
          </p:nvSpPr>
          <p:spPr>
            <a:xfrm>
              <a:off x="487538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9" name="pl579"/>
            <p:cNvSpPr/>
            <p:nvPr/>
          </p:nvSpPr>
          <p:spPr>
            <a:xfrm>
              <a:off x="499651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80" name="tx580"/>
            <p:cNvSpPr/>
            <p:nvPr/>
          </p:nvSpPr>
          <p:spPr>
            <a:xfrm rot="-5400000">
              <a:off x="384330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581" name="tx581"/>
            <p:cNvSpPr/>
            <p:nvPr/>
          </p:nvSpPr>
          <p:spPr>
            <a:xfrm rot="-5400000">
              <a:off x="3964438"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82" name="tx582"/>
            <p:cNvSpPr/>
            <p:nvPr/>
          </p:nvSpPr>
          <p:spPr>
            <a:xfrm rot="-5400000">
              <a:off x="4085545"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583" name="tx583"/>
            <p:cNvSpPr/>
            <p:nvPr/>
          </p:nvSpPr>
          <p:spPr>
            <a:xfrm rot="-5400000">
              <a:off x="420670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84" name="tx584"/>
            <p:cNvSpPr/>
            <p:nvPr/>
          </p:nvSpPr>
          <p:spPr>
            <a:xfrm rot="-5400000">
              <a:off x="432784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585" name="tx585"/>
            <p:cNvSpPr/>
            <p:nvPr/>
          </p:nvSpPr>
          <p:spPr>
            <a:xfrm rot="-5400000">
              <a:off x="444897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86" name="tx586"/>
            <p:cNvSpPr/>
            <p:nvPr/>
          </p:nvSpPr>
          <p:spPr>
            <a:xfrm rot="-5400000">
              <a:off x="457011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587" name="tx587"/>
            <p:cNvSpPr/>
            <p:nvPr/>
          </p:nvSpPr>
          <p:spPr>
            <a:xfrm rot="-5400000">
              <a:off x="469124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88" name="tx588"/>
            <p:cNvSpPr/>
            <p:nvPr/>
          </p:nvSpPr>
          <p:spPr>
            <a:xfrm rot="-5400000">
              <a:off x="4812380"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589" name="tx589"/>
            <p:cNvSpPr/>
            <p:nvPr/>
          </p:nvSpPr>
          <p:spPr>
            <a:xfrm rot="-5400000">
              <a:off x="4902437"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90" name="pl590"/>
            <p:cNvSpPr/>
            <p:nvPr/>
          </p:nvSpPr>
          <p:spPr>
            <a:xfrm>
              <a:off x="5109714"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91" name="pl591"/>
            <p:cNvSpPr/>
            <p:nvPr/>
          </p:nvSpPr>
          <p:spPr>
            <a:xfrm>
              <a:off x="5120616"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2" name="pl592"/>
            <p:cNvSpPr/>
            <p:nvPr/>
          </p:nvSpPr>
          <p:spPr>
            <a:xfrm>
              <a:off x="524175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3" name="pl593"/>
            <p:cNvSpPr/>
            <p:nvPr/>
          </p:nvSpPr>
          <p:spPr>
            <a:xfrm>
              <a:off x="536288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4" name="pl594"/>
            <p:cNvSpPr/>
            <p:nvPr/>
          </p:nvSpPr>
          <p:spPr>
            <a:xfrm>
              <a:off x="548402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5" name="pl595"/>
            <p:cNvSpPr/>
            <p:nvPr/>
          </p:nvSpPr>
          <p:spPr>
            <a:xfrm>
              <a:off x="560515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6" name="pl596"/>
            <p:cNvSpPr/>
            <p:nvPr/>
          </p:nvSpPr>
          <p:spPr>
            <a:xfrm>
              <a:off x="572628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7" name="pl597"/>
            <p:cNvSpPr/>
            <p:nvPr/>
          </p:nvSpPr>
          <p:spPr>
            <a:xfrm>
              <a:off x="584742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8" name="pl598"/>
            <p:cNvSpPr/>
            <p:nvPr/>
          </p:nvSpPr>
          <p:spPr>
            <a:xfrm>
              <a:off x="596855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9" name="pl599"/>
            <p:cNvSpPr/>
            <p:nvPr/>
          </p:nvSpPr>
          <p:spPr>
            <a:xfrm>
              <a:off x="608969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00" name="pl600"/>
            <p:cNvSpPr/>
            <p:nvPr/>
          </p:nvSpPr>
          <p:spPr>
            <a:xfrm>
              <a:off x="621082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01" name="tx601"/>
            <p:cNvSpPr/>
            <p:nvPr/>
          </p:nvSpPr>
          <p:spPr>
            <a:xfrm rot="-5400000">
              <a:off x="505761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602" name="tx602"/>
            <p:cNvSpPr/>
            <p:nvPr/>
          </p:nvSpPr>
          <p:spPr>
            <a:xfrm rot="-5400000">
              <a:off x="517874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603" name="tx603"/>
            <p:cNvSpPr/>
            <p:nvPr/>
          </p:nvSpPr>
          <p:spPr>
            <a:xfrm rot="-5400000">
              <a:off x="5299857"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604" name="tx604"/>
            <p:cNvSpPr/>
            <p:nvPr/>
          </p:nvSpPr>
          <p:spPr>
            <a:xfrm rot="-5400000">
              <a:off x="542101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605" name="tx605"/>
            <p:cNvSpPr/>
            <p:nvPr/>
          </p:nvSpPr>
          <p:spPr>
            <a:xfrm rot="-5400000">
              <a:off x="554215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606" name="tx606"/>
            <p:cNvSpPr/>
            <p:nvPr/>
          </p:nvSpPr>
          <p:spPr>
            <a:xfrm rot="-5400000">
              <a:off x="5663288"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607" name="tx607"/>
            <p:cNvSpPr/>
            <p:nvPr/>
          </p:nvSpPr>
          <p:spPr>
            <a:xfrm rot="-5400000">
              <a:off x="578442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608" name="tx608"/>
            <p:cNvSpPr/>
            <p:nvPr/>
          </p:nvSpPr>
          <p:spPr>
            <a:xfrm rot="-5400000">
              <a:off x="590555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602669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610" name="tx610"/>
            <p:cNvSpPr/>
            <p:nvPr/>
          </p:nvSpPr>
          <p:spPr>
            <a:xfrm rot="-5400000">
              <a:off x="6116749"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11" name="pl611"/>
            <p:cNvSpPr/>
            <p:nvPr/>
          </p:nvSpPr>
          <p:spPr>
            <a:xfrm>
              <a:off x="6324025"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12" name="pl612"/>
            <p:cNvSpPr/>
            <p:nvPr/>
          </p:nvSpPr>
          <p:spPr>
            <a:xfrm>
              <a:off x="633492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3" name="pl613"/>
            <p:cNvSpPr/>
            <p:nvPr/>
          </p:nvSpPr>
          <p:spPr>
            <a:xfrm>
              <a:off x="645606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4" name="pl614"/>
            <p:cNvSpPr/>
            <p:nvPr/>
          </p:nvSpPr>
          <p:spPr>
            <a:xfrm>
              <a:off x="657719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5" name="pl615"/>
            <p:cNvSpPr/>
            <p:nvPr/>
          </p:nvSpPr>
          <p:spPr>
            <a:xfrm>
              <a:off x="669833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6" name="pl616"/>
            <p:cNvSpPr/>
            <p:nvPr/>
          </p:nvSpPr>
          <p:spPr>
            <a:xfrm>
              <a:off x="6819466"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7" name="pl617"/>
            <p:cNvSpPr/>
            <p:nvPr/>
          </p:nvSpPr>
          <p:spPr>
            <a:xfrm>
              <a:off x="694060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8" name="pl618"/>
            <p:cNvSpPr/>
            <p:nvPr/>
          </p:nvSpPr>
          <p:spPr>
            <a:xfrm>
              <a:off x="706173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9" name="pl619"/>
            <p:cNvSpPr/>
            <p:nvPr/>
          </p:nvSpPr>
          <p:spPr>
            <a:xfrm>
              <a:off x="718287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20" name="pl620"/>
            <p:cNvSpPr/>
            <p:nvPr/>
          </p:nvSpPr>
          <p:spPr>
            <a:xfrm>
              <a:off x="730400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21" name="pl621"/>
            <p:cNvSpPr/>
            <p:nvPr/>
          </p:nvSpPr>
          <p:spPr>
            <a:xfrm>
              <a:off x="742513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22" name="tx622"/>
            <p:cNvSpPr/>
            <p:nvPr/>
          </p:nvSpPr>
          <p:spPr>
            <a:xfrm rot="-5400000">
              <a:off x="627192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623" name="tx623"/>
            <p:cNvSpPr/>
            <p:nvPr/>
          </p:nvSpPr>
          <p:spPr>
            <a:xfrm rot="-5400000">
              <a:off x="639306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624" name="tx624"/>
            <p:cNvSpPr/>
            <p:nvPr/>
          </p:nvSpPr>
          <p:spPr>
            <a:xfrm rot="-5400000">
              <a:off x="6514168"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625" name="tx625"/>
            <p:cNvSpPr/>
            <p:nvPr/>
          </p:nvSpPr>
          <p:spPr>
            <a:xfrm rot="-5400000">
              <a:off x="6635330"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626" name="tx626"/>
            <p:cNvSpPr/>
            <p:nvPr/>
          </p:nvSpPr>
          <p:spPr>
            <a:xfrm rot="-5400000">
              <a:off x="675646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627" name="tx627"/>
            <p:cNvSpPr/>
            <p:nvPr/>
          </p:nvSpPr>
          <p:spPr>
            <a:xfrm rot="-5400000">
              <a:off x="687759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628" name="tx628"/>
            <p:cNvSpPr/>
            <p:nvPr/>
          </p:nvSpPr>
          <p:spPr>
            <a:xfrm rot="-5400000">
              <a:off x="6998734"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629" name="tx629"/>
            <p:cNvSpPr/>
            <p:nvPr/>
          </p:nvSpPr>
          <p:spPr>
            <a:xfrm rot="-5400000">
              <a:off x="711986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630" name="tx630"/>
            <p:cNvSpPr/>
            <p:nvPr/>
          </p:nvSpPr>
          <p:spPr>
            <a:xfrm rot="-5400000">
              <a:off x="724100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631" name="tx631"/>
            <p:cNvSpPr/>
            <p:nvPr/>
          </p:nvSpPr>
          <p:spPr>
            <a:xfrm rot="-5400000">
              <a:off x="7331060"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32" name="pl632"/>
            <p:cNvSpPr/>
            <p:nvPr/>
          </p:nvSpPr>
          <p:spPr>
            <a:xfrm>
              <a:off x="7538337"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33" name="pl633"/>
            <p:cNvSpPr/>
            <p:nvPr/>
          </p:nvSpPr>
          <p:spPr>
            <a:xfrm>
              <a:off x="754923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4" name="pl634"/>
            <p:cNvSpPr/>
            <p:nvPr/>
          </p:nvSpPr>
          <p:spPr>
            <a:xfrm>
              <a:off x="767037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5" name="pl635"/>
            <p:cNvSpPr/>
            <p:nvPr/>
          </p:nvSpPr>
          <p:spPr>
            <a:xfrm>
              <a:off x="779150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6" name="pl636"/>
            <p:cNvSpPr/>
            <p:nvPr/>
          </p:nvSpPr>
          <p:spPr>
            <a:xfrm>
              <a:off x="791264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7" name="pl637"/>
            <p:cNvSpPr/>
            <p:nvPr/>
          </p:nvSpPr>
          <p:spPr>
            <a:xfrm>
              <a:off x="803377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8" name="pl638"/>
            <p:cNvSpPr/>
            <p:nvPr/>
          </p:nvSpPr>
          <p:spPr>
            <a:xfrm>
              <a:off x="815491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9" name="pl639"/>
            <p:cNvSpPr/>
            <p:nvPr/>
          </p:nvSpPr>
          <p:spPr>
            <a:xfrm>
              <a:off x="827604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40" name="pl640"/>
            <p:cNvSpPr/>
            <p:nvPr/>
          </p:nvSpPr>
          <p:spPr>
            <a:xfrm>
              <a:off x="839718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41" name="pl641"/>
            <p:cNvSpPr/>
            <p:nvPr/>
          </p:nvSpPr>
          <p:spPr>
            <a:xfrm>
              <a:off x="8518316"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42" name="pl642"/>
            <p:cNvSpPr/>
            <p:nvPr/>
          </p:nvSpPr>
          <p:spPr>
            <a:xfrm>
              <a:off x="8639451"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43" name="tx643"/>
            <p:cNvSpPr/>
            <p:nvPr/>
          </p:nvSpPr>
          <p:spPr>
            <a:xfrm rot="-5400000">
              <a:off x="748623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644" name="tx644"/>
            <p:cNvSpPr/>
            <p:nvPr/>
          </p:nvSpPr>
          <p:spPr>
            <a:xfrm rot="-5400000">
              <a:off x="760737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7728479"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646" name="tx646"/>
            <p:cNvSpPr/>
            <p:nvPr/>
          </p:nvSpPr>
          <p:spPr>
            <a:xfrm rot="-5400000">
              <a:off x="784964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647" name="tx647"/>
            <p:cNvSpPr/>
            <p:nvPr/>
          </p:nvSpPr>
          <p:spPr>
            <a:xfrm rot="-5400000">
              <a:off x="797077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648" name="tx648"/>
            <p:cNvSpPr/>
            <p:nvPr/>
          </p:nvSpPr>
          <p:spPr>
            <a:xfrm rot="-5400000">
              <a:off x="809191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649" name="tx649"/>
            <p:cNvSpPr/>
            <p:nvPr/>
          </p:nvSpPr>
          <p:spPr>
            <a:xfrm rot="-5400000">
              <a:off x="821304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650" name="tx650"/>
            <p:cNvSpPr/>
            <p:nvPr/>
          </p:nvSpPr>
          <p:spPr>
            <a:xfrm rot="-5400000">
              <a:off x="8334180"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651" name="tx651"/>
            <p:cNvSpPr/>
            <p:nvPr/>
          </p:nvSpPr>
          <p:spPr>
            <a:xfrm rot="-5400000">
              <a:off x="8455315"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652" name="tx652"/>
            <p:cNvSpPr/>
            <p:nvPr/>
          </p:nvSpPr>
          <p:spPr>
            <a:xfrm rot="-5400000">
              <a:off x="8545371"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53" name="pl653"/>
            <p:cNvSpPr/>
            <p:nvPr/>
          </p:nvSpPr>
          <p:spPr>
            <a:xfrm>
              <a:off x="8752648" y="5454564"/>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54" name="pl654"/>
            <p:cNvSpPr/>
            <p:nvPr/>
          </p:nvSpPr>
          <p:spPr>
            <a:xfrm>
              <a:off x="876355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5" name="pl655"/>
            <p:cNvSpPr/>
            <p:nvPr/>
          </p:nvSpPr>
          <p:spPr>
            <a:xfrm>
              <a:off x="8884685"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6" name="pl656"/>
            <p:cNvSpPr/>
            <p:nvPr/>
          </p:nvSpPr>
          <p:spPr>
            <a:xfrm>
              <a:off x="9005820"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7" name="pl657"/>
            <p:cNvSpPr/>
            <p:nvPr/>
          </p:nvSpPr>
          <p:spPr>
            <a:xfrm>
              <a:off x="9126954"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8" name="pl658"/>
            <p:cNvSpPr/>
            <p:nvPr/>
          </p:nvSpPr>
          <p:spPr>
            <a:xfrm>
              <a:off x="9248089"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9" name="pl659"/>
            <p:cNvSpPr/>
            <p:nvPr/>
          </p:nvSpPr>
          <p:spPr>
            <a:xfrm>
              <a:off x="936922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0" name="pl660"/>
            <p:cNvSpPr/>
            <p:nvPr/>
          </p:nvSpPr>
          <p:spPr>
            <a:xfrm>
              <a:off x="9490358"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1" name="pl661"/>
            <p:cNvSpPr/>
            <p:nvPr/>
          </p:nvSpPr>
          <p:spPr>
            <a:xfrm>
              <a:off x="9611493"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2" name="pl662"/>
            <p:cNvSpPr/>
            <p:nvPr/>
          </p:nvSpPr>
          <p:spPr>
            <a:xfrm>
              <a:off x="9732627"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3" name="pl663"/>
            <p:cNvSpPr/>
            <p:nvPr/>
          </p:nvSpPr>
          <p:spPr>
            <a:xfrm>
              <a:off x="9853762" y="5454564"/>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4" name="tx664"/>
            <p:cNvSpPr/>
            <p:nvPr/>
          </p:nvSpPr>
          <p:spPr>
            <a:xfrm rot="-5400000">
              <a:off x="8700549"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665" name="tx665"/>
            <p:cNvSpPr/>
            <p:nvPr/>
          </p:nvSpPr>
          <p:spPr>
            <a:xfrm rot="-5400000">
              <a:off x="882168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666" name="tx666"/>
            <p:cNvSpPr/>
            <p:nvPr/>
          </p:nvSpPr>
          <p:spPr>
            <a:xfrm rot="-5400000">
              <a:off x="8942791" y="558876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667" name="tx667"/>
            <p:cNvSpPr/>
            <p:nvPr/>
          </p:nvSpPr>
          <p:spPr>
            <a:xfrm rot="-5400000">
              <a:off x="9063953"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668" name="tx668"/>
            <p:cNvSpPr/>
            <p:nvPr/>
          </p:nvSpPr>
          <p:spPr>
            <a:xfrm rot="-5400000">
              <a:off x="918508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669" name="tx669"/>
            <p:cNvSpPr/>
            <p:nvPr/>
          </p:nvSpPr>
          <p:spPr>
            <a:xfrm rot="-5400000">
              <a:off x="9306222"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9427357"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671" name="tx671"/>
            <p:cNvSpPr/>
            <p:nvPr/>
          </p:nvSpPr>
          <p:spPr>
            <a:xfrm rot="-5400000">
              <a:off x="9548491"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672" name="tx672"/>
            <p:cNvSpPr/>
            <p:nvPr/>
          </p:nvSpPr>
          <p:spPr>
            <a:xfrm rot="-5400000">
              <a:off x="9669626" y="55887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673" name="tx673"/>
            <p:cNvSpPr/>
            <p:nvPr/>
          </p:nvSpPr>
          <p:spPr>
            <a:xfrm rot="-5400000">
              <a:off x="9759683" y="55887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74" name="tx674"/>
            <p:cNvSpPr/>
            <p:nvPr/>
          </p:nvSpPr>
          <p:spPr>
            <a:xfrm>
              <a:off x="4644019" y="572655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75" name="tx675"/>
            <p:cNvSpPr/>
            <p:nvPr/>
          </p:nvSpPr>
          <p:spPr>
            <a:xfrm>
              <a:off x="2774228" y="61244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76" name="pt676"/>
            <p:cNvSpPr/>
            <p:nvPr/>
          </p:nvSpPr>
          <p:spPr>
            <a:xfrm>
              <a:off x="3777410" y="616761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77" name="pt677"/>
            <p:cNvSpPr/>
            <p:nvPr/>
          </p:nvSpPr>
          <p:spPr>
            <a:xfrm>
              <a:off x="4325621" y="616761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78" name="pt678"/>
            <p:cNvSpPr/>
            <p:nvPr/>
          </p:nvSpPr>
          <p:spPr>
            <a:xfrm>
              <a:off x="4970094" y="616761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79" name="pt679"/>
            <p:cNvSpPr/>
            <p:nvPr/>
          </p:nvSpPr>
          <p:spPr>
            <a:xfrm>
              <a:off x="5614568" y="616761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80" name="pt680"/>
            <p:cNvSpPr/>
            <p:nvPr/>
          </p:nvSpPr>
          <p:spPr>
            <a:xfrm>
              <a:off x="6259041" y="616761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81" name="pt681"/>
            <p:cNvSpPr/>
            <p:nvPr/>
          </p:nvSpPr>
          <p:spPr>
            <a:xfrm>
              <a:off x="6903514" y="616761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82" name="tx682"/>
            <p:cNvSpPr/>
            <p:nvPr/>
          </p:nvSpPr>
          <p:spPr>
            <a:xfrm>
              <a:off x="3994663" y="6163864"/>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683" name="tx683"/>
            <p:cNvSpPr/>
            <p:nvPr/>
          </p:nvSpPr>
          <p:spPr>
            <a:xfrm>
              <a:off x="454287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84" name="tx684"/>
            <p:cNvSpPr/>
            <p:nvPr/>
          </p:nvSpPr>
          <p:spPr>
            <a:xfrm>
              <a:off x="5187348"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685" name="tx685"/>
            <p:cNvSpPr/>
            <p:nvPr/>
          </p:nvSpPr>
          <p:spPr>
            <a:xfrm>
              <a:off x="5831821"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86" name="tx686"/>
            <p:cNvSpPr/>
            <p:nvPr/>
          </p:nvSpPr>
          <p:spPr>
            <a:xfrm>
              <a:off x="647629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87" name="tx687"/>
            <p:cNvSpPr/>
            <p:nvPr/>
          </p:nvSpPr>
          <p:spPr>
            <a:xfrm>
              <a:off x="7120768" y="6163864"/>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688" name="tx688"/>
            <p:cNvSpPr/>
            <p:nvPr/>
          </p:nvSpPr>
          <p:spPr>
            <a:xfrm>
              <a:off x="252469" y="1202694"/>
              <a:ext cx="368071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 by region and country, 2025</a:t>
              </a:r>
            </a:p>
          </p:txBody>
        </p:sp>
        <p:sp>
          <p:nvSpPr>
            <p:cNvPr id="689" name="tx689"/>
            <p:cNvSpPr/>
            <p:nvPr/>
          </p:nvSpPr>
          <p:spPr>
            <a:xfrm>
              <a:off x="5735784" y="64295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0" name="tx690"/>
            <p:cNvSpPr/>
            <p:nvPr/>
          </p:nvSpPr>
          <p:spPr>
            <a:xfrm>
              <a:off x="2293107" y="6550224"/>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91" name="body"/>
          <p:cNvSpPr>
            <a:spLocks noGrp="1"/>
          </p:cNvSpPr>
          <p:nvPr>
            <p:ph/>
          </p:nvPr>
        </p:nvSpPr>
        <p:spPr>
          <a:xfrm>
            <a:off x="10287000" y="274320"/>
            <a:ext cx="17373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Non-programme and ROSA had the highest regional coverage (93%), while WCAR had the lowest (64%).
102 countries achieved at least 90% coverage, while 49 remained below 80%.
The lowest coverage was reported in Montenegro (13%), Yemen (41%), and CAR (44%).
The largest within-region variation was observed in ECAR (13%-99%).</a:t>
            </a:r>
          </a:p>
        </p:txBody>
      </p:sp>
      <p:sp>
        <p:nvSpPr>
          <p:cNvPr id="692" name="body"/>
          <p:cNvSpPr>
            <a:spLocks noGrp="1"/>
          </p:cNvSpPr>
          <p:nvPr>
            <p:ph/>
          </p:nvPr>
        </p:nvSpPr>
        <p:spPr>
          <a:xfrm>
            <a:off x="292608" y="182880"/>
            <a:ext cx="9811512"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varied substantially across and within regions in 2025, highlighting persistent inequities in immunization service delivery and opportunities for targeted programme action.</a:t>
            </a:r>
          </a:p>
        </p:txBody>
      </p:sp>
      <p:grpSp>
        <p:nvGrpSpPr>
          <p:cNvPr id="693" name="Group 692"/>
          <p:cNvGrpSpPr/>
          <p:nvPr/>
        </p:nvGrpSpPr>
        <p:grpSpPr>
          <a:xfrm>
            <a:off x="292608" y="1005840"/>
            <a:ext cx="9811512" cy="28575"/>
            <a:chOff x="292608" y="1005840"/>
            <a:chExt cx="9811512" cy="28575"/>
          </a:xfrm>
        </p:grpSpPr>
        <p:sp>
          <p:nvSpPr>
            <p:cNvPr id="694"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95" name="rc4"/>
            <p:cNvSpPr/>
            <p:nvPr/>
          </p:nvSpPr>
          <p:spPr>
            <a:xfrm>
              <a:off x="292608" y="1005840"/>
              <a:ext cx="9811512" cy="28575"/>
            </a:xfrm>
            <a:prstGeom prst="rect">
              <a:avLst/>
            </a:prstGeom>
            <a:solidFill>
              <a:srgbClr val="000000">
                <a:alpha val="100000"/>
              </a:srgbClr>
            </a:solidFill>
          </p:spPr>
          <p:txBody>
            <a:bodyPr/>
            <a:lstStyle/>
            <a:p>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44" name="tx344"/>
            <p:cNvSpPr/>
            <p:nvPr/>
          </p:nvSpPr>
          <p:spPr>
            <a:xfrm>
              <a:off x="104314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45" name="tx345"/>
            <p:cNvSpPr/>
            <p:nvPr/>
          </p:nvSpPr>
          <p:spPr>
            <a:xfrm>
              <a:off x="104314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46" name="tx346"/>
            <p:cNvSpPr/>
            <p:nvPr/>
          </p:nvSpPr>
          <p:spPr>
            <a:xfrm>
              <a:off x="1043143"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47" name="tx347"/>
            <p:cNvSpPr/>
            <p:nvPr/>
          </p:nvSpPr>
          <p:spPr>
            <a:xfrm>
              <a:off x="1043143"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48" name="tx348"/>
            <p:cNvSpPr/>
            <p:nvPr/>
          </p:nvSpPr>
          <p:spPr>
            <a:xfrm>
              <a:off x="135419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49" name="tx349"/>
            <p:cNvSpPr/>
            <p:nvPr/>
          </p:nvSpPr>
          <p:spPr>
            <a:xfrm>
              <a:off x="1354195"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50" name="tx350"/>
            <p:cNvSpPr/>
            <p:nvPr/>
          </p:nvSpPr>
          <p:spPr>
            <a:xfrm>
              <a:off x="1354195"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51" name="tx351"/>
            <p:cNvSpPr/>
            <p:nvPr/>
          </p:nvSpPr>
          <p:spPr>
            <a:xfrm>
              <a:off x="1354195"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52" name="tx352"/>
            <p:cNvSpPr/>
            <p:nvPr/>
          </p:nvSpPr>
          <p:spPr>
            <a:xfrm>
              <a:off x="166524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53" name="tx353"/>
            <p:cNvSpPr/>
            <p:nvPr/>
          </p:nvSpPr>
          <p:spPr>
            <a:xfrm>
              <a:off x="1665248"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54" name="tx354"/>
            <p:cNvSpPr/>
            <p:nvPr/>
          </p:nvSpPr>
          <p:spPr>
            <a:xfrm>
              <a:off x="1665248"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55" name="tx355"/>
            <p:cNvSpPr/>
            <p:nvPr/>
          </p:nvSpPr>
          <p:spPr>
            <a:xfrm>
              <a:off x="1665248"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56" name="tx356"/>
            <p:cNvSpPr/>
            <p:nvPr/>
          </p:nvSpPr>
          <p:spPr>
            <a:xfrm>
              <a:off x="197630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57" name="tx357"/>
            <p:cNvSpPr/>
            <p:nvPr/>
          </p:nvSpPr>
          <p:spPr>
            <a:xfrm>
              <a:off x="197630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58" name="tx358"/>
            <p:cNvSpPr/>
            <p:nvPr/>
          </p:nvSpPr>
          <p:spPr>
            <a:xfrm>
              <a:off x="1976300" y="202711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59" name="tx359"/>
            <p:cNvSpPr/>
            <p:nvPr/>
          </p:nvSpPr>
          <p:spPr>
            <a:xfrm>
              <a:off x="1976300"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60" name="tx360"/>
            <p:cNvSpPr/>
            <p:nvPr/>
          </p:nvSpPr>
          <p:spPr>
            <a:xfrm>
              <a:off x="2287352" y="112475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61" name="tx361"/>
            <p:cNvSpPr/>
            <p:nvPr/>
          </p:nvSpPr>
          <p:spPr>
            <a:xfrm>
              <a:off x="228735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62" name="tx362"/>
            <p:cNvSpPr/>
            <p:nvPr/>
          </p:nvSpPr>
          <p:spPr>
            <a:xfrm>
              <a:off x="228735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63" name="tx363"/>
            <p:cNvSpPr/>
            <p:nvPr/>
          </p:nvSpPr>
          <p:spPr>
            <a:xfrm>
              <a:off x="2287352"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64" name="tx364"/>
            <p:cNvSpPr/>
            <p:nvPr/>
          </p:nvSpPr>
          <p:spPr>
            <a:xfrm>
              <a:off x="259840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65" name="tx365"/>
            <p:cNvSpPr/>
            <p:nvPr/>
          </p:nvSpPr>
          <p:spPr>
            <a:xfrm>
              <a:off x="259840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66" name="tx366"/>
            <p:cNvSpPr/>
            <p:nvPr/>
          </p:nvSpPr>
          <p:spPr>
            <a:xfrm>
              <a:off x="2598404" y="202825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67" name="tx367"/>
            <p:cNvSpPr/>
            <p:nvPr/>
          </p:nvSpPr>
          <p:spPr>
            <a:xfrm>
              <a:off x="2598404" y="4129286"/>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68" name="tx368"/>
            <p:cNvSpPr/>
            <p:nvPr/>
          </p:nvSpPr>
          <p:spPr>
            <a:xfrm>
              <a:off x="290945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69" name="tx369"/>
            <p:cNvSpPr/>
            <p:nvPr/>
          </p:nvSpPr>
          <p:spPr>
            <a:xfrm>
              <a:off x="290945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70" name="tx370"/>
            <p:cNvSpPr/>
            <p:nvPr/>
          </p:nvSpPr>
          <p:spPr>
            <a:xfrm>
              <a:off x="290945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71" name="tx371"/>
            <p:cNvSpPr/>
            <p:nvPr/>
          </p:nvSpPr>
          <p:spPr>
            <a:xfrm>
              <a:off x="2909457"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72" name="tx372"/>
            <p:cNvSpPr/>
            <p:nvPr/>
          </p:nvSpPr>
          <p:spPr>
            <a:xfrm>
              <a:off x="322050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73" name="tx373"/>
            <p:cNvSpPr/>
            <p:nvPr/>
          </p:nvSpPr>
          <p:spPr>
            <a:xfrm>
              <a:off x="322050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74" name="tx374"/>
            <p:cNvSpPr/>
            <p:nvPr/>
          </p:nvSpPr>
          <p:spPr>
            <a:xfrm>
              <a:off x="3220509"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75" name="tx375"/>
            <p:cNvSpPr/>
            <p:nvPr/>
          </p:nvSpPr>
          <p:spPr>
            <a:xfrm>
              <a:off x="322050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76" name="tx376"/>
            <p:cNvSpPr/>
            <p:nvPr/>
          </p:nvSpPr>
          <p:spPr>
            <a:xfrm>
              <a:off x="3220509"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77" name="tx377"/>
            <p:cNvSpPr/>
            <p:nvPr/>
          </p:nvSpPr>
          <p:spPr>
            <a:xfrm>
              <a:off x="353156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78" name="tx378"/>
            <p:cNvSpPr/>
            <p:nvPr/>
          </p:nvSpPr>
          <p:spPr>
            <a:xfrm>
              <a:off x="353156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79" name="tx379"/>
            <p:cNvSpPr/>
            <p:nvPr/>
          </p:nvSpPr>
          <p:spPr>
            <a:xfrm>
              <a:off x="353156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80" name="tx380"/>
            <p:cNvSpPr/>
            <p:nvPr/>
          </p:nvSpPr>
          <p:spPr>
            <a:xfrm>
              <a:off x="353156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81" name="tx381"/>
            <p:cNvSpPr/>
            <p:nvPr/>
          </p:nvSpPr>
          <p:spPr>
            <a:xfrm>
              <a:off x="3531561"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82" name="tx382"/>
            <p:cNvSpPr/>
            <p:nvPr/>
          </p:nvSpPr>
          <p:spPr>
            <a:xfrm>
              <a:off x="384261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3" name="tx383"/>
            <p:cNvSpPr/>
            <p:nvPr/>
          </p:nvSpPr>
          <p:spPr>
            <a:xfrm>
              <a:off x="384261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4" name="tx384"/>
            <p:cNvSpPr/>
            <p:nvPr/>
          </p:nvSpPr>
          <p:spPr>
            <a:xfrm>
              <a:off x="3842614"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5" name="tx385"/>
            <p:cNvSpPr/>
            <p:nvPr/>
          </p:nvSpPr>
          <p:spPr>
            <a:xfrm>
              <a:off x="384261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86" name="tx386"/>
            <p:cNvSpPr/>
            <p:nvPr/>
          </p:nvSpPr>
          <p:spPr>
            <a:xfrm>
              <a:off x="3842614"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7" name="tx387"/>
            <p:cNvSpPr/>
            <p:nvPr/>
          </p:nvSpPr>
          <p:spPr>
            <a:xfrm>
              <a:off x="415366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8" name="tx388"/>
            <p:cNvSpPr/>
            <p:nvPr/>
          </p:nvSpPr>
          <p:spPr>
            <a:xfrm>
              <a:off x="4153666"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9" name="tx389"/>
            <p:cNvSpPr/>
            <p:nvPr/>
          </p:nvSpPr>
          <p:spPr>
            <a:xfrm>
              <a:off x="4153666"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90" name="tx390"/>
            <p:cNvSpPr/>
            <p:nvPr/>
          </p:nvSpPr>
          <p:spPr>
            <a:xfrm>
              <a:off x="4153666" y="262705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91" name="tx391"/>
            <p:cNvSpPr/>
            <p:nvPr/>
          </p:nvSpPr>
          <p:spPr>
            <a:xfrm>
              <a:off x="4153666"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2" name="tx392"/>
            <p:cNvSpPr/>
            <p:nvPr/>
          </p:nvSpPr>
          <p:spPr>
            <a:xfrm>
              <a:off x="446471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3" name="tx393"/>
            <p:cNvSpPr/>
            <p:nvPr/>
          </p:nvSpPr>
          <p:spPr>
            <a:xfrm>
              <a:off x="446471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94" name="tx394"/>
            <p:cNvSpPr/>
            <p:nvPr/>
          </p:nvSpPr>
          <p:spPr>
            <a:xfrm>
              <a:off x="446471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5" name="tx395"/>
            <p:cNvSpPr/>
            <p:nvPr/>
          </p:nvSpPr>
          <p:spPr>
            <a:xfrm>
              <a:off x="4464718" y="262741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96" name="tx396"/>
            <p:cNvSpPr/>
            <p:nvPr/>
          </p:nvSpPr>
          <p:spPr>
            <a:xfrm>
              <a:off x="4464718"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7" name="tx397"/>
            <p:cNvSpPr/>
            <p:nvPr/>
          </p:nvSpPr>
          <p:spPr>
            <a:xfrm>
              <a:off x="477577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8" name="tx398"/>
            <p:cNvSpPr/>
            <p:nvPr/>
          </p:nvSpPr>
          <p:spPr>
            <a:xfrm>
              <a:off x="477577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9" name="tx399"/>
            <p:cNvSpPr/>
            <p:nvPr/>
          </p:nvSpPr>
          <p:spPr>
            <a:xfrm>
              <a:off x="477577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0" name="tx400"/>
            <p:cNvSpPr/>
            <p:nvPr/>
          </p:nvSpPr>
          <p:spPr>
            <a:xfrm>
              <a:off x="477577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401" name="tx401"/>
            <p:cNvSpPr/>
            <p:nvPr/>
          </p:nvSpPr>
          <p:spPr>
            <a:xfrm>
              <a:off x="4775771"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2" name="tx402"/>
            <p:cNvSpPr/>
            <p:nvPr/>
          </p:nvSpPr>
          <p:spPr>
            <a:xfrm>
              <a:off x="508682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3" name="tx403"/>
            <p:cNvSpPr/>
            <p:nvPr/>
          </p:nvSpPr>
          <p:spPr>
            <a:xfrm>
              <a:off x="508682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4" name="tx404"/>
            <p:cNvSpPr/>
            <p:nvPr/>
          </p:nvSpPr>
          <p:spPr>
            <a:xfrm>
              <a:off x="508682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5" name="tx405"/>
            <p:cNvSpPr/>
            <p:nvPr/>
          </p:nvSpPr>
          <p:spPr>
            <a:xfrm>
              <a:off x="508682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406" name="tx406"/>
            <p:cNvSpPr/>
            <p:nvPr/>
          </p:nvSpPr>
          <p:spPr>
            <a:xfrm>
              <a:off x="5086823"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7" name="tx407"/>
            <p:cNvSpPr/>
            <p:nvPr/>
          </p:nvSpPr>
          <p:spPr>
            <a:xfrm>
              <a:off x="539787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8" name="tx408"/>
            <p:cNvSpPr/>
            <p:nvPr/>
          </p:nvSpPr>
          <p:spPr>
            <a:xfrm>
              <a:off x="539787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9" name="tx409"/>
            <p:cNvSpPr/>
            <p:nvPr/>
          </p:nvSpPr>
          <p:spPr>
            <a:xfrm>
              <a:off x="539787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0" name="tx410"/>
            <p:cNvSpPr/>
            <p:nvPr/>
          </p:nvSpPr>
          <p:spPr>
            <a:xfrm>
              <a:off x="539787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11" name="tx411"/>
            <p:cNvSpPr/>
            <p:nvPr/>
          </p:nvSpPr>
          <p:spPr>
            <a:xfrm>
              <a:off x="5397875"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2" name="tx412"/>
            <p:cNvSpPr/>
            <p:nvPr/>
          </p:nvSpPr>
          <p:spPr>
            <a:xfrm>
              <a:off x="570892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13" name="tx413"/>
            <p:cNvSpPr/>
            <p:nvPr/>
          </p:nvSpPr>
          <p:spPr>
            <a:xfrm>
              <a:off x="570892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14" name="tx414"/>
            <p:cNvSpPr/>
            <p:nvPr/>
          </p:nvSpPr>
          <p:spPr>
            <a:xfrm>
              <a:off x="570892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5" name="tx415"/>
            <p:cNvSpPr/>
            <p:nvPr/>
          </p:nvSpPr>
          <p:spPr>
            <a:xfrm>
              <a:off x="5708928"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16" name="tx416"/>
            <p:cNvSpPr/>
            <p:nvPr/>
          </p:nvSpPr>
          <p:spPr>
            <a:xfrm>
              <a:off x="5708928"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7" name="tx417"/>
            <p:cNvSpPr/>
            <p:nvPr/>
          </p:nvSpPr>
          <p:spPr>
            <a:xfrm>
              <a:off x="5708928"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8" name="tx418"/>
            <p:cNvSpPr/>
            <p:nvPr/>
          </p:nvSpPr>
          <p:spPr>
            <a:xfrm>
              <a:off x="5708928"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9" name="tx419"/>
            <p:cNvSpPr/>
            <p:nvPr/>
          </p:nvSpPr>
          <p:spPr>
            <a:xfrm>
              <a:off x="601998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20" name="tx420"/>
            <p:cNvSpPr/>
            <p:nvPr/>
          </p:nvSpPr>
          <p:spPr>
            <a:xfrm>
              <a:off x="601998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1" name="tx421"/>
            <p:cNvSpPr/>
            <p:nvPr/>
          </p:nvSpPr>
          <p:spPr>
            <a:xfrm>
              <a:off x="601998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2" name="tx422"/>
            <p:cNvSpPr/>
            <p:nvPr/>
          </p:nvSpPr>
          <p:spPr>
            <a:xfrm>
              <a:off x="601998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23" name="tx423"/>
            <p:cNvSpPr/>
            <p:nvPr/>
          </p:nvSpPr>
          <p:spPr>
            <a:xfrm>
              <a:off x="6019980"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24" name="tx424"/>
            <p:cNvSpPr/>
            <p:nvPr/>
          </p:nvSpPr>
          <p:spPr>
            <a:xfrm>
              <a:off x="6019980"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5" name="tx425"/>
            <p:cNvSpPr/>
            <p:nvPr/>
          </p:nvSpPr>
          <p:spPr>
            <a:xfrm>
              <a:off x="601998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426" name="tx426"/>
            <p:cNvSpPr/>
            <p:nvPr/>
          </p:nvSpPr>
          <p:spPr>
            <a:xfrm>
              <a:off x="633103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7" name="tx427"/>
            <p:cNvSpPr/>
            <p:nvPr/>
          </p:nvSpPr>
          <p:spPr>
            <a:xfrm>
              <a:off x="633103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8" name="tx428"/>
            <p:cNvSpPr/>
            <p:nvPr/>
          </p:nvSpPr>
          <p:spPr>
            <a:xfrm>
              <a:off x="633103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9" name="tx429"/>
            <p:cNvSpPr/>
            <p:nvPr/>
          </p:nvSpPr>
          <p:spPr>
            <a:xfrm>
              <a:off x="633103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30" name="tx430"/>
            <p:cNvSpPr/>
            <p:nvPr/>
          </p:nvSpPr>
          <p:spPr>
            <a:xfrm>
              <a:off x="633103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31" name="tx431"/>
            <p:cNvSpPr/>
            <p:nvPr/>
          </p:nvSpPr>
          <p:spPr>
            <a:xfrm>
              <a:off x="633103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432" name="tx432"/>
            <p:cNvSpPr/>
            <p:nvPr/>
          </p:nvSpPr>
          <p:spPr>
            <a:xfrm>
              <a:off x="6331032"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33" name="tx433"/>
            <p:cNvSpPr/>
            <p:nvPr/>
          </p:nvSpPr>
          <p:spPr>
            <a:xfrm>
              <a:off x="633103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34" name="tx434"/>
            <p:cNvSpPr/>
            <p:nvPr/>
          </p:nvSpPr>
          <p:spPr>
            <a:xfrm>
              <a:off x="664208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5" name="tx435"/>
            <p:cNvSpPr/>
            <p:nvPr/>
          </p:nvSpPr>
          <p:spPr>
            <a:xfrm>
              <a:off x="664208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6" name="tx436"/>
            <p:cNvSpPr/>
            <p:nvPr/>
          </p:nvSpPr>
          <p:spPr>
            <a:xfrm>
              <a:off x="664208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7" name="tx437"/>
            <p:cNvSpPr/>
            <p:nvPr/>
          </p:nvSpPr>
          <p:spPr>
            <a:xfrm>
              <a:off x="664208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38" name="tx438"/>
            <p:cNvSpPr/>
            <p:nvPr/>
          </p:nvSpPr>
          <p:spPr>
            <a:xfrm>
              <a:off x="6642085"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39" name="tx439"/>
            <p:cNvSpPr/>
            <p:nvPr/>
          </p:nvSpPr>
          <p:spPr>
            <a:xfrm>
              <a:off x="6642085"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440" name="tx440"/>
            <p:cNvSpPr/>
            <p:nvPr/>
          </p:nvSpPr>
          <p:spPr>
            <a:xfrm>
              <a:off x="6642085"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1" name="tx441"/>
            <p:cNvSpPr/>
            <p:nvPr/>
          </p:nvSpPr>
          <p:spPr>
            <a:xfrm>
              <a:off x="6642085"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42" name="tx442"/>
            <p:cNvSpPr/>
            <p:nvPr/>
          </p:nvSpPr>
          <p:spPr>
            <a:xfrm>
              <a:off x="664208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43" name="tx443"/>
            <p:cNvSpPr/>
            <p:nvPr/>
          </p:nvSpPr>
          <p:spPr>
            <a:xfrm>
              <a:off x="695313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44" name="tx444"/>
            <p:cNvSpPr/>
            <p:nvPr/>
          </p:nvSpPr>
          <p:spPr>
            <a:xfrm>
              <a:off x="695313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445" name="tx445"/>
            <p:cNvSpPr/>
            <p:nvPr/>
          </p:nvSpPr>
          <p:spPr>
            <a:xfrm>
              <a:off x="695313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6" name="tx446"/>
            <p:cNvSpPr/>
            <p:nvPr/>
          </p:nvSpPr>
          <p:spPr>
            <a:xfrm>
              <a:off x="6953137"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7" name="tx447"/>
            <p:cNvSpPr/>
            <p:nvPr/>
          </p:nvSpPr>
          <p:spPr>
            <a:xfrm>
              <a:off x="6953137" y="232726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48" name="tx448"/>
            <p:cNvSpPr/>
            <p:nvPr/>
          </p:nvSpPr>
          <p:spPr>
            <a:xfrm>
              <a:off x="6953137"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49" name="tx449"/>
            <p:cNvSpPr/>
            <p:nvPr/>
          </p:nvSpPr>
          <p:spPr>
            <a:xfrm>
              <a:off x="6953137"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50" name="tx450"/>
            <p:cNvSpPr/>
            <p:nvPr/>
          </p:nvSpPr>
          <p:spPr>
            <a:xfrm>
              <a:off x="6953137"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51" name="tx451"/>
            <p:cNvSpPr/>
            <p:nvPr/>
          </p:nvSpPr>
          <p:spPr>
            <a:xfrm>
              <a:off x="6953137"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452" name="tx452"/>
            <p:cNvSpPr/>
            <p:nvPr/>
          </p:nvSpPr>
          <p:spPr>
            <a:xfrm>
              <a:off x="726418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53" name="tx453"/>
            <p:cNvSpPr/>
            <p:nvPr/>
          </p:nvSpPr>
          <p:spPr>
            <a:xfrm>
              <a:off x="726418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54" name="tx454"/>
            <p:cNvSpPr/>
            <p:nvPr/>
          </p:nvSpPr>
          <p:spPr>
            <a:xfrm>
              <a:off x="726418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5" name="tx455"/>
            <p:cNvSpPr/>
            <p:nvPr/>
          </p:nvSpPr>
          <p:spPr>
            <a:xfrm>
              <a:off x="726418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6" name="tx456"/>
            <p:cNvSpPr/>
            <p:nvPr/>
          </p:nvSpPr>
          <p:spPr>
            <a:xfrm>
              <a:off x="726418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57" name="tx457"/>
            <p:cNvSpPr/>
            <p:nvPr/>
          </p:nvSpPr>
          <p:spPr>
            <a:xfrm>
              <a:off x="7264189"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458" name="tx458"/>
            <p:cNvSpPr/>
            <p:nvPr/>
          </p:nvSpPr>
          <p:spPr>
            <a:xfrm>
              <a:off x="7264189"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9" name="tx459"/>
            <p:cNvSpPr/>
            <p:nvPr/>
          </p:nvSpPr>
          <p:spPr>
            <a:xfrm>
              <a:off x="726418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60" name="tx460"/>
            <p:cNvSpPr/>
            <p:nvPr/>
          </p:nvSpPr>
          <p:spPr>
            <a:xfrm>
              <a:off x="7264189"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61" name="tx461"/>
            <p:cNvSpPr/>
            <p:nvPr/>
          </p:nvSpPr>
          <p:spPr>
            <a:xfrm>
              <a:off x="757524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62" name="tx462"/>
            <p:cNvSpPr/>
            <p:nvPr/>
          </p:nvSpPr>
          <p:spPr>
            <a:xfrm>
              <a:off x="757524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63" name="tx463"/>
            <p:cNvSpPr/>
            <p:nvPr/>
          </p:nvSpPr>
          <p:spPr>
            <a:xfrm>
              <a:off x="757524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4" name="tx464"/>
            <p:cNvSpPr/>
            <p:nvPr/>
          </p:nvSpPr>
          <p:spPr>
            <a:xfrm>
              <a:off x="757524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5" name="tx465"/>
            <p:cNvSpPr/>
            <p:nvPr/>
          </p:nvSpPr>
          <p:spPr>
            <a:xfrm>
              <a:off x="7575241"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66" name="tx466"/>
            <p:cNvSpPr/>
            <p:nvPr/>
          </p:nvSpPr>
          <p:spPr>
            <a:xfrm>
              <a:off x="757524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7" name="tx467"/>
            <p:cNvSpPr/>
            <p:nvPr/>
          </p:nvSpPr>
          <p:spPr>
            <a:xfrm>
              <a:off x="7575241"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8" name="tx468"/>
            <p:cNvSpPr/>
            <p:nvPr/>
          </p:nvSpPr>
          <p:spPr>
            <a:xfrm>
              <a:off x="757524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69" name="tx469"/>
            <p:cNvSpPr/>
            <p:nvPr/>
          </p:nvSpPr>
          <p:spPr>
            <a:xfrm>
              <a:off x="757524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470" name="tx470"/>
            <p:cNvSpPr/>
            <p:nvPr/>
          </p:nvSpPr>
          <p:spPr>
            <a:xfrm>
              <a:off x="788629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71" name="tx471"/>
            <p:cNvSpPr/>
            <p:nvPr/>
          </p:nvSpPr>
          <p:spPr>
            <a:xfrm>
              <a:off x="788629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72" name="tx472"/>
            <p:cNvSpPr/>
            <p:nvPr/>
          </p:nvSpPr>
          <p:spPr>
            <a:xfrm>
              <a:off x="7886294"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73" name="tx473"/>
            <p:cNvSpPr/>
            <p:nvPr/>
          </p:nvSpPr>
          <p:spPr>
            <a:xfrm>
              <a:off x="7886294"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4" name="tx474"/>
            <p:cNvSpPr/>
            <p:nvPr/>
          </p:nvSpPr>
          <p:spPr>
            <a:xfrm>
              <a:off x="7886294"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75" name="tx475"/>
            <p:cNvSpPr/>
            <p:nvPr/>
          </p:nvSpPr>
          <p:spPr>
            <a:xfrm>
              <a:off x="7886294"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76" name="tx476"/>
            <p:cNvSpPr/>
            <p:nvPr/>
          </p:nvSpPr>
          <p:spPr>
            <a:xfrm>
              <a:off x="7886294"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77" name="tx477"/>
            <p:cNvSpPr/>
            <p:nvPr/>
          </p:nvSpPr>
          <p:spPr>
            <a:xfrm>
              <a:off x="7886294"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78" name="tx478"/>
            <p:cNvSpPr/>
            <p:nvPr/>
          </p:nvSpPr>
          <p:spPr>
            <a:xfrm>
              <a:off x="7886294"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479" name="tx479"/>
            <p:cNvSpPr/>
            <p:nvPr/>
          </p:nvSpPr>
          <p:spPr>
            <a:xfrm>
              <a:off x="7886294"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80" name="tx480"/>
            <p:cNvSpPr/>
            <p:nvPr/>
          </p:nvSpPr>
          <p:spPr>
            <a:xfrm>
              <a:off x="819734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81" name="tx481"/>
            <p:cNvSpPr/>
            <p:nvPr/>
          </p:nvSpPr>
          <p:spPr>
            <a:xfrm>
              <a:off x="8197346"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82" name="tx482"/>
            <p:cNvSpPr/>
            <p:nvPr/>
          </p:nvSpPr>
          <p:spPr>
            <a:xfrm>
              <a:off x="8197346"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83" name="tx483"/>
            <p:cNvSpPr/>
            <p:nvPr/>
          </p:nvSpPr>
          <p:spPr>
            <a:xfrm>
              <a:off x="8197346"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84" name="tx484"/>
            <p:cNvSpPr/>
            <p:nvPr/>
          </p:nvSpPr>
          <p:spPr>
            <a:xfrm>
              <a:off x="8197346"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85" name="tx485"/>
            <p:cNvSpPr/>
            <p:nvPr/>
          </p:nvSpPr>
          <p:spPr>
            <a:xfrm>
              <a:off x="8197346"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86" name="tx486"/>
            <p:cNvSpPr/>
            <p:nvPr/>
          </p:nvSpPr>
          <p:spPr>
            <a:xfrm>
              <a:off x="8197346"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7" name="tx487"/>
            <p:cNvSpPr/>
            <p:nvPr/>
          </p:nvSpPr>
          <p:spPr>
            <a:xfrm>
              <a:off x="8197346"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88" name="tx488"/>
            <p:cNvSpPr/>
            <p:nvPr/>
          </p:nvSpPr>
          <p:spPr>
            <a:xfrm>
              <a:off x="8197346"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489" name="tx489"/>
            <p:cNvSpPr/>
            <p:nvPr/>
          </p:nvSpPr>
          <p:spPr>
            <a:xfrm>
              <a:off x="8197346"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90" name="tx490"/>
            <p:cNvSpPr/>
            <p:nvPr/>
          </p:nvSpPr>
          <p:spPr>
            <a:xfrm>
              <a:off x="850839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91" name="tx491"/>
            <p:cNvSpPr/>
            <p:nvPr/>
          </p:nvSpPr>
          <p:spPr>
            <a:xfrm>
              <a:off x="850839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92" name="tx492"/>
            <p:cNvSpPr/>
            <p:nvPr/>
          </p:nvSpPr>
          <p:spPr>
            <a:xfrm>
              <a:off x="850839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93" name="tx493"/>
            <p:cNvSpPr/>
            <p:nvPr/>
          </p:nvSpPr>
          <p:spPr>
            <a:xfrm>
              <a:off x="850839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94" name="tx494"/>
            <p:cNvSpPr/>
            <p:nvPr/>
          </p:nvSpPr>
          <p:spPr>
            <a:xfrm>
              <a:off x="8508398"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495" name="tx495"/>
            <p:cNvSpPr/>
            <p:nvPr/>
          </p:nvSpPr>
          <p:spPr>
            <a:xfrm>
              <a:off x="850839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96" name="tx496"/>
            <p:cNvSpPr/>
            <p:nvPr/>
          </p:nvSpPr>
          <p:spPr>
            <a:xfrm>
              <a:off x="850839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97" name="tx497"/>
            <p:cNvSpPr/>
            <p:nvPr/>
          </p:nvSpPr>
          <p:spPr>
            <a:xfrm>
              <a:off x="8508398"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98" name="tx498"/>
            <p:cNvSpPr/>
            <p:nvPr/>
          </p:nvSpPr>
          <p:spPr>
            <a:xfrm>
              <a:off x="8508398" y="472957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99" name="tx499"/>
            <p:cNvSpPr/>
            <p:nvPr/>
          </p:nvSpPr>
          <p:spPr>
            <a:xfrm>
              <a:off x="850839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500" name="tx500"/>
            <p:cNvSpPr/>
            <p:nvPr/>
          </p:nvSpPr>
          <p:spPr>
            <a:xfrm>
              <a:off x="8508398"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501" name="tx501"/>
            <p:cNvSpPr/>
            <p:nvPr/>
          </p:nvSpPr>
          <p:spPr>
            <a:xfrm>
              <a:off x="850839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502" name="tx502"/>
            <p:cNvSpPr/>
            <p:nvPr/>
          </p:nvSpPr>
          <p:spPr>
            <a:xfrm>
              <a:off x="881945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503" name="tx503"/>
            <p:cNvSpPr/>
            <p:nvPr/>
          </p:nvSpPr>
          <p:spPr>
            <a:xfrm>
              <a:off x="881945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504" name="tx504"/>
            <p:cNvSpPr/>
            <p:nvPr/>
          </p:nvSpPr>
          <p:spPr>
            <a:xfrm>
              <a:off x="881945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505" name="tx505"/>
            <p:cNvSpPr/>
            <p:nvPr/>
          </p:nvSpPr>
          <p:spPr>
            <a:xfrm>
              <a:off x="881945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506" name="tx506"/>
            <p:cNvSpPr/>
            <p:nvPr/>
          </p:nvSpPr>
          <p:spPr>
            <a:xfrm>
              <a:off x="8819451"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507" name="tx507"/>
            <p:cNvSpPr/>
            <p:nvPr/>
          </p:nvSpPr>
          <p:spPr>
            <a:xfrm>
              <a:off x="881945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508" name="tx508"/>
            <p:cNvSpPr/>
            <p:nvPr/>
          </p:nvSpPr>
          <p:spPr>
            <a:xfrm>
              <a:off x="8819451" y="382799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509" name="tx509"/>
            <p:cNvSpPr/>
            <p:nvPr/>
          </p:nvSpPr>
          <p:spPr>
            <a:xfrm>
              <a:off x="8819451" y="4126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510" name="tx510"/>
            <p:cNvSpPr/>
            <p:nvPr/>
          </p:nvSpPr>
          <p:spPr>
            <a:xfrm>
              <a:off x="8819451" y="472957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511" name="tx511"/>
            <p:cNvSpPr/>
            <p:nvPr/>
          </p:nvSpPr>
          <p:spPr>
            <a:xfrm>
              <a:off x="8819451" y="29271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512" name="tx512"/>
            <p:cNvSpPr/>
            <p:nvPr/>
          </p:nvSpPr>
          <p:spPr>
            <a:xfrm>
              <a:off x="8819451"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513" name="tx513"/>
            <p:cNvSpPr/>
            <p:nvPr/>
          </p:nvSpPr>
          <p:spPr>
            <a:xfrm>
              <a:off x="8819451"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514" name="tx514"/>
            <p:cNvSpPr/>
            <p:nvPr/>
          </p:nvSpPr>
          <p:spPr>
            <a:xfrm>
              <a:off x="104314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515" name="tx515"/>
            <p:cNvSpPr/>
            <p:nvPr/>
          </p:nvSpPr>
          <p:spPr>
            <a:xfrm>
              <a:off x="1077307" y="1426524"/>
              <a:ext cx="68328"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a:t>
              </a:r>
            </a:p>
          </p:txBody>
        </p:sp>
        <p:sp>
          <p:nvSpPr>
            <p:cNvPr id="516" name="tx516"/>
            <p:cNvSpPr/>
            <p:nvPr/>
          </p:nvSpPr>
          <p:spPr>
            <a:xfrm>
              <a:off x="1043143"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517" name="tx517"/>
            <p:cNvSpPr/>
            <p:nvPr/>
          </p:nvSpPr>
          <p:spPr>
            <a:xfrm>
              <a:off x="1043143"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18" name="tx518"/>
            <p:cNvSpPr/>
            <p:nvPr/>
          </p:nvSpPr>
          <p:spPr>
            <a:xfrm>
              <a:off x="1043143"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9" name="tx519"/>
            <p:cNvSpPr/>
            <p:nvPr/>
          </p:nvSpPr>
          <p:spPr>
            <a:xfrm>
              <a:off x="1043143"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20" name="tx520"/>
            <p:cNvSpPr/>
            <p:nvPr/>
          </p:nvSpPr>
          <p:spPr>
            <a:xfrm>
              <a:off x="1354195"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521" name="tx521"/>
            <p:cNvSpPr/>
            <p:nvPr/>
          </p:nvSpPr>
          <p:spPr>
            <a:xfrm>
              <a:off x="1388359"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22" name="tx522"/>
            <p:cNvSpPr/>
            <p:nvPr/>
          </p:nvSpPr>
          <p:spPr>
            <a:xfrm>
              <a:off x="1354195"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23" name="tx523"/>
            <p:cNvSpPr/>
            <p:nvPr/>
          </p:nvSpPr>
          <p:spPr>
            <a:xfrm>
              <a:off x="1354195"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24" name="tx524"/>
            <p:cNvSpPr/>
            <p:nvPr/>
          </p:nvSpPr>
          <p:spPr>
            <a:xfrm>
              <a:off x="1354195"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25" name="tx525"/>
            <p:cNvSpPr/>
            <p:nvPr/>
          </p:nvSpPr>
          <p:spPr>
            <a:xfrm>
              <a:off x="1354195"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526" name="tx526"/>
            <p:cNvSpPr/>
            <p:nvPr/>
          </p:nvSpPr>
          <p:spPr>
            <a:xfrm>
              <a:off x="1665248"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27" name="tx527"/>
            <p:cNvSpPr/>
            <p:nvPr/>
          </p:nvSpPr>
          <p:spPr>
            <a:xfrm>
              <a:off x="1699412" y="1427964"/>
              <a:ext cx="68328"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7</a:t>
              </a:r>
            </a:p>
          </p:txBody>
        </p:sp>
        <p:sp>
          <p:nvSpPr>
            <p:cNvPr id="528" name="tx528"/>
            <p:cNvSpPr/>
            <p:nvPr/>
          </p:nvSpPr>
          <p:spPr>
            <a:xfrm>
              <a:off x="1665248"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29" name="tx529"/>
            <p:cNvSpPr/>
            <p:nvPr/>
          </p:nvSpPr>
          <p:spPr>
            <a:xfrm>
              <a:off x="1665248"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30" name="tx530"/>
            <p:cNvSpPr/>
            <p:nvPr/>
          </p:nvSpPr>
          <p:spPr>
            <a:xfrm>
              <a:off x="1665248"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31" name="tx531"/>
            <p:cNvSpPr/>
            <p:nvPr/>
          </p:nvSpPr>
          <p:spPr>
            <a:xfrm>
              <a:off x="1665248"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532" name="tx532"/>
            <p:cNvSpPr/>
            <p:nvPr/>
          </p:nvSpPr>
          <p:spPr>
            <a:xfrm>
              <a:off x="1976300" y="262741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533" name="tx533"/>
            <p:cNvSpPr/>
            <p:nvPr/>
          </p:nvSpPr>
          <p:spPr>
            <a:xfrm>
              <a:off x="2010464"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34" name="tx534"/>
            <p:cNvSpPr/>
            <p:nvPr/>
          </p:nvSpPr>
          <p:spPr>
            <a:xfrm>
              <a:off x="1976300"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35" name="tx535"/>
            <p:cNvSpPr/>
            <p:nvPr/>
          </p:nvSpPr>
          <p:spPr>
            <a:xfrm>
              <a:off x="197630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36" name="tx536"/>
            <p:cNvSpPr/>
            <p:nvPr/>
          </p:nvSpPr>
          <p:spPr>
            <a:xfrm>
              <a:off x="1976300"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37" name="tx537"/>
            <p:cNvSpPr/>
            <p:nvPr/>
          </p:nvSpPr>
          <p:spPr>
            <a:xfrm>
              <a:off x="1976300"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38" name="tx538"/>
            <p:cNvSpPr/>
            <p:nvPr/>
          </p:nvSpPr>
          <p:spPr>
            <a:xfrm>
              <a:off x="228735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39" name="tx539"/>
            <p:cNvSpPr/>
            <p:nvPr/>
          </p:nvSpPr>
          <p:spPr>
            <a:xfrm>
              <a:off x="2287352"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40" name="tx540"/>
            <p:cNvSpPr/>
            <p:nvPr/>
          </p:nvSpPr>
          <p:spPr>
            <a:xfrm>
              <a:off x="2287352"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41" name="tx541"/>
            <p:cNvSpPr/>
            <p:nvPr/>
          </p:nvSpPr>
          <p:spPr>
            <a:xfrm>
              <a:off x="2287352"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42" name="tx542"/>
            <p:cNvSpPr/>
            <p:nvPr/>
          </p:nvSpPr>
          <p:spPr>
            <a:xfrm>
              <a:off x="2287352"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43" name="tx543"/>
            <p:cNvSpPr/>
            <p:nvPr/>
          </p:nvSpPr>
          <p:spPr>
            <a:xfrm>
              <a:off x="2287352"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44" name="tx544"/>
            <p:cNvSpPr/>
            <p:nvPr/>
          </p:nvSpPr>
          <p:spPr>
            <a:xfrm>
              <a:off x="2598404" y="262591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54</a:t>
              </a:r>
            </a:p>
          </p:txBody>
        </p:sp>
        <p:sp>
          <p:nvSpPr>
            <p:cNvPr id="545" name="tx545"/>
            <p:cNvSpPr/>
            <p:nvPr/>
          </p:nvSpPr>
          <p:spPr>
            <a:xfrm>
              <a:off x="2598404"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46" name="tx546"/>
            <p:cNvSpPr/>
            <p:nvPr/>
          </p:nvSpPr>
          <p:spPr>
            <a:xfrm>
              <a:off x="2598404"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47" name="tx547"/>
            <p:cNvSpPr/>
            <p:nvPr/>
          </p:nvSpPr>
          <p:spPr>
            <a:xfrm>
              <a:off x="2598404"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48" name="tx548"/>
            <p:cNvSpPr/>
            <p:nvPr/>
          </p:nvSpPr>
          <p:spPr>
            <a:xfrm>
              <a:off x="2598404"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49" name="tx549"/>
            <p:cNvSpPr/>
            <p:nvPr/>
          </p:nvSpPr>
          <p:spPr>
            <a:xfrm>
              <a:off x="2598404"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50" name="tx550"/>
            <p:cNvSpPr/>
            <p:nvPr/>
          </p:nvSpPr>
          <p:spPr>
            <a:xfrm>
              <a:off x="2909457"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551" name="tx551"/>
            <p:cNvSpPr/>
            <p:nvPr/>
          </p:nvSpPr>
          <p:spPr>
            <a:xfrm>
              <a:off x="2909457"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52" name="tx552"/>
            <p:cNvSpPr/>
            <p:nvPr/>
          </p:nvSpPr>
          <p:spPr>
            <a:xfrm>
              <a:off x="2909457"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53" name="tx553"/>
            <p:cNvSpPr/>
            <p:nvPr/>
          </p:nvSpPr>
          <p:spPr>
            <a:xfrm>
              <a:off x="2909457"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54" name="tx554"/>
            <p:cNvSpPr/>
            <p:nvPr/>
          </p:nvSpPr>
          <p:spPr>
            <a:xfrm>
              <a:off x="2909457"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55" name="tx555"/>
            <p:cNvSpPr/>
            <p:nvPr/>
          </p:nvSpPr>
          <p:spPr>
            <a:xfrm>
              <a:off x="2943621"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a:t>
              </a:r>
            </a:p>
          </p:txBody>
        </p:sp>
        <p:sp>
          <p:nvSpPr>
            <p:cNvPr id="556" name="tx556"/>
            <p:cNvSpPr/>
            <p:nvPr/>
          </p:nvSpPr>
          <p:spPr>
            <a:xfrm>
              <a:off x="2909457"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57" name="tx557"/>
            <p:cNvSpPr/>
            <p:nvPr/>
          </p:nvSpPr>
          <p:spPr>
            <a:xfrm>
              <a:off x="3220509"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58" name="tx558"/>
            <p:cNvSpPr/>
            <p:nvPr/>
          </p:nvSpPr>
          <p:spPr>
            <a:xfrm>
              <a:off x="3220509"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559" name="tx559"/>
            <p:cNvSpPr/>
            <p:nvPr/>
          </p:nvSpPr>
          <p:spPr>
            <a:xfrm>
              <a:off x="3220509"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60" name="tx560"/>
            <p:cNvSpPr/>
            <p:nvPr/>
          </p:nvSpPr>
          <p:spPr>
            <a:xfrm>
              <a:off x="3220509"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61" name="tx561"/>
            <p:cNvSpPr/>
            <p:nvPr/>
          </p:nvSpPr>
          <p:spPr>
            <a:xfrm>
              <a:off x="3254673"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62" name="tx562"/>
            <p:cNvSpPr/>
            <p:nvPr/>
          </p:nvSpPr>
          <p:spPr>
            <a:xfrm>
              <a:off x="3220509"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63" name="tx563"/>
            <p:cNvSpPr/>
            <p:nvPr/>
          </p:nvSpPr>
          <p:spPr>
            <a:xfrm>
              <a:off x="3531561"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64" name="tx564"/>
            <p:cNvSpPr/>
            <p:nvPr/>
          </p:nvSpPr>
          <p:spPr>
            <a:xfrm>
              <a:off x="3531561"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65" name="tx565"/>
            <p:cNvSpPr/>
            <p:nvPr/>
          </p:nvSpPr>
          <p:spPr>
            <a:xfrm>
              <a:off x="3531561"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66" name="tx566"/>
            <p:cNvSpPr/>
            <p:nvPr/>
          </p:nvSpPr>
          <p:spPr>
            <a:xfrm>
              <a:off x="3565726" y="2927558"/>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567" name="tx567"/>
            <p:cNvSpPr/>
            <p:nvPr/>
          </p:nvSpPr>
          <p:spPr>
            <a:xfrm>
              <a:off x="353156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68" name="tx568"/>
            <p:cNvSpPr/>
            <p:nvPr/>
          </p:nvSpPr>
          <p:spPr>
            <a:xfrm>
              <a:off x="3565726" y="3227705"/>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569" name="tx569"/>
            <p:cNvSpPr/>
            <p:nvPr/>
          </p:nvSpPr>
          <p:spPr>
            <a:xfrm>
              <a:off x="353156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70" name="tx570"/>
            <p:cNvSpPr/>
            <p:nvPr/>
          </p:nvSpPr>
          <p:spPr>
            <a:xfrm>
              <a:off x="3842614"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71" name="tx571"/>
            <p:cNvSpPr/>
            <p:nvPr/>
          </p:nvSpPr>
          <p:spPr>
            <a:xfrm>
              <a:off x="3842614"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72" name="tx572"/>
            <p:cNvSpPr/>
            <p:nvPr/>
          </p:nvSpPr>
          <p:spPr>
            <a:xfrm>
              <a:off x="3842614"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73" name="tx573"/>
            <p:cNvSpPr/>
            <p:nvPr/>
          </p:nvSpPr>
          <p:spPr>
            <a:xfrm>
              <a:off x="3876778" y="2925699"/>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74" name="tx574"/>
            <p:cNvSpPr/>
            <p:nvPr/>
          </p:nvSpPr>
          <p:spPr>
            <a:xfrm>
              <a:off x="3842614"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75" name="tx575"/>
            <p:cNvSpPr/>
            <p:nvPr/>
          </p:nvSpPr>
          <p:spPr>
            <a:xfrm>
              <a:off x="3876778"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76" name="tx576"/>
            <p:cNvSpPr/>
            <p:nvPr/>
          </p:nvSpPr>
          <p:spPr>
            <a:xfrm>
              <a:off x="3842614"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77" name="tx577"/>
            <p:cNvSpPr/>
            <p:nvPr/>
          </p:nvSpPr>
          <p:spPr>
            <a:xfrm>
              <a:off x="4153666"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78" name="tx578"/>
            <p:cNvSpPr/>
            <p:nvPr/>
          </p:nvSpPr>
          <p:spPr>
            <a:xfrm>
              <a:off x="4153666"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79" name="tx579"/>
            <p:cNvSpPr/>
            <p:nvPr/>
          </p:nvSpPr>
          <p:spPr>
            <a:xfrm>
              <a:off x="4153666"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80" name="tx580"/>
            <p:cNvSpPr/>
            <p:nvPr/>
          </p:nvSpPr>
          <p:spPr>
            <a:xfrm>
              <a:off x="4153666"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581" name="tx581"/>
            <p:cNvSpPr/>
            <p:nvPr/>
          </p:nvSpPr>
          <p:spPr>
            <a:xfrm>
              <a:off x="4153666"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82" name="tx582"/>
            <p:cNvSpPr/>
            <p:nvPr/>
          </p:nvSpPr>
          <p:spPr>
            <a:xfrm>
              <a:off x="4187830"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583" name="tx583"/>
            <p:cNvSpPr/>
            <p:nvPr/>
          </p:nvSpPr>
          <p:spPr>
            <a:xfrm>
              <a:off x="4153666"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84" name="tx584"/>
            <p:cNvSpPr/>
            <p:nvPr/>
          </p:nvSpPr>
          <p:spPr>
            <a:xfrm>
              <a:off x="446471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85" name="tx585"/>
            <p:cNvSpPr/>
            <p:nvPr/>
          </p:nvSpPr>
          <p:spPr>
            <a:xfrm>
              <a:off x="4464718"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586" name="tx586"/>
            <p:cNvSpPr/>
            <p:nvPr/>
          </p:nvSpPr>
          <p:spPr>
            <a:xfrm>
              <a:off x="4464718"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87" name="tx587"/>
            <p:cNvSpPr/>
            <p:nvPr/>
          </p:nvSpPr>
          <p:spPr>
            <a:xfrm>
              <a:off x="446471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588" name="tx588"/>
            <p:cNvSpPr/>
            <p:nvPr/>
          </p:nvSpPr>
          <p:spPr>
            <a:xfrm>
              <a:off x="4464718"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89" name="tx589"/>
            <p:cNvSpPr/>
            <p:nvPr/>
          </p:nvSpPr>
          <p:spPr>
            <a:xfrm>
              <a:off x="4498883"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90" name="tx590"/>
            <p:cNvSpPr/>
            <p:nvPr/>
          </p:nvSpPr>
          <p:spPr>
            <a:xfrm>
              <a:off x="4464718"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91" name="tx591"/>
            <p:cNvSpPr/>
            <p:nvPr/>
          </p:nvSpPr>
          <p:spPr>
            <a:xfrm>
              <a:off x="477577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92" name="tx592"/>
            <p:cNvSpPr/>
            <p:nvPr/>
          </p:nvSpPr>
          <p:spPr>
            <a:xfrm>
              <a:off x="4775771" y="232726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593" name="tx593"/>
            <p:cNvSpPr/>
            <p:nvPr/>
          </p:nvSpPr>
          <p:spPr>
            <a:xfrm>
              <a:off x="477577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594" name="tx594"/>
            <p:cNvSpPr/>
            <p:nvPr/>
          </p:nvSpPr>
          <p:spPr>
            <a:xfrm>
              <a:off x="4775771"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95" name="tx595"/>
            <p:cNvSpPr/>
            <p:nvPr/>
          </p:nvSpPr>
          <p:spPr>
            <a:xfrm>
              <a:off x="4775771"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96" name="tx596"/>
            <p:cNvSpPr/>
            <p:nvPr/>
          </p:nvSpPr>
          <p:spPr>
            <a:xfrm>
              <a:off x="4775771"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597" name="tx597"/>
            <p:cNvSpPr/>
            <p:nvPr/>
          </p:nvSpPr>
          <p:spPr>
            <a:xfrm>
              <a:off x="477577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98" name="tx598"/>
            <p:cNvSpPr/>
            <p:nvPr/>
          </p:nvSpPr>
          <p:spPr>
            <a:xfrm>
              <a:off x="5086823"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33</a:t>
              </a:r>
            </a:p>
          </p:txBody>
        </p:sp>
        <p:sp>
          <p:nvSpPr>
            <p:cNvPr id="599" name="tx599"/>
            <p:cNvSpPr/>
            <p:nvPr/>
          </p:nvSpPr>
          <p:spPr>
            <a:xfrm>
              <a:off x="508682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600" name="tx600"/>
            <p:cNvSpPr/>
            <p:nvPr/>
          </p:nvSpPr>
          <p:spPr>
            <a:xfrm>
              <a:off x="5086823"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601" name="tx601"/>
            <p:cNvSpPr/>
            <p:nvPr/>
          </p:nvSpPr>
          <p:spPr>
            <a:xfrm>
              <a:off x="5086823"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602" name="tx602"/>
            <p:cNvSpPr/>
            <p:nvPr/>
          </p:nvSpPr>
          <p:spPr>
            <a:xfrm>
              <a:off x="5086823"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03" name="tx603"/>
            <p:cNvSpPr/>
            <p:nvPr/>
          </p:nvSpPr>
          <p:spPr>
            <a:xfrm>
              <a:off x="5086823"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604" name="tx604"/>
            <p:cNvSpPr/>
            <p:nvPr/>
          </p:nvSpPr>
          <p:spPr>
            <a:xfrm>
              <a:off x="5086823"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605" name="tx605"/>
            <p:cNvSpPr/>
            <p:nvPr/>
          </p:nvSpPr>
          <p:spPr>
            <a:xfrm>
              <a:off x="539787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606" name="tx606"/>
            <p:cNvSpPr/>
            <p:nvPr/>
          </p:nvSpPr>
          <p:spPr>
            <a:xfrm>
              <a:off x="5397875" y="232576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54</a:t>
              </a:r>
            </a:p>
          </p:txBody>
        </p:sp>
        <p:sp>
          <p:nvSpPr>
            <p:cNvPr id="607" name="tx607"/>
            <p:cNvSpPr/>
            <p:nvPr/>
          </p:nvSpPr>
          <p:spPr>
            <a:xfrm>
              <a:off x="5397875"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608" name="tx608"/>
            <p:cNvSpPr/>
            <p:nvPr/>
          </p:nvSpPr>
          <p:spPr>
            <a:xfrm>
              <a:off x="5397875"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609" name="tx609"/>
            <p:cNvSpPr/>
            <p:nvPr/>
          </p:nvSpPr>
          <p:spPr>
            <a:xfrm>
              <a:off x="5397875" y="442829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610" name="tx610"/>
            <p:cNvSpPr/>
            <p:nvPr/>
          </p:nvSpPr>
          <p:spPr>
            <a:xfrm>
              <a:off x="5397875"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18</a:t>
              </a:r>
            </a:p>
          </p:txBody>
        </p:sp>
        <p:sp>
          <p:nvSpPr>
            <p:cNvPr id="611" name="tx611"/>
            <p:cNvSpPr/>
            <p:nvPr/>
          </p:nvSpPr>
          <p:spPr>
            <a:xfrm>
              <a:off x="539787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12" name="tx612"/>
            <p:cNvSpPr/>
            <p:nvPr/>
          </p:nvSpPr>
          <p:spPr>
            <a:xfrm>
              <a:off x="5708928"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13" name="tx613"/>
            <p:cNvSpPr/>
            <p:nvPr/>
          </p:nvSpPr>
          <p:spPr>
            <a:xfrm>
              <a:off x="570892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614" name="tx614"/>
            <p:cNvSpPr/>
            <p:nvPr/>
          </p:nvSpPr>
          <p:spPr>
            <a:xfrm>
              <a:off x="5708928"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615" name="tx615"/>
            <p:cNvSpPr/>
            <p:nvPr/>
          </p:nvSpPr>
          <p:spPr>
            <a:xfrm>
              <a:off x="570892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16" name="tx616"/>
            <p:cNvSpPr/>
            <p:nvPr/>
          </p:nvSpPr>
          <p:spPr>
            <a:xfrm>
              <a:off x="5708928"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617" name="tx617"/>
            <p:cNvSpPr/>
            <p:nvPr/>
          </p:nvSpPr>
          <p:spPr>
            <a:xfrm>
              <a:off x="570892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18" name="tx618"/>
            <p:cNvSpPr/>
            <p:nvPr/>
          </p:nvSpPr>
          <p:spPr>
            <a:xfrm>
              <a:off x="6019980"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619" name="tx619"/>
            <p:cNvSpPr/>
            <p:nvPr/>
          </p:nvSpPr>
          <p:spPr>
            <a:xfrm>
              <a:off x="6019980" y="352635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20" name="tx620"/>
            <p:cNvSpPr/>
            <p:nvPr/>
          </p:nvSpPr>
          <p:spPr>
            <a:xfrm>
              <a:off x="6054144" y="5328373"/>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621" name="tx621"/>
            <p:cNvSpPr/>
            <p:nvPr/>
          </p:nvSpPr>
          <p:spPr>
            <a:xfrm>
              <a:off x="6019980" y="29271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2" name="tx622"/>
            <p:cNvSpPr/>
            <p:nvPr/>
          </p:nvSpPr>
          <p:spPr>
            <a:xfrm>
              <a:off x="6019980" y="442829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23" name="tx623"/>
            <p:cNvSpPr/>
            <p:nvPr/>
          </p:nvSpPr>
          <p:spPr>
            <a:xfrm>
              <a:off x="6019980"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24" name="tx624"/>
            <p:cNvSpPr/>
            <p:nvPr/>
          </p:nvSpPr>
          <p:spPr>
            <a:xfrm>
              <a:off x="6019980"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5" name="tx625"/>
            <p:cNvSpPr/>
            <p:nvPr/>
          </p:nvSpPr>
          <p:spPr>
            <a:xfrm>
              <a:off x="633103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6" name="tx626"/>
            <p:cNvSpPr/>
            <p:nvPr/>
          </p:nvSpPr>
          <p:spPr>
            <a:xfrm>
              <a:off x="6331032"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627" name="tx627"/>
            <p:cNvSpPr/>
            <p:nvPr/>
          </p:nvSpPr>
          <p:spPr>
            <a:xfrm>
              <a:off x="6331032" y="2926059"/>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28" name="tx628"/>
            <p:cNvSpPr/>
            <p:nvPr/>
          </p:nvSpPr>
          <p:spPr>
            <a:xfrm>
              <a:off x="633103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29" name="tx629"/>
            <p:cNvSpPr/>
            <p:nvPr/>
          </p:nvSpPr>
          <p:spPr>
            <a:xfrm>
              <a:off x="6331032"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630" name="tx630"/>
            <p:cNvSpPr/>
            <p:nvPr/>
          </p:nvSpPr>
          <p:spPr>
            <a:xfrm>
              <a:off x="6331032"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31" name="tx631"/>
            <p:cNvSpPr/>
            <p:nvPr/>
          </p:nvSpPr>
          <p:spPr>
            <a:xfrm>
              <a:off x="6642085"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32" name="tx632"/>
            <p:cNvSpPr/>
            <p:nvPr/>
          </p:nvSpPr>
          <p:spPr>
            <a:xfrm>
              <a:off x="6642085"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633" name="tx633"/>
            <p:cNvSpPr/>
            <p:nvPr/>
          </p:nvSpPr>
          <p:spPr>
            <a:xfrm>
              <a:off x="6642085"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34" name="tx634"/>
            <p:cNvSpPr/>
            <p:nvPr/>
          </p:nvSpPr>
          <p:spPr>
            <a:xfrm>
              <a:off x="6642085" y="322578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35" name="tx635"/>
            <p:cNvSpPr/>
            <p:nvPr/>
          </p:nvSpPr>
          <p:spPr>
            <a:xfrm>
              <a:off x="6642085" y="502858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36" name="tx636"/>
            <p:cNvSpPr/>
            <p:nvPr/>
          </p:nvSpPr>
          <p:spPr>
            <a:xfrm>
              <a:off x="6953137"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37" name="tx637"/>
            <p:cNvSpPr/>
            <p:nvPr/>
          </p:nvSpPr>
          <p:spPr>
            <a:xfrm>
              <a:off x="6953137"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638" name="tx638"/>
            <p:cNvSpPr/>
            <p:nvPr/>
          </p:nvSpPr>
          <p:spPr>
            <a:xfrm>
              <a:off x="695313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39" name="tx639"/>
            <p:cNvSpPr/>
            <p:nvPr/>
          </p:nvSpPr>
          <p:spPr>
            <a:xfrm>
              <a:off x="6953137"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40" name="tx640"/>
            <p:cNvSpPr/>
            <p:nvPr/>
          </p:nvSpPr>
          <p:spPr>
            <a:xfrm>
              <a:off x="6953137"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41" name="tx641"/>
            <p:cNvSpPr/>
            <p:nvPr/>
          </p:nvSpPr>
          <p:spPr>
            <a:xfrm>
              <a:off x="7264189"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42" name="tx642"/>
            <p:cNvSpPr/>
            <p:nvPr/>
          </p:nvSpPr>
          <p:spPr>
            <a:xfrm>
              <a:off x="7264189"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43" name="tx643"/>
            <p:cNvSpPr/>
            <p:nvPr/>
          </p:nvSpPr>
          <p:spPr>
            <a:xfrm>
              <a:off x="7264189"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44" name="tx644"/>
            <p:cNvSpPr/>
            <p:nvPr/>
          </p:nvSpPr>
          <p:spPr>
            <a:xfrm>
              <a:off x="7264189"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45" name="tx645"/>
            <p:cNvSpPr/>
            <p:nvPr/>
          </p:nvSpPr>
          <p:spPr>
            <a:xfrm>
              <a:off x="7264189"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46" name="tx646"/>
            <p:cNvSpPr/>
            <p:nvPr/>
          </p:nvSpPr>
          <p:spPr>
            <a:xfrm>
              <a:off x="757524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647" name="tx647"/>
            <p:cNvSpPr/>
            <p:nvPr/>
          </p:nvSpPr>
          <p:spPr>
            <a:xfrm>
              <a:off x="7575241"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648" name="tx648"/>
            <p:cNvSpPr/>
            <p:nvPr/>
          </p:nvSpPr>
          <p:spPr>
            <a:xfrm>
              <a:off x="7575241"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649" name="tx649"/>
            <p:cNvSpPr/>
            <p:nvPr/>
          </p:nvSpPr>
          <p:spPr>
            <a:xfrm>
              <a:off x="7575241"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50" name="tx650"/>
            <p:cNvSpPr/>
            <p:nvPr/>
          </p:nvSpPr>
          <p:spPr>
            <a:xfrm>
              <a:off x="7575241"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49</a:t>
              </a:r>
            </a:p>
          </p:txBody>
        </p:sp>
        <p:sp>
          <p:nvSpPr>
            <p:cNvPr id="651" name="tx651"/>
            <p:cNvSpPr/>
            <p:nvPr/>
          </p:nvSpPr>
          <p:spPr>
            <a:xfrm>
              <a:off x="7575241" y="5027086"/>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52" name="tx652"/>
            <p:cNvSpPr/>
            <p:nvPr/>
          </p:nvSpPr>
          <p:spPr>
            <a:xfrm>
              <a:off x="7886294"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53" name="tx653"/>
            <p:cNvSpPr/>
            <p:nvPr/>
          </p:nvSpPr>
          <p:spPr>
            <a:xfrm>
              <a:off x="7886294" y="382763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54" name="tx654"/>
            <p:cNvSpPr/>
            <p:nvPr/>
          </p:nvSpPr>
          <p:spPr>
            <a:xfrm>
              <a:off x="7886294"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55" name="tx655"/>
            <p:cNvSpPr/>
            <p:nvPr/>
          </p:nvSpPr>
          <p:spPr>
            <a:xfrm>
              <a:off x="7886294"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56" name="tx656"/>
            <p:cNvSpPr/>
            <p:nvPr/>
          </p:nvSpPr>
          <p:spPr>
            <a:xfrm>
              <a:off x="7886294" y="502858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57" name="tx657"/>
            <p:cNvSpPr/>
            <p:nvPr/>
          </p:nvSpPr>
          <p:spPr>
            <a:xfrm>
              <a:off x="8197346"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58" name="tx658"/>
            <p:cNvSpPr/>
            <p:nvPr/>
          </p:nvSpPr>
          <p:spPr>
            <a:xfrm>
              <a:off x="8197346"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59" name="tx659"/>
            <p:cNvSpPr/>
            <p:nvPr/>
          </p:nvSpPr>
          <p:spPr>
            <a:xfrm>
              <a:off x="8197346"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660" name="tx660"/>
            <p:cNvSpPr/>
            <p:nvPr/>
          </p:nvSpPr>
          <p:spPr>
            <a:xfrm>
              <a:off x="8197346"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661" name="tx661"/>
            <p:cNvSpPr/>
            <p:nvPr/>
          </p:nvSpPr>
          <p:spPr>
            <a:xfrm>
              <a:off x="819734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662" name="tx662"/>
            <p:cNvSpPr/>
            <p:nvPr/>
          </p:nvSpPr>
          <p:spPr>
            <a:xfrm>
              <a:off x="8508398"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63" name="tx663"/>
            <p:cNvSpPr/>
            <p:nvPr/>
          </p:nvSpPr>
          <p:spPr>
            <a:xfrm>
              <a:off x="8508398"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64" name="tx664"/>
            <p:cNvSpPr/>
            <p:nvPr/>
          </p:nvSpPr>
          <p:spPr>
            <a:xfrm>
              <a:off x="8508398"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65" name="tx665"/>
            <p:cNvSpPr/>
            <p:nvPr/>
          </p:nvSpPr>
          <p:spPr>
            <a:xfrm>
              <a:off x="881945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66" name="tx666"/>
            <p:cNvSpPr/>
            <p:nvPr/>
          </p:nvSpPr>
          <p:spPr>
            <a:xfrm>
              <a:off x="8819451"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30</a:t>
              </a:r>
            </a:p>
          </p:txBody>
        </p:sp>
        <p:sp>
          <p:nvSpPr>
            <p:cNvPr id="667" name="tx667"/>
            <p:cNvSpPr/>
            <p:nvPr/>
          </p:nvSpPr>
          <p:spPr>
            <a:xfrm>
              <a:off x="881945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53</a:t>
              </a:r>
            </a:p>
          </p:txBody>
        </p:sp>
        <p:sp>
          <p:nvSpPr>
            <p:cNvPr id="668" name="tx668"/>
            <p:cNvSpPr/>
            <p:nvPr/>
          </p:nvSpPr>
          <p:spPr>
            <a:xfrm>
              <a:off x="4187830" y="5628520"/>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669" name="tx669"/>
            <p:cNvSpPr/>
            <p:nvPr/>
          </p:nvSpPr>
          <p:spPr>
            <a:xfrm>
              <a:off x="4498883" y="5628880"/>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670" name="tx670"/>
            <p:cNvSpPr/>
            <p:nvPr/>
          </p:nvSpPr>
          <p:spPr>
            <a:xfrm>
              <a:off x="4809935" y="5628580"/>
              <a:ext cx="68328"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a:t>
              </a:r>
            </a:p>
          </p:txBody>
        </p:sp>
        <p:sp>
          <p:nvSpPr>
            <p:cNvPr id="671" name="tx671"/>
            <p:cNvSpPr/>
            <p:nvPr/>
          </p:nvSpPr>
          <p:spPr>
            <a:xfrm>
              <a:off x="5120987" y="5627020"/>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672" name="tx672"/>
            <p:cNvSpPr/>
            <p:nvPr/>
          </p:nvSpPr>
          <p:spPr>
            <a:xfrm>
              <a:off x="5432039" y="5627020"/>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673" name="tx673"/>
            <p:cNvSpPr/>
            <p:nvPr/>
          </p:nvSpPr>
          <p:spPr>
            <a:xfrm>
              <a:off x="5743092" y="5627020"/>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674" name="tx674"/>
            <p:cNvSpPr/>
            <p:nvPr/>
          </p:nvSpPr>
          <p:spPr>
            <a:xfrm>
              <a:off x="6019980"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675" name="tx675"/>
            <p:cNvSpPr/>
            <p:nvPr/>
          </p:nvSpPr>
          <p:spPr>
            <a:xfrm>
              <a:off x="6331032"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676" name="tx676"/>
            <p:cNvSpPr/>
            <p:nvPr/>
          </p:nvSpPr>
          <p:spPr>
            <a:xfrm>
              <a:off x="6642085"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677" name="tx677"/>
            <p:cNvSpPr/>
            <p:nvPr/>
          </p:nvSpPr>
          <p:spPr>
            <a:xfrm>
              <a:off x="6953137"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678" name="tx678"/>
            <p:cNvSpPr/>
            <p:nvPr/>
          </p:nvSpPr>
          <p:spPr>
            <a:xfrm>
              <a:off x="7264189"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679" name="tx679"/>
            <p:cNvSpPr/>
            <p:nvPr/>
          </p:nvSpPr>
          <p:spPr>
            <a:xfrm>
              <a:off x="7575241"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680" name="tx680"/>
            <p:cNvSpPr/>
            <p:nvPr/>
          </p:nvSpPr>
          <p:spPr>
            <a:xfrm>
              <a:off x="7886294"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681" name="tx681"/>
            <p:cNvSpPr/>
            <p:nvPr/>
          </p:nvSpPr>
          <p:spPr>
            <a:xfrm>
              <a:off x="8197346"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682" name="tx682"/>
            <p:cNvSpPr/>
            <p:nvPr/>
          </p:nvSpPr>
          <p:spPr>
            <a:xfrm>
              <a:off x="850839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83" name="tx683"/>
            <p:cNvSpPr/>
            <p:nvPr/>
          </p:nvSpPr>
          <p:spPr>
            <a:xfrm>
              <a:off x="8819451" y="56269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684" name="tx684"/>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85" name="tx685"/>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86" name="tx686"/>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87" name="tx687"/>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88" name="tx688"/>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89" name="tx689"/>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90" name="tx690"/>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91" name="tx691"/>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92" name="tx692"/>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93" name="tx693"/>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94" name="tx694"/>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95" name="tx695"/>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96" name="tx696"/>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97" name="tx697"/>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98" name="tx698"/>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99" name="tx699"/>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00" name="tx700"/>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01" name="tx701"/>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02" name="tx702"/>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3" name="tx703"/>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4" name="tx704"/>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5" name="tx705"/>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6" name="tx706"/>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7" name="tx707"/>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8" name="tx708"/>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9" name="tx709"/>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0" name="tx710"/>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11" name="tx711"/>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12" name="tx712"/>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13" name="tx713"/>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14" name="tx714"/>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15" name="tx715"/>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16" name="tx716"/>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17" name="tx717"/>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18" name="tx718"/>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19" name="tx719"/>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20" name="tx720"/>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21" name="tx721"/>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22" name="tx722"/>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23" name="tx723"/>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24" name="tx724"/>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25" name="tx725"/>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26" name="tx726"/>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50328" y="6061708"/>
              <a:ext cx="2160000" cy="219455"/>
            </a:xfrm>
            <a:prstGeom prst="rect">
              <a:avLst/>
            </a:prstGeom>
          </p:spPr>
        </p:pic>
        <p:sp>
          <p:nvSpPr>
            <p:cNvPr id="728" name="pl728"/>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9" name="pl729"/>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0" name="pl730"/>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1" name="pl731"/>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2" name="pl732"/>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3" name="pl733"/>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4" name="pl734"/>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5" name="pl735"/>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6" name="pl736"/>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7" name="pl737"/>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8" name="pl738"/>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9" name="pl739"/>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0" name="tx740"/>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41" name="tx741"/>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42" name="tx742"/>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43" name="tx743"/>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44" name="tx744"/>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45" name="tx745"/>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46" name="tx746"/>
            <p:cNvSpPr/>
            <p:nvPr/>
          </p:nvSpPr>
          <p:spPr>
            <a:xfrm>
              <a:off x="924840" y="398022"/>
              <a:ext cx="37553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Global, 2000-2025</a:t>
              </a:r>
            </a:p>
          </p:txBody>
        </p:sp>
        <p:sp>
          <p:nvSpPr>
            <p:cNvPr id="747" name="tx747"/>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701672"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2627558"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3553444"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91135" y="5349906"/>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91135" y="4987754"/>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91135" y="4625602"/>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91135" y="4263450"/>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91135" y="3901298"/>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91135" y="3539146"/>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91135" y="3176994"/>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91135" y="2814842"/>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91135" y="2452690"/>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091135" y="2090538"/>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238729"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164615"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090501"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016387"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238729" y="1927570"/>
              <a:ext cx="2951882"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1238729" y="2289722"/>
              <a:ext cx="1825047"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1238729" y="2651874"/>
              <a:ext cx="983763" cy="32593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1238729" y="3014026"/>
              <a:ext cx="865564" cy="32593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1238729" y="3376177"/>
              <a:ext cx="745112"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1238729" y="3738329"/>
              <a:ext cx="607981" cy="32593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1238729" y="4100481"/>
              <a:ext cx="592963"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1238729" y="4462633"/>
              <a:ext cx="475443" cy="32593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1238729" y="4824785"/>
              <a:ext cx="470233" cy="32593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1238729" y="5186937"/>
              <a:ext cx="465753"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32" name="tx32"/>
            <p:cNvSpPr/>
            <p:nvPr/>
          </p:nvSpPr>
          <p:spPr>
            <a:xfrm>
              <a:off x="3853212" y="2050045"/>
              <a:ext cx="24099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3.2m</a:t>
              </a:r>
            </a:p>
          </p:txBody>
        </p:sp>
        <p:sp>
          <p:nvSpPr>
            <p:cNvPr id="33" name="tx33"/>
            <p:cNvSpPr/>
            <p:nvPr/>
          </p:nvSpPr>
          <p:spPr>
            <a:xfrm>
              <a:off x="3093896" y="2413573"/>
              <a:ext cx="150591"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2m</a:t>
              </a:r>
            </a:p>
          </p:txBody>
        </p:sp>
        <p:sp>
          <p:nvSpPr>
            <p:cNvPr id="34" name="tx34"/>
            <p:cNvSpPr/>
            <p:nvPr/>
          </p:nvSpPr>
          <p:spPr>
            <a:xfrm>
              <a:off x="2270693" y="2775725"/>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1.1m</a:t>
              </a:r>
            </a:p>
          </p:txBody>
        </p:sp>
        <p:sp>
          <p:nvSpPr>
            <p:cNvPr id="35" name="tx35"/>
            <p:cNvSpPr/>
            <p:nvPr/>
          </p:nvSpPr>
          <p:spPr>
            <a:xfrm>
              <a:off x="2182665" y="312252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935,000</a:t>
              </a:r>
            </a:p>
          </p:txBody>
        </p:sp>
        <p:sp>
          <p:nvSpPr>
            <p:cNvPr id="36" name="tx36"/>
            <p:cNvSpPr/>
            <p:nvPr/>
          </p:nvSpPr>
          <p:spPr>
            <a:xfrm>
              <a:off x="2062213" y="3484679"/>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805,000</a:t>
              </a:r>
            </a:p>
          </p:txBody>
        </p:sp>
        <p:sp>
          <p:nvSpPr>
            <p:cNvPr id="37" name="tx37"/>
            <p:cNvSpPr/>
            <p:nvPr/>
          </p:nvSpPr>
          <p:spPr>
            <a:xfrm>
              <a:off x="1925082" y="384683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657,000</a:t>
              </a:r>
            </a:p>
          </p:txBody>
        </p:sp>
        <p:sp>
          <p:nvSpPr>
            <p:cNvPr id="38" name="tx38"/>
            <p:cNvSpPr/>
            <p:nvPr/>
          </p:nvSpPr>
          <p:spPr>
            <a:xfrm>
              <a:off x="1910064" y="420898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640,000</a:t>
              </a:r>
            </a:p>
          </p:txBody>
        </p:sp>
        <p:sp>
          <p:nvSpPr>
            <p:cNvPr id="39" name="tx39"/>
            <p:cNvSpPr/>
            <p:nvPr/>
          </p:nvSpPr>
          <p:spPr>
            <a:xfrm>
              <a:off x="1792544" y="457113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514,000</a:t>
              </a:r>
            </a:p>
          </p:txBody>
        </p:sp>
        <p:sp>
          <p:nvSpPr>
            <p:cNvPr id="40" name="tx40"/>
            <p:cNvSpPr/>
            <p:nvPr/>
          </p:nvSpPr>
          <p:spPr>
            <a:xfrm>
              <a:off x="1787334" y="493328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508,000</a:t>
              </a:r>
            </a:p>
          </p:txBody>
        </p:sp>
        <p:sp>
          <p:nvSpPr>
            <p:cNvPr id="41" name="tx41"/>
            <p:cNvSpPr/>
            <p:nvPr/>
          </p:nvSpPr>
          <p:spPr>
            <a:xfrm>
              <a:off x="1782854" y="529543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503,000</a:t>
              </a:r>
            </a:p>
          </p:txBody>
        </p:sp>
        <p:sp>
          <p:nvSpPr>
            <p:cNvPr id="42" name="tx42"/>
            <p:cNvSpPr/>
            <p:nvPr/>
          </p:nvSpPr>
          <p:spPr>
            <a:xfrm>
              <a:off x="413498" y="527462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Madagascar</a:t>
              </a:r>
            </a:p>
          </p:txBody>
        </p:sp>
        <p:sp>
          <p:nvSpPr>
            <p:cNvPr id="43" name="tx43"/>
            <p:cNvSpPr/>
            <p:nvPr/>
          </p:nvSpPr>
          <p:spPr>
            <a:xfrm>
              <a:off x="487986" y="4913784"/>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44" name="tx44"/>
            <p:cNvSpPr/>
            <p:nvPr/>
          </p:nvSpPr>
          <p:spPr>
            <a:xfrm>
              <a:off x="705340" y="4571113"/>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45" name="tx45"/>
            <p:cNvSpPr/>
            <p:nvPr/>
          </p:nvSpPr>
          <p:spPr>
            <a:xfrm>
              <a:off x="438218" y="4186806"/>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46" name="tx46"/>
            <p:cNvSpPr/>
            <p:nvPr/>
          </p:nvSpPr>
          <p:spPr>
            <a:xfrm>
              <a:off x="543811" y="3848228"/>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47" name="tx47"/>
            <p:cNvSpPr/>
            <p:nvPr/>
          </p:nvSpPr>
          <p:spPr>
            <a:xfrm>
              <a:off x="674398" y="3486076"/>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Yemen</a:t>
              </a:r>
            </a:p>
          </p:txBody>
        </p:sp>
        <p:sp>
          <p:nvSpPr>
            <p:cNvPr id="48" name="tx48"/>
            <p:cNvSpPr/>
            <p:nvPr/>
          </p:nvSpPr>
          <p:spPr>
            <a:xfrm>
              <a:off x="624630" y="3103024"/>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49" name="tx49"/>
            <p:cNvSpPr/>
            <p:nvPr/>
          </p:nvSpPr>
          <p:spPr>
            <a:xfrm>
              <a:off x="599855" y="2761772"/>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50" name="tx50"/>
            <p:cNvSpPr/>
            <p:nvPr/>
          </p:nvSpPr>
          <p:spPr>
            <a:xfrm>
              <a:off x="786377" y="239820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DRC</a:t>
              </a:r>
            </a:p>
          </p:txBody>
        </p:sp>
        <p:sp>
          <p:nvSpPr>
            <p:cNvPr id="51" name="tx51"/>
            <p:cNvSpPr/>
            <p:nvPr/>
          </p:nvSpPr>
          <p:spPr>
            <a:xfrm>
              <a:off x="674453" y="2015258"/>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Nigeria</a:t>
              </a:r>
            </a:p>
          </p:txBody>
        </p:sp>
        <p:sp>
          <p:nvSpPr>
            <p:cNvPr id="52" name="tx52"/>
            <p:cNvSpPr/>
            <p:nvPr/>
          </p:nvSpPr>
          <p:spPr>
            <a:xfrm>
              <a:off x="1207651" y="56281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3" name="tx53"/>
            <p:cNvSpPr/>
            <p:nvPr/>
          </p:nvSpPr>
          <p:spPr>
            <a:xfrm>
              <a:off x="1916020"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1,000,000</a:t>
              </a:r>
            </a:p>
          </p:txBody>
        </p:sp>
        <p:sp>
          <p:nvSpPr>
            <p:cNvPr id="54" name="tx54"/>
            <p:cNvSpPr/>
            <p:nvPr/>
          </p:nvSpPr>
          <p:spPr>
            <a:xfrm>
              <a:off x="2841906"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2,000,000</a:t>
              </a:r>
            </a:p>
          </p:txBody>
        </p:sp>
        <p:sp>
          <p:nvSpPr>
            <p:cNvPr id="55" name="tx55"/>
            <p:cNvSpPr/>
            <p:nvPr/>
          </p:nvSpPr>
          <p:spPr>
            <a:xfrm>
              <a:off x="3767792" y="5613674"/>
              <a:ext cx="497190" cy="9615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3,000,000</a:t>
              </a:r>
            </a:p>
          </p:txBody>
        </p:sp>
        <p:sp>
          <p:nvSpPr>
            <p:cNvPr id="56" name="tx56"/>
            <p:cNvSpPr/>
            <p:nvPr/>
          </p:nvSpPr>
          <p:spPr>
            <a:xfrm>
              <a:off x="1091135" y="1628562"/>
              <a:ext cx="188885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Top 10 MCV1 zero-dose (#)</a:t>
              </a:r>
            </a:p>
          </p:txBody>
        </p:sp>
        <p:sp>
          <p:nvSpPr>
            <p:cNvPr id="57" name="pl57"/>
            <p:cNvSpPr/>
            <p:nvPr/>
          </p:nvSpPr>
          <p:spPr>
            <a:xfrm>
              <a:off x="6144307"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6917419"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90531"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8463643" y="1873247"/>
              <a:ext cx="0" cy="3693949"/>
            </a:xfrm>
            <a:custGeom>
              <a:avLst/>
              <a:gdLst/>
              <a:ahLst/>
              <a:cxnLst/>
              <a:rect l="0" t="0" r="0" b="0"/>
              <a:pathLst>
                <a:path h="3693949">
                  <a:moveTo>
                    <a:pt x="0" y="3693949"/>
                  </a:moveTo>
                  <a:lnTo>
                    <a:pt x="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757751" y="5349906"/>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757751" y="4987754"/>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757751" y="4625602"/>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757751" y="4263450"/>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757751" y="3901298"/>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757751" y="3539146"/>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757751" y="3176994"/>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757751" y="2814842"/>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757751" y="2452690"/>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757751" y="2090538"/>
              <a:ext cx="3247070" cy="0"/>
            </a:xfrm>
            <a:custGeom>
              <a:avLst/>
              <a:gdLst/>
              <a:ahLst/>
              <a:cxnLst/>
              <a:rect l="0" t="0" r="0" b="0"/>
              <a:pathLst>
                <a:path w="3247070">
                  <a:moveTo>
                    <a:pt x="0" y="0"/>
                  </a:moveTo>
                  <a:lnTo>
                    <a:pt x="324707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757751"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530863"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303975"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077087"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50199" y="1873247"/>
              <a:ext cx="0" cy="3693949"/>
            </a:xfrm>
            <a:custGeom>
              <a:avLst/>
              <a:gdLst/>
              <a:ahLst/>
              <a:cxnLst/>
              <a:rect l="0" t="0" r="0" b="0"/>
              <a:pathLst>
                <a:path h="3693949">
                  <a:moveTo>
                    <a:pt x="0" y="3693949"/>
                  </a:moveTo>
                  <a:lnTo>
                    <a:pt x="0" y="0"/>
                  </a:lnTo>
                </a:path>
              </a:pathLst>
            </a:custGeom>
            <a:ln w="13550" cap="flat">
              <a:solidFill>
                <a:srgbClr val="EBEBEB">
                  <a:alpha val="100000"/>
                </a:srgbClr>
              </a:solidFill>
              <a:prstDash val="solid"/>
              <a:round/>
            </a:ln>
          </p:spPr>
          <p:txBody>
            <a:bodyPr/>
            <a:lstStyle/>
            <a:p>
              <a:endParaRPr/>
            </a:p>
          </p:txBody>
        </p:sp>
        <p:sp>
          <p:nvSpPr>
            <p:cNvPr id="76" name="rc76"/>
            <p:cNvSpPr/>
            <p:nvPr/>
          </p:nvSpPr>
          <p:spPr>
            <a:xfrm>
              <a:off x="5757751" y="1927570"/>
              <a:ext cx="2690430"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77" name="rc77"/>
            <p:cNvSpPr/>
            <p:nvPr/>
          </p:nvSpPr>
          <p:spPr>
            <a:xfrm>
              <a:off x="5757751" y="2289722"/>
              <a:ext cx="1824544"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78" name="rc78"/>
            <p:cNvSpPr/>
            <p:nvPr/>
          </p:nvSpPr>
          <p:spPr>
            <a:xfrm>
              <a:off x="5757751" y="2651874"/>
              <a:ext cx="1731771"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79" name="rc79"/>
            <p:cNvSpPr/>
            <p:nvPr/>
          </p:nvSpPr>
          <p:spPr>
            <a:xfrm>
              <a:off x="5757751" y="3014026"/>
              <a:ext cx="1700846"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0" name="rc80"/>
            <p:cNvSpPr/>
            <p:nvPr/>
          </p:nvSpPr>
          <p:spPr>
            <a:xfrm>
              <a:off x="5757751" y="3376177"/>
              <a:ext cx="1669922"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1" name="rc81"/>
            <p:cNvSpPr/>
            <p:nvPr/>
          </p:nvSpPr>
          <p:spPr>
            <a:xfrm>
              <a:off x="5757751" y="3738329"/>
              <a:ext cx="1577148"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2" name="rc82"/>
            <p:cNvSpPr/>
            <p:nvPr/>
          </p:nvSpPr>
          <p:spPr>
            <a:xfrm>
              <a:off x="5757751" y="4100481"/>
              <a:ext cx="1577148"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3" name="rc83"/>
            <p:cNvSpPr/>
            <p:nvPr/>
          </p:nvSpPr>
          <p:spPr>
            <a:xfrm>
              <a:off x="5757751" y="4462633"/>
              <a:ext cx="1453450"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4" name="rc84"/>
            <p:cNvSpPr/>
            <p:nvPr/>
          </p:nvSpPr>
          <p:spPr>
            <a:xfrm>
              <a:off x="5757751" y="4824785"/>
              <a:ext cx="1391601"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5" name="rc85"/>
            <p:cNvSpPr/>
            <p:nvPr/>
          </p:nvSpPr>
          <p:spPr>
            <a:xfrm>
              <a:off x="5757751" y="5186937"/>
              <a:ext cx="1360677" cy="32593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86" name="tx86"/>
            <p:cNvSpPr/>
            <p:nvPr/>
          </p:nvSpPr>
          <p:spPr>
            <a:xfrm>
              <a:off x="8508470" y="2050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7" name="tx87"/>
            <p:cNvSpPr/>
            <p:nvPr/>
          </p:nvSpPr>
          <p:spPr>
            <a:xfrm>
              <a:off x="7642585" y="24122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88" name="tx88"/>
            <p:cNvSpPr/>
            <p:nvPr/>
          </p:nvSpPr>
          <p:spPr>
            <a:xfrm>
              <a:off x="7549811" y="2774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89" name="tx89"/>
            <p:cNvSpPr/>
            <p:nvPr/>
          </p:nvSpPr>
          <p:spPr>
            <a:xfrm>
              <a:off x="7518887" y="313793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90" name="tx90"/>
            <p:cNvSpPr/>
            <p:nvPr/>
          </p:nvSpPr>
          <p:spPr>
            <a:xfrm>
              <a:off x="7487962" y="349902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91" name="tx91"/>
            <p:cNvSpPr/>
            <p:nvPr/>
          </p:nvSpPr>
          <p:spPr>
            <a:xfrm>
              <a:off x="7395189" y="38608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92" name="tx92"/>
            <p:cNvSpPr/>
            <p:nvPr/>
          </p:nvSpPr>
          <p:spPr>
            <a:xfrm>
              <a:off x="7395189" y="4223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93" name="tx93"/>
            <p:cNvSpPr/>
            <p:nvPr/>
          </p:nvSpPr>
          <p:spPr>
            <a:xfrm>
              <a:off x="7271491" y="45868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94" name="tx94"/>
            <p:cNvSpPr/>
            <p:nvPr/>
          </p:nvSpPr>
          <p:spPr>
            <a:xfrm>
              <a:off x="7209642" y="494763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95" name="tx95"/>
            <p:cNvSpPr/>
            <p:nvPr/>
          </p:nvSpPr>
          <p:spPr>
            <a:xfrm>
              <a:off x="7178718" y="531110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96" name="tx96"/>
            <p:cNvSpPr/>
            <p:nvPr/>
          </p:nvSpPr>
          <p:spPr>
            <a:xfrm>
              <a:off x="5341068" y="5274626"/>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Nigeria</a:t>
              </a:r>
            </a:p>
          </p:txBody>
        </p:sp>
        <p:sp>
          <p:nvSpPr>
            <p:cNvPr id="97" name="tx97"/>
            <p:cNvSpPr/>
            <p:nvPr/>
          </p:nvSpPr>
          <p:spPr>
            <a:xfrm>
              <a:off x="5452992" y="4933265"/>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DRC</a:t>
              </a:r>
            </a:p>
          </p:txBody>
        </p:sp>
        <p:sp>
          <p:nvSpPr>
            <p:cNvPr id="98" name="tx98"/>
            <p:cNvSpPr/>
            <p:nvPr/>
          </p:nvSpPr>
          <p:spPr>
            <a:xfrm>
              <a:off x="5166934" y="4572532"/>
              <a:ext cx="52818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Venezuela</a:t>
              </a:r>
            </a:p>
          </p:txBody>
        </p:sp>
        <p:sp>
          <p:nvSpPr>
            <p:cNvPr id="99" name="tx99"/>
            <p:cNvSpPr/>
            <p:nvPr/>
          </p:nvSpPr>
          <p:spPr>
            <a:xfrm>
              <a:off x="5409281" y="4210380"/>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100" name="tx100"/>
            <p:cNvSpPr/>
            <p:nvPr/>
          </p:nvSpPr>
          <p:spPr>
            <a:xfrm>
              <a:off x="5080113" y="3826018"/>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Madagascar</a:t>
              </a:r>
            </a:p>
          </p:txBody>
        </p:sp>
        <p:sp>
          <p:nvSpPr>
            <p:cNvPr id="101" name="tx101"/>
            <p:cNvSpPr/>
            <p:nvPr/>
          </p:nvSpPr>
          <p:spPr>
            <a:xfrm>
              <a:off x="4477384" y="3486076"/>
              <a:ext cx="34171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a:t>
              </a:r>
            </a:p>
          </p:txBody>
        </p:sp>
        <p:sp>
          <p:nvSpPr>
            <p:cNvPr id="102" name="tx102"/>
            <p:cNvSpPr/>
            <p:nvPr/>
          </p:nvSpPr>
          <p:spPr>
            <a:xfrm>
              <a:off x="4850154" y="3486076"/>
              <a:ext cx="18646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and</a:t>
              </a:r>
            </a:p>
          </p:txBody>
        </p:sp>
        <p:sp>
          <p:nvSpPr>
            <p:cNvPr id="103" name="tx103"/>
            <p:cNvSpPr/>
            <p:nvPr/>
          </p:nvSpPr>
          <p:spPr>
            <a:xfrm>
              <a:off x="5067671" y="3463866"/>
              <a:ext cx="62744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Herzegovina</a:t>
              </a:r>
            </a:p>
          </p:txBody>
        </p:sp>
        <p:sp>
          <p:nvSpPr>
            <p:cNvPr id="104" name="tx104"/>
            <p:cNvSpPr/>
            <p:nvPr/>
          </p:nvSpPr>
          <p:spPr>
            <a:xfrm>
              <a:off x="4725897" y="3103024"/>
              <a:ext cx="32316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a:t>
              </a:r>
            </a:p>
          </p:txBody>
        </p:sp>
        <p:sp>
          <p:nvSpPr>
            <p:cNvPr id="105" name="tx105"/>
            <p:cNvSpPr/>
            <p:nvPr/>
          </p:nvSpPr>
          <p:spPr>
            <a:xfrm>
              <a:off x="5080113" y="3123924"/>
              <a:ext cx="22357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New</a:t>
              </a:r>
            </a:p>
          </p:txBody>
        </p:sp>
        <p:sp>
          <p:nvSpPr>
            <p:cNvPr id="106" name="tx106"/>
            <p:cNvSpPr/>
            <p:nvPr/>
          </p:nvSpPr>
          <p:spPr>
            <a:xfrm>
              <a:off x="5334738" y="3122505"/>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107" name="tx107"/>
            <p:cNvSpPr/>
            <p:nvPr/>
          </p:nvSpPr>
          <p:spPr>
            <a:xfrm>
              <a:off x="5459158" y="2760354"/>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108" name="tx108"/>
            <p:cNvSpPr/>
            <p:nvPr/>
          </p:nvSpPr>
          <p:spPr>
            <a:xfrm>
              <a:off x="5341014" y="2399620"/>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FF">
                      <a:alpha val="100000"/>
                    </a:srgbClr>
                  </a:solidFill>
                  <a:latin typeface="Arial"/>
                  <a:cs typeface="Arial"/>
                </a:rPr>
                <a:t>Yemen</a:t>
              </a:r>
            </a:p>
          </p:txBody>
        </p:sp>
        <p:sp>
          <p:nvSpPr>
            <p:cNvPr id="109" name="tx109"/>
            <p:cNvSpPr/>
            <p:nvPr/>
          </p:nvSpPr>
          <p:spPr>
            <a:xfrm>
              <a:off x="5098667" y="2015258"/>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110" name="tx110"/>
            <p:cNvSpPr/>
            <p:nvPr/>
          </p:nvSpPr>
          <p:spPr>
            <a:xfrm>
              <a:off x="5726673" y="56281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11" name="tx111"/>
            <p:cNvSpPr/>
            <p:nvPr/>
          </p:nvSpPr>
          <p:spPr>
            <a:xfrm>
              <a:off x="6468707" y="56281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12" name="tx112"/>
            <p:cNvSpPr/>
            <p:nvPr/>
          </p:nvSpPr>
          <p:spPr>
            <a:xfrm>
              <a:off x="7241819" y="56281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13" name="tx113"/>
            <p:cNvSpPr/>
            <p:nvPr/>
          </p:nvSpPr>
          <p:spPr>
            <a:xfrm>
              <a:off x="8014931" y="56294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14" name="tx114"/>
            <p:cNvSpPr/>
            <p:nvPr/>
          </p:nvSpPr>
          <p:spPr>
            <a:xfrm>
              <a:off x="8756966" y="56281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5" name="tx115"/>
            <p:cNvSpPr/>
            <p:nvPr/>
          </p:nvSpPr>
          <p:spPr>
            <a:xfrm>
              <a:off x="5757751" y="1628562"/>
              <a:ext cx="2727498"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Top 10 MCV1 zero-dose prevalence (%)</a:t>
              </a:r>
            </a:p>
          </p:txBody>
        </p:sp>
        <p:sp>
          <p:nvSpPr>
            <p:cNvPr id="116" name="tx116"/>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739" y="6397874"/>
              <a:ext cx="21370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blue appear in both lists.</a:t>
              </a:r>
            </a:p>
          </p:txBody>
        </p:sp>
        <p:sp>
          <p:nvSpPr>
            <p:cNvPr id="118" name="tx118"/>
            <p:cNvSpPr/>
            <p:nvPr/>
          </p:nvSpPr>
          <p:spPr>
            <a:xfrm>
              <a:off x="301730" y="6517265"/>
              <a:ext cx="87030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789" y="597073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20" name="rc120"/>
            <p:cNvSpPr/>
            <p:nvPr/>
          </p:nvSpPr>
          <p:spPr>
            <a:xfrm>
              <a:off x="4530125" y="5951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21" name="rc121"/>
            <p:cNvSpPr/>
            <p:nvPr/>
          </p:nvSpPr>
          <p:spPr>
            <a:xfrm>
              <a:off x="5078336" y="5951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22" name="rc122"/>
            <p:cNvSpPr/>
            <p:nvPr/>
          </p:nvSpPr>
          <p:spPr>
            <a:xfrm>
              <a:off x="5722809" y="5951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3" name="rc123"/>
            <p:cNvSpPr/>
            <p:nvPr/>
          </p:nvSpPr>
          <p:spPr>
            <a:xfrm>
              <a:off x="6367283" y="5951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4" name="tx124"/>
            <p:cNvSpPr/>
            <p:nvPr/>
          </p:nvSpPr>
          <p:spPr>
            <a:xfrm>
              <a:off x="4810170" y="601015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25" name="tx125"/>
            <p:cNvSpPr/>
            <p:nvPr/>
          </p:nvSpPr>
          <p:spPr>
            <a:xfrm>
              <a:off x="5358381"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26" name="tx126"/>
            <p:cNvSpPr/>
            <p:nvPr/>
          </p:nvSpPr>
          <p:spPr>
            <a:xfrm>
              <a:off x="6002854"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27" name="tx127"/>
            <p:cNvSpPr/>
            <p:nvPr/>
          </p:nvSpPr>
          <p:spPr>
            <a:xfrm>
              <a:off x="6647328" y="601015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28" name="tx128"/>
            <p:cNvSpPr/>
            <p:nvPr/>
          </p:nvSpPr>
          <p:spPr>
            <a:xfrm>
              <a:off x="413498" y="1330710"/>
              <a:ext cx="673744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Four countries face the double burden of having the largest absolute numbers and highest prevalence of children missing out on measles vaccines.</a:t>
            </a:r>
          </a:p>
        </p:txBody>
      </p:sp>
      <p:grpSp>
        <p:nvGrpSpPr>
          <p:cNvPr id="131" name="Group 130"/>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280669" y="2341747"/>
              <a:ext cx="1318719" cy="1367852"/>
            </a:xfrm>
            <a:custGeom>
              <a:avLst/>
              <a:gdLst/>
              <a:ahLst/>
              <a:cxnLst/>
              <a:rect l="0" t="0" r="0" b="0"/>
              <a:pathLst>
                <a:path w="1318719" h="1367852">
                  <a:moveTo>
                    <a:pt x="341890" y="1367852"/>
                  </a:moveTo>
                  <a:lnTo>
                    <a:pt x="388405" y="1335576"/>
                  </a:lnTo>
                  <a:lnTo>
                    <a:pt x="434921" y="1303300"/>
                  </a:lnTo>
                  <a:lnTo>
                    <a:pt x="481437" y="1271025"/>
                  </a:lnTo>
                  <a:lnTo>
                    <a:pt x="527952" y="1238749"/>
                  </a:lnTo>
                  <a:lnTo>
                    <a:pt x="574468" y="1206473"/>
                  </a:lnTo>
                  <a:lnTo>
                    <a:pt x="620984" y="1174197"/>
                  </a:lnTo>
                  <a:lnTo>
                    <a:pt x="667500" y="1141921"/>
                  </a:lnTo>
                  <a:lnTo>
                    <a:pt x="714015" y="1109646"/>
                  </a:lnTo>
                  <a:lnTo>
                    <a:pt x="760531" y="1077370"/>
                  </a:lnTo>
                  <a:lnTo>
                    <a:pt x="807047" y="1045094"/>
                  </a:lnTo>
                  <a:lnTo>
                    <a:pt x="853562" y="1012818"/>
                  </a:lnTo>
                  <a:lnTo>
                    <a:pt x="900078" y="980543"/>
                  </a:lnTo>
                  <a:lnTo>
                    <a:pt x="946594" y="948267"/>
                  </a:lnTo>
                  <a:lnTo>
                    <a:pt x="993109" y="915991"/>
                  </a:lnTo>
                  <a:lnTo>
                    <a:pt x="1039625" y="883715"/>
                  </a:lnTo>
                  <a:lnTo>
                    <a:pt x="1086141" y="851439"/>
                  </a:lnTo>
                  <a:lnTo>
                    <a:pt x="1132656" y="819164"/>
                  </a:lnTo>
                  <a:lnTo>
                    <a:pt x="1179172" y="786888"/>
                  </a:lnTo>
                  <a:lnTo>
                    <a:pt x="1225688" y="754612"/>
                  </a:lnTo>
                  <a:lnTo>
                    <a:pt x="1272203" y="722336"/>
                  </a:lnTo>
                  <a:lnTo>
                    <a:pt x="1318719" y="690061"/>
                  </a:lnTo>
                  <a:lnTo>
                    <a:pt x="1286434" y="645201"/>
                  </a:lnTo>
                  <a:lnTo>
                    <a:pt x="1252624" y="601480"/>
                  </a:lnTo>
                  <a:lnTo>
                    <a:pt x="1217329" y="558948"/>
                  </a:lnTo>
                  <a:lnTo>
                    <a:pt x="1180590" y="517657"/>
                  </a:lnTo>
                  <a:lnTo>
                    <a:pt x="1142452" y="477656"/>
                  </a:lnTo>
                  <a:lnTo>
                    <a:pt x="1102958" y="438991"/>
                  </a:lnTo>
                  <a:lnTo>
                    <a:pt x="1062158" y="401709"/>
                  </a:lnTo>
                  <a:lnTo>
                    <a:pt x="1020097" y="365853"/>
                  </a:lnTo>
                  <a:lnTo>
                    <a:pt x="976827" y="331467"/>
                  </a:lnTo>
                  <a:lnTo>
                    <a:pt x="932399" y="298591"/>
                  </a:lnTo>
                  <a:lnTo>
                    <a:pt x="886866" y="267264"/>
                  </a:lnTo>
                  <a:lnTo>
                    <a:pt x="840281" y="237524"/>
                  </a:lnTo>
                  <a:lnTo>
                    <a:pt x="792699" y="209405"/>
                  </a:lnTo>
                  <a:lnTo>
                    <a:pt x="744178" y="182940"/>
                  </a:lnTo>
                  <a:lnTo>
                    <a:pt x="694774" y="158162"/>
                  </a:lnTo>
                  <a:lnTo>
                    <a:pt x="644547" y="135100"/>
                  </a:lnTo>
                  <a:lnTo>
                    <a:pt x="593555" y="113780"/>
                  </a:lnTo>
                  <a:lnTo>
                    <a:pt x="541859" y="94229"/>
                  </a:lnTo>
                  <a:lnTo>
                    <a:pt x="489521" y="76469"/>
                  </a:lnTo>
                  <a:lnTo>
                    <a:pt x="436603" y="60522"/>
                  </a:lnTo>
                  <a:lnTo>
                    <a:pt x="383167" y="46406"/>
                  </a:lnTo>
                  <a:lnTo>
                    <a:pt x="329276" y="34138"/>
                  </a:lnTo>
                  <a:lnTo>
                    <a:pt x="274996" y="23732"/>
                  </a:lnTo>
                  <a:lnTo>
                    <a:pt x="220389" y="15202"/>
                  </a:lnTo>
                  <a:lnTo>
                    <a:pt x="165520" y="8557"/>
                  </a:lnTo>
                  <a:lnTo>
                    <a:pt x="110456" y="3805"/>
                  </a:lnTo>
                  <a:lnTo>
                    <a:pt x="55260" y="951"/>
                  </a:lnTo>
                  <a:lnTo>
                    <a:pt x="0" y="0"/>
                  </a:lnTo>
                  <a:lnTo>
                    <a:pt x="0" y="56616"/>
                  </a:lnTo>
                  <a:lnTo>
                    <a:pt x="0" y="113233"/>
                  </a:lnTo>
                  <a:lnTo>
                    <a:pt x="0" y="169849"/>
                  </a:lnTo>
                  <a:lnTo>
                    <a:pt x="0" y="226466"/>
                  </a:lnTo>
                  <a:lnTo>
                    <a:pt x="0" y="283082"/>
                  </a:lnTo>
                  <a:lnTo>
                    <a:pt x="0" y="339699"/>
                  </a:lnTo>
                  <a:lnTo>
                    <a:pt x="0" y="396315"/>
                  </a:lnTo>
                  <a:lnTo>
                    <a:pt x="0" y="452932"/>
                  </a:lnTo>
                  <a:lnTo>
                    <a:pt x="0" y="509548"/>
                  </a:lnTo>
                  <a:lnTo>
                    <a:pt x="0" y="566165"/>
                  </a:lnTo>
                  <a:lnTo>
                    <a:pt x="0" y="622782"/>
                  </a:lnTo>
                  <a:lnTo>
                    <a:pt x="0" y="679398"/>
                  </a:lnTo>
                  <a:lnTo>
                    <a:pt x="0" y="736015"/>
                  </a:lnTo>
                  <a:lnTo>
                    <a:pt x="0" y="792631"/>
                  </a:lnTo>
                  <a:lnTo>
                    <a:pt x="0" y="849248"/>
                  </a:lnTo>
                  <a:lnTo>
                    <a:pt x="0" y="905864"/>
                  </a:lnTo>
                  <a:lnTo>
                    <a:pt x="0" y="962481"/>
                  </a:lnTo>
                  <a:lnTo>
                    <a:pt x="0" y="1019097"/>
                  </a:lnTo>
                  <a:lnTo>
                    <a:pt x="0" y="1075714"/>
                  </a:lnTo>
                  <a:lnTo>
                    <a:pt x="0" y="1132331"/>
                  </a:lnTo>
                  <a:lnTo>
                    <a:pt x="0" y="1188947"/>
                  </a:lnTo>
                  <a:lnTo>
                    <a:pt x="57137" y="1192888"/>
                  </a:lnTo>
                  <a:lnTo>
                    <a:pt x="113193" y="1204638"/>
                  </a:lnTo>
                  <a:lnTo>
                    <a:pt x="167104" y="1223973"/>
                  </a:lnTo>
                  <a:lnTo>
                    <a:pt x="217850" y="1250527"/>
                  </a:lnTo>
                  <a:lnTo>
                    <a:pt x="264469" y="1283798"/>
                  </a:lnTo>
                  <a:lnTo>
                    <a:pt x="306079" y="1323155"/>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622559" y="3031809"/>
              <a:ext cx="1263101" cy="910661"/>
            </a:xfrm>
            <a:custGeom>
              <a:avLst/>
              <a:gdLst/>
              <a:ahLst/>
              <a:cxnLst/>
              <a:rect l="0" t="0" r="0" b="0"/>
              <a:pathLst>
                <a:path w="1263101" h="910661">
                  <a:moveTo>
                    <a:pt x="74218" y="910661"/>
                  </a:moveTo>
                  <a:lnTo>
                    <a:pt x="130832" y="910069"/>
                  </a:lnTo>
                  <a:lnTo>
                    <a:pt x="187445" y="909476"/>
                  </a:lnTo>
                  <a:lnTo>
                    <a:pt x="244058" y="908883"/>
                  </a:lnTo>
                  <a:lnTo>
                    <a:pt x="300672" y="908290"/>
                  </a:lnTo>
                  <a:lnTo>
                    <a:pt x="357285" y="907698"/>
                  </a:lnTo>
                  <a:lnTo>
                    <a:pt x="413899" y="907105"/>
                  </a:lnTo>
                  <a:lnTo>
                    <a:pt x="470512" y="906512"/>
                  </a:lnTo>
                  <a:lnTo>
                    <a:pt x="527126" y="905920"/>
                  </a:lnTo>
                  <a:lnTo>
                    <a:pt x="583739" y="905327"/>
                  </a:lnTo>
                  <a:lnTo>
                    <a:pt x="640353" y="904734"/>
                  </a:lnTo>
                  <a:lnTo>
                    <a:pt x="696966" y="904141"/>
                  </a:lnTo>
                  <a:lnTo>
                    <a:pt x="753579" y="903549"/>
                  </a:lnTo>
                  <a:lnTo>
                    <a:pt x="810193" y="902956"/>
                  </a:lnTo>
                  <a:lnTo>
                    <a:pt x="866806" y="902363"/>
                  </a:lnTo>
                  <a:lnTo>
                    <a:pt x="923420" y="901771"/>
                  </a:lnTo>
                  <a:lnTo>
                    <a:pt x="980033" y="901178"/>
                  </a:lnTo>
                  <a:lnTo>
                    <a:pt x="1036647" y="900585"/>
                  </a:lnTo>
                  <a:lnTo>
                    <a:pt x="1093260" y="899993"/>
                  </a:lnTo>
                  <a:lnTo>
                    <a:pt x="1149874" y="899400"/>
                  </a:lnTo>
                  <a:lnTo>
                    <a:pt x="1206487" y="898807"/>
                  </a:lnTo>
                  <a:lnTo>
                    <a:pt x="1263101" y="898214"/>
                  </a:lnTo>
                  <a:lnTo>
                    <a:pt x="1261525" y="841955"/>
                  </a:lnTo>
                  <a:lnTo>
                    <a:pt x="1257977" y="785785"/>
                  </a:lnTo>
                  <a:lnTo>
                    <a:pt x="1252463" y="729774"/>
                  </a:lnTo>
                  <a:lnTo>
                    <a:pt x="1244988" y="673991"/>
                  </a:lnTo>
                  <a:lnTo>
                    <a:pt x="1235563" y="618505"/>
                  </a:lnTo>
                  <a:lnTo>
                    <a:pt x="1224197" y="563383"/>
                  </a:lnTo>
                  <a:lnTo>
                    <a:pt x="1210907" y="508693"/>
                  </a:lnTo>
                  <a:lnTo>
                    <a:pt x="1195706" y="454503"/>
                  </a:lnTo>
                  <a:lnTo>
                    <a:pt x="1178616" y="400879"/>
                  </a:lnTo>
                  <a:lnTo>
                    <a:pt x="1159656" y="347887"/>
                  </a:lnTo>
                  <a:lnTo>
                    <a:pt x="1138850" y="295592"/>
                  </a:lnTo>
                  <a:lnTo>
                    <a:pt x="1116223" y="244059"/>
                  </a:lnTo>
                  <a:lnTo>
                    <a:pt x="1091803" y="193351"/>
                  </a:lnTo>
                  <a:lnTo>
                    <a:pt x="1065620" y="143531"/>
                  </a:lnTo>
                  <a:lnTo>
                    <a:pt x="1037707" y="94659"/>
                  </a:lnTo>
                  <a:lnTo>
                    <a:pt x="1008098" y="46795"/>
                  </a:lnTo>
                  <a:lnTo>
                    <a:pt x="976829" y="0"/>
                  </a:lnTo>
                  <a:lnTo>
                    <a:pt x="930313" y="32275"/>
                  </a:lnTo>
                  <a:lnTo>
                    <a:pt x="883797" y="64551"/>
                  </a:lnTo>
                  <a:lnTo>
                    <a:pt x="837282" y="96827"/>
                  </a:lnTo>
                  <a:lnTo>
                    <a:pt x="790766" y="129103"/>
                  </a:lnTo>
                  <a:lnTo>
                    <a:pt x="744250" y="161378"/>
                  </a:lnTo>
                  <a:lnTo>
                    <a:pt x="697735" y="193654"/>
                  </a:lnTo>
                  <a:lnTo>
                    <a:pt x="651219" y="225930"/>
                  </a:lnTo>
                  <a:lnTo>
                    <a:pt x="604703" y="258206"/>
                  </a:lnTo>
                  <a:lnTo>
                    <a:pt x="558188" y="290481"/>
                  </a:lnTo>
                  <a:lnTo>
                    <a:pt x="511672" y="322757"/>
                  </a:lnTo>
                  <a:lnTo>
                    <a:pt x="465156" y="355033"/>
                  </a:lnTo>
                  <a:lnTo>
                    <a:pt x="418641" y="387309"/>
                  </a:lnTo>
                  <a:lnTo>
                    <a:pt x="372125" y="419585"/>
                  </a:lnTo>
                  <a:lnTo>
                    <a:pt x="325609" y="451860"/>
                  </a:lnTo>
                  <a:lnTo>
                    <a:pt x="279094" y="484136"/>
                  </a:lnTo>
                  <a:lnTo>
                    <a:pt x="232578" y="516412"/>
                  </a:lnTo>
                  <a:lnTo>
                    <a:pt x="186062" y="548688"/>
                  </a:lnTo>
                  <a:lnTo>
                    <a:pt x="139547" y="580963"/>
                  </a:lnTo>
                  <a:lnTo>
                    <a:pt x="93031" y="613239"/>
                  </a:lnTo>
                  <a:lnTo>
                    <a:pt x="46515" y="645515"/>
                  </a:lnTo>
                  <a:lnTo>
                    <a:pt x="0" y="677791"/>
                  </a:lnTo>
                  <a:lnTo>
                    <a:pt x="31434" y="731185"/>
                  </a:lnTo>
                  <a:lnTo>
                    <a:pt x="54591" y="788654"/>
                  </a:lnTo>
                  <a:lnTo>
                    <a:pt x="68959" y="848925"/>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676855" y="3930024"/>
              <a:ext cx="1208805" cy="507769"/>
            </a:xfrm>
            <a:custGeom>
              <a:avLst/>
              <a:gdLst/>
              <a:ahLst/>
              <a:cxnLst/>
              <a:rect l="0" t="0" r="0" b="0"/>
              <a:pathLst>
                <a:path w="1208805" h="507769">
                  <a:moveTo>
                    <a:pt x="0" y="144090"/>
                  </a:moveTo>
                  <a:lnTo>
                    <a:pt x="53902" y="161408"/>
                  </a:lnTo>
                  <a:lnTo>
                    <a:pt x="107805" y="178726"/>
                  </a:lnTo>
                  <a:lnTo>
                    <a:pt x="161708" y="196044"/>
                  </a:lnTo>
                  <a:lnTo>
                    <a:pt x="215611" y="213362"/>
                  </a:lnTo>
                  <a:lnTo>
                    <a:pt x="269514" y="230680"/>
                  </a:lnTo>
                  <a:lnTo>
                    <a:pt x="323417" y="247999"/>
                  </a:lnTo>
                  <a:lnTo>
                    <a:pt x="377320" y="265317"/>
                  </a:lnTo>
                  <a:lnTo>
                    <a:pt x="431222" y="282635"/>
                  </a:lnTo>
                  <a:lnTo>
                    <a:pt x="485125" y="299953"/>
                  </a:lnTo>
                  <a:lnTo>
                    <a:pt x="539028" y="317271"/>
                  </a:lnTo>
                  <a:lnTo>
                    <a:pt x="592931" y="334589"/>
                  </a:lnTo>
                  <a:lnTo>
                    <a:pt x="646834" y="351907"/>
                  </a:lnTo>
                  <a:lnTo>
                    <a:pt x="700737" y="369225"/>
                  </a:lnTo>
                  <a:lnTo>
                    <a:pt x="754640" y="386543"/>
                  </a:lnTo>
                  <a:lnTo>
                    <a:pt x="808543" y="403861"/>
                  </a:lnTo>
                  <a:lnTo>
                    <a:pt x="862445" y="421179"/>
                  </a:lnTo>
                  <a:lnTo>
                    <a:pt x="916348" y="438497"/>
                  </a:lnTo>
                  <a:lnTo>
                    <a:pt x="970251" y="455815"/>
                  </a:lnTo>
                  <a:lnTo>
                    <a:pt x="1024154" y="473133"/>
                  </a:lnTo>
                  <a:lnTo>
                    <a:pt x="1078057" y="490451"/>
                  </a:lnTo>
                  <a:lnTo>
                    <a:pt x="1131960" y="507769"/>
                  </a:lnTo>
                  <a:lnTo>
                    <a:pt x="1148511" y="452907"/>
                  </a:lnTo>
                  <a:lnTo>
                    <a:pt x="1163094" y="397489"/>
                  </a:lnTo>
                  <a:lnTo>
                    <a:pt x="1175690" y="341586"/>
                  </a:lnTo>
                  <a:lnTo>
                    <a:pt x="1186281" y="285269"/>
                  </a:lnTo>
                  <a:lnTo>
                    <a:pt x="1194856" y="228610"/>
                  </a:lnTo>
                  <a:lnTo>
                    <a:pt x="1201403" y="171680"/>
                  </a:lnTo>
                  <a:lnTo>
                    <a:pt x="1205913" y="114554"/>
                  </a:lnTo>
                  <a:lnTo>
                    <a:pt x="1208382" y="57302"/>
                  </a:lnTo>
                  <a:lnTo>
                    <a:pt x="1208805" y="0"/>
                  </a:lnTo>
                  <a:lnTo>
                    <a:pt x="1152191" y="592"/>
                  </a:lnTo>
                  <a:lnTo>
                    <a:pt x="1095578" y="1185"/>
                  </a:lnTo>
                  <a:lnTo>
                    <a:pt x="1038964" y="1778"/>
                  </a:lnTo>
                  <a:lnTo>
                    <a:pt x="982351" y="2370"/>
                  </a:lnTo>
                  <a:lnTo>
                    <a:pt x="925737" y="2963"/>
                  </a:lnTo>
                  <a:lnTo>
                    <a:pt x="869124" y="3556"/>
                  </a:lnTo>
                  <a:lnTo>
                    <a:pt x="812511" y="4148"/>
                  </a:lnTo>
                  <a:lnTo>
                    <a:pt x="755897" y="4741"/>
                  </a:lnTo>
                  <a:lnTo>
                    <a:pt x="699284" y="5334"/>
                  </a:lnTo>
                  <a:lnTo>
                    <a:pt x="642670" y="5927"/>
                  </a:lnTo>
                  <a:lnTo>
                    <a:pt x="586057" y="6519"/>
                  </a:lnTo>
                  <a:lnTo>
                    <a:pt x="529443" y="7112"/>
                  </a:lnTo>
                  <a:lnTo>
                    <a:pt x="472830" y="7705"/>
                  </a:lnTo>
                  <a:lnTo>
                    <a:pt x="416216" y="8297"/>
                  </a:lnTo>
                  <a:lnTo>
                    <a:pt x="359603" y="8890"/>
                  </a:lnTo>
                  <a:lnTo>
                    <a:pt x="302990" y="9483"/>
                  </a:lnTo>
                  <a:lnTo>
                    <a:pt x="246376" y="10075"/>
                  </a:lnTo>
                  <a:lnTo>
                    <a:pt x="189763" y="10668"/>
                  </a:lnTo>
                  <a:lnTo>
                    <a:pt x="133149" y="11261"/>
                  </a:lnTo>
                  <a:lnTo>
                    <a:pt x="76536" y="11854"/>
                  </a:lnTo>
                  <a:lnTo>
                    <a:pt x="19922" y="12446"/>
                  </a:lnTo>
                  <a:lnTo>
                    <a:pt x="15260" y="79070"/>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625615" y="4074114"/>
              <a:ext cx="1183199" cy="770501"/>
            </a:xfrm>
            <a:custGeom>
              <a:avLst/>
              <a:gdLst/>
              <a:ahLst/>
              <a:cxnLst/>
              <a:rect l="0" t="0" r="0" b="0"/>
              <a:pathLst>
                <a:path w="1183199" h="770501">
                  <a:moveTo>
                    <a:pt x="0" y="105472"/>
                  </a:moveTo>
                  <a:lnTo>
                    <a:pt x="46931" y="137140"/>
                  </a:lnTo>
                  <a:lnTo>
                    <a:pt x="93863" y="168808"/>
                  </a:lnTo>
                  <a:lnTo>
                    <a:pt x="140794" y="200476"/>
                  </a:lnTo>
                  <a:lnTo>
                    <a:pt x="187726" y="232144"/>
                  </a:lnTo>
                  <a:lnTo>
                    <a:pt x="234657" y="263812"/>
                  </a:lnTo>
                  <a:lnTo>
                    <a:pt x="281589" y="295480"/>
                  </a:lnTo>
                  <a:lnTo>
                    <a:pt x="328520" y="327148"/>
                  </a:lnTo>
                  <a:lnTo>
                    <a:pt x="375452" y="358816"/>
                  </a:lnTo>
                  <a:lnTo>
                    <a:pt x="422383" y="390484"/>
                  </a:lnTo>
                  <a:lnTo>
                    <a:pt x="469315" y="422152"/>
                  </a:lnTo>
                  <a:lnTo>
                    <a:pt x="516246" y="453820"/>
                  </a:lnTo>
                  <a:lnTo>
                    <a:pt x="563178" y="485488"/>
                  </a:lnTo>
                  <a:lnTo>
                    <a:pt x="610110" y="517156"/>
                  </a:lnTo>
                  <a:lnTo>
                    <a:pt x="657041" y="548824"/>
                  </a:lnTo>
                  <a:lnTo>
                    <a:pt x="703973" y="580492"/>
                  </a:lnTo>
                  <a:lnTo>
                    <a:pt x="750904" y="612160"/>
                  </a:lnTo>
                  <a:lnTo>
                    <a:pt x="797836" y="643828"/>
                  </a:lnTo>
                  <a:lnTo>
                    <a:pt x="844767" y="675496"/>
                  </a:lnTo>
                  <a:lnTo>
                    <a:pt x="891699" y="707165"/>
                  </a:lnTo>
                  <a:lnTo>
                    <a:pt x="938630" y="738833"/>
                  </a:lnTo>
                  <a:lnTo>
                    <a:pt x="985562" y="770501"/>
                  </a:lnTo>
                  <a:lnTo>
                    <a:pt x="1016453" y="722929"/>
                  </a:lnTo>
                  <a:lnTo>
                    <a:pt x="1045644" y="674295"/>
                  </a:lnTo>
                  <a:lnTo>
                    <a:pt x="1073098" y="624660"/>
                  </a:lnTo>
                  <a:lnTo>
                    <a:pt x="1098782" y="574086"/>
                  </a:lnTo>
                  <a:lnTo>
                    <a:pt x="1122662" y="522636"/>
                  </a:lnTo>
                  <a:lnTo>
                    <a:pt x="1144710" y="470374"/>
                  </a:lnTo>
                  <a:lnTo>
                    <a:pt x="1164897" y="417367"/>
                  </a:lnTo>
                  <a:lnTo>
                    <a:pt x="1183199" y="363678"/>
                  </a:lnTo>
                  <a:lnTo>
                    <a:pt x="1129296" y="346360"/>
                  </a:lnTo>
                  <a:lnTo>
                    <a:pt x="1075393" y="329042"/>
                  </a:lnTo>
                  <a:lnTo>
                    <a:pt x="1021490" y="311724"/>
                  </a:lnTo>
                  <a:lnTo>
                    <a:pt x="967587" y="294406"/>
                  </a:lnTo>
                  <a:lnTo>
                    <a:pt x="913685" y="277088"/>
                  </a:lnTo>
                  <a:lnTo>
                    <a:pt x="859782" y="259770"/>
                  </a:lnTo>
                  <a:lnTo>
                    <a:pt x="805879" y="242452"/>
                  </a:lnTo>
                  <a:lnTo>
                    <a:pt x="751976" y="225134"/>
                  </a:lnTo>
                  <a:lnTo>
                    <a:pt x="698073" y="207816"/>
                  </a:lnTo>
                  <a:lnTo>
                    <a:pt x="644170" y="190498"/>
                  </a:lnTo>
                  <a:lnTo>
                    <a:pt x="590267" y="173180"/>
                  </a:lnTo>
                  <a:lnTo>
                    <a:pt x="536365" y="155862"/>
                  </a:lnTo>
                  <a:lnTo>
                    <a:pt x="482462" y="138544"/>
                  </a:lnTo>
                  <a:lnTo>
                    <a:pt x="428559" y="121226"/>
                  </a:lnTo>
                  <a:lnTo>
                    <a:pt x="374656" y="103908"/>
                  </a:lnTo>
                  <a:lnTo>
                    <a:pt x="320753" y="86590"/>
                  </a:lnTo>
                  <a:lnTo>
                    <a:pt x="266850" y="69272"/>
                  </a:lnTo>
                  <a:lnTo>
                    <a:pt x="212947" y="51954"/>
                  </a:lnTo>
                  <a:lnTo>
                    <a:pt x="159044" y="34636"/>
                  </a:lnTo>
                  <a:lnTo>
                    <a:pt x="105142" y="17318"/>
                  </a:lnTo>
                  <a:lnTo>
                    <a:pt x="51239" y="0"/>
                  </a:lnTo>
                  <a:lnTo>
                    <a:pt x="29353" y="54550"/>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559357" y="4179587"/>
              <a:ext cx="1051820" cy="959204"/>
            </a:xfrm>
            <a:custGeom>
              <a:avLst/>
              <a:gdLst/>
              <a:ahLst/>
              <a:cxnLst/>
              <a:rect l="0" t="0" r="0" b="0"/>
              <a:pathLst>
                <a:path w="1051820" h="959204">
                  <a:moveTo>
                    <a:pt x="0" y="76267"/>
                  </a:moveTo>
                  <a:lnTo>
                    <a:pt x="37916" y="118312"/>
                  </a:lnTo>
                  <a:lnTo>
                    <a:pt x="75833" y="160356"/>
                  </a:lnTo>
                  <a:lnTo>
                    <a:pt x="113750" y="202401"/>
                  </a:lnTo>
                  <a:lnTo>
                    <a:pt x="151667" y="244446"/>
                  </a:lnTo>
                  <a:lnTo>
                    <a:pt x="189584" y="286490"/>
                  </a:lnTo>
                  <a:lnTo>
                    <a:pt x="227501" y="328535"/>
                  </a:lnTo>
                  <a:lnTo>
                    <a:pt x="265417" y="370579"/>
                  </a:lnTo>
                  <a:lnTo>
                    <a:pt x="303334" y="412624"/>
                  </a:lnTo>
                  <a:lnTo>
                    <a:pt x="341251" y="454668"/>
                  </a:lnTo>
                  <a:lnTo>
                    <a:pt x="379168" y="496713"/>
                  </a:lnTo>
                  <a:lnTo>
                    <a:pt x="417085" y="538758"/>
                  </a:lnTo>
                  <a:lnTo>
                    <a:pt x="455002" y="580802"/>
                  </a:lnTo>
                  <a:lnTo>
                    <a:pt x="492918" y="622847"/>
                  </a:lnTo>
                  <a:lnTo>
                    <a:pt x="530835" y="664891"/>
                  </a:lnTo>
                  <a:lnTo>
                    <a:pt x="568752" y="706936"/>
                  </a:lnTo>
                  <a:lnTo>
                    <a:pt x="606669" y="748981"/>
                  </a:lnTo>
                  <a:lnTo>
                    <a:pt x="644586" y="791025"/>
                  </a:lnTo>
                  <a:lnTo>
                    <a:pt x="682503" y="833070"/>
                  </a:lnTo>
                  <a:lnTo>
                    <a:pt x="720419" y="875114"/>
                  </a:lnTo>
                  <a:lnTo>
                    <a:pt x="758336" y="917159"/>
                  </a:lnTo>
                  <a:lnTo>
                    <a:pt x="796253" y="959204"/>
                  </a:lnTo>
                  <a:lnTo>
                    <a:pt x="837038" y="921116"/>
                  </a:lnTo>
                  <a:lnTo>
                    <a:pt x="876475" y="881634"/>
                  </a:lnTo>
                  <a:lnTo>
                    <a:pt x="914515" y="840805"/>
                  </a:lnTo>
                  <a:lnTo>
                    <a:pt x="951113" y="798678"/>
                  </a:lnTo>
                  <a:lnTo>
                    <a:pt x="986225" y="755304"/>
                  </a:lnTo>
                  <a:lnTo>
                    <a:pt x="1019807" y="710737"/>
                  </a:lnTo>
                  <a:lnTo>
                    <a:pt x="1051820" y="665028"/>
                  </a:lnTo>
                  <a:lnTo>
                    <a:pt x="1004888" y="633360"/>
                  </a:lnTo>
                  <a:lnTo>
                    <a:pt x="957957" y="601692"/>
                  </a:lnTo>
                  <a:lnTo>
                    <a:pt x="911025" y="570024"/>
                  </a:lnTo>
                  <a:lnTo>
                    <a:pt x="864094" y="538356"/>
                  </a:lnTo>
                  <a:lnTo>
                    <a:pt x="817162" y="506688"/>
                  </a:lnTo>
                  <a:lnTo>
                    <a:pt x="770231" y="475020"/>
                  </a:lnTo>
                  <a:lnTo>
                    <a:pt x="723299" y="443352"/>
                  </a:lnTo>
                  <a:lnTo>
                    <a:pt x="676368" y="411684"/>
                  </a:lnTo>
                  <a:lnTo>
                    <a:pt x="629436" y="380016"/>
                  </a:lnTo>
                  <a:lnTo>
                    <a:pt x="582505" y="348348"/>
                  </a:lnTo>
                  <a:lnTo>
                    <a:pt x="535573" y="316680"/>
                  </a:lnTo>
                  <a:lnTo>
                    <a:pt x="488641" y="285012"/>
                  </a:lnTo>
                  <a:lnTo>
                    <a:pt x="441710" y="253344"/>
                  </a:lnTo>
                  <a:lnTo>
                    <a:pt x="394778" y="221676"/>
                  </a:lnTo>
                  <a:lnTo>
                    <a:pt x="347847" y="190008"/>
                  </a:lnTo>
                  <a:lnTo>
                    <a:pt x="300915" y="158340"/>
                  </a:lnTo>
                  <a:lnTo>
                    <a:pt x="253984" y="126672"/>
                  </a:lnTo>
                  <a:lnTo>
                    <a:pt x="207052" y="95004"/>
                  </a:lnTo>
                  <a:lnTo>
                    <a:pt x="160121" y="63336"/>
                  </a:lnTo>
                  <a:lnTo>
                    <a:pt x="113189" y="31668"/>
                  </a:lnTo>
                  <a:lnTo>
                    <a:pt x="66258" y="0"/>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492913" y="4255854"/>
              <a:ext cx="862698" cy="1071581"/>
            </a:xfrm>
            <a:custGeom>
              <a:avLst/>
              <a:gdLst/>
              <a:ahLst/>
              <a:cxnLst/>
              <a:rect l="0" t="0" r="0" b="0"/>
              <a:pathLst>
                <a:path w="862698" h="1071581">
                  <a:moveTo>
                    <a:pt x="0" y="48907"/>
                  </a:moveTo>
                  <a:lnTo>
                    <a:pt x="28876" y="97606"/>
                  </a:lnTo>
                  <a:lnTo>
                    <a:pt x="57753" y="146305"/>
                  </a:lnTo>
                  <a:lnTo>
                    <a:pt x="86630" y="195004"/>
                  </a:lnTo>
                  <a:lnTo>
                    <a:pt x="115507" y="243702"/>
                  </a:lnTo>
                  <a:lnTo>
                    <a:pt x="144383" y="292401"/>
                  </a:lnTo>
                  <a:lnTo>
                    <a:pt x="173260" y="341100"/>
                  </a:lnTo>
                  <a:lnTo>
                    <a:pt x="202137" y="389799"/>
                  </a:lnTo>
                  <a:lnTo>
                    <a:pt x="231014" y="438497"/>
                  </a:lnTo>
                  <a:lnTo>
                    <a:pt x="259890" y="487196"/>
                  </a:lnTo>
                  <a:lnTo>
                    <a:pt x="288767" y="535895"/>
                  </a:lnTo>
                  <a:lnTo>
                    <a:pt x="317644" y="584594"/>
                  </a:lnTo>
                  <a:lnTo>
                    <a:pt x="346521" y="633292"/>
                  </a:lnTo>
                  <a:lnTo>
                    <a:pt x="375397" y="681991"/>
                  </a:lnTo>
                  <a:lnTo>
                    <a:pt x="404274" y="730690"/>
                  </a:lnTo>
                  <a:lnTo>
                    <a:pt x="433151" y="779388"/>
                  </a:lnTo>
                  <a:lnTo>
                    <a:pt x="462028" y="828087"/>
                  </a:lnTo>
                  <a:lnTo>
                    <a:pt x="490904" y="876786"/>
                  </a:lnTo>
                  <a:lnTo>
                    <a:pt x="519781" y="925485"/>
                  </a:lnTo>
                  <a:lnTo>
                    <a:pt x="548658" y="974183"/>
                  </a:lnTo>
                  <a:lnTo>
                    <a:pt x="577535" y="1022882"/>
                  </a:lnTo>
                  <a:lnTo>
                    <a:pt x="606411" y="1071581"/>
                  </a:lnTo>
                  <a:lnTo>
                    <a:pt x="660586" y="1037985"/>
                  </a:lnTo>
                  <a:lnTo>
                    <a:pt x="713385" y="1002265"/>
                  </a:lnTo>
                  <a:lnTo>
                    <a:pt x="764723" y="964476"/>
                  </a:lnTo>
                  <a:lnTo>
                    <a:pt x="814520" y="924679"/>
                  </a:lnTo>
                  <a:lnTo>
                    <a:pt x="862698" y="882936"/>
                  </a:lnTo>
                  <a:lnTo>
                    <a:pt x="824781" y="840891"/>
                  </a:lnTo>
                  <a:lnTo>
                    <a:pt x="786864" y="798847"/>
                  </a:lnTo>
                  <a:lnTo>
                    <a:pt x="748947" y="756802"/>
                  </a:lnTo>
                  <a:lnTo>
                    <a:pt x="711030" y="714758"/>
                  </a:lnTo>
                  <a:lnTo>
                    <a:pt x="673113" y="672713"/>
                  </a:lnTo>
                  <a:lnTo>
                    <a:pt x="635197" y="630668"/>
                  </a:lnTo>
                  <a:lnTo>
                    <a:pt x="597280" y="588624"/>
                  </a:lnTo>
                  <a:lnTo>
                    <a:pt x="559363" y="546579"/>
                  </a:lnTo>
                  <a:lnTo>
                    <a:pt x="521446" y="504535"/>
                  </a:lnTo>
                  <a:lnTo>
                    <a:pt x="483529" y="462490"/>
                  </a:lnTo>
                  <a:lnTo>
                    <a:pt x="445612" y="420445"/>
                  </a:lnTo>
                  <a:lnTo>
                    <a:pt x="407696" y="378401"/>
                  </a:lnTo>
                  <a:lnTo>
                    <a:pt x="369779" y="336356"/>
                  </a:lnTo>
                  <a:lnTo>
                    <a:pt x="331862" y="294312"/>
                  </a:lnTo>
                  <a:lnTo>
                    <a:pt x="293945" y="252267"/>
                  </a:lnTo>
                  <a:lnTo>
                    <a:pt x="256028" y="210222"/>
                  </a:lnTo>
                  <a:lnTo>
                    <a:pt x="218111" y="168178"/>
                  </a:lnTo>
                  <a:lnTo>
                    <a:pt x="180195" y="126133"/>
                  </a:lnTo>
                  <a:lnTo>
                    <a:pt x="142278" y="84089"/>
                  </a:lnTo>
                  <a:lnTo>
                    <a:pt x="104361" y="42044"/>
                  </a:lnTo>
                  <a:lnTo>
                    <a:pt x="66444" y="0"/>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420050" y="4304762"/>
              <a:ext cx="679274" cy="1154429"/>
            </a:xfrm>
            <a:custGeom>
              <a:avLst/>
              <a:gdLst/>
              <a:ahLst/>
              <a:cxnLst/>
              <a:rect l="0" t="0" r="0" b="0"/>
              <a:pathLst>
                <a:path w="679274" h="1154429">
                  <a:moveTo>
                    <a:pt x="0" y="34159"/>
                  </a:moveTo>
                  <a:lnTo>
                    <a:pt x="18963" y="87505"/>
                  </a:lnTo>
                  <a:lnTo>
                    <a:pt x="37926" y="140851"/>
                  </a:lnTo>
                  <a:lnTo>
                    <a:pt x="56890" y="194197"/>
                  </a:lnTo>
                  <a:lnTo>
                    <a:pt x="75853" y="247543"/>
                  </a:lnTo>
                  <a:lnTo>
                    <a:pt x="94817" y="300890"/>
                  </a:lnTo>
                  <a:lnTo>
                    <a:pt x="113780" y="354236"/>
                  </a:lnTo>
                  <a:lnTo>
                    <a:pt x="132744" y="407582"/>
                  </a:lnTo>
                  <a:lnTo>
                    <a:pt x="151707" y="460928"/>
                  </a:lnTo>
                  <a:lnTo>
                    <a:pt x="170671" y="514275"/>
                  </a:lnTo>
                  <a:lnTo>
                    <a:pt x="189634" y="567621"/>
                  </a:lnTo>
                  <a:lnTo>
                    <a:pt x="208598" y="620967"/>
                  </a:lnTo>
                  <a:lnTo>
                    <a:pt x="227561" y="674313"/>
                  </a:lnTo>
                  <a:lnTo>
                    <a:pt x="246525" y="727660"/>
                  </a:lnTo>
                  <a:lnTo>
                    <a:pt x="265488" y="781006"/>
                  </a:lnTo>
                  <a:lnTo>
                    <a:pt x="284452" y="834352"/>
                  </a:lnTo>
                  <a:lnTo>
                    <a:pt x="303415" y="887698"/>
                  </a:lnTo>
                  <a:lnTo>
                    <a:pt x="322379" y="941044"/>
                  </a:lnTo>
                  <a:lnTo>
                    <a:pt x="341342" y="994391"/>
                  </a:lnTo>
                  <a:lnTo>
                    <a:pt x="360306" y="1047737"/>
                  </a:lnTo>
                  <a:lnTo>
                    <a:pt x="379269" y="1101083"/>
                  </a:lnTo>
                  <a:lnTo>
                    <a:pt x="398233" y="1154429"/>
                  </a:lnTo>
                  <a:lnTo>
                    <a:pt x="456399" y="1132474"/>
                  </a:lnTo>
                  <a:lnTo>
                    <a:pt x="513672" y="1108283"/>
                  </a:lnTo>
                  <a:lnTo>
                    <a:pt x="569964" y="1081893"/>
                  </a:lnTo>
                  <a:lnTo>
                    <a:pt x="625193" y="1053341"/>
                  </a:lnTo>
                  <a:lnTo>
                    <a:pt x="679274" y="1022673"/>
                  </a:lnTo>
                  <a:lnTo>
                    <a:pt x="650397" y="973974"/>
                  </a:lnTo>
                  <a:lnTo>
                    <a:pt x="621520" y="925275"/>
                  </a:lnTo>
                  <a:lnTo>
                    <a:pt x="592644" y="876577"/>
                  </a:lnTo>
                  <a:lnTo>
                    <a:pt x="563767" y="827878"/>
                  </a:lnTo>
                  <a:lnTo>
                    <a:pt x="534890" y="779179"/>
                  </a:lnTo>
                  <a:lnTo>
                    <a:pt x="506013" y="730481"/>
                  </a:lnTo>
                  <a:lnTo>
                    <a:pt x="477137" y="681782"/>
                  </a:lnTo>
                  <a:lnTo>
                    <a:pt x="448260" y="633083"/>
                  </a:lnTo>
                  <a:lnTo>
                    <a:pt x="419383" y="584384"/>
                  </a:lnTo>
                  <a:lnTo>
                    <a:pt x="390506" y="535686"/>
                  </a:lnTo>
                  <a:lnTo>
                    <a:pt x="361630" y="486987"/>
                  </a:lnTo>
                  <a:lnTo>
                    <a:pt x="332753" y="438288"/>
                  </a:lnTo>
                  <a:lnTo>
                    <a:pt x="303876" y="389589"/>
                  </a:lnTo>
                  <a:lnTo>
                    <a:pt x="274999" y="340891"/>
                  </a:lnTo>
                  <a:lnTo>
                    <a:pt x="246123" y="292192"/>
                  </a:lnTo>
                  <a:lnTo>
                    <a:pt x="217246" y="243493"/>
                  </a:lnTo>
                  <a:lnTo>
                    <a:pt x="188369" y="194794"/>
                  </a:lnTo>
                  <a:lnTo>
                    <a:pt x="159492" y="146096"/>
                  </a:lnTo>
                  <a:lnTo>
                    <a:pt x="130616" y="97397"/>
                  </a:lnTo>
                  <a:lnTo>
                    <a:pt x="101739" y="48698"/>
                  </a:lnTo>
                  <a:lnTo>
                    <a:pt x="72862" y="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357726" y="4338921"/>
              <a:ext cx="460557" cy="1185225"/>
            </a:xfrm>
            <a:custGeom>
              <a:avLst/>
              <a:gdLst/>
              <a:ahLst/>
              <a:cxnLst/>
              <a:rect l="0" t="0" r="0" b="0"/>
              <a:pathLst>
                <a:path w="460557" h="1185225">
                  <a:moveTo>
                    <a:pt x="0" y="16840"/>
                  </a:moveTo>
                  <a:lnTo>
                    <a:pt x="10483" y="72477"/>
                  </a:lnTo>
                  <a:lnTo>
                    <a:pt x="20967" y="128114"/>
                  </a:lnTo>
                  <a:lnTo>
                    <a:pt x="31451" y="183752"/>
                  </a:lnTo>
                  <a:lnTo>
                    <a:pt x="41935" y="239389"/>
                  </a:lnTo>
                  <a:lnTo>
                    <a:pt x="52419" y="295027"/>
                  </a:lnTo>
                  <a:lnTo>
                    <a:pt x="62903" y="350664"/>
                  </a:lnTo>
                  <a:lnTo>
                    <a:pt x="73387" y="406301"/>
                  </a:lnTo>
                  <a:lnTo>
                    <a:pt x="83871" y="461939"/>
                  </a:lnTo>
                  <a:lnTo>
                    <a:pt x="94355" y="517576"/>
                  </a:lnTo>
                  <a:lnTo>
                    <a:pt x="104839" y="573214"/>
                  </a:lnTo>
                  <a:lnTo>
                    <a:pt x="115323" y="628851"/>
                  </a:lnTo>
                  <a:lnTo>
                    <a:pt x="125807" y="684488"/>
                  </a:lnTo>
                  <a:lnTo>
                    <a:pt x="136291" y="740126"/>
                  </a:lnTo>
                  <a:lnTo>
                    <a:pt x="146775" y="795763"/>
                  </a:lnTo>
                  <a:lnTo>
                    <a:pt x="157259" y="851401"/>
                  </a:lnTo>
                  <a:lnTo>
                    <a:pt x="167743" y="907038"/>
                  </a:lnTo>
                  <a:lnTo>
                    <a:pt x="178227" y="962675"/>
                  </a:lnTo>
                  <a:lnTo>
                    <a:pt x="188711" y="1018313"/>
                  </a:lnTo>
                  <a:lnTo>
                    <a:pt x="199195" y="1073950"/>
                  </a:lnTo>
                  <a:lnTo>
                    <a:pt x="209679" y="1129588"/>
                  </a:lnTo>
                  <a:lnTo>
                    <a:pt x="220163" y="1185225"/>
                  </a:lnTo>
                  <a:lnTo>
                    <a:pt x="281162" y="1172500"/>
                  </a:lnTo>
                  <a:lnTo>
                    <a:pt x="341622" y="1157417"/>
                  </a:lnTo>
                  <a:lnTo>
                    <a:pt x="401450" y="1139998"/>
                  </a:lnTo>
                  <a:lnTo>
                    <a:pt x="460557" y="1120270"/>
                  </a:lnTo>
                  <a:lnTo>
                    <a:pt x="441594" y="1066924"/>
                  </a:lnTo>
                  <a:lnTo>
                    <a:pt x="422630" y="1013578"/>
                  </a:lnTo>
                  <a:lnTo>
                    <a:pt x="403667" y="960232"/>
                  </a:lnTo>
                  <a:lnTo>
                    <a:pt x="384703" y="906885"/>
                  </a:lnTo>
                  <a:lnTo>
                    <a:pt x="365740" y="853539"/>
                  </a:lnTo>
                  <a:lnTo>
                    <a:pt x="346776" y="800193"/>
                  </a:lnTo>
                  <a:lnTo>
                    <a:pt x="327813" y="746847"/>
                  </a:lnTo>
                  <a:lnTo>
                    <a:pt x="308849" y="693500"/>
                  </a:lnTo>
                  <a:lnTo>
                    <a:pt x="289886" y="640154"/>
                  </a:lnTo>
                  <a:lnTo>
                    <a:pt x="270922" y="586808"/>
                  </a:lnTo>
                  <a:lnTo>
                    <a:pt x="251959" y="533462"/>
                  </a:lnTo>
                  <a:lnTo>
                    <a:pt x="232995" y="480116"/>
                  </a:lnTo>
                  <a:lnTo>
                    <a:pt x="214032" y="426769"/>
                  </a:lnTo>
                  <a:lnTo>
                    <a:pt x="195068" y="373423"/>
                  </a:lnTo>
                  <a:lnTo>
                    <a:pt x="176105" y="320077"/>
                  </a:lnTo>
                  <a:lnTo>
                    <a:pt x="157141" y="266731"/>
                  </a:lnTo>
                  <a:lnTo>
                    <a:pt x="138178" y="213384"/>
                  </a:lnTo>
                  <a:lnTo>
                    <a:pt x="119214" y="160038"/>
                  </a:lnTo>
                  <a:lnTo>
                    <a:pt x="100251" y="106692"/>
                  </a:lnTo>
                  <a:lnTo>
                    <a:pt x="81287" y="53346"/>
                  </a:lnTo>
                  <a:lnTo>
                    <a:pt x="62324" y="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294254" y="4355762"/>
              <a:ext cx="283634" cy="1195288"/>
            </a:xfrm>
            <a:custGeom>
              <a:avLst/>
              <a:gdLst/>
              <a:ahLst/>
              <a:cxnLst/>
              <a:rect l="0" t="0" r="0" b="0"/>
              <a:pathLst>
                <a:path w="283634" h="1195288">
                  <a:moveTo>
                    <a:pt x="0" y="6974"/>
                  </a:moveTo>
                  <a:lnTo>
                    <a:pt x="1848" y="63561"/>
                  </a:lnTo>
                  <a:lnTo>
                    <a:pt x="3696" y="120147"/>
                  </a:lnTo>
                  <a:lnTo>
                    <a:pt x="5545" y="176734"/>
                  </a:lnTo>
                  <a:lnTo>
                    <a:pt x="7393" y="233320"/>
                  </a:lnTo>
                  <a:lnTo>
                    <a:pt x="9242" y="289906"/>
                  </a:lnTo>
                  <a:lnTo>
                    <a:pt x="11090" y="346493"/>
                  </a:lnTo>
                  <a:lnTo>
                    <a:pt x="12938" y="403079"/>
                  </a:lnTo>
                  <a:lnTo>
                    <a:pt x="14787" y="459665"/>
                  </a:lnTo>
                  <a:lnTo>
                    <a:pt x="16635" y="516252"/>
                  </a:lnTo>
                  <a:lnTo>
                    <a:pt x="18484" y="572838"/>
                  </a:lnTo>
                  <a:lnTo>
                    <a:pt x="20332" y="629424"/>
                  </a:lnTo>
                  <a:lnTo>
                    <a:pt x="22181" y="686011"/>
                  </a:lnTo>
                  <a:lnTo>
                    <a:pt x="24029" y="742597"/>
                  </a:lnTo>
                  <a:lnTo>
                    <a:pt x="25877" y="799184"/>
                  </a:lnTo>
                  <a:lnTo>
                    <a:pt x="27726" y="855770"/>
                  </a:lnTo>
                  <a:lnTo>
                    <a:pt x="29574" y="912356"/>
                  </a:lnTo>
                  <a:lnTo>
                    <a:pt x="31423" y="968943"/>
                  </a:lnTo>
                  <a:lnTo>
                    <a:pt x="33271" y="1025529"/>
                  </a:lnTo>
                  <a:lnTo>
                    <a:pt x="35120" y="1082115"/>
                  </a:lnTo>
                  <a:lnTo>
                    <a:pt x="36968" y="1138702"/>
                  </a:lnTo>
                  <a:lnTo>
                    <a:pt x="38816" y="1195288"/>
                  </a:lnTo>
                  <a:lnTo>
                    <a:pt x="100363" y="1192094"/>
                  </a:lnTo>
                  <a:lnTo>
                    <a:pt x="161742" y="1186539"/>
                  </a:lnTo>
                  <a:lnTo>
                    <a:pt x="222863" y="1178632"/>
                  </a:lnTo>
                  <a:lnTo>
                    <a:pt x="283634" y="1168385"/>
                  </a:lnTo>
                  <a:lnTo>
                    <a:pt x="273150" y="1112747"/>
                  </a:lnTo>
                  <a:lnTo>
                    <a:pt x="262666" y="1057110"/>
                  </a:lnTo>
                  <a:lnTo>
                    <a:pt x="252182" y="1001473"/>
                  </a:lnTo>
                  <a:lnTo>
                    <a:pt x="241698" y="945835"/>
                  </a:lnTo>
                  <a:lnTo>
                    <a:pt x="231214" y="890198"/>
                  </a:lnTo>
                  <a:lnTo>
                    <a:pt x="220730" y="834560"/>
                  </a:lnTo>
                  <a:lnTo>
                    <a:pt x="210246" y="778923"/>
                  </a:lnTo>
                  <a:lnTo>
                    <a:pt x="199763" y="723286"/>
                  </a:lnTo>
                  <a:lnTo>
                    <a:pt x="189279" y="667648"/>
                  </a:lnTo>
                  <a:lnTo>
                    <a:pt x="178795" y="612011"/>
                  </a:lnTo>
                  <a:lnTo>
                    <a:pt x="168311" y="556373"/>
                  </a:lnTo>
                  <a:lnTo>
                    <a:pt x="157827" y="500736"/>
                  </a:lnTo>
                  <a:lnTo>
                    <a:pt x="147343" y="445099"/>
                  </a:lnTo>
                  <a:lnTo>
                    <a:pt x="136859" y="389461"/>
                  </a:lnTo>
                  <a:lnTo>
                    <a:pt x="126375" y="333824"/>
                  </a:lnTo>
                  <a:lnTo>
                    <a:pt x="115891" y="278186"/>
                  </a:lnTo>
                  <a:lnTo>
                    <a:pt x="105407" y="222549"/>
                  </a:lnTo>
                  <a:lnTo>
                    <a:pt x="94923" y="166912"/>
                  </a:lnTo>
                  <a:lnTo>
                    <a:pt x="84439" y="111274"/>
                  </a:lnTo>
                  <a:lnTo>
                    <a:pt x="73955" y="55637"/>
                  </a:lnTo>
                  <a:lnTo>
                    <a:pt x="63471" y="0"/>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089352" y="4359992"/>
              <a:ext cx="243719" cy="1191890"/>
            </a:xfrm>
            <a:custGeom>
              <a:avLst/>
              <a:gdLst/>
              <a:ahLst/>
              <a:cxnLst/>
              <a:rect l="0" t="0" r="0" b="0"/>
              <a:pathLst>
                <a:path w="243719" h="1191890">
                  <a:moveTo>
                    <a:pt x="141716" y="0"/>
                  </a:moveTo>
                  <a:lnTo>
                    <a:pt x="134967" y="56212"/>
                  </a:lnTo>
                  <a:lnTo>
                    <a:pt x="128219" y="112425"/>
                  </a:lnTo>
                  <a:lnTo>
                    <a:pt x="121471" y="168638"/>
                  </a:lnTo>
                  <a:lnTo>
                    <a:pt x="114722" y="224851"/>
                  </a:lnTo>
                  <a:lnTo>
                    <a:pt x="107974" y="281064"/>
                  </a:lnTo>
                  <a:lnTo>
                    <a:pt x="101225" y="337277"/>
                  </a:lnTo>
                  <a:lnTo>
                    <a:pt x="94477" y="393490"/>
                  </a:lnTo>
                  <a:lnTo>
                    <a:pt x="87729" y="449703"/>
                  </a:lnTo>
                  <a:lnTo>
                    <a:pt x="80980" y="505916"/>
                  </a:lnTo>
                  <a:lnTo>
                    <a:pt x="74232" y="562129"/>
                  </a:lnTo>
                  <a:lnTo>
                    <a:pt x="67483" y="618342"/>
                  </a:lnTo>
                  <a:lnTo>
                    <a:pt x="60735" y="674555"/>
                  </a:lnTo>
                  <a:lnTo>
                    <a:pt x="53987" y="730768"/>
                  </a:lnTo>
                  <a:lnTo>
                    <a:pt x="47238" y="786980"/>
                  </a:lnTo>
                  <a:lnTo>
                    <a:pt x="40490" y="843193"/>
                  </a:lnTo>
                  <a:lnTo>
                    <a:pt x="33741" y="899406"/>
                  </a:lnTo>
                  <a:lnTo>
                    <a:pt x="26993" y="955619"/>
                  </a:lnTo>
                  <a:lnTo>
                    <a:pt x="20245" y="1011832"/>
                  </a:lnTo>
                  <a:lnTo>
                    <a:pt x="13496" y="1068045"/>
                  </a:lnTo>
                  <a:lnTo>
                    <a:pt x="6748" y="1124258"/>
                  </a:lnTo>
                  <a:lnTo>
                    <a:pt x="0" y="1180471"/>
                  </a:lnTo>
                  <a:lnTo>
                    <a:pt x="60734" y="1186593"/>
                  </a:lnTo>
                  <a:lnTo>
                    <a:pt x="121658" y="1190401"/>
                  </a:lnTo>
                  <a:lnTo>
                    <a:pt x="182682" y="1191890"/>
                  </a:lnTo>
                  <a:lnTo>
                    <a:pt x="243719" y="1191058"/>
                  </a:lnTo>
                  <a:lnTo>
                    <a:pt x="241871" y="1134472"/>
                  </a:lnTo>
                  <a:lnTo>
                    <a:pt x="240022" y="1077885"/>
                  </a:lnTo>
                  <a:lnTo>
                    <a:pt x="238174" y="1021299"/>
                  </a:lnTo>
                  <a:lnTo>
                    <a:pt x="236326" y="964713"/>
                  </a:lnTo>
                  <a:lnTo>
                    <a:pt x="234477" y="908126"/>
                  </a:lnTo>
                  <a:lnTo>
                    <a:pt x="232629" y="851540"/>
                  </a:lnTo>
                  <a:lnTo>
                    <a:pt x="230780" y="794953"/>
                  </a:lnTo>
                  <a:lnTo>
                    <a:pt x="228932" y="738367"/>
                  </a:lnTo>
                  <a:lnTo>
                    <a:pt x="227083" y="681781"/>
                  </a:lnTo>
                  <a:lnTo>
                    <a:pt x="225235" y="625194"/>
                  </a:lnTo>
                  <a:lnTo>
                    <a:pt x="223387" y="568608"/>
                  </a:lnTo>
                  <a:lnTo>
                    <a:pt x="221538" y="512022"/>
                  </a:lnTo>
                  <a:lnTo>
                    <a:pt x="219690" y="455435"/>
                  </a:lnTo>
                  <a:lnTo>
                    <a:pt x="217841" y="398849"/>
                  </a:lnTo>
                  <a:lnTo>
                    <a:pt x="215993" y="342263"/>
                  </a:lnTo>
                  <a:lnTo>
                    <a:pt x="214144" y="285676"/>
                  </a:lnTo>
                  <a:lnTo>
                    <a:pt x="212296" y="229090"/>
                  </a:lnTo>
                  <a:lnTo>
                    <a:pt x="210448" y="172503"/>
                  </a:lnTo>
                  <a:lnTo>
                    <a:pt x="208599" y="115917"/>
                  </a:lnTo>
                  <a:lnTo>
                    <a:pt x="206751" y="59331"/>
                  </a:lnTo>
                  <a:lnTo>
                    <a:pt x="204902" y="2744"/>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873730" y="4349362"/>
              <a:ext cx="357337" cy="1191101"/>
            </a:xfrm>
            <a:custGeom>
              <a:avLst/>
              <a:gdLst/>
              <a:ahLst/>
              <a:cxnLst/>
              <a:rect l="0" t="0" r="0" b="0"/>
              <a:pathLst>
                <a:path w="357337" h="1191101">
                  <a:moveTo>
                    <a:pt x="301435" y="0"/>
                  </a:moveTo>
                  <a:lnTo>
                    <a:pt x="287081" y="54766"/>
                  </a:lnTo>
                  <a:lnTo>
                    <a:pt x="272727" y="109533"/>
                  </a:lnTo>
                  <a:lnTo>
                    <a:pt x="258373" y="164300"/>
                  </a:lnTo>
                  <a:lnTo>
                    <a:pt x="244019" y="219066"/>
                  </a:lnTo>
                  <a:lnTo>
                    <a:pt x="229665" y="273833"/>
                  </a:lnTo>
                  <a:lnTo>
                    <a:pt x="215311" y="328600"/>
                  </a:lnTo>
                  <a:lnTo>
                    <a:pt x="200957" y="383367"/>
                  </a:lnTo>
                  <a:lnTo>
                    <a:pt x="186603" y="438133"/>
                  </a:lnTo>
                  <a:lnTo>
                    <a:pt x="172248" y="492900"/>
                  </a:lnTo>
                  <a:lnTo>
                    <a:pt x="157894" y="547667"/>
                  </a:lnTo>
                  <a:lnTo>
                    <a:pt x="143540" y="602433"/>
                  </a:lnTo>
                  <a:lnTo>
                    <a:pt x="129186" y="657200"/>
                  </a:lnTo>
                  <a:lnTo>
                    <a:pt x="114832" y="711967"/>
                  </a:lnTo>
                  <a:lnTo>
                    <a:pt x="100478" y="766734"/>
                  </a:lnTo>
                  <a:lnTo>
                    <a:pt x="86124" y="821500"/>
                  </a:lnTo>
                  <a:lnTo>
                    <a:pt x="71770" y="876267"/>
                  </a:lnTo>
                  <a:lnTo>
                    <a:pt x="57416" y="931034"/>
                  </a:lnTo>
                  <a:lnTo>
                    <a:pt x="43062" y="985801"/>
                  </a:lnTo>
                  <a:lnTo>
                    <a:pt x="28708" y="1040567"/>
                  </a:lnTo>
                  <a:lnTo>
                    <a:pt x="14354" y="1095334"/>
                  </a:lnTo>
                  <a:lnTo>
                    <a:pt x="0" y="1150101"/>
                  </a:lnTo>
                  <a:lnTo>
                    <a:pt x="53347" y="1163112"/>
                  </a:lnTo>
                  <a:lnTo>
                    <a:pt x="107109" y="1174291"/>
                  </a:lnTo>
                  <a:lnTo>
                    <a:pt x="161221" y="1183624"/>
                  </a:lnTo>
                  <a:lnTo>
                    <a:pt x="215621" y="1191101"/>
                  </a:lnTo>
                  <a:lnTo>
                    <a:pt x="222369" y="1134888"/>
                  </a:lnTo>
                  <a:lnTo>
                    <a:pt x="229118" y="1078675"/>
                  </a:lnTo>
                  <a:lnTo>
                    <a:pt x="235866" y="1022462"/>
                  </a:lnTo>
                  <a:lnTo>
                    <a:pt x="242614" y="966249"/>
                  </a:lnTo>
                  <a:lnTo>
                    <a:pt x="249363" y="910036"/>
                  </a:lnTo>
                  <a:lnTo>
                    <a:pt x="256111" y="853823"/>
                  </a:lnTo>
                  <a:lnTo>
                    <a:pt x="262860" y="797610"/>
                  </a:lnTo>
                  <a:lnTo>
                    <a:pt x="269608" y="741397"/>
                  </a:lnTo>
                  <a:lnTo>
                    <a:pt x="276356" y="685184"/>
                  </a:lnTo>
                  <a:lnTo>
                    <a:pt x="283105" y="628971"/>
                  </a:lnTo>
                  <a:lnTo>
                    <a:pt x="289853" y="572758"/>
                  </a:lnTo>
                  <a:lnTo>
                    <a:pt x="296602" y="516545"/>
                  </a:lnTo>
                  <a:lnTo>
                    <a:pt x="303350" y="460332"/>
                  </a:lnTo>
                  <a:lnTo>
                    <a:pt x="310098" y="404120"/>
                  </a:lnTo>
                  <a:lnTo>
                    <a:pt x="316847" y="347907"/>
                  </a:lnTo>
                  <a:lnTo>
                    <a:pt x="323595" y="291694"/>
                  </a:lnTo>
                  <a:lnTo>
                    <a:pt x="330343" y="235481"/>
                  </a:lnTo>
                  <a:lnTo>
                    <a:pt x="337092" y="179268"/>
                  </a:lnTo>
                  <a:lnTo>
                    <a:pt x="343840" y="123055"/>
                  </a:lnTo>
                  <a:lnTo>
                    <a:pt x="350589" y="66842"/>
                  </a:lnTo>
                  <a:lnTo>
                    <a:pt x="357337" y="1062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671838" y="4331860"/>
              <a:ext cx="503327" cy="1167603"/>
            </a:xfrm>
            <a:custGeom>
              <a:avLst/>
              <a:gdLst/>
              <a:ahLst/>
              <a:cxnLst/>
              <a:rect l="0" t="0" r="0" b="0"/>
              <a:pathLst>
                <a:path w="503327" h="1167603">
                  <a:moveTo>
                    <a:pt x="450985" y="0"/>
                  </a:moveTo>
                  <a:lnTo>
                    <a:pt x="429509" y="52385"/>
                  </a:lnTo>
                  <a:lnTo>
                    <a:pt x="408034" y="104770"/>
                  </a:lnTo>
                  <a:lnTo>
                    <a:pt x="386558" y="157156"/>
                  </a:lnTo>
                  <a:lnTo>
                    <a:pt x="365083" y="209541"/>
                  </a:lnTo>
                  <a:lnTo>
                    <a:pt x="343607" y="261927"/>
                  </a:lnTo>
                  <a:lnTo>
                    <a:pt x="322132" y="314312"/>
                  </a:lnTo>
                  <a:lnTo>
                    <a:pt x="300656" y="366698"/>
                  </a:lnTo>
                  <a:lnTo>
                    <a:pt x="279181" y="419083"/>
                  </a:lnTo>
                  <a:lnTo>
                    <a:pt x="257705" y="471469"/>
                  </a:lnTo>
                  <a:lnTo>
                    <a:pt x="236230" y="523854"/>
                  </a:lnTo>
                  <a:lnTo>
                    <a:pt x="214754" y="576240"/>
                  </a:lnTo>
                  <a:lnTo>
                    <a:pt x="193279" y="628625"/>
                  </a:lnTo>
                  <a:lnTo>
                    <a:pt x="171803" y="681011"/>
                  </a:lnTo>
                  <a:lnTo>
                    <a:pt x="150328" y="733396"/>
                  </a:lnTo>
                  <a:lnTo>
                    <a:pt x="128852" y="785781"/>
                  </a:lnTo>
                  <a:lnTo>
                    <a:pt x="107377" y="838167"/>
                  </a:lnTo>
                  <a:lnTo>
                    <a:pt x="85901" y="890552"/>
                  </a:lnTo>
                  <a:lnTo>
                    <a:pt x="64426" y="942938"/>
                  </a:lnTo>
                  <a:lnTo>
                    <a:pt x="42950" y="995323"/>
                  </a:lnTo>
                  <a:lnTo>
                    <a:pt x="21475" y="1047709"/>
                  </a:lnTo>
                  <a:lnTo>
                    <a:pt x="0" y="1100094"/>
                  </a:lnTo>
                  <a:lnTo>
                    <a:pt x="66279" y="1125568"/>
                  </a:lnTo>
                  <a:lnTo>
                    <a:pt x="133620" y="1148086"/>
                  </a:lnTo>
                  <a:lnTo>
                    <a:pt x="201892" y="1167603"/>
                  </a:lnTo>
                  <a:lnTo>
                    <a:pt x="216246" y="1112836"/>
                  </a:lnTo>
                  <a:lnTo>
                    <a:pt x="230600" y="1058070"/>
                  </a:lnTo>
                  <a:lnTo>
                    <a:pt x="244954" y="1003303"/>
                  </a:lnTo>
                  <a:lnTo>
                    <a:pt x="259308" y="948536"/>
                  </a:lnTo>
                  <a:lnTo>
                    <a:pt x="273662" y="893769"/>
                  </a:lnTo>
                  <a:lnTo>
                    <a:pt x="288016" y="839003"/>
                  </a:lnTo>
                  <a:lnTo>
                    <a:pt x="302370" y="784236"/>
                  </a:lnTo>
                  <a:lnTo>
                    <a:pt x="316724" y="729469"/>
                  </a:lnTo>
                  <a:lnTo>
                    <a:pt x="331078" y="674702"/>
                  </a:lnTo>
                  <a:lnTo>
                    <a:pt x="345433" y="619936"/>
                  </a:lnTo>
                  <a:lnTo>
                    <a:pt x="359787" y="565169"/>
                  </a:lnTo>
                  <a:lnTo>
                    <a:pt x="374141" y="510402"/>
                  </a:lnTo>
                  <a:lnTo>
                    <a:pt x="388495" y="455636"/>
                  </a:lnTo>
                  <a:lnTo>
                    <a:pt x="402849" y="400869"/>
                  </a:lnTo>
                  <a:lnTo>
                    <a:pt x="417203" y="346102"/>
                  </a:lnTo>
                  <a:lnTo>
                    <a:pt x="431557" y="291335"/>
                  </a:lnTo>
                  <a:lnTo>
                    <a:pt x="445911" y="236569"/>
                  </a:lnTo>
                  <a:lnTo>
                    <a:pt x="460265" y="181802"/>
                  </a:lnTo>
                  <a:lnTo>
                    <a:pt x="474619" y="127035"/>
                  </a:lnTo>
                  <a:lnTo>
                    <a:pt x="488973" y="72269"/>
                  </a:lnTo>
                  <a:lnTo>
                    <a:pt x="503327" y="17502"/>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483042" y="4307940"/>
              <a:ext cx="639782" cy="1124014"/>
            </a:xfrm>
            <a:custGeom>
              <a:avLst/>
              <a:gdLst/>
              <a:ahLst/>
              <a:cxnLst/>
              <a:rect l="0" t="0" r="0" b="0"/>
              <a:pathLst>
                <a:path w="639782" h="1124014">
                  <a:moveTo>
                    <a:pt x="590834" y="0"/>
                  </a:moveTo>
                  <a:lnTo>
                    <a:pt x="562699" y="49131"/>
                  </a:lnTo>
                  <a:lnTo>
                    <a:pt x="534564" y="98262"/>
                  </a:lnTo>
                  <a:lnTo>
                    <a:pt x="506429" y="147393"/>
                  </a:lnTo>
                  <a:lnTo>
                    <a:pt x="478294" y="196524"/>
                  </a:lnTo>
                  <a:lnTo>
                    <a:pt x="450159" y="245655"/>
                  </a:lnTo>
                  <a:lnTo>
                    <a:pt x="422024" y="294786"/>
                  </a:lnTo>
                  <a:lnTo>
                    <a:pt x="393889" y="343917"/>
                  </a:lnTo>
                  <a:lnTo>
                    <a:pt x="365754" y="393048"/>
                  </a:lnTo>
                  <a:lnTo>
                    <a:pt x="337619" y="442179"/>
                  </a:lnTo>
                  <a:lnTo>
                    <a:pt x="309484" y="491310"/>
                  </a:lnTo>
                  <a:lnTo>
                    <a:pt x="281349" y="540441"/>
                  </a:lnTo>
                  <a:lnTo>
                    <a:pt x="253214" y="589572"/>
                  </a:lnTo>
                  <a:lnTo>
                    <a:pt x="225079" y="638703"/>
                  </a:lnTo>
                  <a:lnTo>
                    <a:pt x="196944" y="687834"/>
                  </a:lnTo>
                  <a:lnTo>
                    <a:pt x="168809" y="736965"/>
                  </a:lnTo>
                  <a:lnTo>
                    <a:pt x="140674" y="786096"/>
                  </a:lnTo>
                  <a:lnTo>
                    <a:pt x="112539" y="835227"/>
                  </a:lnTo>
                  <a:lnTo>
                    <a:pt x="84404" y="884358"/>
                  </a:lnTo>
                  <a:lnTo>
                    <a:pt x="56269" y="933489"/>
                  </a:lnTo>
                  <a:lnTo>
                    <a:pt x="28134" y="982620"/>
                  </a:lnTo>
                  <a:lnTo>
                    <a:pt x="0" y="1031751"/>
                  </a:lnTo>
                  <a:lnTo>
                    <a:pt x="61568" y="1065245"/>
                  </a:lnTo>
                  <a:lnTo>
                    <a:pt x="124540" y="1096019"/>
                  </a:lnTo>
                  <a:lnTo>
                    <a:pt x="188796" y="1124014"/>
                  </a:lnTo>
                  <a:lnTo>
                    <a:pt x="210272" y="1071629"/>
                  </a:lnTo>
                  <a:lnTo>
                    <a:pt x="231747" y="1019244"/>
                  </a:lnTo>
                  <a:lnTo>
                    <a:pt x="253223" y="966858"/>
                  </a:lnTo>
                  <a:lnTo>
                    <a:pt x="274698" y="914473"/>
                  </a:lnTo>
                  <a:lnTo>
                    <a:pt x="296174" y="862087"/>
                  </a:lnTo>
                  <a:lnTo>
                    <a:pt x="317649" y="809702"/>
                  </a:lnTo>
                  <a:lnTo>
                    <a:pt x="339125" y="757316"/>
                  </a:lnTo>
                  <a:lnTo>
                    <a:pt x="360600" y="704931"/>
                  </a:lnTo>
                  <a:lnTo>
                    <a:pt x="382076" y="652545"/>
                  </a:lnTo>
                  <a:lnTo>
                    <a:pt x="403551" y="600160"/>
                  </a:lnTo>
                  <a:lnTo>
                    <a:pt x="425027" y="547774"/>
                  </a:lnTo>
                  <a:lnTo>
                    <a:pt x="446502" y="495389"/>
                  </a:lnTo>
                  <a:lnTo>
                    <a:pt x="467978" y="443003"/>
                  </a:lnTo>
                  <a:lnTo>
                    <a:pt x="489453" y="390618"/>
                  </a:lnTo>
                  <a:lnTo>
                    <a:pt x="510929" y="338233"/>
                  </a:lnTo>
                  <a:lnTo>
                    <a:pt x="532404" y="285847"/>
                  </a:lnTo>
                  <a:lnTo>
                    <a:pt x="553880" y="233462"/>
                  </a:lnTo>
                  <a:lnTo>
                    <a:pt x="575355" y="181076"/>
                  </a:lnTo>
                  <a:lnTo>
                    <a:pt x="596831" y="128691"/>
                  </a:lnTo>
                  <a:lnTo>
                    <a:pt x="618306" y="76305"/>
                  </a:lnTo>
                  <a:lnTo>
                    <a:pt x="639782" y="23920"/>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316814" y="4279575"/>
              <a:ext cx="757061" cy="1060115"/>
            </a:xfrm>
            <a:custGeom>
              <a:avLst/>
              <a:gdLst/>
              <a:ahLst/>
              <a:cxnLst/>
              <a:rect l="0" t="0" r="0" b="0"/>
              <a:pathLst>
                <a:path w="757061" h="1060115">
                  <a:moveTo>
                    <a:pt x="713965" y="0"/>
                  </a:moveTo>
                  <a:lnTo>
                    <a:pt x="679967" y="45271"/>
                  </a:lnTo>
                  <a:lnTo>
                    <a:pt x="645969" y="90543"/>
                  </a:lnTo>
                  <a:lnTo>
                    <a:pt x="611970" y="135815"/>
                  </a:lnTo>
                  <a:lnTo>
                    <a:pt x="577972" y="181087"/>
                  </a:lnTo>
                  <a:lnTo>
                    <a:pt x="543974" y="226359"/>
                  </a:lnTo>
                  <a:lnTo>
                    <a:pt x="509975" y="271631"/>
                  </a:lnTo>
                  <a:lnTo>
                    <a:pt x="475977" y="316903"/>
                  </a:lnTo>
                  <a:lnTo>
                    <a:pt x="441978" y="362175"/>
                  </a:lnTo>
                  <a:lnTo>
                    <a:pt x="407980" y="407447"/>
                  </a:lnTo>
                  <a:lnTo>
                    <a:pt x="373982" y="452718"/>
                  </a:lnTo>
                  <a:lnTo>
                    <a:pt x="339983" y="497990"/>
                  </a:lnTo>
                  <a:lnTo>
                    <a:pt x="305985" y="543262"/>
                  </a:lnTo>
                  <a:lnTo>
                    <a:pt x="271987" y="588534"/>
                  </a:lnTo>
                  <a:lnTo>
                    <a:pt x="237988" y="633806"/>
                  </a:lnTo>
                  <a:lnTo>
                    <a:pt x="203990" y="679078"/>
                  </a:lnTo>
                  <a:lnTo>
                    <a:pt x="169991" y="724350"/>
                  </a:lnTo>
                  <a:lnTo>
                    <a:pt x="135993" y="769622"/>
                  </a:lnTo>
                  <a:lnTo>
                    <a:pt x="101995" y="814894"/>
                  </a:lnTo>
                  <a:lnTo>
                    <a:pt x="67996" y="860165"/>
                  </a:lnTo>
                  <a:lnTo>
                    <a:pt x="33998" y="905437"/>
                  </a:lnTo>
                  <a:lnTo>
                    <a:pt x="0" y="950709"/>
                  </a:lnTo>
                  <a:lnTo>
                    <a:pt x="53884" y="989459"/>
                  </a:lnTo>
                  <a:lnTo>
                    <a:pt x="109325" y="1025949"/>
                  </a:lnTo>
                  <a:lnTo>
                    <a:pt x="166227" y="1060115"/>
                  </a:lnTo>
                  <a:lnTo>
                    <a:pt x="194362" y="1010984"/>
                  </a:lnTo>
                  <a:lnTo>
                    <a:pt x="222497" y="961853"/>
                  </a:lnTo>
                  <a:lnTo>
                    <a:pt x="250632" y="912722"/>
                  </a:lnTo>
                  <a:lnTo>
                    <a:pt x="278767" y="863591"/>
                  </a:lnTo>
                  <a:lnTo>
                    <a:pt x="306902" y="814460"/>
                  </a:lnTo>
                  <a:lnTo>
                    <a:pt x="335037" y="765329"/>
                  </a:lnTo>
                  <a:lnTo>
                    <a:pt x="363172" y="716198"/>
                  </a:lnTo>
                  <a:lnTo>
                    <a:pt x="391307" y="667067"/>
                  </a:lnTo>
                  <a:lnTo>
                    <a:pt x="419441" y="617936"/>
                  </a:lnTo>
                  <a:lnTo>
                    <a:pt x="447576" y="568805"/>
                  </a:lnTo>
                  <a:lnTo>
                    <a:pt x="475711" y="519674"/>
                  </a:lnTo>
                  <a:lnTo>
                    <a:pt x="503846" y="470543"/>
                  </a:lnTo>
                  <a:lnTo>
                    <a:pt x="531981" y="421412"/>
                  </a:lnTo>
                  <a:lnTo>
                    <a:pt x="560116" y="372281"/>
                  </a:lnTo>
                  <a:lnTo>
                    <a:pt x="588251" y="323150"/>
                  </a:lnTo>
                  <a:lnTo>
                    <a:pt x="616386" y="274019"/>
                  </a:lnTo>
                  <a:lnTo>
                    <a:pt x="644521" y="224888"/>
                  </a:lnTo>
                  <a:lnTo>
                    <a:pt x="672656" y="175757"/>
                  </a:lnTo>
                  <a:lnTo>
                    <a:pt x="700791" y="126626"/>
                  </a:lnTo>
                  <a:lnTo>
                    <a:pt x="728926" y="77495"/>
                  </a:lnTo>
                  <a:lnTo>
                    <a:pt x="757061" y="28364"/>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169369" y="4247086"/>
              <a:ext cx="861411" cy="983199"/>
            </a:xfrm>
            <a:custGeom>
              <a:avLst/>
              <a:gdLst/>
              <a:ahLst/>
              <a:cxnLst/>
              <a:rect l="0" t="0" r="0" b="0"/>
              <a:pathLst>
                <a:path w="861411" h="983199">
                  <a:moveTo>
                    <a:pt x="823184" y="0"/>
                  </a:moveTo>
                  <a:lnTo>
                    <a:pt x="783985" y="40851"/>
                  </a:lnTo>
                  <a:lnTo>
                    <a:pt x="744786" y="81703"/>
                  </a:lnTo>
                  <a:lnTo>
                    <a:pt x="705587" y="122554"/>
                  </a:lnTo>
                  <a:lnTo>
                    <a:pt x="666387" y="163406"/>
                  </a:lnTo>
                  <a:lnTo>
                    <a:pt x="627188" y="204257"/>
                  </a:lnTo>
                  <a:lnTo>
                    <a:pt x="587989" y="245109"/>
                  </a:lnTo>
                  <a:lnTo>
                    <a:pt x="548789" y="285960"/>
                  </a:lnTo>
                  <a:lnTo>
                    <a:pt x="509590" y="326812"/>
                  </a:lnTo>
                  <a:lnTo>
                    <a:pt x="470391" y="367664"/>
                  </a:lnTo>
                  <a:lnTo>
                    <a:pt x="431192" y="408515"/>
                  </a:lnTo>
                  <a:lnTo>
                    <a:pt x="391992" y="449367"/>
                  </a:lnTo>
                  <a:lnTo>
                    <a:pt x="352793" y="490218"/>
                  </a:lnTo>
                  <a:lnTo>
                    <a:pt x="313594" y="531070"/>
                  </a:lnTo>
                  <a:lnTo>
                    <a:pt x="274394" y="571921"/>
                  </a:lnTo>
                  <a:lnTo>
                    <a:pt x="235195" y="612773"/>
                  </a:lnTo>
                  <a:lnTo>
                    <a:pt x="195996" y="653625"/>
                  </a:lnTo>
                  <a:lnTo>
                    <a:pt x="156797" y="694476"/>
                  </a:lnTo>
                  <a:lnTo>
                    <a:pt x="117597" y="735328"/>
                  </a:lnTo>
                  <a:lnTo>
                    <a:pt x="78398" y="776179"/>
                  </a:lnTo>
                  <a:lnTo>
                    <a:pt x="39199" y="817031"/>
                  </a:lnTo>
                  <a:lnTo>
                    <a:pt x="0" y="857882"/>
                  </a:lnTo>
                  <a:lnTo>
                    <a:pt x="47455" y="901620"/>
                  </a:lnTo>
                  <a:lnTo>
                    <a:pt x="96630" y="943415"/>
                  </a:lnTo>
                  <a:lnTo>
                    <a:pt x="147445" y="983199"/>
                  </a:lnTo>
                  <a:lnTo>
                    <a:pt x="181443" y="937927"/>
                  </a:lnTo>
                  <a:lnTo>
                    <a:pt x="215442" y="892655"/>
                  </a:lnTo>
                  <a:lnTo>
                    <a:pt x="249440" y="847383"/>
                  </a:lnTo>
                  <a:lnTo>
                    <a:pt x="283439" y="802111"/>
                  </a:lnTo>
                  <a:lnTo>
                    <a:pt x="317437" y="756839"/>
                  </a:lnTo>
                  <a:lnTo>
                    <a:pt x="351435" y="711567"/>
                  </a:lnTo>
                  <a:lnTo>
                    <a:pt x="385434" y="666295"/>
                  </a:lnTo>
                  <a:lnTo>
                    <a:pt x="419432" y="621023"/>
                  </a:lnTo>
                  <a:lnTo>
                    <a:pt x="453430" y="575752"/>
                  </a:lnTo>
                  <a:lnTo>
                    <a:pt x="487429" y="530480"/>
                  </a:lnTo>
                  <a:lnTo>
                    <a:pt x="521427" y="485208"/>
                  </a:lnTo>
                  <a:lnTo>
                    <a:pt x="555426" y="439936"/>
                  </a:lnTo>
                  <a:lnTo>
                    <a:pt x="589424" y="394664"/>
                  </a:lnTo>
                  <a:lnTo>
                    <a:pt x="623422" y="349392"/>
                  </a:lnTo>
                  <a:lnTo>
                    <a:pt x="657421" y="304120"/>
                  </a:lnTo>
                  <a:lnTo>
                    <a:pt x="691419" y="258848"/>
                  </a:lnTo>
                  <a:lnTo>
                    <a:pt x="725417" y="213576"/>
                  </a:lnTo>
                  <a:lnTo>
                    <a:pt x="759416" y="168305"/>
                  </a:lnTo>
                  <a:lnTo>
                    <a:pt x="793414" y="123033"/>
                  </a:lnTo>
                  <a:lnTo>
                    <a:pt x="827413" y="77761"/>
                  </a:lnTo>
                  <a:lnTo>
                    <a:pt x="861411" y="32489"/>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040271" y="4210927"/>
              <a:ext cx="952282" cy="894041"/>
            </a:xfrm>
            <a:custGeom>
              <a:avLst/>
              <a:gdLst/>
              <a:ahLst/>
              <a:cxnLst/>
              <a:rect l="0" t="0" r="0" b="0"/>
              <a:pathLst>
                <a:path w="952282" h="894041">
                  <a:moveTo>
                    <a:pt x="918813" y="0"/>
                  </a:moveTo>
                  <a:lnTo>
                    <a:pt x="875060" y="35931"/>
                  </a:lnTo>
                  <a:lnTo>
                    <a:pt x="831307" y="71863"/>
                  </a:lnTo>
                  <a:lnTo>
                    <a:pt x="787554" y="107795"/>
                  </a:lnTo>
                  <a:lnTo>
                    <a:pt x="743801" y="143727"/>
                  </a:lnTo>
                  <a:lnTo>
                    <a:pt x="700048" y="179659"/>
                  </a:lnTo>
                  <a:lnTo>
                    <a:pt x="656295" y="215591"/>
                  </a:lnTo>
                  <a:lnTo>
                    <a:pt x="612542" y="251523"/>
                  </a:lnTo>
                  <a:lnTo>
                    <a:pt x="568789" y="287455"/>
                  </a:lnTo>
                  <a:lnTo>
                    <a:pt x="525036" y="323387"/>
                  </a:lnTo>
                  <a:lnTo>
                    <a:pt x="481283" y="359319"/>
                  </a:lnTo>
                  <a:lnTo>
                    <a:pt x="437530" y="395251"/>
                  </a:lnTo>
                  <a:lnTo>
                    <a:pt x="393777" y="431183"/>
                  </a:lnTo>
                  <a:lnTo>
                    <a:pt x="350024" y="467115"/>
                  </a:lnTo>
                  <a:lnTo>
                    <a:pt x="306271" y="503047"/>
                  </a:lnTo>
                  <a:lnTo>
                    <a:pt x="262518" y="538979"/>
                  </a:lnTo>
                  <a:lnTo>
                    <a:pt x="218765" y="574911"/>
                  </a:lnTo>
                  <a:lnTo>
                    <a:pt x="175012" y="610843"/>
                  </a:lnTo>
                  <a:lnTo>
                    <a:pt x="131259" y="646775"/>
                  </a:lnTo>
                  <a:lnTo>
                    <a:pt x="87506" y="682707"/>
                  </a:lnTo>
                  <a:lnTo>
                    <a:pt x="43753" y="718639"/>
                  </a:lnTo>
                  <a:lnTo>
                    <a:pt x="0" y="754571"/>
                  </a:lnTo>
                  <a:lnTo>
                    <a:pt x="41185" y="802749"/>
                  </a:lnTo>
                  <a:lnTo>
                    <a:pt x="84240" y="849263"/>
                  </a:lnTo>
                  <a:lnTo>
                    <a:pt x="129098" y="894041"/>
                  </a:lnTo>
                  <a:lnTo>
                    <a:pt x="168297" y="853190"/>
                  </a:lnTo>
                  <a:lnTo>
                    <a:pt x="207496" y="812338"/>
                  </a:lnTo>
                  <a:lnTo>
                    <a:pt x="246695" y="771486"/>
                  </a:lnTo>
                  <a:lnTo>
                    <a:pt x="285895" y="730635"/>
                  </a:lnTo>
                  <a:lnTo>
                    <a:pt x="325094" y="689783"/>
                  </a:lnTo>
                  <a:lnTo>
                    <a:pt x="364293" y="648932"/>
                  </a:lnTo>
                  <a:lnTo>
                    <a:pt x="403493" y="608080"/>
                  </a:lnTo>
                  <a:lnTo>
                    <a:pt x="442692" y="567229"/>
                  </a:lnTo>
                  <a:lnTo>
                    <a:pt x="481891" y="526377"/>
                  </a:lnTo>
                  <a:lnTo>
                    <a:pt x="521090" y="485526"/>
                  </a:lnTo>
                  <a:lnTo>
                    <a:pt x="560290" y="444674"/>
                  </a:lnTo>
                  <a:lnTo>
                    <a:pt x="599489" y="403822"/>
                  </a:lnTo>
                  <a:lnTo>
                    <a:pt x="638688" y="362971"/>
                  </a:lnTo>
                  <a:lnTo>
                    <a:pt x="677887" y="322119"/>
                  </a:lnTo>
                  <a:lnTo>
                    <a:pt x="717087" y="281268"/>
                  </a:lnTo>
                  <a:lnTo>
                    <a:pt x="756286" y="240416"/>
                  </a:lnTo>
                  <a:lnTo>
                    <a:pt x="795485" y="199565"/>
                  </a:lnTo>
                  <a:lnTo>
                    <a:pt x="834685" y="158713"/>
                  </a:lnTo>
                  <a:lnTo>
                    <a:pt x="873884" y="117861"/>
                  </a:lnTo>
                  <a:lnTo>
                    <a:pt x="913083" y="77010"/>
                  </a:lnTo>
                  <a:lnTo>
                    <a:pt x="952282" y="36158"/>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932244" y="4172551"/>
              <a:ext cx="1026839" cy="792948"/>
            </a:xfrm>
            <a:custGeom>
              <a:avLst/>
              <a:gdLst/>
              <a:ahLst/>
              <a:cxnLst/>
              <a:rect l="0" t="0" r="0" b="0"/>
              <a:pathLst>
                <a:path w="1026839" h="792948">
                  <a:moveTo>
                    <a:pt x="998832" y="0"/>
                  </a:moveTo>
                  <a:lnTo>
                    <a:pt x="951269" y="30710"/>
                  </a:lnTo>
                  <a:lnTo>
                    <a:pt x="903705" y="61421"/>
                  </a:lnTo>
                  <a:lnTo>
                    <a:pt x="856142" y="92132"/>
                  </a:lnTo>
                  <a:lnTo>
                    <a:pt x="808579" y="122842"/>
                  </a:lnTo>
                  <a:lnTo>
                    <a:pt x="761015" y="153553"/>
                  </a:lnTo>
                  <a:lnTo>
                    <a:pt x="713452" y="184264"/>
                  </a:lnTo>
                  <a:lnTo>
                    <a:pt x="665888" y="214975"/>
                  </a:lnTo>
                  <a:lnTo>
                    <a:pt x="618325" y="245685"/>
                  </a:lnTo>
                  <a:lnTo>
                    <a:pt x="570761" y="276396"/>
                  </a:lnTo>
                  <a:lnTo>
                    <a:pt x="523198" y="307107"/>
                  </a:lnTo>
                  <a:lnTo>
                    <a:pt x="475634" y="337818"/>
                  </a:lnTo>
                  <a:lnTo>
                    <a:pt x="428071" y="368528"/>
                  </a:lnTo>
                  <a:lnTo>
                    <a:pt x="380507" y="399239"/>
                  </a:lnTo>
                  <a:lnTo>
                    <a:pt x="332944" y="429950"/>
                  </a:lnTo>
                  <a:lnTo>
                    <a:pt x="285380" y="460661"/>
                  </a:lnTo>
                  <a:lnTo>
                    <a:pt x="237817" y="491371"/>
                  </a:lnTo>
                  <a:lnTo>
                    <a:pt x="190253" y="522082"/>
                  </a:lnTo>
                  <a:lnTo>
                    <a:pt x="142690" y="552793"/>
                  </a:lnTo>
                  <a:lnTo>
                    <a:pt x="95126" y="583504"/>
                  </a:lnTo>
                  <a:lnTo>
                    <a:pt x="47563" y="614214"/>
                  </a:lnTo>
                  <a:lnTo>
                    <a:pt x="0" y="644925"/>
                  </a:lnTo>
                  <a:lnTo>
                    <a:pt x="34121" y="695626"/>
                  </a:lnTo>
                  <a:lnTo>
                    <a:pt x="70147" y="744990"/>
                  </a:lnTo>
                  <a:lnTo>
                    <a:pt x="108026" y="792948"/>
                  </a:lnTo>
                  <a:lnTo>
                    <a:pt x="151779" y="757016"/>
                  </a:lnTo>
                  <a:lnTo>
                    <a:pt x="195532" y="721084"/>
                  </a:lnTo>
                  <a:lnTo>
                    <a:pt x="239285" y="685152"/>
                  </a:lnTo>
                  <a:lnTo>
                    <a:pt x="283038" y="649220"/>
                  </a:lnTo>
                  <a:lnTo>
                    <a:pt x="326791" y="613288"/>
                  </a:lnTo>
                  <a:lnTo>
                    <a:pt x="370544" y="577356"/>
                  </a:lnTo>
                  <a:lnTo>
                    <a:pt x="414297" y="541424"/>
                  </a:lnTo>
                  <a:lnTo>
                    <a:pt x="458050" y="505492"/>
                  </a:lnTo>
                  <a:lnTo>
                    <a:pt x="501803" y="469560"/>
                  </a:lnTo>
                  <a:lnTo>
                    <a:pt x="545556" y="433628"/>
                  </a:lnTo>
                  <a:lnTo>
                    <a:pt x="589309" y="397696"/>
                  </a:lnTo>
                  <a:lnTo>
                    <a:pt x="633062" y="361764"/>
                  </a:lnTo>
                  <a:lnTo>
                    <a:pt x="676815" y="325832"/>
                  </a:lnTo>
                  <a:lnTo>
                    <a:pt x="720568" y="289900"/>
                  </a:lnTo>
                  <a:lnTo>
                    <a:pt x="764321" y="253968"/>
                  </a:lnTo>
                  <a:lnTo>
                    <a:pt x="808074" y="218036"/>
                  </a:lnTo>
                  <a:lnTo>
                    <a:pt x="851827" y="182104"/>
                  </a:lnTo>
                  <a:lnTo>
                    <a:pt x="895580" y="146172"/>
                  </a:lnTo>
                  <a:lnTo>
                    <a:pt x="939333" y="110240"/>
                  </a:lnTo>
                  <a:lnTo>
                    <a:pt x="983086" y="74308"/>
                  </a:lnTo>
                  <a:lnTo>
                    <a:pt x="1026839" y="38376"/>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850167" y="4135560"/>
              <a:ext cx="1080910" cy="681916"/>
            </a:xfrm>
            <a:custGeom>
              <a:avLst/>
              <a:gdLst/>
              <a:ahLst/>
              <a:cxnLst/>
              <a:rect l="0" t="0" r="0" b="0"/>
              <a:pathLst>
                <a:path w="1080910" h="681916">
                  <a:moveTo>
                    <a:pt x="1059630" y="0"/>
                  </a:moveTo>
                  <a:lnTo>
                    <a:pt x="1009172" y="25678"/>
                  </a:lnTo>
                  <a:lnTo>
                    <a:pt x="958713" y="51356"/>
                  </a:lnTo>
                  <a:lnTo>
                    <a:pt x="908255" y="77034"/>
                  </a:lnTo>
                  <a:lnTo>
                    <a:pt x="857796" y="102712"/>
                  </a:lnTo>
                  <a:lnTo>
                    <a:pt x="807337" y="128390"/>
                  </a:lnTo>
                  <a:lnTo>
                    <a:pt x="756879" y="154068"/>
                  </a:lnTo>
                  <a:lnTo>
                    <a:pt x="706420" y="179746"/>
                  </a:lnTo>
                  <a:lnTo>
                    <a:pt x="655962" y="205424"/>
                  </a:lnTo>
                  <a:lnTo>
                    <a:pt x="605503" y="231102"/>
                  </a:lnTo>
                  <a:lnTo>
                    <a:pt x="555044" y="256780"/>
                  </a:lnTo>
                  <a:lnTo>
                    <a:pt x="504586" y="282458"/>
                  </a:lnTo>
                  <a:lnTo>
                    <a:pt x="454127" y="308136"/>
                  </a:lnTo>
                  <a:lnTo>
                    <a:pt x="403668" y="333814"/>
                  </a:lnTo>
                  <a:lnTo>
                    <a:pt x="353210" y="359492"/>
                  </a:lnTo>
                  <a:lnTo>
                    <a:pt x="302751" y="385170"/>
                  </a:lnTo>
                  <a:lnTo>
                    <a:pt x="252293" y="410848"/>
                  </a:lnTo>
                  <a:lnTo>
                    <a:pt x="201834" y="436526"/>
                  </a:lnTo>
                  <a:lnTo>
                    <a:pt x="151375" y="462204"/>
                  </a:lnTo>
                  <a:lnTo>
                    <a:pt x="100917" y="487882"/>
                  </a:lnTo>
                  <a:lnTo>
                    <a:pt x="50458" y="513560"/>
                  </a:lnTo>
                  <a:lnTo>
                    <a:pt x="0" y="539238"/>
                  </a:lnTo>
                  <a:lnTo>
                    <a:pt x="25727" y="587724"/>
                  </a:lnTo>
                  <a:lnTo>
                    <a:pt x="53096" y="635302"/>
                  </a:lnTo>
                  <a:lnTo>
                    <a:pt x="82077" y="681916"/>
                  </a:lnTo>
                  <a:lnTo>
                    <a:pt x="129640" y="651205"/>
                  </a:lnTo>
                  <a:lnTo>
                    <a:pt x="177204" y="620494"/>
                  </a:lnTo>
                  <a:lnTo>
                    <a:pt x="224767" y="589783"/>
                  </a:lnTo>
                  <a:lnTo>
                    <a:pt x="272331" y="559073"/>
                  </a:lnTo>
                  <a:lnTo>
                    <a:pt x="319894" y="528362"/>
                  </a:lnTo>
                  <a:lnTo>
                    <a:pt x="367458" y="497651"/>
                  </a:lnTo>
                  <a:lnTo>
                    <a:pt x="415021" y="466940"/>
                  </a:lnTo>
                  <a:lnTo>
                    <a:pt x="462585" y="436230"/>
                  </a:lnTo>
                  <a:lnTo>
                    <a:pt x="510148" y="405519"/>
                  </a:lnTo>
                  <a:lnTo>
                    <a:pt x="557712" y="374808"/>
                  </a:lnTo>
                  <a:lnTo>
                    <a:pt x="605275" y="344097"/>
                  </a:lnTo>
                  <a:lnTo>
                    <a:pt x="652838" y="313387"/>
                  </a:lnTo>
                  <a:lnTo>
                    <a:pt x="700402" y="282676"/>
                  </a:lnTo>
                  <a:lnTo>
                    <a:pt x="747965" y="251965"/>
                  </a:lnTo>
                  <a:lnTo>
                    <a:pt x="795529" y="221254"/>
                  </a:lnTo>
                  <a:lnTo>
                    <a:pt x="843092" y="190544"/>
                  </a:lnTo>
                  <a:lnTo>
                    <a:pt x="890656" y="159833"/>
                  </a:lnTo>
                  <a:lnTo>
                    <a:pt x="938219" y="129122"/>
                  </a:lnTo>
                  <a:lnTo>
                    <a:pt x="985783" y="98411"/>
                  </a:lnTo>
                  <a:lnTo>
                    <a:pt x="1033346" y="67701"/>
                  </a:lnTo>
                  <a:lnTo>
                    <a:pt x="1080910" y="36990"/>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89265" y="4100643"/>
              <a:ext cx="1120532" cy="574155"/>
            </a:xfrm>
            <a:custGeom>
              <a:avLst/>
              <a:gdLst/>
              <a:ahLst/>
              <a:cxnLst/>
              <a:rect l="0" t="0" r="0" b="0"/>
              <a:pathLst>
                <a:path w="1120532" h="574155">
                  <a:moveTo>
                    <a:pt x="1104743" y="0"/>
                  </a:moveTo>
                  <a:lnTo>
                    <a:pt x="1052136" y="20927"/>
                  </a:lnTo>
                  <a:lnTo>
                    <a:pt x="999529" y="41854"/>
                  </a:lnTo>
                  <a:lnTo>
                    <a:pt x="946922" y="62782"/>
                  </a:lnTo>
                  <a:lnTo>
                    <a:pt x="894315" y="83709"/>
                  </a:lnTo>
                  <a:lnTo>
                    <a:pt x="841708" y="104637"/>
                  </a:lnTo>
                  <a:lnTo>
                    <a:pt x="789102" y="125564"/>
                  </a:lnTo>
                  <a:lnTo>
                    <a:pt x="736495" y="146491"/>
                  </a:lnTo>
                  <a:lnTo>
                    <a:pt x="683888" y="167419"/>
                  </a:lnTo>
                  <a:lnTo>
                    <a:pt x="631281" y="188346"/>
                  </a:lnTo>
                  <a:lnTo>
                    <a:pt x="578674" y="209274"/>
                  </a:lnTo>
                  <a:lnTo>
                    <a:pt x="526068" y="230201"/>
                  </a:lnTo>
                  <a:lnTo>
                    <a:pt x="473461" y="251129"/>
                  </a:lnTo>
                  <a:lnTo>
                    <a:pt x="420854" y="272056"/>
                  </a:lnTo>
                  <a:lnTo>
                    <a:pt x="368247" y="292983"/>
                  </a:lnTo>
                  <a:lnTo>
                    <a:pt x="315640" y="313911"/>
                  </a:lnTo>
                  <a:lnTo>
                    <a:pt x="263034" y="334838"/>
                  </a:lnTo>
                  <a:lnTo>
                    <a:pt x="210427" y="355766"/>
                  </a:lnTo>
                  <a:lnTo>
                    <a:pt x="157820" y="376693"/>
                  </a:lnTo>
                  <a:lnTo>
                    <a:pt x="105213" y="397621"/>
                  </a:lnTo>
                  <a:lnTo>
                    <a:pt x="52606" y="418548"/>
                  </a:lnTo>
                  <a:lnTo>
                    <a:pt x="0" y="439475"/>
                  </a:lnTo>
                  <a:lnTo>
                    <a:pt x="28899" y="507517"/>
                  </a:lnTo>
                  <a:lnTo>
                    <a:pt x="60901" y="574155"/>
                  </a:lnTo>
                  <a:lnTo>
                    <a:pt x="111359" y="548477"/>
                  </a:lnTo>
                  <a:lnTo>
                    <a:pt x="161818" y="522799"/>
                  </a:lnTo>
                  <a:lnTo>
                    <a:pt x="212277" y="497121"/>
                  </a:lnTo>
                  <a:lnTo>
                    <a:pt x="262735" y="471443"/>
                  </a:lnTo>
                  <a:lnTo>
                    <a:pt x="313194" y="445765"/>
                  </a:lnTo>
                  <a:lnTo>
                    <a:pt x="363653" y="420087"/>
                  </a:lnTo>
                  <a:lnTo>
                    <a:pt x="414111" y="394409"/>
                  </a:lnTo>
                  <a:lnTo>
                    <a:pt x="464570" y="368731"/>
                  </a:lnTo>
                  <a:lnTo>
                    <a:pt x="515028" y="343053"/>
                  </a:lnTo>
                  <a:lnTo>
                    <a:pt x="565487" y="317375"/>
                  </a:lnTo>
                  <a:lnTo>
                    <a:pt x="615946" y="291697"/>
                  </a:lnTo>
                  <a:lnTo>
                    <a:pt x="666404" y="266019"/>
                  </a:lnTo>
                  <a:lnTo>
                    <a:pt x="716863" y="240341"/>
                  </a:lnTo>
                  <a:lnTo>
                    <a:pt x="767321" y="214663"/>
                  </a:lnTo>
                  <a:lnTo>
                    <a:pt x="817780" y="188985"/>
                  </a:lnTo>
                  <a:lnTo>
                    <a:pt x="868239" y="163307"/>
                  </a:lnTo>
                  <a:lnTo>
                    <a:pt x="918697" y="137629"/>
                  </a:lnTo>
                  <a:lnTo>
                    <a:pt x="969156" y="111951"/>
                  </a:lnTo>
                  <a:lnTo>
                    <a:pt x="1019615" y="86273"/>
                  </a:lnTo>
                  <a:lnTo>
                    <a:pt x="1070073" y="60595"/>
                  </a:lnTo>
                  <a:lnTo>
                    <a:pt x="1120532" y="34917"/>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41481" y="4064834"/>
              <a:ext cx="1152527" cy="475285"/>
            </a:xfrm>
            <a:custGeom>
              <a:avLst/>
              <a:gdLst/>
              <a:ahLst/>
              <a:cxnLst/>
              <a:rect l="0" t="0" r="0" b="0"/>
              <a:pathLst>
                <a:path w="1152527" h="475285">
                  <a:moveTo>
                    <a:pt x="1140139" y="0"/>
                  </a:moveTo>
                  <a:lnTo>
                    <a:pt x="1085846" y="16055"/>
                  </a:lnTo>
                  <a:lnTo>
                    <a:pt x="1031554" y="32110"/>
                  </a:lnTo>
                  <a:lnTo>
                    <a:pt x="977262" y="48166"/>
                  </a:lnTo>
                  <a:lnTo>
                    <a:pt x="922969" y="64221"/>
                  </a:lnTo>
                  <a:lnTo>
                    <a:pt x="868677" y="80276"/>
                  </a:lnTo>
                  <a:lnTo>
                    <a:pt x="814385" y="96332"/>
                  </a:lnTo>
                  <a:lnTo>
                    <a:pt x="760092" y="112387"/>
                  </a:lnTo>
                  <a:lnTo>
                    <a:pt x="705800" y="128443"/>
                  </a:lnTo>
                  <a:lnTo>
                    <a:pt x="651508" y="144498"/>
                  </a:lnTo>
                  <a:lnTo>
                    <a:pt x="597215" y="160553"/>
                  </a:lnTo>
                  <a:lnTo>
                    <a:pt x="542923" y="176609"/>
                  </a:lnTo>
                  <a:lnTo>
                    <a:pt x="488631" y="192664"/>
                  </a:lnTo>
                  <a:lnTo>
                    <a:pt x="434338" y="208719"/>
                  </a:lnTo>
                  <a:lnTo>
                    <a:pt x="380046" y="224775"/>
                  </a:lnTo>
                  <a:lnTo>
                    <a:pt x="325754" y="240830"/>
                  </a:lnTo>
                  <a:lnTo>
                    <a:pt x="271461" y="256886"/>
                  </a:lnTo>
                  <a:lnTo>
                    <a:pt x="217169" y="272941"/>
                  </a:lnTo>
                  <a:lnTo>
                    <a:pt x="162877" y="288996"/>
                  </a:lnTo>
                  <a:lnTo>
                    <a:pt x="108584" y="305052"/>
                  </a:lnTo>
                  <a:lnTo>
                    <a:pt x="54292" y="321107"/>
                  </a:lnTo>
                  <a:lnTo>
                    <a:pt x="0" y="337163"/>
                  </a:lnTo>
                  <a:lnTo>
                    <a:pt x="22319" y="406768"/>
                  </a:lnTo>
                  <a:lnTo>
                    <a:pt x="47784" y="475285"/>
                  </a:lnTo>
                  <a:lnTo>
                    <a:pt x="100391" y="454358"/>
                  </a:lnTo>
                  <a:lnTo>
                    <a:pt x="152998" y="433430"/>
                  </a:lnTo>
                  <a:lnTo>
                    <a:pt x="205605" y="412503"/>
                  </a:lnTo>
                  <a:lnTo>
                    <a:pt x="258212" y="391575"/>
                  </a:lnTo>
                  <a:lnTo>
                    <a:pt x="310818" y="370648"/>
                  </a:lnTo>
                  <a:lnTo>
                    <a:pt x="363425" y="349720"/>
                  </a:lnTo>
                  <a:lnTo>
                    <a:pt x="416032" y="328793"/>
                  </a:lnTo>
                  <a:lnTo>
                    <a:pt x="468639" y="307866"/>
                  </a:lnTo>
                  <a:lnTo>
                    <a:pt x="521246" y="286938"/>
                  </a:lnTo>
                  <a:lnTo>
                    <a:pt x="573852" y="266011"/>
                  </a:lnTo>
                  <a:lnTo>
                    <a:pt x="626459" y="245083"/>
                  </a:lnTo>
                  <a:lnTo>
                    <a:pt x="679066" y="224156"/>
                  </a:lnTo>
                  <a:lnTo>
                    <a:pt x="731673" y="203228"/>
                  </a:lnTo>
                  <a:lnTo>
                    <a:pt x="784280" y="182301"/>
                  </a:lnTo>
                  <a:lnTo>
                    <a:pt x="836886" y="161374"/>
                  </a:lnTo>
                  <a:lnTo>
                    <a:pt x="889493" y="140446"/>
                  </a:lnTo>
                  <a:lnTo>
                    <a:pt x="942100" y="119519"/>
                  </a:lnTo>
                  <a:lnTo>
                    <a:pt x="994707" y="98591"/>
                  </a:lnTo>
                  <a:lnTo>
                    <a:pt x="1047314" y="77664"/>
                  </a:lnTo>
                  <a:lnTo>
                    <a:pt x="1099921" y="56736"/>
                  </a:lnTo>
                  <a:lnTo>
                    <a:pt x="1152527" y="3580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706529" y="4028138"/>
              <a:ext cx="1175091" cy="373859"/>
            </a:xfrm>
            <a:custGeom>
              <a:avLst/>
              <a:gdLst/>
              <a:ahLst/>
              <a:cxnLst/>
              <a:rect l="0" t="0" r="0" b="0"/>
              <a:pathLst>
                <a:path w="1175091" h="373859">
                  <a:moveTo>
                    <a:pt x="1166029" y="0"/>
                  </a:moveTo>
                  <a:lnTo>
                    <a:pt x="1110504" y="11062"/>
                  </a:lnTo>
                  <a:lnTo>
                    <a:pt x="1054979" y="22125"/>
                  </a:lnTo>
                  <a:lnTo>
                    <a:pt x="999453" y="33188"/>
                  </a:lnTo>
                  <a:lnTo>
                    <a:pt x="943928" y="44250"/>
                  </a:lnTo>
                  <a:lnTo>
                    <a:pt x="888403" y="55313"/>
                  </a:lnTo>
                  <a:lnTo>
                    <a:pt x="832878" y="66376"/>
                  </a:lnTo>
                  <a:lnTo>
                    <a:pt x="777353" y="77439"/>
                  </a:lnTo>
                  <a:lnTo>
                    <a:pt x="721827" y="88501"/>
                  </a:lnTo>
                  <a:lnTo>
                    <a:pt x="666302" y="99564"/>
                  </a:lnTo>
                  <a:lnTo>
                    <a:pt x="610777" y="110627"/>
                  </a:lnTo>
                  <a:lnTo>
                    <a:pt x="555252" y="121690"/>
                  </a:lnTo>
                  <a:lnTo>
                    <a:pt x="499726" y="132752"/>
                  </a:lnTo>
                  <a:lnTo>
                    <a:pt x="444201" y="143815"/>
                  </a:lnTo>
                  <a:lnTo>
                    <a:pt x="388676" y="154878"/>
                  </a:lnTo>
                  <a:lnTo>
                    <a:pt x="333151" y="165940"/>
                  </a:lnTo>
                  <a:lnTo>
                    <a:pt x="277626" y="177003"/>
                  </a:lnTo>
                  <a:lnTo>
                    <a:pt x="222100" y="188066"/>
                  </a:lnTo>
                  <a:lnTo>
                    <a:pt x="166575" y="199129"/>
                  </a:lnTo>
                  <a:lnTo>
                    <a:pt x="111050" y="210191"/>
                  </a:lnTo>
                  <a:lnTo>
                    <a:pt x="55525" y="221254"/>
                  </a:lnTo>
                  <a:lnTo>
                    <a:pt x="0" y="232317"/>
                  </a:lnTo>
                  <a:lnTo>
                    <a:pt x="15868" y="303485"/>
                  </a:lnTo>
                  <a:lnTo>
                    <a:pt x="34952" y="373859"/>
                  </a:lnTo>
                  <a:lnTo>
                    <a:pt x="89244" y="357803"/>
                  </a:lnTo>
                  <a:lnTo>
                    <a:pt x="143536" y="341748"/>
                  </a:lnTo>
                  <a:lnTo>
                    <a:pt x="197829" y="325692"/>
                  </a:lnTo>
                  <a:lnTo>
                    <a:pt x="252121" y="309637"/>
                  </a:lnTo>
                  <a:lnTo>
                    <a:pt x="306413" y="293582"/>
                  </a:lnTo>
                  <a:lnTo>
                    <a:pt x="360706" y="277526"/>
                  </a:lnTo>
                  <a:lnTo>
                    <a:pt x="414998" y="261471"/>
                  </a:lnTo>
                  <a:lnTo>
                    <a:pt x="469290" y="245416"/>
                  </a:lnTo>
                  <a:lnTo>
                    <a:pt x="523583" y="229360"/>
                  </a:lnTo>
                  <a:lnTo>
                    <a:pt x="577875" y="213305"/>
                  </a:lnTo>
                  <a:lnTo>
                    <a:pt x="632167" y="197249"/>
                  </a:lnTo>
                  <a:lnTo>
                    <a:pt x="686460" y="181194"/>
                  </a:lnTo>
                  <a:lnTo>
                    <a:pt x="740752" y="165139"/>
                  </a:lnTo>
                  <a:lnTo>
                    <a:pt x="795044" y="149083"/>
                  </a:lnTo>
                  <a:lnTo>
                    <a:pt x="849337" y="133028"/>
                  </a:lnTo>
                  <a:lnTo>
                    <a:pt x="903629" y="116972"/>
                  </a:lnTo>
                  <a:lnTo>
                    <a:pt x="957921" y="100917"/>
                  </a:lnTo>
                  <a:lnTo>
                    <a:pt x="1012214" y="84862"/>
                  </a:lnTo>
                  <a:lnTo>
                    <a:pt x="1066506" y="68806"/>
                  </a:lnTo>
                  <a:lnTo>
                    <a:pt x="1120798" y="52751"/>
                  </a:lnTo>
                  <a:lnTo>
                    <a:pt x="1175091" y="36696"/>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85008" y="3991841"/>
              <a:ext cx="1187550" cy="268613"/>
            </a:xfrm>
            <a:custGeom>
              <a:avLst/>
              <a:gdLst/>
              <a:ahLst/>
              <a:cxnLst/>
              <a:rect l="0" t="0" r="0" b="0"/>
              <a:pathLst>
                <a:path w="1187550" h="268613">
                  <a:moveTo>
                    <a:pt x="1181970" y="0"/>
                  </a:moveTo>
                  <a:lnTo>
                    <a:pt x="1125686" y="6124"/>
                  </a:lnTo>
                  <a:lnTo>
                    <a:pt x="1069402" y="12248"/>
                  </a:lnTo>
                  <a:lnTo>
                    <a:pt x="1013117" y="18373"/>
                  </a:lnTo>
                  <a:lnTo>
                    <a:pt x="956833" y="24497"/>
                  </a:lnTo>
                  <a:lnTo>
                    <a:pt x="900549" y="30622"/>
                  </a:lnTo>
                  <a:lnTo>
                    <a:pt x="844264" y="36746"/>
                  </a:lnTo>
                  <a:lnTo>
                    <a:pt x="787980" y="42870"/>
                  </a:lnTo>
                  <a:lnTo>
                    <a:pt x="731696" y="48995"/>
                  </a:lnTo>
                  <a:lnTo>
                    <a:pt x="675411" y="55119"/>
                  </a:lnTo>
                  <a:lnTo>
                    <a:pt x="619127" y="61244"/>
                  </a:lnTo>
                  <a:lnTo>
                    <a:pt x="562843" y="67368"/>
                  </a:lnTo>
                  <a:lnTo>
                    <a:pt x="506558" y="73492"/>
                  </a:lnTo>
                  <a:lnTo>
                    <a:pt x="450274" y="79617"/>
                  </a:lnTo>
                  <a:lnTo>
                    <a:pt x="393990" y="85741"/>
                  </a:lnTo>
                  <a:lnTo>
                    <a:pt x="337705" y="91866"/>
                  </a:lnTo>
                  <a:lnTo>
                    <a:pt x="281421" y="97990"/>
                  </a:lnTo>
                  <a:lnTo>
                    <a:pt x="225137" y="104115"/>
                  </a:lnTo>
                  <a:lnTo>
                    <a:pt x="168852" y="110239"/>
                  </a:lnTo>
                  <a:lnTo>
                    <a:pt x="112568" y="116363"/>
                  </a:lnTo>
                  <a:lnTo>
                    <a:pt x="56284" y="122488"/>
                  </a:lnTo>
                  <a:lnTo>
                    <a:pt x="0" y="128612"/>
                  </a:lnTo>
                  <a:lnTo>
                    <a:pt x="9215" y="198850"/>
                  </a:lnTo>
                  <a:lnTo>
                    <a:pt x="21520" y="268613"/>
                  </a:lnTo>
                  <a:lnTo>
                    <a:pt x="77045" y="257551"/>
                  </a:lnTo>
                  <a:lnTo>
                    <a:pt x="132571" y="246488"/>
                  </a:lnTo>
                  <a:lnTo>
                    <a:pt x="188096" y="235425"/>
                  </a:lnTo>
                  <a:lnTo>
                    <a:pt x="243621" y="224363"/>
                  </a:lnTo>
                  <a:lnTo>
                    <a:pt x="299146" y="213300"/>
                  </a:lnTo>
                  <a:lnTo>
                    <a:pt x="354672" y="202237"/>
                  </a:lnTo>
                  <a:lnTo>
                    <a:pt x="410197" y="191174"/>
                  </a:lnTo>
                  <a:lnTo>
                    <a:pt x="465722" y="180112"/>
                  </a:lnTo>
                  <a:lnTo>
                    <a:pt x="521247" y="169049"/>
                  </a:lnTo>
                  <a:lnTo>
                    <a:pt x="576772" y="157986"/>
                  </a:lnTo>
                  <a:lnTo>
                    <a:pt x="632298" y="146923"/>
                  </a:lnTo>
                  <a:lnTo>
                    <a:pt x="687823" y="135861"/>
                  </a:lnTo>
                  <a:lnTo>
                    <a:pt x="743348" y="124798"/>
                  </a:lnTo>
                  <a:lnTo>
                    <a:pt x="798873" y="113735"/>
                  </a:lnTo>
                  <a:lnTo>
                    <a:pt x="854398" y="102673"/>
                  </a:lnTo>
                  <a:lnTo>
                    <a:pt x="909924" y="91610"/>
                  </a:lnTo>
                  <a:lnTo>
                    <a:pt x="965449" y="80547"/>
                  </a:lnTo>
                  <a:lnTo>
                    <a:pt x="1020974" y="69484"/>
                  </a:lnTo>
                  <a:lnTo>
                    <a:pt x="1076499" y="58422"/>
                  </a:lnTo>
                  <a:lnTo>
                    <a:pt x="1132025" y="47359"/>
                  </a:lnTo>
                  <a:lnTo>
                    <a:pt x="1187550" y="36296"/>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76084" y="3957162"/>
              <a:ext cx="1190894" cy="163291"/>
            </a:xfrm>
            <a:custGeom>
              <a:avLst/>
              <a:gdLst/>
              <a:ahLst/>
              <a:cxnLst/>
              <a:rect l="0" t="0" r="0" b="0"/>
              <a:pathLst>
                <a:path w="1190894" h="163291">
                  <a:moveTo>
                    <a:pt x="1188580" y="0"/>
                  </a:moveTo>
                  <a:lnTo>
                    <a:pt x="1131981" y="1406"/>
                  </a:lnTo>
                  <a:lnTo>
                    <a:pt x="1075382" y="2812"/>
                  </a:lnTo>
                  <a:lnTo>
                    <a:pt x="1018783" y="4218"/>
                  </a:lnTo>
                  <a:lnTo>
                    <a:pt x="962184" y="5624"/>
                  </a:lnTo>
                  <a:lnTo>
                    <a:pt x="905585" y="7031"/>
                  </a:lnTo>
                  <a:lnTo>
                    <a:pt x="848986" y="8437"/>
                  </a:lnTo>
                  <a:lnTo>
                    <a:pt x="792387" y="9843"/>
                  </a:lnTo>
                  <a:lnTo>
                    <a:pt x="735788" y="11249"/>
                  </a:lnTo>
                  <a:lnTo>
                    <a:pt x="679189" y="12656"/>
                  </a:lnTo>
                  <a:lnTo>
                    <a:pt x="622589" y="14062"/>
                  </a:lnTo>
                  <a:lnTo>
                    <a:pt x="565990" y="15468"/>
                  </a:lnTo>
                  <a:lnTo>
                    <a:pt x="509391" y="16874"/>
                  </a:lnTo>
                  <a:lnTo>
                    <a:pt x="452792" y="18280"/>
                  </a:lnTo>
                  <a:lnTo>
                    <a:pt x="396193" y="19687"/>
                  </a:lnTo>
                  <a:lnTo>
                    <a:pt x="339594" y="21093"/>
                  </a:lnTo>
                  <a:lnTo>
                    <a:pt x="282995" y="22499"/>
                  </a:lnTo>
                  <a:lnTo>
                    <a:pt x="226396" y="23905"/>
                  </a:lnTo>
                  <a:lnTo>
                    <a:pt x="169797" y="25312"/>
                  </a:lnTo>
                  <a:lnTo>
                    <a:pt x="113198" y="26718"/>
                  </a:lnTo>
                  <a:lnTo>
                    <a:pt x="56599" y="28124"/>
                  </a:lnTo>
                  <a:lnTo>
                    <a:pt x="0" y="29530"/>
                  </a:lnTo>
                  <a:lnTo>
                    <a:pt x="3064" y="96504"/>
                  </a:lnTo>
                  <a:lnTo>
                    <a:pt x="8923" y="163291"/>
                  </a:lnTo>
                  <a:lnTo>
                    <a:pt x="65207" y="157166"/>
                  </a:lnTo>
                  <a:lnTo>
                    <a:pt x="121492" y="151042"/>
                  </a:lnTo>
                  <a:lnTo>
                    <a:pt x="177776" y="144918"/>
                  </a:lnTo>
                  <a:lnTo>
                    <a:pt x="234060" y="138793"/>
                  </a:lnTo>
                  <a:lnTo>
                    <a:pt x="290345" y="132669"/>
                  </a:lnTo>
                  <a:lnTo>
                    <a:pt x="346629" y="126544"/>
                  </a:lnTo>
                  <a:lnTo>
                    <a:pt x="402913" y="120420"/>
                  </a:lnTo>
                  <a:lnTo>
                    <a:pt x="459198" y="114296"/>
                  </a:lnTo>
                  <a:lnTo>
                    <a:pt x="515482" y="108171"/>
                  </a:lnTo>
                  <a:lnTo>
                    <a:pt x="571766" y="102047"/>
                  </a:lnTo>
                  <a:lnTo>
                    <a:pt x="628050" y="95922"/>
                  </a:lnTo>
                  <a:lnTo>
                    <a:pt x="684335" y="89798"/>
                  </a:lnTo>
                  <a:lnTo>
                    <a:pt x="740619" y="83673"/>
                  </a:lnTo>
                  <a:lnTo>
                    <a:pt x="796903" y="77549"/>
                  </a:lnTo>
                  <a:lnTo>
                    <a:pt x="853188" y="71425"/>
                  </a:lnTo>
                  <a:lnTo>
                    <a:pt x="909472" y="65300"/>
                  </a:lnTo>
                  <a:lnTo>
                    <a:pt x="965756" y="59176"/>
                  </a:lnTo>
                  <a:lnTo>
                    <a:pt x="1022041" y="53051"/>
                  </a:lnTo>
                  <a:lnTo>
                    <a:pt x="1078325" y="46927"/>
                  </a:lnTo>
                  <a:lnTo>
                    <a:pt x="1134609" y="40803"/>
                  </a:lnTo>
                  <a:lnTo>
                    <a:pt x="1190894" y="34678"/>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75725" y="3865189"/>
              <a:ext cx="1189350" cy="121504"/>
            </a:xfrm>
            <a:custGeom>
              <a:avLst/>
              <a:gdLst/>
              <a:ahLst/>
              <a:cxnLst/>
              <a:rect l="0" t="0" r="0" b="0"/>
              <a:pathLst>
                <a:path w="1189350" h="121504">
                  <a:moveTo>
                    <a:pt x="1189350" y="60472"/>
                  </a:moveTo>
                  <a:lnTo>
                    <a:pt x="1132806" y="57592"/>
                  </a:lnTo>
                  <a:lnTo>
                    <a:pt x="1076263" y="54713"/>
                  </a:lnTo>
                  <a:lnTo>
                    <a:pt x="1019720" y="51833"/>
                  </a:lnTo>
                  <a:lnTo>
                    <a:pt x="963177" y="48953"/>
                  </a:lnTo>
                  <a:lnTo>
                    <a:pt x="906633" y="46074"/>
                  </a:lnTo>
                  <a:lnTo>
                    <a:pt x="850090" y="43194"/>
                  </a:lnTo>
                  <a:lnTo>
                    <a:pt x="793547" y="40314"/>
                  </a:lnTo>
                  <a:lnTo>
                    <a:pt x="737003" y="37435"/>
                  </a:lnTo>
                  <a:lnTo>
                    <a:pt x="680460" y="34555"/>
                  </a:lnTo>
                  <a:lnTo>
                    <a:pt x="623917" y="31676"/>
                  </a:lnTo>
                  <a:lnTo>
                    <a:pt x="567374" y="28796"/>
                  </a:lnTo>
                  <a:lnTo>
                    <a:pt x="510830" y="25916"/>
                  </a:lnTo>
                  <a:lnTo>
                    <a:pt x="454287" y="23037"/>
                  </a:lnTo>
                  <a:lnTo>
                    <a:pt x="397744" y="20157"/>
                  </a:lnTo>
                  <a:lnTo>
                    <a:pt x="341201" y="17277"/>
                  </a:lnTo>
                  <a:lnTo>
                    <a:pt x="284657" y="14398"/>
                  </a:lnTo>
                  <a:lnTo>
                    <a:pt x="228114" y="11518"/>
                  </a:lnTo>
                  <a:lnTo>
                    <a:pt x="171571" y="8638"/>
                  </a:lnTo>
                  <a:lnTo>
                    <a:pt x="115027" y="5759"/>
                  </a:lnTo>
                  <a:lnTo>
                    <a:pt x="58484" y="2879"/>
                  </a:lnTo>
                  <a:lnTo>
                    <a:pt x="1941" y="0"/>
                  </a:lnTo>
                  <a:lnTo>
                    <a:pt x="0" y="60737"/>
                  </a:lnTo>
                  <a:lnTo>
                    <a:pt x="359" y="121504"/>
                  </a:lnTo>
                  <a:lnTo>
                    <a:pt x="56958" y="120098"/>
                  </a:lnTo>
                  <a:lnTo>
                    <a:pt x="113557" y="118691"/>
                  </a:lnTo>
                  <a:lnTo>
                    <a:pt x="170156" y="117285"/>
                  </a:lnTo>
                  <a:lnTo>
                    <a:pt x="226755" y="115879"/>
                  </a:lnTo>
                  <a:lnTo>
                    <a:pt x="283354" y="114473"/>
                  </a:lnTo>
                  <a:lnTo>
                    <a:pt x="339953" y="113066"/>
                  </a:lnTo>
                  <a:lnTo>
                    <a:pt x="396552" y="111660"/>
                  </a:lnTo>
                  <a:lnTo>
                    <a:pt x="453151" y="110254"/>
                  </a:lnTo>
                  <a:lnTo>
                    <a:pt x="509750" y="108848"/>
                  </a:lnTo>
                  <a:lnTo>
                    <a:pt x="566349" y="107442"/>
                  </a:lnTo>
                  <a:lnTo>
                    <a:pt x="622949" y="106035"/>
                  </a:lnTo>
                  <a:lnTo>
                    <a:pt x="679548" y="104629"/>
                  </a:lnTo>
                  <a:lnTo>
                    <a:pt x="736147" y="103223"/>
                  </a:lnTo>
                  <a:lnTo>
                    <a:pt x="792746" y="101817"/>
                  </a:lnTo>
                  <a:lnTo>
                    <a:pt x="849345" y="100410"/>
                  </a:lnTo>
                  <a:lnTo>
                    <a:pt x="905944" y="99004"/>
                  </a:lnTo>
                  <a:lnTo>
                    <a:pt x="962543" y="97598"/>
                  </a:lnTo>
                  <a:lnTo>
                    <a:pt x="1019142" y="96192"/>
                  </a:lnTo>
                  <a:lnTo>
                    <a:pt x="1075741" y="94785"/>
                  </a:lnTo>
                  <a:lnTo>
                    <a:pt x="1132340" y="93379"/>
                  </a:lnTo>
                  <a:lnTo>
                    <a:pt x="1188939" y="9197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677667" y="3744187"/>
              <a:ext cx="1190199" cy="181474"/>
            </a:xfrm>
            <a:custGeom>
              <a:avLst/>
              <a:gdLst/>
              <a:ahLst/>
              <a:cxnLst/>
              <a:rect l="0" t="0" r="0" b="0"/>
              <a:pathLst>
                <a:path w="1190199" h="181474">
                  <a:moveTo>
                    <a:pt x="1190199" y="150103"/>
                  </a:moveTo>
                  <a:lnTo>
                    <a:pt x="1134036" y="142955"/>
                  </a:lnTo>
                  <a:lnTo>
                    <a:pt x="1077872" y="135808"/>
                  </a:lnTo>
                  <a:lnTo>
                    <a:pt x="1021709" y="128660"/>
                  </a:lnTo>
                  <a:lnTo>
                    <a:pt x="965545" y="121512"/>
                  </a:lnTo>
                  <a:lnTo>
                    <a:pt x="909382" y="114364"/>
                  </a:lnTo>
                  <a:lnTo>
                    <a:pt x="853218" y="107216"/>
                  </a:lnTo>
                  <a:lnTo>
                    <a:pt x="797054" y="100069"/>
                  </a:lnTo>
                  <a:lnTo>
                    <a:pt x="740891" y="92921"/>
                  </a:lnTo>
                  <a:lnTo>
                    <a:pt x="684727" y="85773"/>
                  </a:lnTo>
                  <a:lnTo>
                    <a:pt x="628564" y="78625"/>
                  </a:lnTo>
                  <a:lnTo>
                    <a:pt x="572400" y="71477"/>
                  </a:lnTo>
                  <a:lnTo>
                    <a:pt x="516237" y="64330"/>
                  </a:lnTo>
                  <a:lnTo>
                    <a:pt x="460073" y="57182"/>
                  </a:lnTo>
                  <a:lnTo>
                    <a:pt x="403910" y="50034"/>
                  </a:lnTo>
                  <a:lnTo>
                    <a:pt x="347746" y="42886"/>
                  </a:lnTo>
                  <a:lnTo>
                    <a:pt x="291583" y="35738"/>
                  </a:lnTo>
                  <a:lnTo>
                    <a:pt x="235419" y="28591"/>
                  </a:lnTo>
                  <a:lnTo>
                    <a:pt x="179256" y="21443"/>
                  </a:lnTo>
                  <a:lnTo>
                    <a:pt x="123092" y="14295"/>
                  </a:lnTo>
                  <a:lnTo>
                    <a:pt x="66929" y="7147"/>
                  </a:lnTo>
                  <a:lnTo>
                    <a:pt x="10765" y="0"/>
                  </a:lnTo>
                  <a:lnTo>
                    <a:pt x="4237" y="60399"/>
                  </a:lnTo>
                  <a:lnTo>
                    <a:pt x="0" y="121002"/>
                  </a:lnTo>
                  <a:lnTo>
                    <a:pt x="56543" y="123881"/>
                  </a:lnTo>
                  <a:lnTo>
                    <a:pt x="113086" y="126761"/>
                  </a:lnTo>
                  <a:lnTo>
                    <a:pt x="169629" y="129641"/>
                  </a:lnTo>
                  <a:lnTo>
                    <a:pt x="226173" y="132520"/>
                  </a:lnTo>
                  <a:lnTo>
                    <a:pt x="282716" y="135400"/>
                  </a:lnTo>
                  <a:lnTo>
                    <a:pt x="339259" y="138280"/>
                  </a:lnTo>
                  <a:lnTo>
                    <a:pt x="395802" y="141159"/>
                  </a:lnTo>
                  <a:lnTo>
                    <a:pt x="452346" y="144039"/>
                  </a:lnTo>
                  <a:lnTo>
                    <a:pt x="508889" y="146919"/>
                  </a:lnTo>
                  <a:lnTo>
                    <a:pt x="565432" y="149798"/>
                  </a:lnTo>
                  <a:lnTo>
                    <a:pt x="621975" y="152678"/>
                  </a:lnTo>
                  <a:lnTo>
                    <a:pt x="678519" y="155557"/>
                  </a:lnTo>
                  <a:lnTo>
                    <a:pt x="735062" y="158437"/>
                  </a:lnTo>
                  <a:lnTo>
                    <a:pt x="791605" y="161317"/>
                  </a:lnTo>
                  <a:lnTo>
                    <a:pt x="848149" y="164196"/>
                  </a:lnTo>
                  <a:lnTo>
                    <a:pt x="904692" y="167076"/>
                  </a:lnTo>
                  <a:lnTo>
                    <a:pt x="961235" y="169956"/>
                  </a:lnTo>
                  <a:lnTo>
                    <a:pt x="1017778" y="172835"/>
                  </a:lnTo>
                  <a:lnTo>
                    <a:pt x="1074322" y="175715"/>
                  </a:lnTo>
                  <a:lnTo>
                    <a:pt x="1130865" y="178595"/>
                  </a:lnTo>
                  <a:lnTo>
                    <a:pt x="1187408" y="181474"/>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688432" y="3629552"/>
              <a:ext cx="1184315" cy="264737"/>
            </a:xfrm>
            <a:custGeom>
              <a:avLst/>
              <a:gdLst/>
              <a:ahLst/>
              <a:cxnLst/>
              <a:rect l="0" t="0" r="0" b="0"/>
              <a:pathLst>
                <a:path w="1184315" h="264737">
                  <a:moveTo>
                    <a:pt x="1184315" y="235017"/>
                  </a:moveTo>
                  <a:lnTo>
                    <a:pt x="1128815" y="223826"/>
                  </a:lnTo>
                  <a:lnTo>
                    <a:pt x="1073316" y="212635"/>
                  </a:lnTo>
                  <a:lnTo>
                    <a:pt x="1017817" y="201443"/>
                  </a:lnTo>
                  <a:lnTo>
                    <a:pt x="962317" y="190252"/>
                  </a:lnTo>
                  <a:lnTo>
                    <a:pt x="906818" y="179061"/>
                  </a:lnTo>
                  <a:lnTo>
                    <a:pt x="851318" y="167869"/>
                  </a:lnTo>
                  <a:lnTo>
                    <a:pt x="795819" y="156678"/>
                  </a:lnTo>
                  <a:lnTo>
                    <a:pt x="740319" y="145487"/>
                  </a:lnTo>
                  <a:lnTo>
                    <a:pt x="684820" y="134295"/>
                  </a:lnTo>
                  <a:lnTo>
                    <a:pt x="629320" y="123104"/>
                  </a:lnTo>
                  <a:lnTo>
                    <a:pt x="573821" y="111913"/>
                  </a:lnTo>
                  <a:lnTo>
                    <a:pt x="518322" y="100721"/>
                  </a:lnTo>
                  <a:lnTo>
                    <a:pt x="462822" y="89530"/>
                  </a:lnTo>
                  <a:lnTo>
                    <a:pt x="407323" y="78339"/>
                  </a:lnTo>
                  <a:lnTo>
                    <a:pt x="351823" y="67147"/>
                  </a:lnTo>
                  <a:lnTo>
                    <a:pt x="296324" y="55956"/>
                  </a:lnTo>
                  <a:lnTo>
                    <a:pt x="240824" y="44765"/>
                  </a:lnTo>
                  <a:lnTo>
                    <a:pt x="185325" y="33573"/>
                  </a:lnTo>
                  <a:lnTo>
                    <a:pt x="129825" y="22382"/>
                  </a:lnTo>
                  <a:lnTo>
                    <a:pt x="74326" y="11191"/>
                  </a:lnTo>
                  <a:lnTo>
                    <a:pt x="18827" y="0"/>
                  </a:lnTo>
                  <a:lnTo>
                    <a:pt x="8376" y="57146"/>
                  </a:lnTo>
                  <a:lnTo>
                    <a:pt x="0" y="114634"/>
                  </a:lnTo>
                  <a:lnTo>
                    <a:pt x="56163" y="121781"/>
                  </a:lnTo>
                  <a:lnTo>
                    <a:pt x="112327" y="128929"/>
                  </a:lnTo>
                  <a:lnTo>
                    <a:pt x="168490" y="136077"/>
                  </a:lnTo>
                  <a:lnTo>
                    <a:pt x="224654" y="143225"/>
                  </a:lnTo>
                  <a:lnTo>
                    <a:pt x="280817" y="150373"/>
                  </a:lnTo>
                  <a:lnTo>
                    <a:pt x="336981" y="157520"/>
                  </a:lnTo>
                  <a:lnTo>
                    <a:pt x="393144" y="164668"/>
                  </a:lnTo>
                  <a:lnTo>
                    <a:pt x="449308" y="171816"/>
                  </a:lnTo>
                  <a:lnTo>
                    <a:pt x="505471" y="178964"/>
                  </a:lnTo>
                  <a:lnTo>
                    <a:pt x="561635" y="186112"/>
                  </a:lnTo>
                  <a:lnTo>
                    <a:pt x="617798" y="193259"/>
                  </a:lnTo>
                  <a:lnTo>
                    <a:pt x="673962" y="200407"/>
                  </a:lnTo>
                  <a:lnTo>
                    <a:pt x="730125" y="207555"/>
                  </a:lnTo>
                  <a:lnTo>
                    <a:pt x="786289" y="214703"/>
                  </a:lnTo>
                  <a:lnTo>
                    <a:pt x="842453" y="221851"/>
                  </a:lnTo>
                  <a:lnTo>
                    <a:pt x="898616" y="228998"/>
                  </a:lnTo>
                  <a:lnTo>
                    <a:pt x="954780" y="236146"/>
                  </a:lnTo>
                  <a:lnTo>
                    <a:pt x="1010943" y="243294"/>
                  </a:lnTo>
                  <a:lnTo>
                    <a:pt x="1067107" y="250442"/>
                  </a:lnTo>
                  <a:lnTo>
                    <a:pt x="1123270" y="257590"/>
                  </a:lnTo>
                  <a:lnTo>
                    <a:pt x="1179434" y="264737"/>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07259" y="3517060"/>
              <a:ext cx="1172471" cy="347510"/>
            </a:xfrm>
            <a:custGeom>
              <a:avLst/>
              <a:gdLst/>
              <a:ahLst/>
              <a:cxnLst/>
              <a:rect l="0" t="0" r="0" b="0"/>
              <a:pathLst>
                <a:path w="1172471" h="347510">
                  <a:moveTo>
                    <a:pt x="1172471" y="318345"/>
                  </a:moveTo>
                  <a:lnTo>
                    <a:pt x="1117922" y="303186"/>
                  </a:lnTo>
                  <a:lnTo>
                    <a:pt x="1063372" y="288026"/>
                  </a:lnTo>
                  <a:lnTo>
                    <a:pt x="1008823" y="272867"/>
                  </a:lnTo>
                  <a:lnTo>
                    <a:pt x="954274" y="257708"/>
                  </a:lnTo>
                  <a:lnTo>
                    <a:pt x="899724" y="242549"/>
                  </a:lnTo>
                  <a:lnTo>
                    <a:pt x="845175" y="227389"/>
                  </a:lnTo>
                  <a:lnTo>
                    <a:pt x="790626" y="212230"/>
                  </a:lnTo>
                  <a:lnTo>
                    <a:pt x="736076" y="197071"/>
                  </a:lnTo>
                  <a:lnTo>
                    <a:pt x="681527" y="181911"/>
                  </a:lnTo>
                  <a:lnTo>
                    <a:pt x="626978" y="166752"/>
                  </a:lnTo>
                  <a:lnTo>
                    <a:pt x="572429" y="151593"/>
                  </a:lnTo>
                  <a:lnTo>
                    <a:pt x="517879" y="136433"/>
                  </a:lnTo>
                  <a:lnTo>
                    <a:pt x="463330" y="121274"/>
                  </a:lnTo>
                  <a:lnTo>
                    <a:pt x="408781" y="106115"/>
                  </a:lnTo>
                  <a:lnTo>
                    <a:pt x="354231" y="90955"/>
                  </a:lnTo>
                  <a:lnTo>
                    <a:pt x="299682" y="75796"/>
                  </a:lnTo>
                  <a:lnTo>
                    <a:pt x="245133" y="60637"/>
                  </a:lnTo>
                  <a:lnTo>
                    <a:pt x="190583" y="45477"/>
                  </a:lnTo>
                  <a:lnTo>
                    <a:pt x="136034" y="30318"/>
                  </a:lnTo>
                  <a:lnTo>
                    <a:pt x="81485" y="15159"/>
                  </a:lnTo>
                  <a:lnTo>
                    <a:pt x="26935" y="0"/>
                  </a:lnTo>
                  <a:lnTo>
                    <a:pt x="12454" y="56003"/>
                  </a:lnTo>
                  <a:lnTo>
                    <a:pt x="0" y="112492"/>
                  </a:lnTo>
                  <a:lnTo>
                    <a:pt x="55499" y="123683"/>
                  </a:lnTo>
                  <a:lnTo>
                    <a:pt x="110998" y="134875"/>
                  </a:lnTo>
                  <a:lnTo>
                    <a:pt x="166498" y="146066"/>
                  </a:lnTo>
                  <a:lnTo>
                    <a:pt x="221997" y="157257"/>
                  </a:lnTo>
                  <a:lnTo>
                    <a:pt x="277497" y="168449"/>
                  </a:lnTo>
                  <a:lnTo>
                    <a:pt x="332996" y="179640"/>
                  </a:lnTo>
                  <a:lnTo>
                    <a:pt x="388496" y="190831"/>
                  </a:lnTo>
                  <a:lnTo>
                    <a:pt x="443995" y="202023"/>
                  </a:lnTo>
                  <a:lnTo>
                    <a:pt x="499494" y="213214"/>
                  </a:lnTo>
                  <a:lnTo>
                    <a:pt x="554994" y="224405"/>
                  </a:lnTo>
                  <a:lnTo>
                    <a:pt x="610493" y="235597"/>
                  </a:lnTo>
                  <a:lnTo>
                    <a:pt x="665993" y="246788"/>
                  </a:lnTo>
                  <a:lnTo>
                    <a:pt x="721492" y="257979"/>
                  </a:lnTo>
                  <a:lnTo>
                    <a:pt x="776992" y="269170"/>
                  </a:lnTo>
                  <a:lnTo>
                    <a:pt x="832491" y="280362"/>
                  </a:lnTo>
                  <a:lnTo>
                    <a:pt x="887991" y="291553"/>
                  </a:lnTo>
                  <a:lnTo>
                    <a:pt x="943490" y="302744"/>
                  </a:lnTo>
                  <a:lnTo>
                    <a:pt x="998989" y="313936"/>
                  </a:lnTo>
                  <a:lnTo>
                    <a:pt x="1054489" y="325127"/>
                  </a:lnTo>
                  <a:lnTo>
                    <a:pt x="1109988" y="336318"/>
                  </a:lnTo>
                  <a:lnTo>
                    <a:pt x="1165488" y="34751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34195" y="3407801"/>
              <a:ext cx="1154508" cy="427604"/>
            </a:xfrm>
            <a:custGeom>
              <a:avLst/>
              <a:gdLst/>
              <a:ahLst/>
              <a:cxnLst/>
              <a:rect l="0" t="0" r="0" b="0"/>
              <a:pathLst>
                <a:path w="1154508" h="427604">
                  <a:moveTo>
                    <a:pt x="1154508" y="399278"/>
                  </a:moveTo>
                  <a:lnTo>
                    <a:pt x="1101180" y="380265"/>
                  </a:lnTo>
                  <a:lnTo>
                    <a:pt x="1047851" y="361251"/>
                  </a:lnTo>
                  <a:lnTo>
                    <a:pt x="994523" y="342238"/>
                  </a:lnTo>
                  <a:lnTo>
                    <a:pt x="941194" y="323225"/>
                  </a:lnTo>
                  <a:lnTo>
                    <a:pt x="887866" y="304212"/>
                  </a:lnTo>
                  <a:lnTo>
                    <a:pt x="834537" y="285198"/>
                  </a:lnTo>
                  <a:lnTo>
                    <a:pt x="781209" y="266185"/>
                  </a:lnTo>
                  <a:lnTo>
                    <a:pt x="727880" y="247172"/>
                  </a:lnTo>
                  <a:lnTo>
                    <a:pt x="674552" y="228159"/>
                  </a:lnTo>
                  <a:lnTo>
                    <a:pt x="621223" y="209145"/>
                  </a:lnTo>
                  <a:lnTo>
                    <a:pt x="567895" y="190132"/>
                  </a:lnTo>
                  <a:lnTo>
                    <a:pt x="514566" y="171119"/>
                  </a:lnTo>
                  <a:lnTo>
                    <a:pt x="461238" y="152106"/>
                  </a:lnTo>
                  <a:lnTo>
                    <a:pt x="407909" y="133092"/>
                  </a:lnTo>
                  <a:lnTo>
                    <a:pt x="354581" y="114079"/>
                  </a:lnTo>
                  <a:lnTo>
                    <a:pt x="301252" y="95066"/>
                  </a:lnTo>
                  <a:lnTo>
                    <a:pt x="247924" y="76053"/>
                  </a:lnTo>
                  <a:lnTo>
                    <a:pt x="194595" y="57039"/>
                  </a:lnTo>
                  <a:lnTo>
                    <a:pt x="141267" y="38026"/>
                  </a:lnTo>
                  <a:lnTo>
                    <a:pt x="87938" y="19013"/>
                  </a:lnTo>
                  <a:lnTo>
                    <a:pt x="34610" y="0"/>
                  </a:lnTo>
                  <a:lnTo>
                    <a:pt x="16329" y="54320"/>
                  </a:lnTo>
                  <a:lnTo>
                    <a:pt x="0" y="109259"/>
                  </a:lnTo>
                  <a:lnTo>
                    <a:pt x="54549" y="124418"/>
                  </a:lnTo>
                  <a:lnTo>
                    <a:pt x="109098" y="139577"/>
                  </a:lnTo>
                  <a:lnTo>
                    <a:pt x="163647" y="154737"/>
                  </a:lnTo>
                  <a:lnTo>
                    <a:pt x="218197" y="169896"/>
                  </a:lnTo>
                  <a:lnTo>
                    <a:pt x="272746" y="185055"/>
                  </a:lnTo>
                  <a:lnTo>
                    <a:pt x="327295" y="200215"/>
                  </a:lnTo>
                  <a:lnTo>
                    <a:pt x="381845" y="215374"/>
                  </a:lnTo>
                  <a:lnTo>
                    <a:pt x="436394" y="230533"/>
                  </a:lnTo>
                  <a:lnTo>
                    <a:pt x="490943" y="245692"/>
                  </a:lnTo>
                  <a:lnTo>
                    <a:pt x="545493" y="260852"/>
                  </a:lnTo>
                  <a:lnTo>
                    <a:pt x="600042" y="276011"/>
                  </a:lnTo>
                  <a:lnTo>
                    <a:pt x="654591" y="291170"/>
                  </a:lnTo>
                  <a:lnTo>
                    <a:pt x="709141" y="306330"/>
                  </a:lnTo>
                  <a:lnTo>
                    <a:pt x="763690" y="321489"/>
                  </a:lnTo>
                  <a:lnTo>
                    <a:pt x="818239" y="336648"/>
                  </a:lnTo>
                  <a:lnTo>
                    <a:pt x="872789" y="351808"/>
                  </a:lnTo>
                  <a:lnTo>
                    <a:pt x="927338" y="366967"/>
                  </a:lnTo>
                  <a:lnTo>
                    <a:pt x="981887" y="382126"/>
                  </a:lnTo>
                  <a:lnTo>
                    <a:pt x="1036437" y="397286"/>
                  </a:lnTo>
                  <a:lnTo>
                    <a:pt x="1090986" y="412445"/>
                  </a:lnTo>
                  <a:lnTo>
                    <a:pt x="1145535" y="427604"/>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768805" y="3316335"/>
              <a:ext cx="1129180" cy="490744"/>
            </a:xfrm>
            <a:custGeom>
              <a:avLst/>
              <a:gdLst/>
              <a:ahLst/>
              <a:cxnLst/>
              <a:rect l="0" t="0" r="0" b="0"/>
              <a:pathLst>
                <a:path w="1129180" h="490744">
                  <a:moveTo>
                    <a:pt x="1129180" y="467031"/>
                  </a:moveTo>
                  <a:lnTo>
                    <a:pt x="1077114" y="444791"/>
                  </a:lnTo>
                  <a:lnTo>
                    <a:pt x="1025049" y="422551"/>
                  </a:lnTo>
                  <a:lnTo>
                    <a:pt x="972983" y="400312"/>
                  </a:lnTo>
                  <a:lnTo>
                    <a:pt x="920917" y="378072"/>
                  </a:lnTo>
                  <a:lnTo>
                    <a:pt x="868852" y="355833"/>
                  </a:lnTo>
                  <a:lnTo>
                    <a:pt x="816786" y="333593"/>
                  </a:lnTo>
                  <a:lnTo>
                    <a:pt x="764720" y="311354"/>
                  </a:lnTo>
                  <a:lnTo>
                    <a:pt x="712655" y="289114"/>
                  </a:lnTo>
                  <a:lnTo>
                    <a:pt x="660589" y="266874"/>
                  </a:lnTo>
                  <a:lnTo>
                    <a:pt x="608523" y="244635"/>
                  </a:lnTo>
                  <a:lnTo>
                    <a:pt x="556458" y="222395"/>
                  </a:lnTo>
                  <a:lnTo>
                    <a:pt x="504392" y="200156"/>
                  </a:lnTo>
                  <a:lnTo>
                    <a:pt x="452326" y="177916"/>
                  </a:lnTo>
                  <a:lnTo>
                    <a:pt x="400260" y="155677"/>
                  </a:lnTo>
                  <a:lnTo>
                    <a:pt x="348195" y="133437"/>
                  </a:lnTo>
                  <a:lnTo>
                    <a:pt x="296129" y="111197"/>
                  </a:lnTo>
                  <a:lnTo>
                    <a:pt x="244063" y="88958"/>
                  </a:lnTo>
                  <a:lnTo>
                    <a:pt x="191998" y="66718"/>
                  </a:lnTo>
                  <a:lnTo>
                    <a:pt x="139932" y="44479"/>
                  </a:lnTo>
                  <a:lnTo>
                    <a:pt x="87866" y="22239"/>
                  </a:lnTo>
                  <a:lnTo>
                    <a:pt x="35801" y="0"/>
                  </a:lnTo>
                  <a:lnTo>
                    <a:pt x="0" y="91466"/>
                  </a:lnTo>
                  <a:lnTo>
                    <a:pt x="53328" y="110479"/>
                  </a:lnTo>
                  <a:lnTo>
                    <a:pt x="106657" y="129492"/>
                  </a:lnTo>
                  <a:lnTo>
                    <a:pt x="159985" y="148505"/>
                  </a:lnTo>
                  <a:lnTo>
                    <a:pt x="213314" y="167519"/>
                  </a:lnTo>
                  <a:lnTo>
                    <a:pt x="266642" y="186532"/>
                  </a:lnTo>
                  <a:lnTo>
                    <a:pt x="319971" y="205545"/>
                  </a:lnTo>
                  <a:lnTo>
                    <a:pt x="373299" y="224559"/>
                  </a:lnTo>
                  <a:lnTo>
                    <a:pt x="426628" y="243572"/>
                  </a:lnTo>
                  <a:lnTo>
                    <a:pt x="479956" y="262585"/>
                  </a:lnTo>
                  <a:lnTo>
                    <a:pt x="533285" y="281598"/>
                  </a:lnTo>
                  <a:lnTo>
                    <a:pt x="586613" y="300612"/>
                  </a:lnTo>
                  <a:lnTo>
                    <a:pt x="639942" y="319625"/>
                  </a:lnTo>
                  <a:lnTo>
                    <a:pt x="693270" y="338638"/>
                  </a:lnTo>
                  <a:lnTo>
                    <a:pt x="746599" y="357651"/>
                  </a:lnTo>
                  <a:lnTo>
                    <a:pt x="799927" y="376665"/>
                  </a:lnTo>
                  <a:lnTo>
                    <a:pt x="853256" y="395678"/>
                  </a:lnTo>
                  <a:lnTo>
                    <a:pt x="906584" y="414691"/>
                  </a:lnTo>
                  <a:lnTo>
                    <a:pt x="959913" y="433704"/>
                  </a:lnTo>
                  <a:lnTo>
                    <a:pt x="1013241" y="452718"/>
                  </a:lnTo>
                  <a:lnTo>
                    <a:pt x="1066570" y="471731"/>
                  </a:lnTo>
                  <a:lnTo>
                    <a:pt x="1119898" y="49074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04606" y="3230451"/>
              <a:ext cx="1103676" cy="552915"/>
            </a:xfrm>
            <a:custGeom>
              <a:avLst/>
              <a:gdLst/>
              <a:ahLst/>
              <a:cxnLst/>
              <a:rect l="0" t="0" r="0" b="0"/>
              <a:pathLst>
                <a:path w="1103676" h="552915">
                  <a:moveTo>
                    <a:pt x="1103676" y="530648"/>
                  </a:moveTo>
                  <a:lnTo>
                    <a:pt x="1053011" y="505379"/>
                  </a:lnTo>
                  <a:lnTo>
                    <a:pt x="1002347" y="480110"/>
                  </a:lnTo>
                  <a:lnTo>
                    <a:pt x="951682" y="454841"/>
                  </a:lnTo>
                  <a:lnTo>
                    <a:pt x="901017" y="429572"/>
                  </a:lnTo>
                  <a:lnTo>
                    <a:pt x="850353" y="404303"/>
                  </a:lnTo>
                  <a:lnTo>
                    <a:pt x="799688" y="379034"/>
                  </a:lnTo>
                  <a:lnTo>
                    <a:pt x="749023" y="353765"/>
                  </a:lnTo>
                  <a:lnTo>
                    <a:pt x="698358" y="328496"/>
                  </a:lnTo>
                  <a:lnTo>
                    <a:pt x="647694" y="303227"/>
                  </a:lnTo>
                  <a:lnTo>
                    <a:pt x="597029" y="277958"/>
                  </a:lnTo>
                  <a:lnTo>
                    <a:pt x="546364" y="252689"/>
                  </a:lnTo>
                  <a:lnTo>
                    <a:pt x="495700" y="227420"/>
                  </a:lnTo>
                  <a:lnTo>
                    <a:pt x="445035" y="202151"/>
                  </a:lnTo>
                  <a:lnTo>
                    <a:pt x="394370" y="176882"/>
                  </a:lnTo>
                  <a:lnTo>
                    <a:pt x="343706" y="151613"/>
                  </a:lnTo>
                  <a:lnTo>
                    <a:pt x="293041" y="126344"/>
                  </a:lnTo>
                  <a:lnTo>
                    <a:pt x="242376" y="101075"/>
                  </a:lnTo>
                  <a:lnTo>
                    <a:pt x="191711" y="75806"/>
                  </a:lnTo>
                  <a:lnTo>
                    <a:pt x="141047" y="50537"/>
                  </a:lnTo>
                  <a:lnTo>
                    <a:pt x="90382" y="25268"/>
                  </a:lnTo>
                  <a:lnTo>
                    <a:pt x="39717" y="0"/>
                  </a:lnTo>
                  <a:lnTo>
                    <a:pt x="0" y="85884"/>
                  </a:lnTo>
                  <a:lnTo>
                    <a:pt x="52065" y="108123"/>
                  </a:lnTo>
                  <a:lnTo>
                    <a:pt x="104131" y="130363"/>
                  </a:lnTo>
                  <a:lnTo>
                    <a:pt x="156197" y="152602"/>
                  </a:lnTo>
                  <a:lnTo>
                    <a:pt x="208262" y="174842"/>
                  </a:lnTo>
                  <a:lnTo>
                    <a:pt x="260328" y="197082"/>
                  </a:lnTo>
                  <a:lnTo>
                    <a:pt x="312394" y="219321"/>
                  </a:lnTo>
                  <a:lnTo>
                    <a:pt x="364459" y="241561"/>
                  </a:lnTo>
                  <a:lnTo>
                    <a:pt x="416525" y="263800"/>
                  </a:lnTo>
                  <a:lnTo>
                    <a:pt x="468591" y="286040"/>
                  </a:lnTo>
                  <a:lnTo>
                    <a:pt x="520656" y="308279"/>
                  </a:lnTo>
                  <a:lnTo>
                    <a:pt x="572722" y="330519"/>
                  </a:lnTo>
                  <a:lnTo>
                    <a:pt x="624788" y="352759"/>
                  </a:lnTo>
                  <a:lnTo>
                    <a:pt x="676853" y="374998"/>
                  </a:lnTo>
                  <a:lnTo>
                    <a:pt x="728919" y="397238"/>
                  </a:lnTo>
                  <a:lnTo>
                    <a:pt x="780985" y="419477"/>
                  </a:lnTo>
                  <a:lnTo>
                    <a:pt x="833050" y="441717"/>
                  </a:lnTo>
                  <a:lnTo>
                    <a:pt x="885116" y="463956"/>
                  </a:lnTo>
                  <a:lnTo>
                    <a:pt x="937182" y="486196"/>
                  </a:lnTo>
                  <a:lnTo>
                    <a:pt x="989247" y="508436"/>
                  </a:lnTo>
                  <a:lnTo>
                    <a:pt x="1041313" y="530675"/>
                  </a:lnTo>
                  <a:lnTo>
                    <a:pt x="1093379" y="552915"/>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44324" y="2341747"/>
              <a:ext cx="1436344" cy="1419352"/>
            </a:xfrm>
            <a:custGeom>
              <a:avLst/>
              <a:gdLst/>
              <a:ahLst/>
              <a:cxnLst/>
              <a:rect l="0" t="0" r="0" b="0"/>
              <a:pathLst>
                <a:path w="1436344" h="1419352">
                  <a:moveTo>
                    <a:pt x="1436344" y="1188947"/>
                  </a:moveTo>
                  <a:lnTo>
                    <a:pt x="1436344" y="1132331"/>
                  </a:lnTo>
                  <a:lnTo>
                    <a:pt x="1436344" y="1075714"/>
                  </a:lnTo>
                  <a:lnTo>
                    <a:pt x="1436344" y="1019097"/>
                  </a:lnTo>
                  <a:lnTo>
                    <a:pt x="1436344" y="962481"/>
                  </a:lnTo>
                  <a:lnTo>
                    <a:pt x="1436344" y="905864"/>
                  </a:lnTo>
                  <a:lnTo>
                    <a:pt x="1436344" y="849248"/>
                  </a:lnTo>
                  <a:lnTo>
                    <a:pt x="1436344" y="792631"/>
                  </a:lnTo>
                  <a:lnTo>
                    <a:pt x="1436344" y="736015"/>
                  </a:lnTo>
                  <a:lnTo>
                    <a:pt x="1436344" y="679398"/>
                  </a:lnTo>
                  <a:lnTo>
                    <a:pt x="1436344" y="622782"/>
                  </a:lnTo>
                  <a:lnTo>
                    <a:pt x="1436344" y="566165"/>
                  </a:lnTo>
                  <a:lnTo>
                    <a:pt x="1436344" y="509548"/>
                  </a:lnTo>
                  <a:lnTo>
                    <a:pt x="1436344" y="452932"/>
                  </a:lnTo>
                  <a:lnTo>
                    <a:pt x="1436344" y="396315"/>
                  </a:lnTo>
                  <a:lnTo>
                    <a:pt x="1436344" y="339699"/>
                  </a:lnTo>
                  <a:lnTo>
                    <a:pt x="1436344" y="283082"/>
                  </a:lnTo>
                  <a:lnTo>
                    <a:pt x="1436344" y="226466"/>
                  </a:lnTo>
                  <a:lnTo>
                    <a:pt x="1436344" y="169849"/>
                  </a:lnTo>
                  <a:lnTo>
                    <a:pt x="1436344" y="113233"/>
                  </a:lnTo>
                  <a:lnTo>
                    <a:pt x="1436344" y="56616"/>
                  </a:lnTo>
                  <a:lnTo>
                    <a:pt x="1436344" y="0"/>
                  </a:lnTo>
                  <a:lnTo>
                    <a:pt x="1380771" y="962"/>
                  </a:lnTo>
                  <a:lnTo>
                    <a:pt x="1325266" y="3848"/>
                  </a:lnTo>
                  <a:lnTo>
                    <a:pt x="1269893" y="8653"/>
                  </a:lnTo>
                  <a:lnTo>
                    <a:pt x="1214721" y="15374"/>
                  </a:lnTo>
                  <a:lnTo>
                    <a:pt x="1159813" y="24000"/>
                  </a:lnTo>
                  <a:lnTo>
                    <a:pt x="1105238" y="34522"/>
                  </a:lnTo>
                  <a:lnTo>
                    <a:pt x="1051059" y="46927"/>
                  </a:lnTo>
                  <a:lnTo>
                    <a:pt x="997343" y="61201"/>
                  </a:lnTo>
                  <a:lnTo>
                    <a:pt x="944153" y="77326"/>
                  </a:lnTo>
                  <a:lnTo>
                    <a:pt x="891553" y="95283"/>
                  </a:lnTo>
                  <a:lnTo>
                    <a:pt x="839606" y="115051"/>
                  </a:lnTo>
                  <a:lnTo>
                    <a:pt x="788375" y="136605"/>
                  </a:lnTo>
                  <a:lnTo>
                    <a:pt x="737921" y="159919"/>
                  </a:lnTo>
                  <a:lnTo>
                    <a:pt x="688304" y="184967"/>
                  </a:lnTo>
                  <a:lnTo>
                    <a:pt x="639585" y="211718"/>
                  </a:lnTo>
                  <a:lnTo>
                    <a:pt x="591820" y="240139"/>
                  </a:lnTo>
                  <a:lnTo>
                    <a:pt x="545069" y="270197"/>
                  </a:lnTo>
                  <a:lnTo>
                    <a:pt x="499386" y="301856"/>
                  </a:lnTo>
                  <a:lnTo>
                    <a:pt x="454827" y="335077"/>
                  </a:lnTo>
                  <a:lnTo>
                    <a:pt x="411444" y="369822"/>
                  </a:lnTo>
                  <a:lnTo>
                    <a:pt x="369291" y="406047"/>
                  </a:lnTo>
                  <a:lnTo>
                    <a:pt x="328416" y="443710"/>
                  </a:lnTo>
                  <a:lnTo>
                    <a:pt x="288871" y="482766"/>
                  </a:lnTo>
                  <a:lnTo>
                    <a:pt x="250701" y="523168"/>
                  </a:lnTo>
                  <a:lnTo>
                    <a:pt x="213953" y="564866"/>
                  </a:lnTo>
                  <a:lnTo>
                    <a:pt x="178671" y="607813"/>
                  </a:lnTo>
                  <a:lnTo>
                    <a:pt x="144897" y="651955"/>
                  </a:lnTo>
                  <a:lnTo>
                    <a:pt x="112672" y="697239"/>
                  </a:lnTo>
                  <a:lnTo>
                    <a:pt x="82034" y="743613"/>
                  </a:lnTo>
                  <a:lnTo>
                    <a:pt x="53019" y="791019"/>
                  </a:lnTo>
                  <a:lnTo>
                    <a:pt x="25664" y="839402"/>
                  </a:lnTo>
                  <a:lnTo>
                    <a:pt x="0" y="888703"/>
                  </a:lnTo>
                  <a:lnTo>
                    <a:pt x="50664" y="913972"/>
                  </a:lnTo>
                  <a:lnTo>
                    <a:pt x="101329" y="939241"/>
                  </a:lnTo>
                  <a:lnTo>
                    <a:pt x="151994" y="964510"/>
                  </a:lnTo>
                  <a:lnTo>
                    <a:pt x="202658" y="989779"/>
                  </a:lnTo>
                  <a:lnTo>
                    <a:pt x="253323" y="1015048"/>
                  </a:lnTo>
                  <a:lnTo>
                    <a:pt x="303988" y="1040317"/>
                  </a:lnTo>
                  <a:lnTo>
                    <a:pt x="354652" y="1065586"/>
                  </a:lnTo>
                  <a:lnTo>
                    <a:pt x="405317" y="1090855"/>
                  </a:lnTo>
                  <a:lnTo>
                    <a:pt x="455982" y="1116124"/>
                  </a:lnTo>
                  <a:lnTo>
                    <a:pt x="506646" y="1141393"/>
                  </a:lnTo>
                  <a:lnTo>
                    <a:pt x="557311" y="1166662"/>
                  </a:lnTo>
                  <a:lnTo>
                    <a:pt x="607976" y="1191931"/>
                  </a:lnTo>
                  <a:lnTo>
                    <a:pt x="658641" y="1217200"/>
                  </a:lnTo>
                  <a:lnTo>
                    <a:pt x="709305" y="1242469"/>
                  </a:lnTo>
                  <a:lnTo>
                    <a:pt x="759970" y="1267738"/>
                  </a:lnTo>
                  <a:lnTo>
                    <a:pt x="810635" y="1293007"/>
                  </a:lnTo>
                  <a:lnTo>
                    <a:pt x="861299" y="1318276"/>
                  </a:lnTo>
                  <a:lnTo>
                    <a:pt x="911964" y="1343545"/>
                  </a:lnTo>
                  <a:lnTo>
                    <a:pt x="962629" y="1368814"/>
                  </a:lnTo>
                  <a:lnTo>
                    <a:pt x="1013293" y="1394083"/>
                  </a:lnTo>
                  <a:lnTo>
                    <a:pt x="1063958" y="1419352"/>
                  </a:lnTo>
                  <a:lnTo>
                    <a:pt x="1093169" y="1369713"/>
                  </a:lnTo>
                  <a:lnTo>
                    <a:pt x="1128955" y="1324583"/>
                  </a:lnTo>
                  <a:lnTo>
                    <a:pt x="1170629" y="1284827"/>
                  </a:lnTo>
                  <a:lnTo>
                    <a:pt x="1217393" y="1251206"/>
                  </a:lnTo>
                  <a:lnTo>
                    <a:pt x="1268352" y="1224363"/>
                  </a:lnTo>
                  <a:lnTo>
                    <a:pt x="1322529" y="1204814"/>
                  </a:lnTo>
                  <a:lnTo>
                    <a:pt x="1378886" y="1192933"/>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1973292" y="3865841"/>
              <a:ext cx="614753"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20.8m</a:t>
              </a:r>
            </a:p>
          </p:txBody>
        </p:sp>
        <p:sp>
          <p:nvSpPr>
            <p:cNvPr id="36" name="tx36"/>
            <p:cNvSpPr/>
            <p:nvPr/>
          </p:nvSpPr>
          <p:spPr>
            <a:xfrm>
              <a:off x="4359018" y="2075279"/>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7" name="rc37"/>
            <p:cNvSpPr/>
            <p:nvPr/>
          </p:nvSpPr>
          <p:spPr>
            <a:xfrm>
              <a:off x="4368018" y="2299673"/>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368018" y="2519129"/>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68018" y="2738585"/>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368018" y="295804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368018" y="317749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368018" y="339695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368018" y="361640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368018" y="383586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368018" y="405532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368018" y="427477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368018" y="449423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368018" y="471368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368018" y="493314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368018" y="515260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368018" y="537205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4368018" y="559151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416421" y="229967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416421" y="251912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416421" y="273858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416421" y="295804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416421" y="317749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416421" y="339695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416421" y="361640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416421" y="383586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416421" y="405532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416421" y="427477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416421" y="449423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416421" y="471368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416421" y="493314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416421" y="515260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7" name="rc67"/>
            <p:cNvSpPr/>
            <p:nvPr/>
          </p:nvSpPr>
          <p:spPr>
            <a:xfrm>
              <a:off x="6416421" y="537205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8" name="tx68"/>
            <p:cNvSpPr/>
            <p:nvPr/>
          </p:nvSpPr>
          <p:spPr>
            <a:xfrm>
              <a:off x="4648063" y="2335517"/>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3.2 million (15.3%) </a:t>
              </a:r>
            </a:p>
          </p:txBody>
        </p:sp>
        <p:sp>
          <p:nvSpPr>
            <p:cNvPr id="69" name="tx69"/>
            <p:cNvSpPr/>
            <p:nvPr/>
          </p:nvSpPr>
          <p:spPr>
            <a:xfrm>
              <a:off x="4648063" y="2554973"/>
              <a:ext cx="12358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2 million (9.5%) </a:t>
              </a:r>
            </a:p>
          </p:txBody>
        </p:sp>
        <p:sp>
          <p:nvSpPr>
            <p:cNvPr id="70" name="tx70"/>
            <p:cNvSpPr/>
            <p:nvPr/>
          </p:nvSpPr>
          <p:spPr>
            <a:xfrm>
              <a:off x="4648063" y="2774429"/>
              <a:ext cx="15155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Pakistan: 1.1 million (5.1%) </a:t>
              </a:r>
            </a:p>
          </p:txBody>
        </p:sp>
        <p:sp>
          <p:nvSpPr>
            <p:cNvPr id="71" name="tx71"/>
            <p:cNvSpPr/>
            <p:nvPr/>
          </p:nvSpPr>
          <p:spPr>
            <a:xfrm>
              <a:off x="4648063" y="2993885"/>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935,000 (4.5%) </a:t>
              </a:r>
            </a:p>
          </p:txBody>
        </p:sp>
        <p:sp>
          <p:nvSpPr>
            <p:cNvPr id="72" name="tx72"/>
            <p:cNvSpPr/>
            <p:nvPr/>
          </p:nvSpPr>
          <p:spPr>
            <a:xfrm>
              <a:off x="4648063" y="3213341"/>
              <a:ext cx="13418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Yemen: 805,000 (3.9%) </a:t>
              </a:r>
            </a:p>
          </p:txBody>
        </p:sp>
        <p:sp>
          <p:nvSpPr>
            <p:cNvPr id="73" name="tx73"/>
            <p:cNvSpPr/>
            <p:nvPr/>
          </p:nvSpPr>
          <p:spPr>
            <a:xfrm>
              <a:off x="4648063" y="3432797"/>
              <a:ext cx="147247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Indonesia: 657,000 (3.2%) </a:t>
              </a:r>
            </a:p>
          </p:txBody>
        </p:sp>
        <p:sp>
          <p:nvSpPr>
            <p:cNvPr id="74" name="tx74"/>
            <p:cNvSpPr/>
            <p:nvPr/>
          </p:nvSpPr>
          <p:spPr>
            <a:xfrm>
              <a:off x="4648063" y="3652253"/>
              <a:ext cx="15780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Afghanistan: 640,000 (3.1%) </a:t>
              </a:r>
            </a:p>
          </p:txBody>
        </p:sp>
        <p:sp>
          <p:nvSpPr>
            <p:cNvPr id="75" name="tx75"/>
            <p:cNvSpPr/>
            <p:nvPr/>
          </p:nvSpPr>
          <p:spPr>
            <a:xfrm>
              <a:off x="4648063" y="3871709"/>
              <a:ext cx="131094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Sudan: 514,000 (2.5%) </a:t>
              </a:r>
            </a:p>
          </p:txBody>
        </p:sp>
        <p:sp>
          <p:nvSpPr>
            <p:cNvPr id="76" name="tx76"/>
            <p:cNvSpPr/>
            <p:nvPr/>
          </p:nvSpPr>
          <p:spPr>
            <a:xfrm>
              <a:off x="4648063" y="4091165"/>
              <a:ext cx="15282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Philippines: 508,000 (2.4%) </a:t>
              </a:r>
            </a:p>
          </p:txBody>
        </p:sp>
        <p:sp>
          <p:nvSpPr>
            <p:cNvPr id="77" name="tx77"/>
            <p:cNvSpPr/>
            <p:nvPr/>
          </p:nvSpPr>
          <p:spPr>
            <a:xfrm>
              <a:off x="4648063" y="4310621"/>
              <a:ext cx="166494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Madagascar: 503,000 (2.4%) </a:t>
              </a:r>
            </a:p>
          </p:txBody>
        </p:sp>
        <p:sp>
          <p:nvSpPr>
            <p:cNvPr id="78" name="tx78"/>
            <p:cNvSpPr/>
            <p:nvPr/>
          </p:nvSpPr>
          <p:spPr>
            <a:xfrm>
              <a:off x="4648063" y="4530077"/>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India: 453,000 (2.2%) </a:t>
              </a:r>
            </a:p>
          </p:txBody>
        </p:sp>
        <p:sp>
          <p:nvSpPr>
            <p:cNvPr id="79" name="tx79"/>
            <p:cNvSpPr/>
            <p:nvPr/>
          </p:nvSpPr>
          <p:spPr>
            <a:xfrm>
              <a:off x="4648063" y="4749533"/>
              <a:ext cx="168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Mozambique: 439,000 (2.1%) </a:t>
              </a:r>
            </a:p>
          </p:txBody>
        </p:sp>
        <p:sp>
          <p:nvSpPr>
            <p:cNvPr id="80" name="tx80"/>
            <p:cNvSpPr/>
            <p:nvPr/>
          </p:nvSpPr>
          <p:spPr>
            <a:xfrm>
              <a:off x="4648063" y="4968989"/>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China: 433,000 (2.1%) </a:t>
              </a:r>
            </a:p>
          </p:txBody>
        </p:sp>
        <p:sp>
          <p:nvSpPr>
            <p:cNvPr id="81" name="tx81"/>
            <p:cNvSpPr/>
            <p:nvPr/>
          </p:nvSpPr>
          <p:spPr>
            <a:xfrm>
              <a:off x="4648063" y="5188445"/>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Cote d'Ivoire: 410,000 (2%) </a:t>
              </a:r>
            </a:p>
          </p:txBody>
        </p:sp>
        <p:sp>
          <p:nvSpPr>
            <p:cNvPr id="82" name="tx82"/>
            <p:cNvSpPr/>
            <p:nvPr/>
          </p:nvSpPr>
          <p:spPr>
            <a:xfrm>
              <a:off x="4648063" y="5407901"/>
              <a:ext cx="13979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Angola: 399,000 (1.9%) </a:t>
              </a:r>
            </a:p>
          </p:txBody>
        </p:sp>
        <p:sp>
          <p:nvSpPr>
            <p:cNvPr id="83" name="tx83"/>
            <p:cNvSpPr/>
            <p:nvPr/>
          </p:nvSpPr>
          <p:spPr>
            <a:xfrm>
              <a:off x="4648063" y="5627357"/>
              <a:ext cx="16587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South Africa: 392,000 (1.9%) </a:t>
              </a:r>
            </a:p>
          </p:txBody>
        </p:sp>
        <p:sp>
          <p:nvSpPr>
            <p:cNvPr id="84" name="tx84"/>
            <p:cNvSpPr/>
            <p:nvPr/>
          </p:nvSpPr>
          <p:spPr>
            <a:xfrm>
              <a:off x="6696466" y="2335517"/>
              <a:ext cx="150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Tanzania: 378,000 (1.8%) </a:t>
              </a:r>
            </a:p>
          </p:txBody>
        </p:sp>
        <p:sp>
          <p:nvSpPr>
            <p:cNvPr id="85" name="tx85"/>
            <p:cNvSpPr/>
            <p:nvPr/>
          </p:nvSpPr>
          <p:spPr>
            <a:xfrm>
              <a:off x="6696466" y="2554973"/>
              <a:ext cx="16402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Bangladesh: 339,000 (1.6%) </a:t>
              </a:r>
            </a:p>
          </p:txBody>
        </p:sp>
        <p:sp>
          <p:nvSpPr>
            <p:cNvPr id="86" name="tx86"/>
            <p:cNvSpPr/>
            <p:nvPr/>
          </p:nvSpPr>
          <p:spPr>
            <a:xfrm>
              <a:off x="6696466" y="2774429"/>
              <a:ext cx="145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Somalia: 305,000 (1.5%) </a:t>
              </a:r>
            </a:p>
          </p:txBody>
        </p:sp>
        <p:sp>
          <p:nvSpPr>
            <p:cNvPr id="87" name="tx87"/>
            <p:cNvSpPr/>
            <p:nvPr/>
          </p:nvSpPr>
          <p:spPr>
            <a:xfrm>
              <a:off x="6696466" y="2993885"/>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Mali: 301,000 (1.4%) </a:t>
              </a:r>
            </a:p>
          </p:txBody>
        </p:sp>
        <p:sp>
          <p:nvSpPr>
            <p:cNvPr id="88" name="tx88"/>
            <p:cNvSpPr/>
            <p:nvPr/>
          </p:nvSpPr>
          <p:spPr>
            <a:xfrm>
              <a:off x="6696466" y="3213341"/>
              <a:ext cx="13668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Kenya: 300,000 (1.4%) </a:t>
              </a:r>
            </a:p>
          </p:txBody>
        </p:sp>
        <p:sp>
          <p:nvSpPr>
            <p:cNvPr id="89" name="tx89"/>
            <p:cNvSpPr/>
            <p:nvPr/>
          </p:nvSpPr>
          <p:spPr>
            <a:xfrm>
              <a:off x="6696466" y="3432797"/>
              <a:ext cx="17208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United States: 292,000 (1.4%) </a:t>
              </a:r>
            </a:p>
          </p:txBody>
        </p:sp>
        <p:sp>
          <p:nvSpPr>
            <p:cNvPr id="90" name="tx90"/>
            <p:cNvSpPr/>
            <p:nvPr/>
          </p:nvSpPr>
          <p:spPr>
            <a:xfrm>
              <a:off x="6696466" y="3652253"/>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Chad: 276,000 (1.3%) </a:t>
              </a:r>
            </a:p>
          </p:txBody>
        </p:sp>
        <p:sp>
          <p:nvSpPr>
            <p:cNvPr id="91" name="tx91"/>
            <p:cNvSpPr/>
            <p:nvPr/>
          </p:nvSpPr>
          <p:spPr>
            <a:xfrm>
              <a:off x="6696466" y="3871709"/>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Myanmar: 250,000 (1.2%) </a:t>
              </a:r>
            </a:p>
          </p:txBody>
        </p:sp>
        <p:sp>
          <p:nvSpPr>
            <p:cNvPr id="92" name="tx92"/>
            <p:cNvSpPr/>
            <p:nvPr/>
          </p:nvSpPr>
          <p:spPr>
            <a:xfrm>
              <a:off x="6696466" y="4091165"/>
              <a:ext cx="1329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Brazil: 250,000 (1.2%) </a:t>
              </a:r>
            </a:p>
          </p:txBody>
        </p:sp>
        <p:sp>
          <p:nvSpPr>
            <p:cNvPr id="93" name="tx93"/>
            <p:cNvSpPr/>
            <p:nvPr/>
          </p:nvSpPr>
          <p:spPr>
            <a:xfrm>
              <a:off x="6696466" y="4310621"/>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Benin: 239,000 (1.2%) </a:t>
              </a:r>
            </a:p>
          </p:txBody>
        </p:sp>
        <p:sp>
          <p:nvSpPr>
            <p:cNvPr id="94" name="tx94"/>
            <p:cNvSpPr/>
            <p:nvPr/>
          </p:nvSpPr>
          <p:spPr>
            <a:xfrm>
              <a:off x="6696466" y="4530077"/>
              <a:ext cx="140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Mexico: 238,000 (1.1%) </a:t>
              </a:r>
            </a:p>
          </p:txBody>
        </p:sp>
        <p:sp>
          <p:nvSpPr>
            <p:cNvPr id="95" name="tx95"/>
            <p:cNvSpPr/>
            <p:nvPr/>
          </p:nvSpPr>
          <p:spPr>
            <a:xfrm>
              <a:off x="6696466" y="4749533"/>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Cameroon: 236,000 (1.1%) </a:t>
              </a:r>
            </a:p>
          </p:txBody>
        </p:sp>
        <p:sp>
          <p:nvSpPr>
            <p:cNvPr id="96" name="tx96"/>
            <p:cNvSpPr/>
            <p:nvPr/>
          </p:nvSpPr>
          <p:spPr>
            <a:xfrm>
              <a:off x="6696466" y="4968989"/>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Venezuela: 202,000 (1%) </a:t>
              </a:r>
            </a:p>
          </p:txBody>
        </p:sp>
        <p:sp>
          <p:nvSpPr>
            <p:cNvPr id="97" name="tx97"/>
            <p:cNvSpPr/>
            <p:nvPr/>
          </p:nvSpPr>
          <p:spPr>
            <a:xfrm>
              <a:off x="6696466" y="5188445"/>
              <a:ext cx="12890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Niger: 195,000 (&lt;1%) </a:t>
              </a:r>
            </a:p>
          </p:txBody>
        </p:sp>
        <p:sp>
          <p:nvSpPr>
            <p:cNvPr id="98" name="tx98"/>
            <p:cNvSpPr/>
            <p:nvPr/>
          </p:nvSpPr>
          <p:spPr>
            <a:xfrm>
              <a:off x="6696466" y="5407901"/>
              <a:ext cx="2447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3.7 million (17.6%) </a:t>
              </a:r>
            </a:p>
          </p:txBody>
        </p:sp>
        <p:sp>
          <p:nvSpPr>
            <p:cNvPr id="99" name="tx99"/>
            <p:cNvSpPr/>
            <p:nvPr/>
          </p:nvSpPr>
          <p:spPr>
            <a:xfrm>
              <a:off x="274320" y="1747872"/>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100" name="tx100"/>
            <p:cNvSpPr/>
            <p:nvPr/>
          </p:nvSpPr>
          <p:spPr>
            <a:xfrm>
              <a:off x="125431" y="5997826"/>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2593" y="6119946"/>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71407" y="6240592"/>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10 countries accounted for over half of all children unprotected against measles, globally, with Nigeria contributing the highest share.</a:t>
            </a:r>
          </a:p>
        </p:txBody>
      </p:sp>
      <p:grpSp>
        <p:nvGrpSpPr>
          <p:cNvPr id="105" name="Group 104"/>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633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37813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49288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0764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2240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716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92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6668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8144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9620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81444"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5" name="pt15"/>
            <p:cNvSpPr/>
            <p:nvPr/>
          </p:nvSpPr>
          <p:spPr>
            <a:xfrm>
              <a:off x="489380"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627091" y="517021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707422" y="503605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753326" y="490189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822181" y="476773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833657" y="4633577"/>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856609" y="449941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868085" y="436525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925465" y="423109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936941" y="409693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948416" y="396277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005796" y="382861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028748" y="369445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040224" y="35602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063176" y="342613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063176" y="329197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132031" y="315782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166459" y="30236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246790" y="288950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258266" y="27553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258266" y="26211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1258266" y="24870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1292694" y="23528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8" name="pt38"/>
            <p:cNvSpPr/>
            <p:nvPr/>
          </p:nvSpPr>
          <p:spPr>
            <a:xfrm>
              <a:off x="1292694" y="22187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 name="pt39"/>
            <p:cNvSpPr/>
            <p:nvPr/>
          </p:nvSpPr>
          <p:spPr>
            <a:xfrm>
              <a:off x="1304170" y="20845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0" name="pt40"/>
            <p:cNvSpPr/>
            <p:nvPr/>
          </p:nvSpPr>
          <p:spPr>
            <a:xfrm>
              <a:off x="1304170" y="195038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 name="pt41"/>
            <p:cNvSpPr/>
            <p:nvPr/>
          </p:nvSpPr>
          <p:spPr>
            <a:xfrm>
              <a:off x="1304170"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 name="tx42"/>
            <p:cNvSpPr/>
            <p:nvPr/>
          </p:nvSpPr>
          <p:spPr>
            <a:xfrm>
              <a:off x="584696" y="531191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43" name="tx43"/>
            <p:cNvSpPr/>
            <p:nvPr/>
          </p:nvSpPr>
          <p:spPr>
            <a:xfrm>
              <a:off x="722407" y="5178729"/>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44" name="tx44"/>
            <p:cNvSpPr/>
            <p:nvPr/>
          </p:nvSpPr>
          <p:spPr>
            <a:xfrm>
              <a:off x="802739" y="5045540"/>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45" name="tx45"/>
            <p:cNvSpPr/>
            <p:nvPr/>
          </p:nvSpPr>
          <p:spPr>
            <a:xfrm>
              <a:off x="848642" y="4910409"/>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46" name="tx46"/>
            <p:cNvSpPr/>
            <p:nvPr/>
          </p:nvSpPr>
          <p:spPr>
            <a:xfrm>
              <a:off x="917498" y="4775279"/>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7" name="tx47"/>
            <p:cNvSpPr/>
            <p:nvPr/>
          </p:nvSpPr>
          <p:spPr>
            <a:xfrm>
              <a:off x="928974" y="4641081"/>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48" name="tx48"/>
            <p:cNvSpPr/>
            <p:nvPr/>
          </p:nvSpPr>
          <p:spPr>
            <a:xfrm>
              <a:off x="951925" y="4506960"/>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49" name="tx49"/>
            <p:cNvSpPr/>
            <p:nvPr/>
          </p:nvSpPr>
          <p:spPr>
            <a:xfrm>
              <a:off x="963401" y="437474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50" name="tx50"/>
            <p:cNvSpPr/>
            <p:nvPr/>
          </p:nvSpPr>
          <p:spPr>
            <a:xfrm>
              <a:off x="1020781" y="423864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51" name="tx51"/>
            <p:cNvSpPr/>
            <p:nvPr/>
          </p:nvSpPr>
          <p:spPr>
            <a:xfrm>
              <a:off x="1032257" y="410642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52" name="tx52"/>
            <p:cNvSpPr/>
            <p:nvPr/>
          </p:nvSpPr>
          <p:spPr>
            <a:xfrm>
              <a:off x="1043733" y="3972262"/>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53" name="tx53"/>
            <p:cNvSpPr/>
            <p:nvPr/>
          </p:nvSpPr>
          <p:spPr>
            <a:xfrm>
              <a:off x="1101112" y="3838102"/>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54" name="tx54"/>
            <p:cNvSpPr/>
            <p:nvPr/>
          </p:nvSpPr>
          <p:spPr>
            <a:xfrm>
              <a:off x="1124064" y="3702972"/>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55" name="tx55"/>
            <p:cNvSpPr/>
            <p:nvPr/>
          </p:nvSpPr>
          <p:spPr>
            <a:xfrm>
              <a:off x="1135540" y="3567842"/>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56" name="tx56"/>
            <p:cNvSpPr/>
            <p:nvPr/>
          </p:nvSpPr>
          <p:spPr>
            <a:xfrm>
              <a:off x="1158492" y="3435623"/>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57" name="tx57"/>
            <p:cNvSpPr/>
            <p:nvPr/>
          </p:nvSpPr>
          <p:spPr>
            <a:xfrm>
              <a:off x="1158492" y="3301463"/>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58" name="tx58"/>
            <p:cNvSpPr/>
            <p:nvPr/>
          </p:nvSpPr>
          <p:spPr>
            <a:xfrm>
              <a:off x="940319" y="316536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59" name="tx59"/>
            <p:cNvSpPr/>
            <p:nvPr/>
          </p:nvSpPr>
          <p:spPr>
            <a:xfrm>
              <a:off x="988022" y="303314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60" name="tx60"/>
            <p:cNvSpPr/>
            <p:nvPr/>
          </p:nvSpPr>
          <p:spPr>
            <a:xfrm>
              <a:off x="1055117" y="2897043"/>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61" name="tx61"/>
            <p:cNvSpPr/>
            <p:nvPr/>
          </p:nvSpPr>
          <p:spPr>
            <a:xfrm>
              <a:off x="1053356" y="2762884"/>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62" name="tx62"/>
            <p:cNvSpPr/>
            <p:nvPr/>
          </p:nvSpPr>
          <p:spPr>
            <a:xfrm>
              <a:off x="1079829" y="2629694"/>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63" name="tx63"/>
            <p:cNvSpPr/>
            <p:nvPr/>
          </p:nvSpPr>
          <p:spPr>
            <a:xfrm>
              <a:off x="1062168" y="249650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64" name="tx64"/>
            <p:cNvSpPr/>
            <p:nvPr/>
          </p:nvSpPr>
          <p:spPr>
            <a:xfrm>
              <a:off x="1100982" y="2360366"/>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65" name="tx65"/>
            <p:cNvSpPr/>
            <p:nvPr/>
          </p:nvSpPr>
          <p:spPr>
            <a:xfrm>
              <a:off x="1105446" y="2226206"/>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66" name="tx66"/>
            <p:cNvSpPr/>
            <p:nvPr/>
          </p:nvSpPr>
          <p:spPr>
            <a:xfrm>
              <a:off x="1116883" y="209402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67" name="tx67"/>
            <p:cNvSpPr/>
            <p:nvPr/>
          </p:nvSpPr>
          <p:spPr>
            <a:xfrm>
              <a:off x="1121269" y="195986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68" name="tx68"/>
            <p:cNvSpPr/>
            <p:nvPr/>
          </p:nvSpPr>
          <p:spPr>
            <a:xfrm>
              <a:off x="1147820" y="1824736"/>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69" name="rc69"/>
            <p:cNvSpPr/>
            <p:nvPr/>
          </p:nvSpPr>
          <p:spPr>
            <a:xfrm>
              <a:off x="252469" y="1679752"/>
              <a:ext cx="1144722" cy="3836967"/>
            </a:xfrm>
            <a:prstGeom prst="rect">
              <a:avLst/>
            </a:prstGeom>
            <a:ln w="13550" cap="rnd">
              <a:solidFill>
                <a:srgbClr val="999999">
                  <a:alpha val="100000"/>
                </a:srgbClr>
              </a:solidFill>
              <a:prstDash val="solid"/>
              <a:round/>
            </a:ln>
          </p:spPr>
          <p:txBody>
            <a:bodyPr/>
            <a:lstStyle/>
            <a:p>
              <a:endParaRPr/>
            </a:p>
          </p:txBody>
        </p:sp>
        <p:sp>
          <p:nvSpPr>
            <p:cNvPr id="70" name="pl70"/>
            <p:cNvSpPr/>
            <p:nvPr/>
          </p:nvSpPr>
          <p:spPr>
            <a:xfrm>
              <a:off x="14776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59244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70720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82195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93671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205147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216623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228099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39575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51051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2430183"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81" name="pt81"/>
            <p:cNvSpPr/>
            <p:nvPr/>
          </p:nvSpPr>
          <p:spPr>
            <a:xfrm>
              <a:off x="2002065"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093872" y="51299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139776" y="495556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162728" y="478115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288963" y="460674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300439"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323391" y="42579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334867" y="40835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357818" y="39091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392246" y="373470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392246" y="35602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2392246" y="338589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2426674" y="32114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2426674" y="303707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2426674" y="28626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2461102"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2461102" y="251385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2472578"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9" name="pt99"/>
            <p:cNvSpPr/>
            <p:nvPr/>
          </p:nvSpPr>
          <p:spPr>
            <a:xfrm>
              <a:off x="2507005"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0" name="pt100"/>
            <p:cNvSpPr/>
            <p:nvPr/>
          </p:nvSpPr>
          <p:spPr>
            <a:xfrm>
              <a:off x="2518481"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1" name="pt101"/>
            <p:cNvSpPr/>
            <p:nvPr/>
          </p:nvSpPr>
          <p:spPr>
            <a:xfrm>
              <a:off x="2518481"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2" name="tx102"/>
            <p:cNvSpPr/>
            <p:nvPr/>
          </p:nvSpPr>
          <p:spPr>
            <a:xfrm>
              <a:off x="2097381" y="531385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103" name="tx103"/>
            <p:cNvSpPr/>
            <p:nvPr/>
          </p:nvSpPr>
          <p:spPr>
            <a:xfrm>
              <a:off x="2189189" y="513945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104" name="tx104"/>
            <p:cNvSpPr/>
            <p:nvPr/>
          </p:nvSpPr>
          <p:spPr>
            <a:xfrm>
              <a:off x="2235092" y="496504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05" name="tx105"/>
            <p:cNvSpPr/>
            <p:nvPr/>
          </p:nvSpPr>
          <p:spPr>
            <a:xfrm>
              <a:off x="2258044" y="4788656"/>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106" name="tx106"/>
            <p:cNvSpPr/>
            <p:nvPr/>
          </p:nvSpPr>
          <p:spPr>
            <a:xfrm>
              <a:off x="2384279" y="4615258"/>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07" name="tx107"/>
            <p:cNvSpPr/>
            <p:nvPr/>
          </p:nvSpPr>
          <p:spPr>
            <a:xfrm>
              <a:off x="2104301" y="443984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08" name="tx108"/>
            <p:cNvSpPr/>
            <p:nvPr/>
          </p:nvSpPr>
          <p:spPr>
            <a:xfrm>
              <a:off x="2131678" y="426547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09" name="tx109"/>
            <p:cNvSpPr/>
            <p:nvPr/>
          </p:nvSpPr>
          <p:spPr>
            <a:xfrm>
              <a:off x="2138768" y="4091065"/>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10" name="tx110"/>
            <p:cNvSpPr/>
            <p:nvPr/>
          </p:nvSpPr>
          <p:spPr>
            <a:xfrm>
              <a:off x="2161720" y="391859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11" name="tx111"/>
            <p:cNvSpPr/>
            <p:nvPr/>
          </p:nvSpPr>
          <p:spPr>
            <a:xfrm>
              <a:off x="2222543" y="374419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12" name="tx112"/>
            <p:cNvSpPr/>
            <p:nvPr/>
          </p:nvSpPr>
          <p:spPr>
            <a:xfrm>
              <a:off x="2218196" y="3569783"/>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113" name="tx113"/>
            <p:cNvSpPr/>
            <p:nvPr/>
          </p:nvSpPr>
          <p:spPr>
            <a:xfrm>
              <a:off x="2204959" y="339537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14" name="tx114"/>
            <p:cNvSpPr/>
            <p:nvPr/>
          </p:nvSpPr>
          <p:spPr>
            <a:xfrm>
              <a:off x="2230575" y="322096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115" name="tx115"/>
            <p:cNvSpPr/>
            <p:nvPr/>
          </p:nvSpPr>
          <p:spPr>
            <a:xfrm>
              <a:off x="2243773" y="304461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16" name="tx116"/>
            <p:cNvSpPr/>
            <p:nvPr/>
          </p:nvSpPr>
          <p:spPr>
            <a:xfrm>
              <a:off x="2243851" y="2871182"/>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17" name="tx117"/>
            <p:cNvSpPr/>
            <p:nvPr/>
          </p:nvSpPr>
          <p:spPr>
            <a:xfrm>
              <a:off x="2278240" y="2695804"/>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118" name="tx118"/>
            <p:cNvSpPr/>
            <p:nvPr/>
          </p:nvSpPr>
          <p:spPr>
            <a:xfrm>
              <a:off x="2273814" y="2522367"/>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19" name="tx119"/>
            <p:cNvSpPr/>
            <p:nvPr/>
          </p:nvSpPr>
          <p:spPr>
            <a:xfrm>
              <a:off x="2276479" y="234892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20" name="tx120"/>
            <p:cNvSpPr/>
            <p:nvPr/>
          </p:nvSpPr>
          <p:spPr>
            <a:xfrm>
              <a:off x="2332916" y="217452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21" name="tx121"/>
            <p:cNvSpPr/>
            <p:nvPr/>
          </p:nvSpPr>
          <p:spPr>
            <a:xfrm>
              <a:off x="2331233" y="2000114"/>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22" name="tx122"/>
            <p:cNvSpPr/>
            <p:nvPr/>
          </p:nvSpPr>
          <p:spPr>
            <a:xfrm>
              <a:off x="2340044" y="182473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23" name="rc123"/>
            <p:cNvSpPr/>
            <p:nvPr/>
          </p:nvSpPr>
          <p:spPr>
            <a:xfrm>
              <a:off x="1466780" y="1679752"/>
              <a:ext cx="1144722" cy="3836967"/>
            </a:xfrm>
            <a:prstGeom prst="rect">
              <a:avLst/>
            </a:prstGeom>
            <a:ln w="13550" cap="rnd">
              <a:solidFill>
                <a:srgbClr val="999999">
                  <a:alpha val="100000"/>
                </a:srgbClr>
              </a:solidFill>
              <a:prstDash val="solid"/>
              <a:round/>
            </a:ln>
          </p:spPr>
          <p:txBody>
            <a:bodyPr/>
            <a:lstStyle/>
            <a:p>
              <a:endParaRPr/>
            </a:p>
          </p:txBody>
        </p:sp>
        <p:sp>
          <p:nvSpPr>
            <p:cNvPr id="124" name="pl124"/>
            <p:cNvSpPr/>
            <p:nvPr/>
          </p:nvSpPr>
          <p:spPr>
            <a:xfrm>
              <a:off x="269199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280675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292151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0362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15103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26578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38054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49530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61006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72482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380548"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35" name="pt135"/>
            <p:cNvSpPr/>
            <p:nvPr/>
          </p:nvSpPr>
          <p:spPr>
            <a:xfrm>
              <a:off x="2677009"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2952430" y="5129967"/>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067190" y="495556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101617" y="4781152"/>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124569" y="460674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354087" y="443233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354087" y="42579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365563" y="408352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377039" y="390911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3399991" y="373470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3399991" y="35602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3422943" y="338589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3422943" y="321148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3445895" y="303707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3491798" y="286266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3503274" y="268826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3514750" y="251385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3526226" y="233944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3595082" y="216503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3618033" y="19906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3629509" y="181622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6" name="tx156"/>
            <p:cNvSpPr/>
            <p:nvPr/>
          </p:nvSpPr>
          <p:spPr>
            <a:xfrm>
              <a:off x="2772325" y="531191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57" name="tx157"/>
            <p:cNvSpPr/>
            <p:nvPr/>
          </p:nvSpPr>
          <p:spPr>
            <a:xfrm>
              <a:off x="3047747" y="513747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58" name="tx158"/>
            <p:cNvSpPr/>
            <p:nvPr/>
          </p:nvSpPr>
          <p:spPr>
            <a:xfrm>
              <a:off x="3162506" y="496310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59" name="tx159"/>
            <p:cNvSpPr/>
            <p:nvPr/>
          </p:nvSpPr>
          <p:spPr>
            <a:xfrm>
              <a:off x="3196934" y="4788656"/>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60" name="tx160"/>
            <p:cNvSpPr/>
            <p:nvPr/>
          </p:nvSpPr>
          <p:spPr>
            <a:xfrm>
              <a:off x="3219885" y="4614249"/>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61" name="tx161"/>
            <p:cNvSpPr/>
            <p:nvPr/>
          </p:nvSpPr>
          <p:spPr>
            <a:xfrm>
              <a:off x="3449404" y="4441821"/>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62" name="tx162"/>
            <p:cNvSpPr/>
            <p:nvPr/>
          </p:nvSpPr>
          <p:spPr>
            <a:xfrm>
              <a:off x="3449404" y="426547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63" name="tx163"/>
            <p:cNvSpPr/>
            <p:nvPr/>
          </p:nvSpPr>
          <p:spPr>
            <a:xfrm>
              <a:off x="3460880" y="409300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64" name="tx164"/>
            <p:cNvSpPr/>
            <p:nvPr/>
          </p:nvSpPr>
          <p:spPr>
            <a:xfrm>
              <a:off x="3472355" y="3918598"/>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65" name="tx165"/>
            <p:cNvSpPr/>
            <p:nvPr/>
          </p:nvSpPr>
          <p:spPr>
            <a:xfrm>
              <a:off x="3495307" y="374221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66" name="tx166"/>
            <p:cNvSpPr/>
            <p:nvPr/>
          </p:nvSpPr>
          <p:spPr>
            <a:xfrm>
              <a:off x="3495307" y="3567803"/>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67" name="tx167"/>
            <p:cNvSpPr/>
            <p:nvPr/>
          </p:nvSpPr>
          <p:spPr>
            <a:xfrm>
              <a:off x="3518259" y="339537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68" name="tx168"/>
            <p:cNvSpPr/>
            <p:nvPr/>
          </p:nvSpPr>
          <p:spPr>
            <a:xfrm>
              <a:off x="3518259" y="3220968"/>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69" name="tx169"/>
            <p:cNvSpPr/>
            <p:nvPr/>
          </p:nvSpPr>
          <p:spPr>
            <a:xfrm>
              <a:off x="3541211" y="3046560"/>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70" name="tx170"/>
            <p:cNvSpPr/>
            <p:nvPr/>
          </p:nvSpPr>
          <p:spPr>
            <a:xfrm>
              <a:off x="3587115" y="2872152"/>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71" name="tx171"/>
            <p:cNvSpPr/>
            <p:nvPr/>
          </p:nvSpPr>
          <p:spPr>
            <a:xfrm>
              <a:off x="3598591" y="2697745"/>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72" name="tx172"/>
            <p:cNvSpPr/>
            <p:nvPr/>
          </p:nvSpPr>
          <p:spPr>
            <a:xfrm>
              <a:off x="3362786" y="252333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73" name="tx173"/>
            <p:cNvSpPr/>
            <p:nvPr/>
          </p:nvSpPr>
          <p:spPr>
            <a:xfrm>
              <a:off x="3343325" y="234892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74" name="tx174"/>
            <p:cNvSpPr/>
            <p:nvPr/>
          </p:nvSpPr>
          <p:spPr>
            <a:xfrm>
              <a:off x="3399022" y="2172581"/>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75" name="tx175"/>
            <p:cNvSpPr/>
            <p:nvPr/>
          </p:nvSpPr>
          <p:spPr>
            <a:xfrm>
              <a:off x="3466070" y="200011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76" name="tx176"/>
            <p:cNvSpPr/>
            <p:nvPr/>
          </p:nvSpPr>
          <p:spPr>
            <a:xfrm>
              <a:off x="3424599" y="1825707"/>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77" name="rc177"/>
            <p:cNvSpPr/>
            <p:nvPr/>
          </p:nvSpPr>
          <p:spPr>
            <a:xfrm>
              <a:off x="2681091" y="1679752"/>
              <a:ext cx="1144722" cy="3836967"/>
            </a:xfrm>
            <a:prstGeom prst="rect">
              <a:avLst/>
            </a:prstGeom>
            <a:ln w="13550" cap="rnd">
              <a:solidFill>
                <a:srgbClr val="999999">
                  <a:alpha val="100000"/>
                </a:srgbClr>
              </a:solidFill>
              <a:prstDash val="solid"/>
              <a:round/>
            </a:ln>
          </p:spPr>
          <p:txBody>
            <a:bodyPr/>
            <a:lstStyle/>
            <a:p>
              <a:endParaRPr/>
            </a:p>
          </p:txBody>
        </p:sp>
        <p:sp>
          <p:nvSpPr>
            <p:cNvPr id="178" name="pl178"/>
            <p:cNvSpPr/>
            <p:nvPr/>
          </p:nvSpPr>
          <p:spPr>
            <a:xfrm>
              <a:off x="390630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02106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13582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2505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36534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48010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459486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470961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482437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493913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4663715"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189" name="pt189"/>
            <p:cNvSpPr/>
            <p:nvPr/>
          </p:nvSpPr>
          <p:spPr>
            <a:xfrm>
              <a:off x="4247073"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4338881" y="519537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4361832" y="508636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4407736" y="497736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4511019" y="486835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4556923" y="475935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4568399" y="465034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4579875" y="454134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4602827" y="443233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4602827" y="432333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4625778" y="421432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4660206" y="410532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4683158" y="399631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4706110" y="388731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4706110" y="377830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4706110" y="366930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4717586" y="35602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4752013" y="345129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4774965" y="334228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4774965" y="323328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4786441" y="312428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4786441" y="30152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4797917" y="290627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4855297" y="279726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4866773"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4878248" y="257925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4878248" y="247025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4901200" y="236124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4901200"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4912676" y="21432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4924152" y="203423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4947104" y="192522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4947104"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2" name="tx222"/>
            <p:cNvSpPr/>
            <p:nvPr/>
          </p:nvSpPr>
          <p:spPr>
            <a:xfrm>
              <a:off x="4342389" y="53138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VEN</a:t>
              </a:r>
            </a:p>
          </p:txBody>
        </p:sp>
        <p:sp>
          <p:nvSpPr>
            <p:cNvPr id="223" name="tx223"/>
            <p:cNvSpPr/>
            <p:nvPr/>
          </p:nvSpPr>
          <p:spPr>
            <a:xfrm>
              <a:off x="4434197" y="520291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ARG</a:t>
              </a:r>
            </a:p>
          </p:txBody>
        </p:sp>
        <p:sp>
          <p:nvSpPr>
            <p:cNvPr id="224" name="tx224"/>
            <p:cNvSpPr/>
            <p:nvPr/>
          </p:nvSpPr>
          <p:spPr>
            <a:xfrm>
              <a:off x="4457149" y="5095849"/>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HTI</a:t>
              </a:r>
            </a:p>
          </p:txBody>
        </p:sp>
        <p:sp>
          <p:nvSpPr>
            <p:cNvPr id="225" name="tx225"/>
            <p:cNvSpPr/>
            <p:nvPr/>
          </p:nvSpPr>
          <p:spPr>
            <a:xfrm>
              <a:off x="4503052" y="498490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SUR</a:t>
              </a:r>
            </a:p>
          </p:txBody>
        </p:sp>
        <p:sp>
          <p:nvSpPr>
            <p:cNvPr id="226" name="tx226"/>
            <p:cNvSpPr/>
            <p:nvPr/>
          </p:nvSpPr>
          <p:spPr>
            <a:xfrm>
              <a:off x="4606335" y="4875860"/>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BOL</a:t>
              </a:r>
            </a:p>
          </p:txBody>
        </p:sp>
        <p:sp>
          <p:nvSpPr>
            <p:cNvPr id="227" name="tx227"/>
            <p:cNvSpPr/>
            <p:nvPr/>
          </p:nvSpPr>
          <p:spPr>
            <a:xfrm>
              <a:off x="4652239" y="476689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BHS</a:t>
              </a:r>
            </a:p>
          </p:txBody>
        </p:sp>
        <p:sp>
          <p:nvSpPr>
            <p:cNvPr id="228" name="tx228"/>
            <p:cNvSpPr/>
            <p:nvPr/>
          </p:nvSpPr>
          <p:spPr>
            <a:xfrm>
              <a:off x="4663715" y="465983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PER</a:t>
              </a:r>
            </a:p>
          </p:txBody>
        </p:sp>
        <p:sp>
          <p:nvSpPr>
            <p:cNvPr id="229" name="tx229"/>
            <p:cNvSpPr/>
            <p:nvPr/>
          </p:nvSpPr>
          <p:spPr>
            <a:xfrm>
              <a:off x="4675191" y="4548885"/>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GRD</a:t>
              </a:r>
            </a:p>
          </p:txBody>
        </p:sp>
        <p:sp>
          <p:nvSpPr>
            <p:cNvPr id="230" name="tx230"/>
            <p:cNvSpPr/>
            <p:nvPr/>
          </p:nvSpPr>
          <p:spPr>
            <a:xfrm>
              <a:off x="4698143" y="444182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MEX</a:t>
              </a:r>
            </a:p>
          </p:txBody>
        </p:sp>
        <p:sp>
          <p:nvSpPr>
            <p:cNvPr id="231" name="tx231"/>
            <p:cNvSpPr/>
            <p:nvPr/>
          </p:nvSpPr>
          <p:spPr>
            <a:xfrm>
              <a:off x="4698143" y="433281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PRY</a:t>
              </a:r>
            </a:p>
          </p:txBody>
        </p:sp>
        <p:sp>
          <p:nvSpPr>
            <p:cNvPr id="232" name="tx232"/>
            <p:cNvSpPr/>
            <p:nvPr/>
          </p:nvSpPr>
          <p:spPr>
            <a:xfrm>
              <a:off x="4721095" y="4221871"/>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SLV</a:t>
              </a:r>
            </a:p>
          </p:txBody>
        </p:sp>
        <p:sp>
          <p:nvSpPr>
            <p:cNvPr id="233" name="tx233"/>
            <p:cNvSpPr/>
            <p:nvPr/>
          </p:nvSpPr>
          <p:spPr>
            <a:xfrm>
              <a:off x="4755522" y="411480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DMA</a:t>
              </a:r>
            </a:p>
          </p:txBody>
        </p:sp>
        <p:sp>
          <p:nvSpPr>
            <p:cNvPr id="234" name="tx234"/>
            <p:cNvSpPr/>
            <p:nvPr/>
          </p:nvSpPr>
          <p:spPr>
            <a:xfrm>
              <a:off x="4778474" y="400580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BRA</a:t>
              </a:r>
            </a:p>
          </p:txBody>
        </p:sp>
        <p:sp>
          <p:nvSpPr>
            <p:cNvPr id="235" name="tx235"/>
            <p:cNvSpPr/>
            <p:nvPr/>
          </p:nvSpPr>
          <p:spPr>
            <a:xfrm>
              <a:off x="4801426" y="3894856"/>
              <a:ext cx="1590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CHL</a:t>
              </a:r>
            </a:p>
          </p:txBody>
        </p:sp>
        <p:sp>
          <p:nvSpPr>
            <p:cNvPr id="236" name="tx236"/>
            <p:cNvSpPr/>
            <p:nvPr/>
          </p:nvSpPr>
          <p:spPr>
            <a:xfrm>
              <a:off x="4801426" y="3785813"/>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DOM</a:t>
              </a:r>
            </a:p>
          </p:txBody>
        </p:sp>
        <p:sp>
          <p:nvSpPr>
            <p:cNvPr id="237" name="tx237"/>
            <p:cNvSpPr/>
            <p:nvPr/>
          </p:nvSpPr>
          <p:spPr>
            <a:xfrm>
              <a:off x="4801426" y="3676847"/>
              <a:ext cx="15464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LCA</a:t>
              </a:r>
            </a:p>
          </p:txBody>
        </p:sp>
        <p:sp>
          <p:nvSpPr>
            <p:cNvPr id="238" name="tx238"/>
            <p:cNvSpPr/>
            <p:nvPr/>
          </p:nvSpPr>
          <p:spPr>
            <a:xfrm>
              <a:off x="4812902" y="3567842"/>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ECU</a:t>
              </a:r>
            </a:p>
          </p:txBody>
        </p:sp>
        <p:sp>
          <p:nvSpPr>
            <p:cNvPr id="239" name="tx239"/>
            <p:cNvSpPr/>
            <p:nvPr/>
          </p:nvSpPr>
          <p:spPr>
            <a:xfrm>
              <a:off x="4569151" y="3458837"/>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ATG</a:t>
              </a:r>
            </a:p>
          </p:txBody>
        </p:sp>
        <p:sp>
          <p:nvSpPr>
            <p:cNvPr id="240" name="tx240"/>
            <p:cNvSpPr/>
            <p:nvPr/>
          </p:nvSpPr>
          <p:spPr>
            <a:xfrm>
              <a:off x="4578905" y="3349832"/>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GTM</a:t>
              </a:r>
            </a:p>
          </p:txBody>
        </p:sp>
        <p:sp>
          <p:nvSpPr>
            <p:cNvPr id="241" name="tx241"/>
            <p:cNvSpPr/>
            <p:nvPr/>
          </p:nvSpPr>
          <p:spPr>
            <a:xfrm>
              <a:off x="4583292" y="3242769"/>
              <a:ext cx="17223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HND</a:t>
              </a:r>
            </a:p>
          </p:txBody>
        </p:sp>
        <p:sp>
          <p:nvSpPr>
            <p:cNvPr id="242" name="tx242"/>
            <p:cNvSpPr/>
            <p:nvPr/>
          </p:nvSpPr>
          <p:spPr>
            <a:xfrm>
              <a:off x="4603540" y="313376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BRB</a:t>
              </a:r>
            </a:p>
          </p:txBody>
        </p:sp>
        <p:sp>
          <p:nvSpPr>
            <p:cNvPr id="243" name="tx243"/>
            <p:cNvSpPr/>
            <p:nvPr/>
          </p:nvSpPr>
          <p:spPr>
            <a:xfrm>
              <a:off x="4603540" y="30247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PAN</a:t>
              </a:r>
            </a:p>
          </p:txBody>
        </p:sp>
        <p:sp>
          <p:nvSpPr>
            <p:cNvPr id="244" name="tx244"/>
            <p:cNvSpPr/>
            <p:nvPr/>
          </p:nvSpPr>
          <p:spPr>
            <a:xfrm>
              <a:off x="4615016" y="2913775"/>
              <a:ext cx="16345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COL</a:t>
              </a:r>
            </a:p>
          </p:txBody>
        </p:sp>
        <p:sp>
          <p:nvSpPr>
            <p:cNvPr id="245" name="tx245"/>
            <p:cNvSpPr/>
            <p:nvPr/>
          </p:nvSpPr>
          <p:spPr>
            <a:xfrm>
              <a:off x="4690057" y="2806749"/>
              <a:ext cx="14579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BLZ</a:t>
              </a:r>
            </a:p>
          </p:txBody>
        </p:sp>
        <p:sp>
          <p:nvSpPr>
            <p:cNvPr id="246" name="tx246"/>
            <p:cNvSpPr/>
            <p:nvPr/>
          </p:nvSpPr>
          <p:spPr>
            <a:xfrm>
              <a:off x="4710422" y="2695804"/>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CRI</a:t>
              </a:r>
            </a:p>
          </p:txBody>
        </p:sp>
        <p:sp>
          <p:nvSpPr>
            <p:cNvPr id="247" name="tx247"/>
            <p:cNvSpPr/>
            <p:nvPr/>
          </p:nvSpPr>
          <p:spPr>
            <a:xfrm>
              <a:off x="4699812" y="2587770"/>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JAM</a:t>
              </a:r>
            </a:p>
          </p:txBody>
        </p:sp>
        <p:sp>
          <p:nvSpPr>
            <p:cNvPr id="248" name="tx248"/>
            <p:cNvSpPr/>
            <p:nvPr/>
          </p:nvSpPr>
          <p:spPr>
            <a:xfrm>
              <a:off x="4695348" y="247973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KNA</a:t>
              </a:r>
            </a:p>
          </p:txBody>
        </p:sp>
        <p:sp>
          <p:nvSpPr>
            <p:cNvPr id="249" name="tx249"/>
            <p:cNvSpPr/>
            <p:nvPr/>
          </p:nvSpPr>
          <p:spPr>
            <a:xfrm>
              <a:off x="4744850" y="2368790"/>
              <a:ext cx="1369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NIC</a:t>
              </a:r>
            </a:p>
          </p:txBody>
        </p:sp>
        <p:sp>
          <p:nvSpPr>
            <p:cNvPr id="250" name="tx250"/>
            <p:cNvSpPr/>
            <p:nvPr/>
          </p:nvSpPr>
          <p:spPr>
            <a:xfrm>
              <a:off x="4713913" y="2260755"/>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URY</a:t>
              </a:r>
            </a:p>
          </p:txBody>
        </p:sp>
        <p:sp>
          <p:nvSpPr>
            <p:cNvPr id="251" name="tx251"/>
            <p:cNvSpPr/>
            <p:nvPr/>
          </p:nvSpPr>
          <p:spPr>
            <a:xfrm>
              <a:off x="4734278" y="2150741"/>
              <a:ext cx="1589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TTO</a:t>
              </a:r>
            </a:p>
          </p:txBody>
        </p:sp>
        <p:sp>
          <p:nvSpPr>
            <p:cNvPr id="252" name="tx252"/>
            <p:cNvSpPr/>
            <p:nvPr/>
          </p:nvSpPr>
          <p:spPr>
            <a:xfrm>
              <a:off x="4732440" y="204177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GUY</a:t>
              </a:r>
            </a:p>
          </p:txBody>
        </p:sp>
        <p:sp>
          <p:nvSpPr>
            <p:cNvPr id="253" name="tx253"/>
            <p:cNvSpPr/>
            <p:nvPr/>
          </p:nvSpPr>
          <p:spPr>
            <a:xfrm>
              <a:off x="4759817" y="193277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CUB</a:t>
              </a:r>
            </a:p>
          </p:txBody>
        </p:sp>
        <p:sp>
          <p:nvSpPr>
            <p:cNvPr id="254" name="tx254"/>
            <p:cNvSpPr/>
            <p:nvPr/>
          </p:nvSpPr>
          <p:spPr>
            <a:xfrm>
              <a:off x="4768667" y="1823766"/>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VCT</a:t>
              </a:r>
            </a:p>
          </p:txBody>
        </p:sp>
        <p:sp>
          <p:nvSpPr>
            <p:cNvPr id="255" name="rc255"/>
            <p:cNvSpPr/>
            <p:nvPr/>
          </p:nvSpPr>
          <p:spPr>
            <a:xfrm>
              <a:off x="3895403" y="1679752"/>
              <a:ext cx="1144722" cy="3836967"/>
            </a:xfrm>
            <a:prstGeom prst="rect">
              <a:avLst/>
            </a:prstGeom>
            <a:ln w="13550" cap="rnd">
              <a:solidFill>
                <a:srgbClr val="999999">
                  <a:alpha val="100000"/>
                </a:srgbClr>
              </a:solidFill>
              <a:prstDash val="solid"/>
              <a:round/>
            </a:ln>
          </p:spPr>
          <p:txBody>
            <a:bodyPr/>
            <a:lstStyle/>
            <a:p>
              <a:endParaRPr/>
            </a:p>
          </p:txBody>
        </p:sp>
        <p:sp>
          <p:nvSpPr>
            <p:cNvPr id="256" name="pl256"/>
            <p:cNvSpPr/>
            <p:nvPr/>
          </p:nvSpPr>
          <p:spPr>
            <a:xfrm>
              <a:off x="512061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523537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535013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546489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557965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569441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2" name="pl262"/>
            <p:cNvSpPr/>
            <p:nvPr/>
          </p:nvSpPr>
          <p:spPr>
            <a:xfrm>
              <a:off x="58091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3" name="pl263"/>
            <p:cNvSpPr/>
            <p:nvPr/>
          </p:nvSpPr>
          <p:spPr>
            <a:xfrm>
              <a:off x="592393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603868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615344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5981310"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267" name="pt267"/>
            <p:cNvSpPr/>
            <p:nvPr/>
          </p:nvSpPr>
          <p:spPr>
            <a:xfrm>
              <a:off x="5461385"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5667951" y="512078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5690903" y="493720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5702379" y="475361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5736806" y="457002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5931897" y="438644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6000752" y="420285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6058132" y="401926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6081084" y="383567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6081084" y="365209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6126988" y="34685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6138463" y="32849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6149939" y="310133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0" name="pt280"/>
            <p:cNvSpPr/>
            <p:nvPr/>
          </p:nvSpPr>
          <p:spPr>
            <a:xfrm>
              <a:off x="6149939" y="2917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1" name="pt281"/>
            <p:cNvSpPr/>
            <p:nvPr/>
          </p:nvSpPr>
          <p:spPr>
            <a:xfrm>
              <a:off x="6149939" y="273415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6161415" y="25505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6161415" y="23669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6161415" y="218339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6161415" y="19998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6161415"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7" name="tx287"/>
            <p:cNvSpPr/>
            <p:nvPr/>
          </p:nvSpPr>
          <p:spPr>
            <a:xfrm>
              <a:off x="5556701" y="531385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88" name="tx288"/>
            <p:cNvSpPr/>
            <p:nvPr/>
          </p:nvSpPr>
          <p:spPr>
            <a:xfrm>
              <a:off x="5763267" y="512833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89" name="tx289"/>
            <p:cNvSpPr/>
            <p:nvPr/>
          </p:nvSpPr>
          <p:spPr>
            <a:xfrm>
              <a:off x="5786219" y="4945715"/>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90" name="tx290"/>
            <p:cNvSpPr/>
            <p:nvPr/>
          </p:nvSpPr>
          <p:spPr>
            <a:xfrm>
              <a:off x="5797695" y="476309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91" name="tx291"/>
            <p:cNvSpPr/>
            <p:nvPr/>
          </p:nvSpPr>
          <p:spPr>
            <a:xfrm>
              <a:off x="5832123" y="457757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92" name="tx292"/>
            <p:cNvSpPr/>
            <p:nvPr/>
          </p:nvSpPr>
          <p:spPr>
            <a:xfrm>
              <a:off x="6027213" y="4390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93" name="tx293"/>
            <p:cNvSpPr/>
            <p:nvPr/>
          </p:nvSpPr>
          <p:spPr>
            <a:xfrm>
              <a:off x="5831049" y="4212337"/>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94" name="tx294"/>
            <p:cNvSpPr/>
            <p:nvPr/>
          </p:nvSpPr>
          <p:spPr>
            <a:xfrm>
              <a:off x="5879695" y="4026771"/>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95" name="tx295"/>
            <p:cNvSpPr/>
            <p:nvPr/>
          </p:nvSpPr>
          <p:spPr>
            <a:xfrm>
              <a:off x="5902647" y="384516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96" name="tx296"/>
            <p:cNvSpPr/>
            <p:nvPr/>
          </p:nvSpPr>
          <p:spPr>
            <a:xfrm>
              <a:off x="5898183" y="366157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97" name="tx297"/>
            <p:cNvSpPr/>
            <p:nvPr/>
          </p:nvSpPr>
          <p:spPr>
            <a:xfrm>
              <a:off x="5939662" y="347604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98" name="tx298"/>
            <p:cNvSpPr/>
            <p:nvPr/>
          </p:nvSpPr>
          <p:spPr>
            <a:xfrm>
              <a:off x="5955640" y="3293432"/>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99" name="tx299"/>
            <p:cNvSpPr/>
            <p:nvPr/>
          </p:nvSpPr>
          <p:spPr>
            <a:xfrm>
              <a:off x="5993589" y="3110815"/>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300" name="tx300"/>
            <p:cNvSpPr/>
            <p:nvPr/>
          </p:nvSpPr>
          <p:spPr>
            <a:xfrm>
              <a:off x="5953880" y="2927228"/>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301" name="tx301"/>
            <p:cNvSpPr/>
            <p:nvPr/>
          </p:nvSpPr>
          <p:spPr>
            <a:xfrm>
              <a:off x="5953841" y="27436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302" name="tx302"/>
            <p:cNvSpPr/>
            <p:nvPr/>
          </p:nvSpPr>
          <p:spPr>
            <a:xfrm>
              <a:off x="5974128" y="256005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303" name="tx303"/>
            <p:cNvSpPr/>
            <p:nvPr/>
          </p:nvSpPr>
          <p:spPr>
            <a:xfrm>
              <a:off x="5956505" y="237448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304" name="tx304"/>
            <p:cNvSpPr/>
            <p:nvPr/>
          </p:nvSpPr>
          <p:spPr>
            <a:xfrm>
              <a:off x="5978553" y="2187446"/>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305" name="tx305"/>
            <p:cNvSpPr/>
            <p:nvPr/>
          </p:nvSpPr>
          <p:spPr>
            <a:xfrm>
              <a:off x="5978514" y="200735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306" name="tx306"/>
            <p:cNvSpPr/>
            <p:nvPr/>
          </p:nvSpPr>
          <p:spPr>
            <a:xfrm>
              <a:off x="5982901" y="1823766"/>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307" name="rc307"/>
            <p:cNvSpPr/>
            <p:nvPr/>
          </p:nvSpPr>
          <p:spPr>
            <a:xfrm>
              <a:off x="5109714" y="1679752"/>
              <a:ext cx="1144722" cy="3836967"/>
            </a:xfrm>
            <a:prstGeom prst="rect">
              <a:avLst/>
            </a:prstGeom>
            <a:ln w="13550" cap="rnd">
              <a:solidFill>
                <a:srgbClr val="999999">
                  <a:alpha val="100000"/>
                </a:srgbClr>
              </a:solidFill>
              <a:prstDash val="solid"/>
              <a:round/>
            </a:ln>
          </p:spPr>
          <p:txBody>
            <a:bodyPr/>
            <a:lstStyle/>
            <a:p>
              <a:endParaRPr/>
            </a:p>
          </p:txBody>
        </p:sp>
        <p:sp>
          <p:nvSpPr>
            <p:cNvPr id="308" name="pl308"/>
            <p:cNvSpPr/>
            <p:nvPr/>
          </p:nvSpPr>
          <p:spPr>
            <a:xfrm>
              <a:off x="633492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9" name="pl309"/>
            <p:cNvSpPr/>
            <p:nvPr/>
          </p:nvSpPr>
          <p:spPr>
            <a:xfrm>
              <a:off x="644968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0" name="pl310"/>
            <p:cNvSpPr/>
            <p:nvPr/>
          </p:nvSpPr>
          <p:spPr>
            <a:xfrm>
              <a:off x="656444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1" name="pl311"/>
            <p:cNvSpPr/>
            <p:nvPr/>
          </p:nvSpPr>
          <p:spPr>
            <a:xfrm>
              <a:off x="667920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2" name="pl312"/>
            <p:cNvSpPr/>
            <p:nvPr/>
          </p:nvSpPr>
          <p:spPr>
            <a:xfrm>
              <a:off x="679396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3" name="pl313"/>
            <p:cNvSpPr/>
            <p:nvPr/>
          </p:nvSpPr>
          <p:spPr>
            <a:xfrm>
              <a:off x="690872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4" name="pl314"/>
            <p:cNvSpPr/>
            <p:nvPr/>
          </p:nvSpPr>
          <p:spPr>
            <a:xfrm>
              <a:off x="70234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713824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725300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736776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7333332"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319" name="pt319"/>
            <p:cNvSpPr/>
            <p:nvPr/>
          </p:nvSpPr>
          <p:spPr>
            <a:xfrm>
              <a:off x="7077353" y="530437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7100305" y="521717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7146208" y="512996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7157684" y="504276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7169160" y="49555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7192112" y="48683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7192112" y="478115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7203588" y="469394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7203588" y="460674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7203588" y="451954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7215064" y="44323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7215064" y="434513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7238016" y="42579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7249492" y="417072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7249492" y="40835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7260968" y="399631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7272443" y="390911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7283919" y="382191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7295395" y="373470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7295395" y="364750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7295395" y="35602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0" name="pt340"/>
            <p:cNvSpPr/>
            <p:nvPr/>
          </p:nvSpPr>
          <p:spPr>
            <a:xfrm>
              <a:off x="7295395" y="347309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1" name="pt341"/>
            <p:cNvSpPr/>
            <p:nvPr/>
          </p:nvSpPr>
          <p:spPr>
            <a:xfrm>
              <a:off x="7295395" y="338589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2" name="pt342"/>
            <p:cNvSpPr/>
            <p:nvPr/>
          </p:nvSpPr>
          <p:spPr>
            <a:xfrm>
              <a:off x="7306871" y="329868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7306871" y="32114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7306871" y="312428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7306871" y="303707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7306871" y="294987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7318347" y="28626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7318347" y="277546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7318347" y="268826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7329823" y="260105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7329823" y="251385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7329823" y="24266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7329823" y="233944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4" name="pt354"/>
            <p:cNvSpPr/>
            <p:nvPr/>
          </p:nvSpPr>
          <p:spPr>
            <a:xfrm>
              <a:off x="7329823" y="22522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5" name="pt355"/>
            <p:cNvSpPr/>
            <p:nvPr/>
          </p:nvSpPr>
          <p:spPr>
            <a:xfrm>
              <a:off x="7329823" y="21650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6" name="pt356"/>
            <p:cNvSpPr/>
            <p:nvPr/>
          </p:nvSpPr>
          <p:spPr>
            <a:xfrm>
              <a:off x="7341299" y="207783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7" name="pt357"/>
            <p:cNvSpPr/>
            <p:nvPr/>
          </p:nvSpPr>
          <p:spPr>
            <a:xfrm>
              <a:off x="7352775" y="19906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8" name="pt358"/>
            <p:cNvSpPr/>
            <p:nvPr/>
          </p:nvSpPr>
          <p:spPr>
            <a:xfrm>
              <a:off x="7364251" y="1903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9" name="pt359"/>
            <p:cNvSpPr/>
            <p:nvPr/>
          </p:nvSpPr>
          <p:spPr>
            <a:xfrm>
              <a:off x="7375727"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0" name="tx360"/>
            <p:cNvSpPr/>
            <p:nvPr/>
          </p:nvSpPr>
          <p:spPr>
            <a:xfrm>
              <a:off x="7172669" y="5313859"/>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BEL</a:t>
              </a:r>
            </a:p>
          </p:txBody>
        </p:sp>
        <p:sp>
          <p:nvSpPr>
            <p:cNvPr id="361" name="tx361"/>
            <p:cNvSpPr/>
            <p:nvPr/>
          </p:nvSpPr>
          <p:spPr>
            <a:xfrm>
              <a:off x="7195621" y="522471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EST</a:t>
              </a:r>
            </a:p>
          </p:txBody>
        </p:sp>
        <p:sp>
          <p:nvSpPr>
            <p:cNvPr id="362" name="tx362"/>
            <p:cNvSpPr/>
            <p:nvPr/>
          </p:nvSpPr>
          <p:spPr>
            <a:xfrm>
              <a:off x="7241525" y="5137511"/>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CAN</a:t>
              </a:r>
            </a:p>
          </p:txBody>
        </p:sp>
        <p:sp>
          <p:nvSpPr>
            <p:cNvPr id="363" name="tx363"/>
            <p:cNvSpPr/>
            <p:nvPr/>
          </p:nvSpPr>
          <p:spPr>
            <a:xfrm>
              <a:off x="6952774" y="505026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MCO</a:t>
              </a:r>
            </a:p>
          </p:txBody>
        </p:sp>
        <p:sp>
          <p:nvSpPr>
            <p:cNvPr id="364" name="tx364"/>
            <p:cNvSpPr/>
            <p:nvPr/>
          </p:nvSpPr>
          <p:spPr>
            <a:xfrm>
              <a:off x="6990685" y="4965044"/>
              <a:ext cx="15903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NLD</a:t>
              </a:r>
            </a:p>
          </p:txBody>
        </p:sp>
        <p:sp>
          <p:nvSpPr>
            <p:cNvPr id="365" name="tx365"/>
            <p:cNvSpPr/>
            <p:nvPr/>
          </p:nvSpPr>
          <p:spPr>
            <a:xfrm>
              <a:off x="7048999" y="4877840"/>
              <a:ext cx="12367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ITA</a:t>
              </a:r>
            </a:p>
          </p:txBody>
        </p:sp>
        <p:sp>
          <p:nvSpPr>
            <p:cNvPr id="366" name="tx366"/>
            <p:cNvSpPr/>
            <p:nvPr/>
          </p:nvSpPr>
          <p:spPr>
            <a:xfrm>
              <a:off x="7013598" y="4788656"/>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POL</a:t>
              </a:r>
            </a:p>
          </p:txBody>
        </p:sp>
        <p:sp>
          <p:nvSpPr>
            <p:cNvPr id="367" name="tx367"/>
            <p:cNvSpPr/>
            <p:nvPr/>
          </p:nvSpPr>
          <p:spPr>
            <a:xfrm>
              <a:off x="7025151" y="4702462"/>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AUT</a:t>
              </a:r>
            </a:p>
          </p:txBody>
        </p:sp>
        <p:sp>
          <p:nvSpPr>
            <p:cNvPr id="368" name="tx368"/>
            <p:cNvSpPr/>
            <p:nvPr/>
          </p:nvSpPr>
          <p:spPr>
            <a:xfrm>
              <a:off x="7025151" y="4614288"/>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CZE</a:t>
              </a:r>
            </a:p>
          </p:txBody>
        </p:sp>
        <p:sp>
          <p:nvSpPr>
            <p:cNvPr id="369" name="tx369"/>
            <p:cNvSpPr/>
            <p:nvPr/>
          </p:nvSpPr>
          <p:spPr>
            <a:xfrm>
              <a:off x="7011876" y="452708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GBR</a:t>
              </a:r>
            </a:p>
          </p:txBody>
        </p:sp>
        <p:sp>
          <p:nvSpPr>
            <p:cNvPr id="370" name="tx370"/>
            <p:cNvSpPr/>
            <p:nvPr/>
          </p:nvSpPr>
          <p:spPr>
            <a:xfrm>
              <a:off x="7045438" y="4440850"/>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LTU</a:t>
              </a:r>
            </a:p>
          </p:txBody>
        </p:sp>
        <p:sp>
          <p:nvSpPr>
            <p:cNvPr id="371" name="tx371"/>
            <p:cNvSpPr/>
            <p:nvPr/>
          </p:nvSpPr>
          <p:spPr>
            <a:xfrm>
              <a:off x="7018965" y="4352676"/>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SMR</a:t>
              </a:r>
            </a:p>
          </p:txBody>
        </p:sp>
        <p:sp>
          <p:nvSpPr>
            <p:cNvPr id="372" name="tx372"/>
            <p:cNvSpPr/>
            <p:nvPr/>
          </p:nvSpPr>
          <p:spPr>
            <a:xfrm>
              <a:off x="7094863" y="4267413"/>
              <a:ext cx="12370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IRL</a:t>
              </a:r>
            </a:p>
          </p:txBody>
        </p:sp>
        <p:sp>
          <p:nvSpPr>
            <p:cNvPr id="373" name="tx373"/>
            <p:cNvSpPr/>
            <p:nvPr/>
          </p:nvSpPr>
          <p:spPr>
            <a:xfrm>
              <a:off x="7079866" y="4180209"/>
              <a:ext cx="150182"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NZL</a:t>
              </a:r>
            </a:p>
          </p:txBody>
        </p:sp>
        <p:sp>
          <p:nvSpPr>
            <p:cNvPr id="374" name="tx374"/>
            <p:cNvSpPr/>
            <p:nvPr/>
          </p:nvSpPr>
          <p:spPr>
            <a:xfrm>
              <a:off x="7066591" y="409106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SVN</a:t>
              </a:r>
            </a:p>
          </p:txBody>
        </p:sp>
        <p:sp>
          <p:nvSpPr>
            <p:cNvPr id="375" name="tx375"/>
            <p:cNvSpPr/>
            <p:nvPr/>
          </p:nvSpPr>
          <p:spPr>
            <a:xfrm>
              <a:off x="7082531" y="400580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MLT</a:t>
              </a:r>
            </a:p>
          </p:txBody>
        </p:sp>
        <p:sp>
          <p:nvSpPr>
            <p:cNvPr id="376" name="tx376"/>
            <p:cNvSpPr/>
            <p:nvPr/>
          </p:nvSpPr>
          <p:spPr>
            <a:xfrm>
              <a:off x="7102740" y="3918598"/>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LVA</a:t>
              </a:r>
            </a:p>
          </p:txBody>
        </p:sp>
        <p:sp>
          <p:nvSpPr>
            <p:cNvPr id="377" name="tx377"/>
            <p:cNvSpPr/>
            <p:nvPr/>
          </p:nvSpPr>
          <p:spPr>
            <a:xfrm>
              <a:off x="7101019" y="382945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AUS</a:t>
              </a:r>
            </a:p>
          </p:txBody>
        </p:sp>
        <p:sp>
          <p:nvSpPr>
            <p:cNvPr id="378" name="tx378"/>
            <p:cNvSpPr/>
            <p:nvPr/>
          </p:nvSpPr>
          <p:spPr>
            <a:xfrm>
              <a:off x="7147895" y="3744190"/>
              <a:ext cx="12805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FIN</a:t>
              </a:r>
            </a:p>
          </p:txBody>
        </p:sp>
        <p:sp>
          <p:nvSpPr>
            <p:cNvPr id="379" name="tx379"/>
            <p:cNvSpPr/>
            <p:nvPr/>
          </p:nvSpPr>
          <p:spPr>
            <a:xfrm>
              <a:off x="7108108" y="3656016"/>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DEU</a:t>
              </a:r>
            </a:p>
          </p:txBody>
        </p:sp>
        <p:sp>
          <p:nvSpPr>
            <p:cNvPr id="380" name="tx380"/>
            <p:cNvSpPr/>
            <p:nvPr/>
          </p:nvSpPr>
          <p:spPr>
            <a:xfrm>
              <a:off x="7143432" y="356784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ISR</a:t>
              </a:r>
            </a:p>
          </p:txBody>
        </p:sp>
        <p:sp>
          <p:nvSpPr>
            <p:cNvPr id="381" name="tx381"/>
            <p:cNvSpPr/>
            <p:nvPr/>
          </p:nvSpPr>
          <p:spPr>
            <a:xfrm>
              <a:off x="7116881" y="3480638"/>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ESP</a:t>
              </a:r>
            </a:p>
          </p:txBody>
        </p:sp>
        <p:sp>
          <p:nvSpPr>
            <p:cNvPr id="382" name="tx382"/>
            <p:cNvSpPr/>
            <p:nvPr/>
          </p:nvSpPr>
          <p:spPr>
            <a:xfrm>
              <a:off x="7108108" y="3393434"/>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CHE</a:t>
              </a:r>
            </a:p>
          </p:txBody>
        </p:sp>
        <p:sp>
          <p:nvSpPr>
            <p:cNvPr id="383" name="tx383"/>
            <p:cNvSpPr/>
            <p:nvPr/>
          </p:nvSpPr>
          <p:spPr>
            <a:xfrm>
              <a:off x="7128434" y="330817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FRA</a:t>
              </a:r>
            </a:p>
          </p:txBody>
        </p:sp>
        <p:sp>
          <p:nvSpPr>
            <p:cNvPr id="384" name="tx384"/>
            <p:cNvSpPr/>
            <p:nvPr/>
          </p:nvSpPr>
          <p:spPr>
            <a:xfrm>
              <a:off x="7168105" y="3219027"/>
              <a:ext cx="11932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ISL</a:t>
              </a:r>
            </a:p>
          </p:txBody>
        </p:sp>
        <p:sp>
          <p:nvSpPr>
            <p:cNvPr id="385" name="tx385"/>
            <p:cNvSpPr/>
            <p:nvPr/>
          </p:nvSpPr>
          <p:spPr>
            <a:xfrm>
              <a:off x="7110773" y="3131823"/>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MUS</a:t>
              </a:r>
            </a:p>
          </p:txBody>
        </p:sp>
        <p:sp>
          <p:nvSpPr>
            <p:cNvPr id="386" name="tx386"/>
            <p:cNvSpPr/>
            <p:nvPr/>
          </p:nvSpPr>
          <p:spPr>
            <a:xfrm>
              <a:off x="7119545" y="3044619"/>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SGP</a:t>
              </a:r>
            </a:p>
          </p:txBody>
        </p:sp>
        <p:sp>
          <p:nvSpPr>
            <p:cNvPr id="387" name="tx387"/>
            <p:cNvSpPr/>
            <p:nvPr/>
          </p:nvSpPr>
          <p:spPr>
            <a:xfrm>
              <a:off x="7128357" y="295741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SVK</a:t>
              </a:r>
            </a:p>
          </p:txBody>
        </p:sp>
        <p:sp>
          <p:nvSpPr>
            <p:cNvPr id="388" name="tx388"/>
            <p:cNvSpPr/>
            <p:nvPr/>
          </p:nvSpPr>
          <p:spPr>
            <a:xfrm>
              <a:off x="7131060" y="287215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DNK</a:t>
              </a:r>
            </a:p>
          </p:txBody>
        </p:sp>
        <p:sp>
          <p:nvSpPr>
            <p:cNvPr id="389" name="tx389"/>
            <p:cNvSpPr/>
            <p:nvPr/>
          </p:nvSpPr>
          <p:spPr>
            <a:xfrm>
              <a:off x="7144258" y="2783978"/>
              <a:ext cx="154646"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LUX</a:t>
              </a:r>
            </a:p>
          </p:txBody>
        </p:sp>
        <p:sp>
          <p:nvSpPr>
            <p:cNvPr id="390" name="tx390"/>
            <p:cNvSpPr/>
            <p:nvPr/>
          </p:nvSpPr>
          <p:spPr>
            <a:xfrm>
              <a:off x="7117823" y="2695804"/>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SWE</a:t>
              </a:r>
            </a:p>
          </p:txBody>
        </p:sp>
        <p:sp>
          <p:nvSpPr>
            <p:cNvPr id="391" name="tx391"/>
            <p:cNvSpPr/>
            <p:nvPr/>
          </p:nvSpPr>
          <p:spPr>
            <a:xfrm>
              <a:off x="7160198" y="2609570"/>
              <a:ext cx="15018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JPN</a:t>
              </a:r>
            </a:p>
          </p:txBody>
        </p:sp>
        <p:sp>
          <p:nvSpPr>
            <p:cNvPr id="392" name="tx392"/>
            <p:cNvSpPr/>
            <p:nvPr/>
          </p:nvSpPr>
          <p:spPr>
            <a:xfrm>
              <a:off x="7133724" y="252135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NOR</a:t>
              </a:r>
            </a:p>
          </p:txBody>
        </p:sp>
        <p:sp>
          <p:nvSpPr>
            <p:cNvPr id="393" name="tx393"/>
            <p:cNvSpPr/>
            <p:nvPr/>
          </p:nvSpPr>
          <p:spPr>
            <a:xfrm>
              <a:off x="7151386" y="243613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PRT</a:t>
              </a:r>
            </a:p>
          </p:txBody>
        </p:sp>
        <p:sp>
          <p:nvSpPr>
            <p:cNvPr id="394" name="tx394"/>
            <p:cNvSpPr/>
            <p:nvPr/>
          </p:nvSpPr>
          <p:spPr>
            <a:xfrm>
              <a:off x="7138111" y="2346950"/>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KOR</a:t>
              </a:r>
            </a:p>
          </p:txBody>
        </p:sp>
        <p:sp>
          <p:nvSpPr>
            <p:cNvPr id="395" name="tx395"/>
            <p:cNvSpPr/>
            <p:nvPr/>
          </p:nvSpPr>
          <p:spPr>
            <a:xfrm>
              <a:off x="7142536" y="2259785"/>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RUS</a:t>
              </a:r>
            </a:p>
          </p:txBody>
        </p:sp>
        <p:sp>
          <p:nvSpPr>
            <p:cNvPr id="396" name="tx396"/>
            <p:cNvSpPr/>
            <p:nvPr/>
          </p:nvSpPr>
          <p:spPr>
            <a:xfrm>
              <a:off x="7146922" y="217258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USA</a:t>
              </a:r>
            </a:p>
          </p:txBody>
        </p:sp>
        <p:sp>
          <p:nvSpPr>
            <p:cNvPr id="397" name="tx397"/>
            <p:cNvSpPr/>
            <p:nvPr/>
          </p:nvSpPr>
          <p:spPr>
            <a:xfrm>
              <a:off x="7154012" y="208731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AND</a:t>
              </a:r>
            </a:p>
          </p:txBody>
        </p:sp>
        <p:sp>
          <p:nvSpPr>
            <p:cNvPr id="398" name="tx398"/>
            <p:cNvSpPr/>
            <p:nvPr/>
          </p:nvSpPr>
          <p:spPr>
            <a:xfrm>
              <a:off x="7169874" y="199817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SYC</a:t>
              </a:r>
            </a:p>
          </p:txBody>
        </p:sp>
        <p:sp>
          <p:nvSpPr>
            <p:cNvPr id="399" name="tx399"/>
            <p:cNvSpPr/>
            <p:nvPr/>
          </p:nvSpPr>
          <p:spPr>
            <a:xfrm>
              <a:off x="7181350" y="191097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CYP</a:t>
              </a:r>
            </a:p>
          </p:txBody>
        </p:sp>
        <p:sp>
          <p:nvSpPr>
            <p:cNvPr id="400" name="tx400"/>
            <p:cNvSpPr/>
            <p:nvPr/>
          </p:nvSpPr>
          <p:spPr>
            <a:xfrm>
              <a:off x="7184053" y="1824736"/>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HUN</a:t>
              </a:r>
            </a:p>
          </p:txBody>
        </p:sp>
        <p:sp>
          <p:nvSpPr>
            <p:cNvPr id="401" name="rc401"/>
            <p:cNvSpPr/>
            <p:nvPr/>
          </p:nvSpPr>
          <p:spPr>
            <a:xfrm>
              <a:off x="6324025" y="1679752"/>
              <a:ext cx="1144722" cy="3836967"/>
            </a:xfrm>
            <a:prstGeom prst="rect">
              <a:avLst/>
            </a:prstGeom>
            <a:ln w="13550" cap="rnd">
              <a:solidFill>
                <a:srgbClr val="999999">
                  <a:alpha val="100000"/>
                </a:srgbClr>
              </a:solidFill>
              <a:prstDash val="solid"/>
              <a:round/>
            </a:ln>
          </p:spPr>
          <p:txBody>
            <a:bodyPr/>
            <a:lstStyle/>
            <a:p>
              <a:endParaRPr/>
            </a:p>
          </p:txBody>
        </p:sp>
        <p:sp>
          <p:nvSpPr>
            <p:cNvPr id="402" name="pl402"/>
            <p:cNvSpPr/>
            <p:nvPr/>
          </p:nvSpPr>
          <p:spPr>
            <a:xfrm>
              <a:off x="754923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3" name="pl403"/>
            <p:cNvSpPr/>
            <p:nvPr/>
          </p:nvSpPr>
          <p:spPr>
            <a:xfrm>
              <a:off x="766399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4" name="pl404"/>
            <p:cNvSpPr/>
            <p:nvPr/>
          </p:nvSpPr>
          <p:spPr>
            <a:xfrm>
              <a:off x="777875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5" name="pl405"/>
            <p:cNvSpPr/>
            <p:nvPr/>
          </p:nvSpPr>
          <p:spPr>
            <a:xfrm>
              <a:off x="789351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6" name="pl406"/>
            <p:cNvSpPr/>
            <p:nvPr/>
          </p:nvSpPr>
          <p:spPr>
            <a:xfrm>
              <a:off x="800827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812303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823779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9" name="pl409"/>
            <p:cNvSpPr/>
            <p:nvPr/>
          </p:nvSpPr>
          <p:spPr>
            <a:xfrm>
              <a:off x="835255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846731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8582071"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2" name="pl412"/>
            <p:cNvSpPr/>
            <p:nvPr/>
          </p:nvSpPr>
          <p:spPr>
            <a:xfrm>
              <a:off x="8524691"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413" name="pt413"/>
            <p:cNvSpPr/>
            <p:nvPr/>
          </p:nvSpPr>
          <p:spPr>
            <a:xfrm>
              <a:off x="7935911"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8406423" y="480606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8440851" y="43077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8509707" y="380945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8544134" y="3311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8544134" y="281283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8590038" y="23145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8590038" y="1816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1" name="tx421"/>
            <p:cNvSpPr/>
            <p:nvPr/>
          </p:nvSpPr>
          <p:spPr>
            <a:xfrm>
              <a:off x="8031227" y="531191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422" name="tx422"/>
            <p:cNvSpPr/>
            <p:nvPr/>
          </p:nvSpPr>
          <p:spPr>
            <a:xfrm>
              <a:off x="8227909" y="4815552"/>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423" name="tx423"/>
            <p:cNvSpPr/>
            <p:nvPr/>
          </p:nvSpPr>
          <p:spPr>
            <a:xfrm>
              <a:off x="8249139" y="431530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424" name="tx424"/>
            <p:cNvSpPr/>
            <p:nvPr/>
          </p:nvSpPr>
          <p:spPr>
            <a:xfrm>
              <a:off x="8335617" y="3818937"/>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425" name="tx425"/>
            <p:cNvSpPr/>
            <p:nvPr/>
          </p:nvSpPr>
          <p:spPr>
            <a:xfrm>
              <a:off x="8387784" y="3320629"/>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426" name="tx426"/>
            <p:cNvSpPr/>
            <p:nvPr/>
          </p:nvSpPr>
          <p:spPr>
            <a:xfrm>
              <a:off x="8374431" y="2822322"/>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427" name="tx427"/>
            <p:cNvSpPr/>
            <p:nvPr/>
          </p:nvSpPr>
          <p:spPr>
            <a:xfrm>
              <a:off x="8411601" y="232401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428" name="tx428"/>
            <p:cNvSpPr/>
            <p:nvPr/>
          </p:nvSpPr>
          <p:spPr>
            <a:xfrm>
              <a:off x="8393939" y="182570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429" name="rc429"/>
            <p:cNvSpPr/>
            <p:nvPr/>
          </p:nvSpPr>
          <p:spPr>
            <a:xfrm>
              <a:off x="7538337" y="1679752"/>
              <a:ext cx="1144722" cy="3836967"/>
            </a:xfrm>
            <a:prstGeom prst="rect">
              <a:avLst/>
            </a:prstGeom>
            <a:ln w="13550" cap="rnd">
              <a:solidFill>
                <a:srgbClr val="999999">
                  <a:alpha val="100000"/>
                </a:srgbClr>
              </a:solidFill>
              <a:prstDash val="solid"/>
              <a:round/>
            </a:ln>
          </p:spPr>
          <p:txBody>
            <a:bodyPr/>
            <a:lstStyle/>
            <a:p>
              <a:endParaRPr/>
            </a:p>
          </p:txBody>
        </p:sp>
        <p:sp>
          <p:nvSpPr>
            <p:cNvPr id="430" name="pl430"/>
            <p:cNvSpPr/>
            <p:nvPr/>
          </p:nvSpPr>
          <p:spPr>
            <a:xfrm>
              <a:off x="8763550"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1" name="pl431"/>
            <p:cNvSpPr/>
            <p:nvPr/>
          </p:nvSpPr>
          <p:spPr>
            <a:xfrm>
              <a:off x="887830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2" name="pl432"/>
            <p:cNvSpPr/>
            <p:nvPr/>
          </p:nvSpPr>
          <p:spPr>
            <a:xfrm>
              <a:off x="8993069"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3" name="pl433"/>
            <p:cNvSpPr/>
            <p:nvPr/>
          </p:nvSpPr>
          <p:spPr>
            <a:xfrm>
              <a:off x="9107828"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4" name="pl434"/>
            <p:cNvSpPr/>
            <p:nvPr/>
          </p:nvSpPr>
          <p:spPr>
            <a:xfrm>
              <a:off x="9222587"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5" name="pl435"/>
            <p:cNvSpPr/>
            <p:nvPr/>
          </p:nvSpPr>
          <p:spPr>
            <a:xfrm>
              <a:off x="9337346"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6" name="pl436"/>
            <p:cNvSpPr/>
            <p:nvPr/>
          </p:nvSpPr>
          <p:spPr>
            <a:xfrm>
              <a:off x="9452105"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7" name="pl437"/>
            <p:cNvSpPr/>
            <p:nvPr/>
          </p:nvSpPr>
          <p:spPr>
            <a:xfrm>
              <a:off x="9566864"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8" name="pl438"/>
            <p:cNvSpPr/>
            <p:nvPr/>
          </p:nvSpPr>
          <p:spPr>
            <a:xfrm>
              <a:off x="9681623"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39" name="pl439"/>
            <p:cNvSpPr/>
            <p:nvPr/>
          </p:nvSpPr>
          <p:spPr>
            <a:xfrm>
              <a:off x="9796382" y="1679752"/>
              <a:ext cx="0" cy="3836967"/>
            </a:xfrm>
            <a:custGeom>
              <a:avLst/>
              <a:gdLst/>
              <a:ahLst/>
              <a:cxnLst/>
              <a:rect l="0" t="0" r="0" b="0"/>
              <a:pathLst>
                <a:path h="3836967">
                  <a:moveTo>
                    <a:pt x="0" y="3836967"/>
                  </a:moveTo>
                  <a:lnTo>
                    <a:pt x="0" y="0"/>
                  </a:lnTo>
                  <a:lnTo>
                    <a:pt x="0" y="0"/>
                  </a:lnTo>
                </a:path>
              </a:pathLst>
            </a:custGeom>
            <a:ln w="13550" cap="flat">
              <a:solidFill>
                <a:srgbClr val="EBEBEB">
                  <a:alpha val="100000"/>
                </a:srgbClr>
              </a:solidFill>
              <a:prstDash val="solid"/>
              <a:round/>
            </a:ln>
          </p:spPr>
          <p:txBody>
            <a:bodyPr/>
            <a:lstStyle/>
            <a:p>
              <a:endParaRPr/>
            </a:p>
          </p:txBody>
        </p:sp>
        <p:sp>
          <p:nvSpPr>
            <p:cNvPr id="440" name="pl440"/>
            <p:cNvSpPr/>
            <p:nvPr/>
          </p:nvSpPr>
          <p:spPr>
            <a:xfrm>
              <a:off x="9279966" y="1679752"/>
              <a:ext cx="0" cy="3836967"/>
            </a:xfrm>
            <a:custGeom>
              <a:avLst/>
              <a:gdLst/>
              <a:ahLst/>
              <a:cxnLst/>
              <a:rect l="0" t="0" r="0" b="0"/>
              <a:pathLst>
                <a:path h="3836967">
                  <a:moveTo>
                    <a:pt x="0" y="3836967"/>
                  </a:moveTo>
                  <a:lnTo>
                    <a:pt x="0" y="0"/>
                  </a:lnTo>
                  <a:lnTo>
                    <a:pt x="0" y="0"/>
                  </a:lnTo>
                </a:path>
              </a:pathLst>
            </a:custGeom>
            <a:ln w="13550" cap="flat">
              <a:solidFill>
                <a:srgbClr val="666666">
                  <a:alpha val="100000"/>
                </a:srgbClr>
              </a:solidFill>
              <a:prstDash val="dash"/>
              <a:round/>
            </a:ln>
          </p:spPr>
          <p:txBody>
            <a:bodyPr/>
            <a:lstStyle/>
            <a:p>
              <a:endParaRPr/>
            </a:p>
          </p:txBody>
        </p:sp>
        <p:sp>
          <p:nvSpPr>
            <p:cNvPr id="441" name="pt441"/>
            <p:cNvSpPr/>
            <p:nvPr/>
          </p:nvSpPr>
          <p:spPr>
            <a:xfrm>
              <a:off x="8932180" y="530437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2" name="pt442"/>
            <p:cNvSpPr/>
            <p:nvPr/>
          </p:nvSpPr>
          <p:spPr>
            <a:xfrm>
              <a:off x="9069891" y="513827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3" name="pt443"/>
            <p:cNvSpPr/>
            <p:nvPr/>
          </p:nvSpPr>
          <p:spPr>
            <a:xfrm>
              <a:off x="9081367" y="497217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4" name="pt444"/>
            <p:cNvSpPr/>
            <p:nvPr/>
          </p:nvSpPr>
          <p:spPr>
            <a:xfrm>
              <a:off x="9207602" y="480606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5" name="pt445"/>
            <p:cNvSpPr/>
            <p:nvPr/>
          </p:nvSpPr>
          <p:spPr>
            <a:xfrm>
              <a:off x="9230554" y="463996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6" name="pt446"/>
            <p:cNvSpPr/>
            <p:nvPr/>
          </p:nvSpPr>
          <p:spPr>
            <a:xfrm>
              <a:off x="9253506" y="447386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7" name="pt447"/>
            <p:cNvSpPr/>
            <p:nvPr/>
          </p:nvSpPr>
          <p:spPr>
            <a:xfrm>
              <a:off x="9264981" y="430776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8" name="pt448"/>
            <p:cNvSpPr/>
            <p:nvPr/>
          </p:nvSpPr>
          <p:spPr>
            <a:xfrm>
              <a:off x="9264981" y="414165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49" name="pt449"/>
            <p:cNvSpPr/>
            <p:nvPr/>
          </p:nvSpPr>
          <p:spPr>
            <a:xfrm>
              <a:off x="9276457" y="397555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50" name="pt450"/>
            <p:cNvSpPr/>
            <p:nvPr/>
          </p:nvSpPr>
          <p:spPr>
            <a:xfrm>
              <a:off x="9333837" y="380945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51" name="pt451"/>
            <p:cNvSpPr/>
            <p:nvPr/>
          </p:nvSpPr>
          <p:spPr>
            <a:xfrm>
              <a:off x="9345313" y="364335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52" name="pt452"/>
            <p:cNvSpPr/>
            <p:nvPr/>
          </p:nvSpPr>
          <p:spPr>
            <a:xfrm>
              <a:off x="9356789" y="347724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3" name="pt453"/>
            <p:cNvSpPr/>
            <p:nvPr/>
          </p:nvSpPr>
          <p:spPr>
            <a:xfrm>
              <a:off x="9391217" y="331114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4" name="pt454"/>
            <p:cNvSpPr/>
            <p:nvPr/>
          </p:nvSpPr>
          <p:spPr>
            <a:xfrm>
              <a:off x="9414168" y="31450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5" name="pt455"/>
            <p:cNvSpPr/>
            <p:nvPr/>
          </p:nvSpPr>
          <p:spPr>
            <a:xfrm>
              <a:off x="9425644" y="297894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56" name="pt456"/>
            <p:cNvSpPr/>
            <p:nvPr/>
          </p:nvSpPr>
          <p:spPr>
            <a:xfrm>
              <a:off x="9505976" y="281283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57" name="pt457"/>
            <p:cNvSpPr/>
            <p:nvPr/>
          </p:nvSpPr>
          <p:spPr>
            <a:xfrm>
              <a:off x="9563355" y="264673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58" name="pt458"/>
            <p:cNvSpPr/>
            <p:nvPr/>
          </p:nvSpPr>
          <p:spPr>
            <a:xfrm>
              <a:off x="9563355" y="248063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59" name="pt459"/>
            <p:cNvSpPr/>
            <p:nvPr/>
          </p:nvSpPr>
          <p:spPr>
            <a:xfrm>
              <a:off x="9586307" y="23145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60" name="pt460"/>
            <p:cNvSpPr/>
            <p:nvPr/>
          </p:nvSpPr>
          <p:spPr>
            <a:xfrm>
              <a:off x="9655163" y="214842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61" name="pt461"/>
            <p:cNvSpPr/>
            <p:nvPr/>
          </p:nvSpPr>
          <p:spPr>
            <a:xfrm>
              <a:off x="9666638" y="198232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62" name="pt462"/>
            <p:cNvSpPr/>
            <p:nvPr/>
          </p:nvSpPr>
          <p:spPr>
            <a:xfrm>
              <a:off x="9724018" y="181622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63" name="tx463"/>
            <p:cNvSpPr/>
            <p:nvPr/>
          </p:nvSpPr>
          <p:spPr>
            <a:xfrm>
              <a:off x="9027496" y="53138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64" name="tx464"/>
            <p:cNvSpPr/>
            <p:nvPr/>
          </p:nvSpPr>
          <p:spPr>
            <a:xfrm>
              <a:off x="9165207" y="514581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65" name="tx465"/>
            <p:cNvSpPr/>
            <p:nvPr/>
          </p:nvSpPr>
          <p:spPr>
            <a:xfrm>
              <a:off x="9176683" y="497971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66" name="tx466"/>
            <p:cNvSpPr/>
            <p:nvPr/>
          </p:nvSpPr>
          <p:spPr>
            <a:xfrm>
              <a:off x="9302918" y="4813611"/>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67" name="tx467"/>
            <p:cNvSpPr/>
            <p:nvPr/>
          </p:nvSpPr>
          <p:spPr>
            <a:xfrm>
              <a:off x="9325870" y="464750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68" name="tx468"/>
            <p:cNvSpPr/>
            <p:nvPr/>
          </p:nvSpPr>
          <p:spPr>
            <a:xfrm>
              <a:off x="9348822" y="448136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69" name="tx469"/>
            <p:cNvSpPr/>
            <p:nvPr/>
          </p:nvSpPr>
          <p:spPr>
            <a:xfrm>
              <a:off x="9360298" y="4315303"/>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0" name="tx470"/>
            <p:cNvSpPr/>
            <p:nvPr/>
          </p:nvSpPr>
          <p:spPr>
            <a:xfrm>
              <a:off x="9360298" y="4151142"/>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71" name="tx471"/>
            <p:cNvSpPr/>
            <p:nvPr/>
          </p:nvSpPr>
          <p:spPr>
            <a:xfrm>
              <a:off x="9371774" y="3979605"/>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72" name="tx472"/>
            <p:cNvSpPr/>
            <p:nvPr/>
          </p:nvSpPr>
          <p:spPr>
            <a:xfrm>
              <a:off x="9429153" y="3816957"/>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73" name="tx473"/>
            <p:cNvSpPr/>
            <p:nvPr/>
          </p:nvSpPr>
          <p:spPr>
            <a:xfrm>
              <a:off x="9440629" y="365283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474" name="tx474"/>
            <p:cNvSpPr/>
            <p:nvPr/>
          </p:nvSpPr>
          <p:spPr>
            <a:xfrm>
              <a:off x="9452105" y="348673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75" name="tx475"/>
            <p:cNvSpPr/>
            <p:nvPr/>
          </p:nvSpPr>
          <p:spPr>
            <a:xfrm>
              <a:off x="9486533" y="331864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76" name="tx476"/>
            <p:cNvSpPr/>
            <p:nvPr/>
          </p:nvSpPr>
          <p:spPr>
            <a:xfrm>
              <a:off x="9509485" y="315452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77" name="tx477"/>
            <p:cNvSpPr/>
            <p:nvPr/>
          </p:nvSpPr>
          <p:spPr>
            <a:xfrm>
              <a:off x="9520961" y="298648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78" name="tx478"/>
            <p:cNvSpPr/>
            <p:nvPr/>
          </p:nvSpPr>
          <p:spPr>
            <a:xfrm>
              <a:off x="9601292" y="2820381"/>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79" name="tx479"/>
            <p:cNvSpPr/>
            <p:nvPr/>
          </p:nvSpPr>
          <p:spPr>
            <a:xfrm>
              <a:off x="9658671" y="265427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80" name="tx480"/>
            <p:cNvSpPr/>
            <p:nvPr/>
          </p:nvSpPr>
          <p:spPr>
            <a:xfrm>
              <a:off x="9658671" y="24881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81" name="tx481"/>
            <p:cNvSpPr/>
            <p:nvPr/>
          </p:nvSpPr>
          <p:spPr>
            <a:xfrm>
              <a:off x="9399020" y="232401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82" name="tx482"/>
            <p:cNvSpPr/>
            <p:nvPr/>
          </p:nvSpPr>
          <p:spPr>
            <a:xfrm>
              <a:off x="9472262" y="215597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483" name="tx483"/>
            <p:cNvSpPr/>
            <p:nvPr/>
          </p:nvSpPr>
          <p:spPr>
            <a:xfrm>
              <a:off x="9492588" y="1989868"/>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4" name="tx484"/>
            <p:cNvSpPr/>
            <p:nvPr/>
          </p:nvSpPr>
          <p:spPr>
            <a:xfrm>
              <a:off x="9532306" y="18237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85" name="rc485"/>
            <p:cNvSpPr/>
            <p:nvPr/>
          </p:nvSpPr>
          <p:spPr>
            <a:xfrm>
              <a:off x="8752648" y="1679752"/>
              <a:ext cx="1144722" cy="3836967"/>
            </a:xfrm>
            <a:prstGeom prst="rect">
              <a:avLst/>
            </a:prstGeom>
            <a:ln w="13550" cap="rnd">
              <a:solidFill>
                <a:srgbClr val="999999">
                  <a:alpha val="100000"/>
                </a:srgbClr>
              </a:solidFill>
              <a:prstDash val="solid"/>
              <a:round/>
            </a:ln>
          </p:spPr>
          <p:txBody>
            <a:bodyPr/>
            <a:lstStyle/>
            <a:p>
              <a:endParaRPr/>
            </a:p>
          </p:txBody>
        </p:sp>
        <p:sp>
          <p:nvSpPr>
            <p:cNvPr id="486" name="rc486"/>
            <p:cNvSpPr/>
            <p:nvPr/>
          </p:nvSpPr>
          <p:spPr>
            <a:xfrm>
              <a:off x="252469"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7" name="tx487"/>
            <p:cNvSpPr/>
            <p:nvPr/>
          </p:nvSpPr>
          <p:spPr>
            <a:xfrm>
              <a:off x="508076"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 (85%)</a:t>
              </a:r>
            </a:p>
          </p:txBody>
        </p:sp>
        <p:sp>
          <p:nvSpPr>
            <p:cNvPr id="488" name="rc488"/>
            <p:cNvSpPr/>
            <p:nvPr/>
          </p:nvSpPr>
          <p:spPr>
            <a:xfrm>
              <a:off x="1466780"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89" name="tx489"/>
            <p:cNvSpPr/>
            <p:nvPr/>
          </p:nvSpPr>
          <p:spPr>
            <a:xfrm>
              <a:off x="1719304" y="1507436"/>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 (88%)</a:t>
              </a:r>
            </a:p>
          </p:txBody>
        </p:sp>
        <p:sp>
          <p:nvSpPr>
            <p:cNvPr id="490" name="rc490"/>
            <p:cNvSpPr/>
            <p:nvPr/>
          </p:nvSpPr>
          <p:spPr>
            <a:xfrm>
              <a:off x="2681091"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1" name="tx491"/>
            <p:cNvSpPr/>
            <p:nvPr/>
          </p:nvSpPr>
          <p:spPr>
            <a:xfrm>
              <a:off x="2936699" y="1507436"/>
              <a:ext cx="633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 (65%)</a:t>
              </a:r>
            </a:p>
          </p:txBody>
        </p:sp>
        <p:sp>
          <p:nvSpPr>
            <p:cNvPr id="492" name="rc492"/>
            <p:cNvSpPr/>
            <p:nvPr/>
          </p:nvSpPr>
          <p:spPr>
            <a:xfrm>
              <a:off x="3895403"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3" name="tx493"/>
            <p:cNvSpPr/>
            <p:nvPr/>
          </p:nvSpPr>
          <p:spPr>
            <a:xfrm>
              <a:off x="4154121" y="1507436"/>
              <a:ext cx="627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 (71%)</a:t>
              </a:r>
            </a:p>
          </p:txBody>
        </p:sp>
        <p:sp>
          <p:nvSpPr>
            <p:cNvPr id="494" name="rc494"/>
            <p:cNvSpPr/>
            <p:nvPr/>
          </p:nvSpPr>
          <p:spPr>
            <a:xfrm>
              <a:off x="5109714"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5" name="tx495"/>
            <p:cNvSpPr/>
            <p:nvPr/>
          </p:nvSpPr>
          <p:spPr>
            <a:xfrm>
              <a:off x="5356045" y="1507436"/>
              <a:ext cx="6520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 (80%)</a:t>
              </a:r>
            </a:p>
          </p:txBody>
        </p:sp>
        <p:sp>
          <p:nvSpPr>
            <p:cNvPr id="496" name="rc496"/>
            <p:cNvSpPr/>
            <p:nvPr/>
          </p:nvSpPr>
          <p:spPr>
            <a:xfrm>
              <a:off x="6324025"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7" name="tx497"/>
            <p:cNvSpPr/>
            <p:nvPr/>
          </p:nvSpPr>
          <p:spPr>
            <a:xfrm>
              <a:off x="6324981" y="1507436"/>
              <a:ext cx="1142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 (92%)</a:t>
              </a:r>
            </a:p>
          </p:txBody>
        </p:sp>
        <p:sp>
          <p:nvSpPr>
            <p:cNvPr id="498" name="rc498"/>
            <p:cNvSpPr/>
            <p:nvPr/>
          </p:nvSpPr>
          <p:spPr>
            <a:xfrm>
              <a:off x="7538337"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99" name="tx499"/>
            <p:cNvSpPr/>
            <p:nvPr/>
          </p:nvSpPr>
          <p:spPr>
            <a:xfrm>
              <a:off x="7787751" y="1507382"/>
              <a:ext cx="64589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 (90%)</a:t>
              </a:r>
            </a:p>
          </p:txBody>
        </p:sp>
        <p:sp>
          <p:nvSpPr>
            <p:cNvPr id="500" name="rc500"/>
            <p:cNvSpPr/>
            <p:nvPr/>
          </p:nvSpPr>
          <p:spPr>
            <a:xfrm>
              <a:off x="8752648" y="1464889"/>
              <a:ext cx="114472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501" name="tx501"/>
            <p:cNvSpPr/>
            <p:nvPr/>
          </p:nvSpPr>
          <p:spPr>
            <a:xfrm>
              <a:off x="8989702" y="1507436"/>
              <a:ext cx="670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 (50%)</a:t>
              </a:r>
            </a:p>
          </p:txBody>
        </p:sp>
        <p:sp>
          <p:nvSpPr>
            <p:cNvPr id="502" name="pl502"/>
            <p:cNvSpPr/>
            <p:nvPr/>
          </p:nvSpPr>
          <p:spPr>
            <a:xfrm>
              <a:off x="252469"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03" name="pl503"/>
            <p:cNvSpPr/>
            <p:nvPr/>
          </p:nvSpPr>
          <p:spPr>
            <a:xfrm>
              <a:off x="2633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37813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49288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60764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72240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83716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95192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106668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118144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2" name="pl512"/>
            <p:cNvSpPr/>
            <p:nvPr/>
          </p:nvSpPr>
          <p:spPr>
            <a:xfrm>
              <a:off x="129620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3" name="tx513"/>
            <p:cNvSpPr/>
            <p:nvPr/>
          </p:nvSpPr>
          <p:spPr>
            <a:xfrm rot="-5400000">
              <a:off x="232156"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514" name="tx514"/>
            <p:cNvSpPr/>
            <p:nvPr/>
          </p:nvSpPr>
          <p:spPr>
            <a:xfrm rot="-5400000">
              <a:off x="31512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15" name="tx515"/>
            <p:cNvSpPr/>
            <p:nvPr/>
          </p:nvSpPr>
          <p:spPr>
            <a:xfrm rot="-5400000">
              <a:off x="42988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16" name="tx516"/>
            <p:cNvSpPr/>
            <p:nvPr/>
          </p:nvSpPr>
          <p:spPr>
            <a:xfrm rot="-5400000">
              <a:off x="544619"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17" name="tx517"/>
            <p:cNvSpPr/>
            <p:nvPr/>
          </p:nvSpPr>
          <p:spPr>
            <a:xfrm rot="-5400000">
              <a:off x="659569"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18" name="tx518"/>
            <p:cNvSpPr/>
            <p:nvPr/>
          </p:nvSpPr>
          <p:spPr>
            <a:xfrm rot="-5400000">
              <a:off x="774874"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19" name="tx519"/>
            <p:cNvSpPr/>
            <p:nvPr/>
          </p:nvSpPr>
          <p:spPr>
            <a:xfrm rot="-5400000">
              <a:off x="88892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20" name="tx520"/>
            <p:cNvSpPr/>
            <p:nvPr/>
          </p:nvSpPr>
          <p:spPr>
            <a:xfrm rot="-5400000">
              <a:off x="1004365"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1" name="tx521"/>
            <p:cNvSpPr/>
            <p:nvPr/>
          </p:nvSpPr>
          <p:spPr>
            <a:xfrm rot="-5400000">
              <a:off x="111844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22" name="tx522"/>
            <p:cNvSpPr/>
            <p:nvPr/>
          </p:nvSpPr>
          <p:spPr>
            <a:xfrm rot="-5400000">
              <a:off x="123320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1466780"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24" name="pl524"/>
            <p:cNvSpPr/>
            <p:nvPr/>
          </p:nvSpPr>
          <p:spPr>
            <a:xfrm>
              <a:off x="14776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5" name="pl525"/>
            <p:cNvSpPr/>
            <p:nvPr/>
          </p:nvSpPr>
          <p:spPr>
            <a:xfrm>
              <a:off x="159244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6" name="pl526"/>
            <p:cNvSpPr/>
            <p:nvPr/>
          </p:nvSpPr>
          <p:spPr>
            <a:xfrm>
              <a:off x="170720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182195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193671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205147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216623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228099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239575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251051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4" name="tx534"/>
            <p:cNvSpPr/>
            <p:nvPr/>
          </p:nvSpPr>
          <p:spPr>
            <a:xfrm rot="-5400000">
              <a:off x="1446468"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535" name="tx535"/>
            <p:cNvSpPr/>
            <p:nvPr/>
          </p:nvSpPr>
          <p:spPr>
            <a:xfrm rot="-5400000">
              <a:off x="152944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36" name="tx536"/>
            <p:cNvSpPr/>
            <p:nvPr/>
          </p:nvSpPr>
          <p:spPr>
            <a:xfrm rot="-5400000">
              <a:off x="164419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37" name="tx537"/>
            <p:cNvSpPr/>
            <p:nvPr/>
          </p:nvSpPr>
          <p:spPr>
            <a:xfrm rot="-5400000">
              <a:off x="1758931"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38" name="tx538"/>
            <p:cNvSpPr/>
            <p:nvPr/>
          </p:nvSpPr>
          <p:spPr>
            <a:xfrm rot="-5400000">
              <a:off x="1873881"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39" name="tx539"/>
            <p:cNvSpPr/>
            <p:nvPr/>
          </p:nvSpPr>
          <p:spPr>
            <a:xfrm rot="-5400000">
              <a:off x="1989186"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40" name="tx540"/>
            <p:cNvSpPr/>
            <p:nvPr/>
          </p:nvSpPr>
          <p:spPr>
            <a:xfrm rot="-5400000">
              <a:off x="210323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41" name="tx541"/>
            <p:cNvSpPr/>
            <p:nvPr/>
          </p:nvSpPr>
          <p:spPr>
            <a:xfrm rot="-5400000">
              <a:off x="2218677"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42" name="tx542"/>
            <p:cNvSpPr/>
            <p:nvPr/>
          </p:nvSpPr>
          <p:spPr>
            <a:xfrm rot="-5400000">
              <a:off x="233275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43" name="tx543"/>
            <p:cNvSpPr/>
            <p:nvPr/>
          </p:nvSpPr>
          <p:spPr>
            <a:xfrm rot="-5400000">
              <a:off x="244751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44" name="pl544"/>
            <p:cNvSpPr/>
            <p:nvPr/>
          </p:nvSpPr>
          <p:spPr>
            <a:xfrm>
              <a:off x="2681091"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45" name="pl545"/>
            <p:cNvSpPr/>
            <p:nvPr/>
          </p:nvSpPr>
          <p:spPr>
            <a:xfrm>
              <a:off x="269199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6" name="pl546"/>
            <p:cNvSpPr/>
            <p:nvPr/>
          </p:nvSpPr>
          <p:spPr>
            <a:xfrm>
              <a:off x="280675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7" name="pl547"/>
            <p:cNvSpPr/>
            <p:nvPr/>
          </p:nvSpPr>
          <p:spPr>
            <a:xfrm>
              <a:off x="292151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8" name="pl548"/>
            <p:cNvSpPr/>
            <p:nvPr/>
          </p:nvSpPr>
          <p:spPr>
            <a:xfrm>
              <a:off x="30362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49" name="pl549"/>
            <p:cNvSpPr/>
            <p:nvPr/>
          </p:nvSpPr>
          <p:spPr>
            <a:xfrm>
              <a:off x="315103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0" name="pl550"/>
            <p:cNvSpPr/>
            <p:nvPr/>
          </p:nvSpPr>
          <p:spPr>
            <a:xfrm>
              <a:off x="326578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338054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2" name="pl552"/>
            <p:cNvSpPr/>
            <p:nvPr/>
          </p:nvSpPr>
          <p:spPr>
            <a:xfrm>
              <a:off x="349530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361006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372482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55" name="tx555"/>
            <p:cNvSpPr/>
            <p:nvPr/>
          </p:nvSpPr>
          <p:spPr>
            <a:xfrm rot="-5400000">
              <a:off x="2660779"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556" name="tx556"/>
            <p:cNvSpPr/>
            <p:nvPr/>
          </p:nvSpPr>
          <p:spPr>
            <a:xfrm rot="-5400000">
              <a:off x="274375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57" name="tx557"/>
            <p:cNvSpPr/>
            <p:nvPr/>
          </p:nvSpPr>
          <p:spPr>
            <a:xfrm rot="-5400000">
              <a:off x="285851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58" name="tx558"/>
            <p:cNvSpPr/>
            <p:nvPr/>
          </p:nvSpPr>
          <p:spPr>
            <a:xfrm rot="-5400000">
              <a:off x="2973242"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59" name="tx559"/>
            <p:cNvSpPr/>
            <p:nvPr/>
          </p:nvSpPr>
          <p:spPr>
            <a:xfrm rot="-5400000">
              <a:off x="3088192"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60" name="tx560"/>
            <p:cNvSpPr/>
            <p:nvPr/>
          </p:nvSpPr>
          <p:spPr>
            <a:xfrm rot="-5400000">
              <a:off x="3203497"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61" name="tx561"/>
            <p:cNvSpPr/>
            <p:nvPr/>
          </p:nvSpPr>
          <p:spPr>
            <a:xfrm rot="-5400000">
              <a:off x="331754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62" name="tx562"/>
            <p:cNvSpPr/>
            <p:nvPr/>
          </p:nvSpPr>
          <p:spPr>
            <a:xfrm rot="-5400000">
              <a:off x="3432988"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63" name="tx563"/>
            <p:cNvSpPr/>
            <p:nvPr/>
          </p:nvSpPr>
          <p:spPr>
            <a:xfrm rot="-5400000">
              <a:off x="354706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64" name="tx564"/>
            <p:cNvSpPr/>
            <p:nvPr/>
          </p:nvSpPr>
          <p:spPr>
            <a:xfrm rot="-5400000">
              <a:off x="366182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65" name="pl565"/>
            <p:cNvSpPr/>
            <p:nvPr/>
          </p:nvSpPr>
          <p:spPr>
            <a:xfrm>
              <a:off x="3895403"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66" name="pl566"/>
            <p:cNvSpPr/>
            <p:nvPr/>
          </p:nvSpPr>
          <p:spPr>
            <a:xfrm>
              <a:off x="390630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7" name="pl567"/>
            <p:cNvSpPr/>
            <p:nvPr/>
          </p:nvSpPr>
          <p:spPr>
            <a:xfrm>
              <a:off x="402106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8" name="pl568"/>
            <p:cNvSpPr/>
            <p:nvPr/>
          </p:nvSpPr>
          <p:spPr>
            <a:xfrm>
              <a:off x="413582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69" name="pl569"/>
            <p:cNvSpPr/>
            <p:nvPr/>
          </p:nvSpPr>
          <p:spPr>
            <a:xfrm>
              <a:off x="42505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0" name="pl570"/>
            <p:cNvSpPr/>
            <p:nvPr/>
          </p:nvSpPr>
          <p:spPr>
            <a:xfrm>
              <a:off x="436534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1" name="pl571"/>
            <p:cNvSpPr/>
            <p:nvPr/>
          </p:nvSpPr>
          <p:spPr>
            <a:xfrm>
              <a:off x="448010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2" name="pl572"/>
            <p:cNvSpPr/>
            <p:nvPr/>
          </p:nvSpPr>
          <p:spPr>
            <a:xfrm>
              <a:off x="459486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3" name="pl573"/>
            <p:cNvSpPr/>
            <p:nvPr/>
          </p:nvSpPr>
          <p:spPr>
            <a:xfrm>
              <a:off x="470961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4" name="pl574"/>
            <p:cNvSpPr/>
            <p:nvPr/>
          </p:nvSpPr>
          <p:spPr>
            <a:xfrm>
              <a:off x="482437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5" name="pl575"/>
            <p:cNvSpPr/>
            <p:nvPr/>
          </p:nvSpPr>
          <p:spPr>
            <a:xfrm>
              <a:off x="493913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76" name="tx576"/>
            <p:cNvSpPr/>
            <p:nvPr/>
          </p:nvSpPr>
          <p:spPr>
            <a:xfrm rot="-5400000">
              <a:off x="3875091"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577" name="tx577"/>
            <p:cNvSpPr/>
            <p:nvPr/>
          </p:nvSpPr>
          <p:spPr>
            <a:xfrm rot="-5400000">
              <a:off x="395806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78" name="tx578"/>
            <p:cNvSpPr/>
            <p:nvPr/>
          </p:nvSpPr>
          <p:spPr>
            <a:xfrm rot="-5400000">
              <a:off x="407282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579" name="tx579"/>
            <p:cNvSpPr/>
            <p:nvPr/>
          </p:nvSpPr>
          <p:spPr>
            <a:xfrm rot="-5400000">
              <a:off x="4187553"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80" name="tx580"/>
            <p:cNvSpPr/>
            <p:nvPr/>
          </p:nvSpPr>
          <p:spPr>
            <a:xfrm rot="-5400000">
              <a:off x="4302504"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581" name="tx581"/>
            <p:cNvSpPr/>
            <p:nvPr/>
          </p:nvSpPr>
          <p:spPr>
            <a:xfrm rot="-5400000">
              <a:off x="4417808"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82" name="tx582"/>
            <p:cNvSpPr/>
            <p:nvPr/>
          </p:nvSpPr>
          <p:spPr>
            <a:xfrm rot="-5400000">
              <a:off x="453185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583" name="tx583"/>
            <p:cNvSpPr/>
            <p:nvPr/>
          </p:nvSpPr>
          <p:spPr>
            <a:xfrm rot="-5400000">
              <a:off x="4647299"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84" name="tx584"/>
            <p:cNvSpPr/>
            <p:nvPr/>
          </p:nvSpPr>
          <p:spPr>
            <a:xfrm rot="-5400000">
              <a:off x="476137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585" name="tx585"/>
            <p:cNvSpPr/>
            <p:nvPr/>
          </p:nvSpPr>
          <p:spPr>
            <a:xfrm rot="-5400000">
              <a:off x="487613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86" name="pl586"/>
            <p:cNvSpPr/>
            <p:nvPr/>
          </p:nvSpPr>
          <p:spPr>
            <a:xfrm>
              <a:off x="5109714"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587" name="pl587"/>
            <p:cNvSpPr/>
            <p:nvPr/>
          </p:nvSpPr>
          <p:spPr>
            <a:xfrm>
              <a:off x="512061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88" name="pl588"/>
            <p:cNvSpPr/>
            <p:nvPr/>
          </p:nvSpPr>
          <p:spPr>
            <a:xfrm>
              <a:off x="523537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89" name="pl589"/>
            <p:cNvSpPr/>
            <p:nvPr/>
          </p:nvSpPr>
          <p:spPr>
            <a:xfrm>
              <a:off x="535013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0" name="pl590"/>
            <p:cNvSpPr/>
            <p:nvPr/>
          </p:nvSpPr>
          <p:spPr>
            <a:xfrm>
              <a:off x="546489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1" name="pl591"/>
            <p:cNvSpPr/>
            <p:nvPr/>
          </p:nvSpPr>
          <p:spPr>
            <a:xfrm>
              <a:off x="557965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2" name="pl592"/>
            <p:cNvSpPr/>
            <p:nvPr/>
          </p:nvSpPr>
          <p:spPr>
            <a:xfrm>
              <a:off x="569441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3" name="pl593"/>
            <p:cNvSpPr/>
            <p:nvPr/>
          </p:nvSpPr>
          <p:spPr>
            <a:xfrm>
              <a:off x="58091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4" name="pl594"/>
            <p:cNvSpPr/>
            <p:nvPr/>
          </p:nvSpPr>
          <p:spPr>
            <a:xfrm>
              <a:off x="592393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5" name="pl595"/>
            <p:cNvSpPr/>
            <p:nvPr/>
          </p:nvSpPr>
          <p:spPr>
            <a:xfrm>
              <a:off x="603868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6" name="pl596"/>
            <p:cNvSpPr/>
            <p:nvPr/>
          </p:nvSpPr>
          <p:spPr>
            <a:xfrm>
              <a:off x="615344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97" name="tx597"/>
            <p:cNvSpPr/>
            <p:nvPr/>
          </p:nvSpPr>
          <p:spPr>
            <a:xfrm rot="-5400000">
              <a:off x="5089402"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598" name="tx598"/>
            <p:cNvSpPr/>
            <p:nvPr/>
          </p:nvSpPr>
          <p:spPr>
            <a:xfrm rot="-5400000">
              <a:off x="517237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99" name="tx599"/>
            <p:cNvSpPr/>
            <p:nvPr/>
          </p:nvSpPr>
          <p:spPr>
            <a:xfrm rot="-5400000">
              <a:off x="5287133"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00" name="tx600"/>
            <p:cNvSpPr/>
            <p:nvPr/>
          </p:nvSpPr>
          <p:spPr>
            <a:xfrm rot="-5400000">
              <a:off x="5401865"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601" name="tx601"/>
            <p:cNvSpPr/>
            <p:nvPr/>
          </p:nvSpPr>
          <p:spPr>
            <a:xfrm rot="-5400000">
              <a:off x="5516815"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602" name="tx602"/>
            <p:cNvSpPr/>
            <p:nvPr/>
          </p:nvSpPr>
          <p:spPr>
            <a:xfrm rot="-5400000">
              <a:off x="5632120"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603" name="tx603"/>
            <p:cNvSpPr/>
            <p:nvPr/>
          </p:nvSpPr>
          <p:spPr>
            <a:xfrm rot="-5400000">
              <a:off x="574616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604" name="tx604"/>
            <p:cNvSpPr/>
            <p:nvPr/>
          </p:nvSpPr>
          <p:spPr>
            <a:xfrm rot="-5400000">
              <a:off x="5861611"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05" name="tx605"/>
            <p:cNvSpPr/>
            <p:nvPr/>
          </p:nvSpPr>
          <p:spPr>
            <a:xfrm rot="-5400000">
              <a:off x="597568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606" name="tx606"/>
            <p:cNvSpPr/>
            <p:nvPr/>
          </p:nvSpPr>
          <p:spPr>
            <a:xfrm rot="-5400000">
              <a:off x="609044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607" name="pl607"/>
            <p:cNvSpPr/>
            <p:nvPr/>
          </p:nvSpPr>
          <p:spPr>
            <a:xfrm>
              <a:off x="6324025"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08" name="pl608"/>
            <p:cNvSpPr/>
            <p:nvPr/>
          </p:nvSpPr>
          <p:spPr>
            <a:xfrm>
              <a:off x="633492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09" name="pl609"/>
            <p:cNvSpPr/>
            <p:nvPr/>
          </p:nvSpPr>
          <p:spPr>
            <a:xfrm>
              <a:off x="644968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0" name="pl610"/>
            <p:cNvSpPr/>
            <p:nvPr/>
          </p:nvSpPr>
          <p:spPr>
            <a:xfrm>
              <a:off x="656444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1" name="pl611"/>
            <p:cNvSpPr/>
            <p:nvPr/>
          </p:nvSpPr>
          <p:spPr>
            <a:xfrm>
              <a:off x="667920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2" name="pl612"/>
            <p:cNvSpPr/>
            <p:nvPr/>
          </p:nvSpPr>
          <p:spPr>
            <a:xfrm>
              <a:off x="679396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3" name="pl613"/>
            <p:cNvSpPr/>
            <p:nvPr/>
          </p:nvSpPr>
          <p:spPr>
            <a:xfrm>
              <a:off x="690872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4" name="pl614"/>
            <p:cNvSpPr/>
            <p:nvPr/>
          </p:nvSpPr>
          <p:spPr>
            <a:xfrm>
              <a:off x="70234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5" name="pl615"/>
            <p:cNvSpPr/>
            <p:nvPr/>
          </p:nvSpPr>
          <p:spPr>
            <a:xfrm>
              <a:off x="713824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6" name="pl616"/>
            <p:cNvSpPr/>
            <p:nvPr/>
          </p:nvSpPr>
          <p:spPr>
            <a:xfrm>
              <a:off x="725300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7" name="pl617"/>
            <p:cNvSpPr/>
            <p:nvPr/>
          </p:nvSpPr>
          <p:spPr>
            <a:xfrm>
              <a:off x="736776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18" name="tx618"/>
            <p:cNvSpPr/>
            <p:nvPr/>
          </p:nvSpPr>
          <p:spPr>
            <a:xfrm rot="-5400000">
              <a:off x="6303713"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619" name="tx619"/>
            <p:cNvSpPr/>
            <p:nvPr/>
          </p:nvSpPr>
          <p:spPr>
            <a:xfrm rot="-5400000">
              <a:off x="6386685"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620" name="tx620"/>
            <p:cNvSpPr/>
            <p:nvPr/>
          </p:nvSpPr>
          <p:spPr>
            <a:xfrm rot="-5400000">
              <a:off x="650144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21" name="tx621"/>
            <p:cNvSpPr/>
            <p:nvPr/>
          </p:nvSpPr>
          <p:spPr>
            <a:xfrm rot="-5400000">
              <a:off x="6616176"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622" name="tx622"/>
            <p:cNvSpPr/>
            <p:nvPr/>
          </p:nvSpPr>
          <p:spPr>
            <a:xfrm rot="-5400000">
              <a:off x="6731126"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623" name="tx623"/>
            <p:cNvSpPr/>
            <p:nvPr/>
          </p:nvSpPr>
          <p:spPr>
            <a:xfrm rot="-5400000">
              <a:off x="6846431"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624" name="tx624"/>
            <p:cNvSpPr/>
            <p:nvPr/>
          </p:nvSpPr>
          <p:spPr>
            <a:xfrm rot="-5400000">
              <a:off x="696048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625" name="tx625"/>
            <p:cNvSpPr/>
            <p:nvPr/>
          </p:nvSpPr>
          <p:spPr>
            <a:xfrm rot="-5400000">
              <a:off x="7075922"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26" name="tx626"/>
            <p:cNvSpPr/>
            <p:nvPr/>
          </p:nvSpPr>
          <p:spPr>
            <a:xfrm rot="-5400000">
              <a:off x="7189999"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627" name="tx627"/>
            <p:cNvSpPr/>
            <p:nvPr/>
          </p:nvSpPr>
          <p:spPr>
            <a:xfrm rot="-5400000">
              <a:off x="730475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628" name="pl628"/>
            <p:cNvSpPr/>
            <p:nvPr/>
          </p:nvSpPr>
          <p:spPr>
            <a:xfrm>
              <a:off x="7538337"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29" name="pl629"/>
            <p:cNvSpPr/>
            <p:nvPr/>
          </p:nvSpPr>
          <p:spPr>
            <a:xfrm>
              <a:off x="754923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0" name="pl630"/>
            <p:cNvSpPr/>
            <p:nvPr/>
          </p:nvSpPr>
          <p:spPr>
            <a:xfrm>
              <a:off x="766399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1" name="pl631"/>
            <p:cNvSpPr/>
            <p:nvPr/>
          </p:nvSpPr>
          <p:spPr>
            <a:xfrm>
              <a:off x="777875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2" name="pl632"/>
            <p:cNvSpPr/>
            <p:nvPr/>
          </p:nvSpPr>
          <p:spPr>
            <a:xfrm>
              <a:off x="789351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3" name="pl633"/>
            <p:cNvSpPr/>
            <p:nvPr/>
          </p:nvSpPr>
          <p:spPr>
            <a:xfrm>
              <a:off x="800827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4" name="pl634"/>
            <p:cNvSpPr/>
            <p:nvPr/>
          </p:nvSpPr>
          <p:spPr>
            <a:xfrm>
              <a:off x="812303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5" name="pl635"/>
            <p:cNvSpPr/>
            <p:nvPr/>
          </p:nvSpPr>
          <p:spPr>
            <a:xfrm>
              <a:off x="823779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6" name="pl636"/>
            <p:cNvSpPr/>
            <p:nvPr/>
          </p:nvSpPr>
          <p:spPr>
            <a:xfrm>
              <a:off x="835255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7" name="pl637"/>
            <p:cNvSpPr/>
            <p:nvPr/>
          </p:nvSpPr>
          <p:spPr>
            <a:xfrm>
              <a:off x="846731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8" name="pl638"/>
            <p:cNvSpPr/>
            <p:nvPr/>
          </p:nvSpPr>
          <p:spPr>
            <a:xfrm>
              <a:off x="8582071"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39" name="tx639"/>
            <p:cNvSpPr/>
            <p:nvPr/>
          </p:nvSpPr>
          <p:spPr>
            <a:xfrm rot="-5400000">
              <a:off x="7518025"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640" name="tx640"/>
            <p:cNvSpPr/>
            <p:nvPr/>
          </p:nvSpPr>
          <p:spPr>
            <a:xfrm rot="-5400000">
              <a:off x="760099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641" name="tx641"/>
            <p:cNvSpPr/>
            <p:nvPr/>
          </p:nvSpPr>
          <p:spPr>
            <a:xfrm rot="-5400000">
              <a:off x="7715756"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42" name="tx642"/>
            <p:cNvSpPr/>
            <p:nvPr/>
          </p:nvSpPr>
          <p:spPr>
            <a:xfrm rot="-5400000">
              <a:off x="7830488"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643" name="tx643"/>
            <p:cNvSpPr/>
            <p:nvPr/>
          </p:nvSpPr>
          <p:spPr>
            <a:xfrm rot="-5400000">
              <a:off x="7945438"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644" name="tx644"/>
            <p:cNvSpPr/>
            <p:nvPr/>
          </p:nvSpPr>
          <p:spPr>
            <a:xfrm rot="-5400000">
              <a:off x="8060743"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817479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646" name="tx646"/>
            <p:cNvSpPr/>
            <p:nvPr/>
          </p:nvSpPr>
          <p:spPr>
            <a:xfrm rot="-5400000">
              <a:off x="8290233"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47" name="tx647"/>
            <p:cNvSpPr/>
            <p:nvPr/>
          </p:nvSpPr>
          <p:spPr>
            <a:xfrm rot="-5400000">
              <a:off x="840431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648" name="tx648"/>
            <p:cNvSpPr/>
            <p:nvPr/>
          </p:nvSpPr>
          <p:spPr>
            <a:xfrm rot="-5400000">
              <a:off x="8519070"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649" name="pl649"/>
            <p:cNvSpPr/>
            <p:nvPr/>
          </p:nvSpPr>
          <p:spPr>
            <a:xfrm>
              <a:off x="8752648" y="5516719"/>
              <a:ext cx="1144722" cy="0"/>
            </a:xfrm>
            <a:custGeom>
              <a:avLst/>
              <a:gdLst/>
              <a:ahLst/>
              <a:cxnLst/>
              <a:rect l="0" t="0" r="0" b="0"/>
              <a:pathLst>
                <a:path w="1144722">
                  <a:moveTo>
                    <a:pt x="0" y="0"/>
                  </a:moveTo>
                  <a:lnTo>
                    <a:pt x="1144722" y="0"/>
                  </a:lnTo>
                </a:path>
              </a:pathLst>
            </a:custGeom>
            <a:ln w="8130" cap="flat">
              <a:solidFill>
                <a:srgbClr val="000000">
                  <a:alpha val="100000"/>
                </a:srgbClr>
              </a:solidFill>
              <a:prstDash val="solid"/>
              <a:round/>
            </a:ln>
          </p:spPr>
          <p:txBody>
            <a:bodyPr/>
            <a:lstStyle/>
            <a:p>
              <a:endParaRPr/>
            </a:p>
          </p:txBody>
        </p:sp>
        <p:sp>
          <p:nvSpPr>
            <p:cNvPr id="650" name="pl650"/>
            <p:cNvSpPr/>
            <p:nvPr/>
          </p:nvSpPr>
          <p:spPr>
            <a:xfrm>
              <a:off x="8763550"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1" name="pl651"/>
            <p:cNvSpPr/>
            <p:nvPr/>
          </p:nvSpPr>
          <p:spPr>
            <a:xfrm>
              <a:off x="887830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2" name="pl652"/>
            <p:cNvSpPr/>
            <p:nvPr/>
          </p:nvSpPr>
          <p:spPr>
            <a:xfrm>
              <a:off x="8993069"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3" name="pl653"/>
            <p:cNvSpPr/>
            <p:nvPr/>
          </p:nvSpPr>
          <p:spPr>
            <a:xfrm>
              <a:off x="9107828"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4" name="pl654"/>
            <p:cNvSpPr/>
            <p:nvPr/>
          </p:nvSpPr>
          <p:spPr>
            <a:xfrm>
              <a:off x="9222587"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5" name="pl655"/>
            <p:cNvSpPr/>
            <p:nvPr/>
          </p:nvSpPr>
          <p:spPr>
            <a:xfrm>
              <a:off x="9337346"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6" name="pl656"/>
            <p:cNvSpPr/>
            <p:nvPr/>
          </p:nvSpPr>
          <p:spPr>
            <a:xfrm>
              <a:off x="9452105"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7" name="pl657"/>
            <p:cNvSpPr/>
            <p:nvPr/>
          </p:nvSpPr>
          <p:spPr>
            <a:xfrm>
              <a:off x="9566864"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8" name="pl658"/>
            <p:cNvSpPr/>
            <p:nvPr/>
          </p:nvSpPr>
          <p:spPr>
            <a:xfrm>
              <a:off x="9681623"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59" name="pl659"/>
            <p:cNvSpPr/>
            <p:nvPr/>
          </p:nvSpPr>
          <p:spPr>
            <a:xfrm>
              <a:off x="9796382" y="5516719"/>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660" name="tx660"/>
            <p:cNvSpPr/>
            <p:nvPr/>
          </p:nvSpPr>
          <p:spPr>
            <a:xfrm rot="-5400000">
              <a:off x="8732336" y="562057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661" name="tx661"/>
            <p:cNvSpPr/>
            <p:nvPr/>
          </p:nvSpPr>
          <p:spPr>
            <a:xfrm rot="-5400000">
              <a:off x="8815308"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662" name="tx662"/>
            <p:cNvSpPr/>
            <p:nvPr/>
          </p:nvSpPr>
          <p:spPr>
            <a:xfrm rot="-5400000">
              <a:off x="8930067"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3" name="tx663"/>
            <p:cNvSpPr/>
            <p:nvPr/>
          </p:nvSpPr>
          <p:spPr>
            <a:xfrm rot="-5400000">
              <a:off x="9044799" y="561983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664" name="tx664"/>
            <p:cNvSpPr/>
            <p:nvPr/>
          </p:nvSpPr>
          <p:spPr>
            <a:xfrm rot="-5400000">
              <a:off x="9159749" y="5620028"/>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665" name="tx665"/>
            <p:cNvSpPr/>
            <p:nvPr/>
          </p:nvSpPr>
          <p:spPr>
            <a:xfrm rot="-5400000">
              <a:off x="9275054" y="5620574"/>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9389104"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667" name="tx667"/>
            <p:cNvSpPr/>
            <p:nvPr/>
          </p:nvSpPr>
          <p:spPr>
            <a:xfrm rot="-5400000">
              <a:off x="9504545" y="562054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68" name="tx668"/>
            <p:cNvSpPr/>
            <p:nvPr/>
          </p:nvSpPr>
          <p:spPr>
            <a:xfrm rot="-5400000">
              <a:off x="9618622"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669" name="tx669"/>
            <p:cNvSpPr/>
            <p:nvPr/>
          </p:nvSpPr>
          <p:spPr>
            <a:xfrm rot="-5400000">
              <a:off x="9733381" y="56198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670" name="tx670"/>
            <p:cNvSpPr/>
            <p:nvPr/>
          </p:nvSpPr>
          <p:spPr>
            <a:xfrm>
              <a:off x="4644019" y="572655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71" name="tx671"/>
            <p:cNvSpPr/>
            <p:nvPr/>
          </p:nvSpPr>
          <p:spPr>
            <a:xfrm>
              <a:off x="2774228" y="61244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672" name="pt672"/>
            <p:cNvSpPr/>
            <p:nvPr/>
          </p:nvSpPr>
          <p:spPr>
            <a:xfrm>
              <a:off x="3777410" y="616761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73" name="pt673"/>
            <p:cNvSpPr/>
            <p:nvPr/>
          </p:nvSpPr>
          <p:spPr>
            <a:xfrm>
              <a:off x="4325621" y="616761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74" name="pt674"/>
            <p:cNvSpPr/>
            <p:nvPr/>
          </p:nvSpPr>
          <p:spPr>
            <a:xfrm>
              <a:off x="4970094" y="616761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75" name="pt675"/>
            <p:cNvSpPr/>
            <p:nvPr/>
          </p:nvSpPr>
          <p:spPr>
            <a:xfrm>
              <a:off x="5614568" y="616761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76" name="pt676"/>
            <p:cNvSpPr/>
            <p:nvPr/>
          </p:nvSpPr>
          <p:spPr>
            <a:xfrm>
              <a:off x="6259041" y="616761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77" name="pt677"/>
            <p:cNvSpPr/>
            <p:nvPr/>
          </p:nvSpPr>
          <p:spPr>
            <a:xfrm>
              <a:off x="6903514" y="616761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78" name="tx678"/>
            <p:cNvSpPr/>
            <p:nvPr/>
          </p:nvSpPr>
          <p:spPr>
            <a:xfrm>
              <a:off x="3994663" y="6163864"/>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679" name="tx679"/>
            <p:cNvSpPr/>
            <p:nvPr/>
          </p:nvSpPr>
          <p:spPr>
            <a:xfrm>
              <a:off x="454287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80" name="tx680"/>
            <p:cNvSpPr/>
            <p:nvPr/>
          </p:nvSpPr>
          <p:spPr>
            <a:xfrm>
              <a:off x="5187348"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681" name="tx681"/>
            <p:cNvSpPr/>
            <p:nvPr/>
          </p:nvSpPr>
          <p:spPr>
            <a:xfrm>
              <a:off x="5831821"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82" name="tx682"/>
            <p:cNvSpPr/>
            <p:nvPr/>
          </p:nvSpPr>
          <p:spPr>
            <a:xfrm>
              <a:off x="6476295" y="6163864"/>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83" name="tx683"/>
            <p:cNvSpPr/>
            <p:nvPr/>
          </p:nvSpPr>
          <p:spPr>
            <a:xfrm>
              <a:off x="7120768" y="6163864"/>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684" name="tx684"/>
            <p:cNvSpPr/>
            <p:nvPr/>
          </p:nvSpPr>
          <p:spPr>
            <a:xfrm>
              <a:off x="252469" y="1202694"/>
              <a:ext cx="368071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MCV2 coverage (%), by region and country, 2025</a:t>
              </a:r>
            </a:p>
          </p:txBody>
        </p:sp>
        <p:sp>
          <p:nvSpPr>
            <p:cNvPr id="685" name="tx685"/>
            <p:cNvSpPr/>
            <p:nvPr/>
          </p:nvSpPr>
          <p:spPr>
            <a:xfrm>
              <a:off x="5735784" y="64295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6" name="tx686"/>
            <p:cNvSpPr/>
            <p:nvPr/>
          </p:nvSpPr>
          <p:spPr>
            <a:xfrm>
              <a:off x="2293107" y="6550224"/>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87" name="body"/>
          <p:cNvSpPr>
            <a:spLocks noGrp="1"/>
          </p:cNvSpPr>
          <p:nvPr>
            <p:ph/>
          </p:nvPr>
        </p:nvSpPr>
        <p:spPr>
          <a:xfrm>
            <a:off x="10287000" y="274320"/>
            <a:ext cx="17373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Non-programme had the highest regional coverage (92%), while WCAR had the lowest (50%).
73 countries achieved at least 90% coverage, while 82 remained below 80%.
The lowest coverage was reported in South Sudan (7%), Benin (23%), and Papua New Guinea (28%).
The largest within-region variation was observed in ESAR (7%-90%).</a:t>
            </a:r>
          </a:p>
        </p:txBody>
      </p:sp>
      <p:sp>
        <p:nvSpPr>
          <p:cNvPr id="688" name="body"/>
          <p:cNvSpPr>
            <a:spLocks noGrp="1"/>
          </p:cNvSpPr>
          <p:nvPr>
            <p:ph/>
          </p:nvPr>
        </p:nvSpPr>
        <p:spPr>
          <a:xfrm>
            <a:off x="292608" y="182880"/>
            <a:ext cx="9811512"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MCV2 coverage varied substantially across and within regions in 2025, highlighting persistent inequities in immunization service delivery and opportunities for targeted programme action.</a:t>
            </a:r>
          </a:p>
        </p:txBody>
      </p:sp>
      <p:grpSp>
        <p:nvGrpSpPr>
          <p:cNvPr id="689" name="Group 688"/>
          <p:cNvGrpSpPr/>
          <p:nvPr/>
        </p:nvGrpSpPr>
        <p:grpSpPr>
          <a:xfrm>
            <a:off x="292608" y="1005840"/>
            <a:ext cx="9811512" cy="28575"/>
            <a:chOff x="292608" y="1005840"/>
            <a:chExt cx="9811512" cy="28575"/>
          </a:xfrm>
        </p:grpSpPr>
        <p:sp>
          <p:nvSpPr>
            <p:cNvPr id="690"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91" name="rc4"/>
            <p:cNvSpPr/>
            <p:nvPr/>
          </p:nvSpPr>
          <p:spPr>
            <a:xfrm>
              <a:off x="292608" y="1005840"/>
              <a:ext cx="9811512"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38748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50249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1750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482998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394499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06000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7501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944991"/>
              <a:ext cx="3494417" cy="796490"/>
            </a:xfrm>
            <a:custGeom>
              <a:avLst/>
              <a:gdLst/>
              <a:ahLst/>
              <a:cxnLst/>
              <a:rect l="0" t="0" r="0" b="0"/>
              <a:pathLst>
                <a:path w="3494417" h="796490">
                  <a:moveTo>
                    <a:pt x="0" y="0"/>
                  </a:moveTo>
                  <a:lnTo>
                    <a:pt x="139776" y="88498"/>
                  </a:lnTo>
                  <a:lnTo>
                    <a:pt x="279553" y="0"/>
                  </a:lnTo>
                  <a:lnTo>
                    <a:pt x="419330" y="88498"/>
                  </a:lnTo>
                  <a:lnTo>
                    <a:pt x="559106" y="176997"/>
                  </a:lnTo>
                  <a:lnTo>
                    <a:pt x="698883" y="176997"/>
                  </a:lnTo>
                  <a:lnTo>
                    <a:pt x="838660" y="265496"/>
                  </a:lnTo>
                  <a:lnTo>
                    <a:pt x="978436" y="353995"/>
                  </a:lnTo>
                  <a:lnTo>
                    <a:pt x="1118213" y="530993"/>
                  </a:lnTo>
                  <a:lnTo>
                    <a:pt x="1257990" y="707991"/>
                  </a:lnTo>
                  <a:lnTo>
                    <a:pt x="1397767" y="707991"/>
                  </a:lnTo>
                  <a:lnTo>
                    <a:pt x="1537543" y="707991"/>
                  </a:lnTo>
                  <a:lnTo>
                    <a:pt x="1677320" y="796490"/>
                  </a:lnTo>
                  <a:lnTo>
                    <a:pt x="1817097" y="619492"/>
                  </a:lnTo>
                  <a:lnTo>
                    <a:pt x="1956873" y="707991"/>
                  </a:lnTo>
                  <a:lnTo>
                    <a:pt x="2096650" y="707991"/>
                  </a:lnTo>
                  <a:lnTo>
                    <a:pt x="2236427" y="707991"/>
                  </a:lnTo>
                  <a:lnTo>
                    <a:pt x="2376203" y="707991"/>
                  </a:lnTo>
                  <a:lnTo>
                    <a:pt x="2515980" y="707991"/>
                  </a:lnTo>
                  <a:lnTo>
                    <a:pt x="2655757" y="707991"/>
                  </a:lnTo>
                  <a:lnTo>
                    <a:pt x="2795534" y="707991"/>
                  </a:lnTo>
                  <a:lnTo>
                    <a:pt x="2935310" y="619492"/>
                  </a:lnTo>
                  <a:lnTo>
                    <a:pt x="3075087" y="707991"/>
                  </a:lnTo>
                  <a:lnTo>
                    <a:pt x="3214864" y="619492"/>
                  </a:lnTo>
                  <a:lnTo>
                    <a:pt x="3354640" y="619492"/>
                  </a:lnTo>
                  <a:lnTo>
                    <a:pt x="3494417" y="707991"/>
                  </a:lnTo>
                </a:path>
              </a:pathLst>
            </a:custGeom>
            <a:ln w="27101" cap="flat">
              <a:solidFill>
                <a:srgbClr val="0058AB">
                  <a:alpha val="50196"/>
                </a:srgbClr>
              </a:solidFill>
              <a:prstDash val="solid"/>
              <a:round/>
            </a:ln>
          </p:spPr>
          <p:txBody>
            <a:bodyPr/>
            <a:lstStyle/>
            <a:p>
              <a:endParaRPr/>
            </a:p>
          </p:txBody>
        </p:sp>
        <p:sp>
          <p:nvSpPr>
            <p:cNvPr id="20" name="pl20"/>
            <p:cNvSpPr/>
            <p:nvPr/>
          </p:nvSpPr>
          <p:spPr>
            <a:xfrm>
              <a:off x="970432" y="4298987"/>
              <a:ext cx="3494417" cy="442494"/>
            </a:xfrm>
            <a:custGeom>
              <a:avLst/>
              <a:gdLst/>
              <a:ahLst/>
              <a:cxnLst/>
              <a:rect l="0" t="0" r="0" b="0"/>
              <a:pathLst>
                <a:path w="3494417" h="442494">
                  <a:moveTo>
                    <a:pt x="0" y="176997"/>
                  </a:moveTo>
                  <a:lnTo>
                    <a:pt x="139776" y="265496"/>
                  </a:lnTo>
                  <a:lnTo>
                    <a:pt x="279553" y="265496"/>
                  </a:lnTo>
                  <a:lnTo>
                    <a:pt x="419330" y="0"/>
                  </a:lnTo>
                  <a:lnTo>
                    <a:pt x="559106" y="353995"/>
                  </a:lnTo>
                  <a:lnTo>
                    <a:pt x="698883" y="353995"/>
                  </a:lnTo>
                  <a:lnTo>
                    <a:pt x="838660" y="353995"/>
                  </a:lnTo>
                  <a:lnTo>
                    <a:pt x="978436" y="353995"/>
                  </a:lnTo>
                  <a:lnTo>
                    <a:pt x="1118213" y="353995"/>
                  </a:lnTo>
                  <a:lnTo>
                    <a:pt x="1257990" y="353995"/>
                  </a:lnTo>
                  <a:lnTo>
                    <a:pt x="1397767" y="353995"/>
                  </a:lnTo>
                  <a:lnTo>
                    <a:pt x="1537543" y="353995"/>
                  </a:lnTo>
                  <a:lnTo>
                    <a:pt x="1677320" y="442494"/>
                  </a:lnTo>
                  <a:lnTo>
                    <a:pt x="1817097" y="353995"/>
                  </a:lnTo>
                  <a:lnTo>
                    <a:pt x="1956873" y="0"/>
                  </a:lnTo>
                  <a:lnTo>
                    <a:pt x="2096650" y="88498"/>
                  </a:lnTo>
                  <a:lnTo>
                    <a:pt x="2236427" y="88498"/>
                  </a:lnTo>
                  <a:lnTo>
                    <a:pt x="2376203" y="176997"/>
                  </a:lnTo>
                  <a:lnTo>
                    <a:pt x="2515980" y="176997"/>
                  </a:lnTo>
                  <a:lnTo>
                    <a:pt x="2655757" y="353995"/>
                  </a:lnTo>
                  <a:lnTo>
                    <a:pt x="2795534" y="176997"/>
                  </a:lnTo>
                  <a:lnTo>
                    <a:pt x="2935310" y="176997"/>
                  </a:lnTo>
                  <a:lnTo>
                    <a:pt x="3075087" y="265496"/>
                  </a:lnTo>
                  <a:lnTo>
                    <a:pt x="3214864" y="176997"/>
                  </a:lnTo>
                  <a:lnTo>
                    <a:pt x="3354640" y="176997"/>
                  </a:lnTo>
                  <a:lnTo>
                    <a:pt x="3494417" y="176997"/>
                  </a:lnTo>
                </a:path>
              </a:pathLst>
            </a:custGeom>
            <a:ln w="27101" cap="flat">
              <a:solidFill>
                <a:srgbClr val="1CABE2">
                  <a:alpha val="50196"/>
                </a:srgbClr>
              </a:solidFill>
              <a:prstDash val="solid"/>
              <a:round/>
            </a:ln>
          </p:spPr>
          <p:txBody>
            <a:bodyPr/>
            <a:lstStyle/>
            <a:p>
              <a:endParaRPr/>
            </a:p>
          </p:txBody>
        </p:sp>
        <p:sp>
          <p:nvSpPr>
            <p:cNvPr id="21" name="pl21"/>
            <p:cNvSpPr/>
            <p:nvPr/>
          </p:nvSpPr>
          <p:spPr>
            <a:xfrm>
              <a:off x="970432" y="3148501"/>
              <a:ext cx="3494417" cy="1238985"/>
            </a:xfrm>
            <a:custGeom>
              <a:avLst/>
              <a:gdLst/>
              <a:ahLst/>
              <a:cxnLst/>
              <a:rect l="0" t="0" r="0" b="0"/>
              <a:pathLst>
                <a:path w="3494417" h="1238985">
                  <a:moveTo>
                    <a:pt x="0" y="0"/>
                  </a:moveTo>
                  <a:lnTo>
                    <a:pt x="139776" y="88498"/>
                  </a:lnTo>
                  <a:lnTo>
                    <a:pt x="279553" y="88498"/>
                  </a:lnTo>
                  <a:lnTo>
                    <a:pt x="419330" y="88498"/>
                  </a:lnTo>
                  <a:lnTo>
                    <a:pt x="559106" y="176997"/>
                  </a:lnTo>
                  <a:lnTo>
                    <a:pt x="698883" y="442494"/>
                  </a:lnTo>
                  <a:lnTo>
                    <a:pt x="838660" y="353995"/>
                  </a:lnTo>
                  <a:lnTo>
                    <a:pt x="978436" y="353995"/>
                  </a:lnTo>
                  <a:lnTo>
                    <a:pt x="1118213" y="530993"/>
                  </a:lnTo>
                  <a:lnTo>
                    <a:pt x="1257990" y="707991"/>
                  </a:lnTo>
                  <a:lnTo>
                    <a:pt x="1397767" y="707991"/>
                  </a:lnTo>
                  <a:lnTo>
                    <a:pt x="1537543" y="796490"/>
                  </a:lnTo>
                  <a:lnTo>
                    <a:pt x="1677320" y="796490"/>
                  </a:lnTo>
                  <a:lnTo>
                    <a:pt x="1817097" y="884989"/>
                  </a:lnTo>
                  <a:lnTo>
                    <a:pt x="1956873" y="884989"/>
                  </a:lnTo>
                  <a:lnTo>
                    <a:pt x="2096650" y="884989"/>
                  </a:lnTo>
                  <a:lnTo>
                    <a:pt x="2236427" y="1061987"/>
                  </a:lnTo>
                  <a:lnTo>
                    <a:pt x="2376203" y="1061987"/>
                  </a:lnTo>
                  <a:lnTo>
                    <a:pt x="2515980" y="1150486"/>
                  </a:lnTo>
                  <a:lnTo>
                    <a:pt x="2655757" y="1238985"/>
                  </a:lnTo>
                  <a:lnTo>
                    <a:pt x="2795534" y="1061987"/>
                  </a:lnTo>
                  <a:lnTo>
                    <a:pt x="2935310" y="973488"/>
                  </a:lnTo>
                  <a:lnTo>
                    <a:pt x="3075087" y="973488"/>
                  </a:lnTo>
                  <a:lnTo>
                    <a:pt x="3214864" y="1061987"/>
                  </a:lnTo>
                  <a:lnTo>
                    <a:pt x="3354640" y="1061987"/>
                  </a:lnTo>
                  <a:lnTo>
                    <a:pt x="3494417" y="1150486"/>
                  </a:lnTo>
                </a:path>
              </a:pathLst>
            </a:custGeom>
            <a:ln w="27101" cap="flat">
              <a:solidFill>
                <a:srgbClr val="00833D">
                  <a:alpha val="50196"/>
                </a:srgbClr>
              </a:solidFill>
              <a:prstDash val="solid"/>
              <a:round/>
            </a:ln>
          </p:spPr>
          <p:txBody>
            <a:bodyPr/>
            <a:lstStyle/>
            <a:p>
              <a:endParaRPr/>
            </a:p>
          </p:txBody>
        </p:sp>
        <p:sp>
          <p:nvSpPr>
            <p:cNvPr id="22" name="pl22"/>
            <p:cNvSpPr/>
            <p:nvPr/>
          </p:nvSpPr>
          <p:spPr>
            <a:xfrm>
              <a:off x="970432" y="3679494"/>
              <a:ext cx="3494417" cy="796490"/>
            </a:xfrm>
            <a:custGeom>
              <a:avLst/>
              <a:gdLst/>
              <a:ahLst/>
              <a:cxnLst/>
              <a:rect l="0" t="0" r="0" b="0"/>
              <a:pathLst>
                <a:path w="3494417" h="796490">
                  <a:moveTo>
                    <a:pt x="0" y="0"/>
                  </a:moveTo>
                  <a:lnTo>
                    <a:pt x="139776" y="88498"/>
                  </a:lnTo>
                  <a:lnTo>
                    <a:pt x="279553" y="0"/>
                  </a:lnTo>
                  <a:lnTo>
                    <a:pt x="419330" y="176997"/>
                  </a:lnTo>
                  <a:lnTo>
                    <a:pt x="559106" y="265496"/>
                  </a:lnTo>
                  <a:lnTo>
                    <a:pt x="698883" y="176997"/>
                  </a:lnTo>
                  <a:lnTo>
                    <a:pt x="838660" y="265496"/>
                  </a:lnTo>
                  <a:lnTo>
                    <a:pt x="978436" y="265496"/>
                  </a:lnTo>
                  <a:lnTo>
                    <a:pt x="1118213" y="442494"/>
                  </a:lnTo>
                  <a:lnTo>
                    <a:pt x="1257990" y="530993"/>
                  </a:lnTo>
                  <a:lnTo>
                    <a:pt x="1397767" y="619492"/>
                  </a:lnTo>
                  <a:lnTo>
                    <a:pt x="1537543" y="619492"/>
                  </a:lnTo>
                  <a:lnTo>
                    <a:pt x="1677320" y="619492"/>
                  </a:lnTo>
                  <a:lnTo>
                    <a:pt x="1817097" y="619492"/>
                  </a:lnTo>
                  <a:lnTo>
                    <a:pt x="1956873" y="707991"/>
                  </a:lnTo>
                  <a:lnTo>
                    <a:pt x="2096650" y="707991"/>
                  </a:lnTo>
                  <a:lnTo>
                    <a:pt x="2236427" y="707991"/>
                  </a:lnTo>
                  <a:lnTo>
                    <a:pt x="2376203" y="707991"/>
                  </a:lnTo>
                  <a:lnTo>
                    <a:pt x="2515980" y="796490"/>
                  </a:lnTo>
                  <a:lnTo>
                    <a:pt x="2655757" y="796490"/>
                  </a:lnTo>
                  <a:lnTo>
                    <a:pt x="2795534" y="707991"/>
                  </a:lnTo>
                  <a:lnTo>
                    <a:pt x="2935310" y="619492"/>
                  </a:lnTo>
                  <a:lnTo>
                    <a:pt x="3075087" y="619492"/>
                  </a:lnTo>
                  <a:lnTo>
                    <a:pt x="3214864" y="619492"/>
                  </a:lnTo>
                  <a:lnTo>
                    <a:pt x="3354640" y="707991"/>
                  </a:lnTo>
                  <a:lnTo>
                    <a:pt x="3494417" y="707991"/>
                  </a:lnTo>
                </a:path>
              </a:pathLst>
            </a:custGeom>
            <a:ln w="27101" cap="flat">
              <a:solidFill>
                <a:srgbClr val="00377D">
                  <a:alpha val="50196"/>
                </a:srgbClr>
              </a:solidFill>
              <a:prstDash val="solid"/>
              <a:round/>
            </a:ln>
          </p:spPr>
          <p:txBody>
            <a:bodyPr/>
            <a:lstStyle/>
            <a:p>
              <a:endParaRPr/>
            </a:p>
          </p:txBody>
        </p:sp>
        <p:sp>
          <p:nvSpPr>
            <p:cNvPr id="23" name="pl23"/>
            <p:cNvSpPr/>
            <p:nvPr/>
          </p:nvSpPr>
          <p:spPr>
            <a:xfrm>
              <a:off x="970432" y="3944991"/>
              <a:ext cx="3494417" cy="707991"/>
            </a:xfrm>
            <a:custGeom>
              <a:avLst/>
              <a:gdLst/>
              <a:ahLst/>
              <a:cxnLst/>
              <a:rect l="0" t="0" r="0" b="0"/>
              <a:pathLst>
                <a:path w="3494417" h="707991">
                  <a:moveTo>
                    <a:pt x="0" y="353995"/>
                  </a:moveTo>
                  <a:lnTo>
                    <a:pt x="139776" y="442494"/>
                  </a:lnTo>
                  <a:lnTo>
                    <a:pt x="279553" y="442494"/>
                  </a:lnTo>
                  <a:lnTo>
                    <a:pt x="419330" y="530993"/>
                  </a:lnTo>
                  <a:lnTo>
                    <a:pt x="559106" y="619492"/>
                  </a:lnTo>
                  <a:lnTo>
                    <a:pt x="698883" y="530993"/>
                  </a:lnTo>
                  <a:lnTo>
                    <a:pt x="838660" y="619492"/>
                  </a:lnTo>
                  <a:lnTo>
                    <a:pt x="978436" y="707991"/>
                  </a:lnTo>
                  <a:lnTo>
                    <a:pt x="1118213" y="442494"/>
                  </a:lnTo>
                  <a:lnTo>
                    <a:pt x="1257990" y="619492"/>
                  </a:lnTo>
                  <a:lnTo>
                    <a:pt x="1397767" y="619492"/>
                  </a:lnTo>
                  <a:lnTo>
                    <a:pt x="1537543" y="530993"/>
                  </a:lnTo>
                  <a:lnTo>
                    <a:pt x="1677320" y="619492"/>
                  </a:lnTo>
                  <a:lnTo>
                    <a:pt x="1817097" y="530993"/>
                  </a:lnTo>
                  <a:lnTo>
                    <a:pt x="1956873" y="265496"/>
                  </a:lnTo>
                  <a:lnTo>
                    <a:pt x="2096650" y="265496"/>
                  </a:lnTo>
                  <a:lnTo>
                    <a:pt x="2236427" y="353995"/>
                  </a:lnTo>
                  <a:lnTo>
                    <a:pt x="2376203" y="88498"/>
                  </a:lnTo>
                  <a:lnTo>
                    <a:pt x="2515980" y="442494"/>
                  </a:lnTo>
                  <a:lnTo>
                    <a:pt x="2655757" y="265496"/>
                  </a:lnTo>
                  <a:lnTo>
                    <a:pt x="2795534" y="0"/>
                  </a:lnTo>
                  <a:lnTo>
                    <a:pt x="2935310" y="88498"/>
                  </a:lnTo>
                  <a:lnTo>
                    <a:pt x="3075087" y="88498"/>
                  </a:lnTo>
                  <a:lnTo>
                    <a:pt x="3214864" y="442494"/>
                  </a:lnTo>
                  <a:lnTo>
                    <a:pt x="3354640" y="530993"/>
                  </a:lnTo>
                  <a:lnTo>
                    <a:pt x="3494417" y="265496"/>
                  </a:lnTo>
                </a:path>
              </a:pathLst>
            </a:custGeom>
            <a:ln w="27101" cap="flat">
              <a:solidFill>
                <a:srgbClr val="80BD41">
                  <a:alpha val="50196"/>
                </a:srgbClr>
              </a:solidFill>
              <a:prstDash val="solid"/>
              <a:round/>
            </a:ln>
          </p:spPr>
          <p:txBody>
            <a:bodyPr/>
            <a:lstStyle/>
            <a:p>
              <a:endParaRPr/>
            </a:p>
          </p:txBody>
        </p:sp>
        <p:sp>
          <p:nvSpPr>
            <p:cNvPr id="24" name="pl24"/>
            <p:cNvSpPr/>
            <p:nvPr/>
          </p:nvSpPr>
          <p:spPr>
            <a:xfrm>
              <a:off x="970432" y="4210488"/>
              <a:ext cx="3494417" cy="353995"/>
            </a:xfrm>
            <a:custGeom>
              <a:avLst/>
              <a:gdLst/>
              <a:ahLst/>
              <a:cxnLst/>
              <a:rect l="0" t="0" r="0" b="0"/>
              <a:pathLst>
                <a:path w="3494417" h="353995">
                  <a:moveTo>
                    <a:pt x="0" y="88498"/>
                  </a:moveTo>
                  <a:lnTo>
                    <a:pt x="139776" y="88498"/>
                  </a:lnTo>
                  <a:lnTo>
                    <a:pt x="279553" y="0"/>
                  </a:lnTo>
                  <a:lnTo>
                    <a:pt x="419330" y="0"/>
                  </a:lnTo>
                  <a:lnTo>
                    <a:pt x="559106" y="88498"/>
                  </a:lnTo>
                  <a:lnTo>
                    <a:pt x="698883" y="88498"/>
                  </a:lnTo>
                  <a:lnTo>
                    <a:pt x="838660" y="88498"/>
                  </a:lnTo>
                  <a:lnTo>
                    <a:pt x="978436" y="176997"/>
                  </a:lnTo>
                  <a:lnTo>
                    <a:pt x="1118213" y="176997"/>
                  </a:lnTo>
                  <a:lnTo>
                    <a:pt x="1257990" y="265496"/>
                  </a:lnTo>
                  <a:lnTo>
                    <a:pt x="1397767" y="265496"/>
                  </a:lnTo>
                  <a:lnTo>
                    <a:pt x="1537543" y="265496"/>
                  </a:lnTo>
                  <a:lnTo>
                    <a:pt x="1677320" y="88498"/>
                  </a:lnTo>
                  <a:lnTo>
                    <a:pt x="1817097" y="265496"/>
                  </a:lnTo>
                  <a:lnTo>
                    <a:pt x="1956873" y="265496"/>
                  </a:lnTo>
                  <a:lnTo>
                    <a:pt x="2096650" y="265496"/>
                  </a:lnTo>
                  <a:lnTo>
                    <a:pt x="2236427" y="353995"/>
                  </a:lnTo>
                  <a:lnTo>
                    <a:pt x="2376203" y="353995"/>
                  </a:lnTo>
                  <a:lnTo>
                    <a:pt x="2515980" y="265496"/>
                  </a:lnTo>
                  <a:lnTo>
                    <a:pt x="2655757" y="265496"/>
                  </a:lnTo>
                  <a:lnTo>
                    <a:pt x="2795534" y="88498"/>
                  </a:lnTo>
                  <a:lnTo>
                    <a:pt x="2935310" y="88498"/>
                  </a:lnTo>
                  <a:lnTo>
                    <a:pt x="3075087" y="88498"/>
                  </a:lnTo>
                  <a:lnTo>
                    <a:pt x="3214864" y="176997"/>
                  </a:lnTo>
                  <a:lnTo>
                    <a:pt x="3354640" y="88498"/>
                  </a:lnTo>
                  <a:lnTo>
                    <a:pt x="3494417" y="0"/>
                  </a:lnTo>
                </a:path>
              </a:pathLst>
            </a:custGeom>
            <a:ln w="27101" cap="flat">
              <a:solidFill>
                <a:srgbClr val="6A1E74">
                  <a:alpha val="50196"/>
                </a:srgbClr>
              </a:solidFill>
              <a:prstDash val="solid"/>
              <a:round/>
            </a:ln>
          </p:spPr>
          <p:txBody>
            <a:bodyPr/>
            <a:lstStyle/>
            <a:p>
              <a:endParaRPr/>
            </a:p>
          </p:txBody>
        </p:sp>
        <p:sp>
          <p:nvSpPr>
            <p:cNvPr id="25" name="pl25"/>
            <p:cNvSpPr/>
            <p:nvPr/>
          </p:nvSpPr>
          <p:spPr>
            <a:xfrm>
              <a:off x="970432" y="3148501"/>
              <a:ext cx="3494417" cy="1415982"/>
            </a:xfrm>
            <a:custGeom>
              <a:avLst/>
              <a:gdLst/>
              <a:ahLst/>
              <a:cxnLst/>
              <a:rect l="0" t="0" r="0" b="0"/>
              <a:pathLst>
                <a:path w="3494417" h="1415982">
                  <a:moveTo>
                    <a:pt x="0" y="0"/>
                  </a:moveTo>
                  <a:lnTo>
                    <a:pt x="139776" y="0"/>
                  </a:lnTo>
                  <a:lnTo>
                    <a:pt x="279553" y="0"/>
                  </a:lnTo>
                  <a:lnTo>
                    <a:pt x="419330" y="176997"/>
                  </a:lnTo>
                  <a:lnTo>
                    <a:pt x="559106" y="353995"/>
                  </a:lnTo>
                  <a:lnTo>
                    <a:pt x="698883" y="88498"/>
                  </a:lnTo>
                  <a:lnTo>
                    <a:pt x="838660" y="176997"/>
                  </a:lnTo>
                  <a:lnTo>
                    <a:pt x="978436" y="0"/>
                  </a:lnTo>
                  <a:lnTo>
                    <a:pt x="1118213" y="530993"/>
                  </a:lnTo>
                  <a:lnTo>
                    <a:pt x="1257990" y="619492"/>
                  </a:lnTo>
                  <a:lnTo>
                    <a:pt x="1397767" y="884989"/>
                  </a:lnTo>
                  <a:lnTo>
                    <a:pt x="1537543" y="884989"/>
                  </a:lnTo>
                  <a:lnTo>
                    <a:pt x="1677320" y="884989"/>
                  </a:lnTo>
                  <a:lnTo>
                    <a:pt x="1817097" y="884989"/>
                  </a:lnTo>
                  <a:lnTo>
                    <a:pt x="1956873" y="1061987"/>
                  </a:lnTo>
                  <a:lnTo>
                    <a:pt x="2096650" y="1238985"/>
                  </a:lnTo>
                  <a:lnTo>
                    <a:pt x="2236427" y="1327483"/>
                  </a:lnTo>
                  <a:lnTo>
                    <a:pt x="2376203" y="1327483"/>
                  </a:lnTo>
                  <a:lnTo>
                    <a:pt x="2515980" y="1327483"/>
                  </a:lnTo>
                  <a:lnTo>
                    <a:pt x="2655757" y="1327483"/>
                  </a:lnTo>
                  <a:lnTo>
                    <a:pt x="2795534" y="1327483"/>
                  </a:lnTo>
                  <a:lnTo>
                    <a:pt x="2935310" y="1327483"/>
                  </a:lnTo>
                  <a:lnTo>
                    <a:pt x="3075087" y="1327483"/>
                  </a:lnTo>
                  <a:lnTo>
                    <a:pt x="3214864" y="1327483"/>
                  </a:lnTo>
                  <a:lnTo>
                    <a:pt x="3354640" y="1415982"/>
                  </a:lnTo>
                  <a:lnTo>
                    <a:pt x="3494417" y="1415982"/>
                  </a:lnTo>
                </a:path>
              </a:pathLst>
            </a:custGeom>
            <a:ln w="27101" cap="flat">
              <a:solidFill>
                <a:srgbClr val="E2231A">
                  <a:alpha val="50196"/>
                </a:srgbClr>
              </a:solidFill>
              <a:prstDash val="solid"/>
              <a:round/>
            </a:ln>
          </p:spPr>
          <p:txBody>
            <a:bodyPr/>
            <a:lstStyle/>
            <a:p>
              <a:endParaRPr/>
            </a:p>
          </p:txBody>
        </p:sp>
        <p:sp>
          <p:nvSpPr>
            <p:cNvPr id="26" name="pl26"/>
            <p:cNvSpPr/>
            <p:nvPr/>
          </p:nvSpPr>
          <p:spPr>
            <a:xfrm>
              <a:off x="970432" y="2263511"/>
              <a:ext cx="3494417" cy="1681479"/>
            </a:xfrm>
            <a:custGeom>
              <a:avLst/>
              <a:gdLst/>
              <a:ahLst/>
              <a:cxnLst/>
              <a:rect l="0" t="0" r="0" b="0"/>
              <a:pathLst>
                <a:path w="3494417" h="1681479">
                  <a:moveTo>
                    <a:pt x="0" y="88498"/>
                  </a:moveTo>
                  <a:lnTo>
                    <a:pt x="139776" y="0"/>
                  </a:lnTo>
                  <a:lnTo>
                    <a:pt x="279553" y="265496"/>
                  </a:lnTo>
                  <a:lnTo>
                    <a:pt x="419330" y="530993"/>
                  </a:lnTo>
                  <a:lnTo>
                    <a:pt x="559106" y="796490"/>
                  </a:lnTo>
                  <a:lnTo>
                    <a:pt x="698883" y="1150486"/>
                  </a:lnTo>
                  <a:lnTo>
                    <a:pt x="838660" y="1238985"/>
                  </a:lnTo>
                  <a:lnTo>
                    <a:pt x="978436" y="1327483"/>
                  </a:lnTo>
                  <a:lnTo>
                    <a:pt x="1118213" y="1415982"/>
                  </a:lnTo>
                  <a:lnTo>
                    <a:pt x="1257990" y="1504481"/>
                  </a:lnTo>
                  <a:lnTo>
                    <a:pt x="1397767" y="1681479"/>
                  </a:lnTo>
                  <a:lnTo>
                    <a:pt x="1537543" y="1504481"/>
                  </a:lnTo>
                  <a:lnTo>
                    <a:pt x="1677320" y="1504481"/>
                  </a:lnTo>
                  <a:lnTo>
                    <a:pt x="1817097" y="1592980"/>
                  </a:lnTo>
                  <a:lnTo>
                    <a:pt x="1956873" y="1592980"/>
                  </a:lnTo>
                  <a:lnTo>
                    <a:pt x="2096650" y="1415982"/>
                  </a:lnTo>
                  <a:lnTo>
                    <a:pt x="2236427" y="1504481"/>
                  </a:lnTo>
                  <a:lnTo>
                    <a:pt x="2376203" y="1504481"/>
                  </a:lnTo>
                  <a:lnTo>
                    <a:pt x="2515980" y="1592980"/>
                  </a:lnTo>
                  <a:lnTo>
                    <a:pt x="2655757" y="1681479"/>
                  </a:lnTo>
                  <a:lnTo>
                    <a:pt x="2795534" y="1504481"/>
                  </a:lnTo>
                  <a:lnTo>
                    <a:pt x="2935310" y="1415982"/>
                  </a:lnTo>
                  <a:lnTo>
                    <a:pt x="3075087" y="1415982"/>
                  </a:lnTo>
                  <a:lnTo>
                    <a:pt x="3214864" y="1415982"/>
                  </a:lnTo>
                  <a:lnTo>
                    <a:pt x="3354640" y="1504481"/>
                  </a:lnTo>
                  <a:lnTo>
                    <a:pt x="3494417" y="1504481"/>
                  </a:lnTo>
                </a:path>
              </a:pathLst>
            </a:custGeom>
            <a:ln w="27101" cap="flat">
              <a:solidFill>
                <a:srgbClr val="F26A21">
                  <a:alpha val="50196"/>
                </a:srgbClr>
              </a:solidFill>
              <a:prstDash val="solid"/>
              <a:round/>
            </a:ln>
          </p:spPr>
          <p:txBody>
            <a:bodyPr/>
            <a:lstStyle/>
            <a:p>
              <a:endParaRPr/>
            </a:p>
          </p:txBody>
        </p:sp>
        <p:sp>
          <p:nvSpPr>
            <p:cNvPr id="27" name="pl27"/>
            <p:cNvSpPr/>
            <p:nvPr/>
          </p:nvSpPr>
          <p:spPr>
            <a:xfrm>
              <a:off x="970432" y="3679494"/>
              <a:ext cx="3494417" cy="796490"/>
            </a:xfrm>
            <a:custGeom>
              <a:avLst/>
              <a:gdLst/>
              <a:ahLst/>
              <a:cxnLst/>
              <a:rect l="0" t="0" r="0" b="0"/>
              <a:pathLst>
                <a:path w="3494417" h="796490">
                  <a:moveTo>
                    <a:pt x="0" y="0"/>
                  </a:moveTo>
                  <a:lnTo>
                    <a:pt x="139776" y="88498"/>
                  </a:lnTo>
                  <a:lnTo>
                    <a:pt x="279553" y="0"/>
                  </a:lnTo>
                  <a:lnTo>
                    <a:pt x="419330" y="176997"/>
                  </a:lnTo>
                  <a:lnTo>
                    <a:pt x="559106" y="265496"/>
                  </a:lnTo>
                  <a:lnTo>
                    <a:pt x="698883" y="176997"/>
                  </a:lnTo>
                  <a:lnTo>
                    <a:pt x="838660" y="265496"/>
                  </a:lnTo>
                  <a:lnTo>
                    <a:pt x="978436" y="265496"/>
                  </a:lnTo>
                  <a:lnTo>
                    <a:pt x="1118213" y="442494"/>
                  </a:lnTo>
                  <a:lnTo>
                    <a:pt x="1257990" y="530993"/>
                  </a:lnTo>
                  <a:lnTo>
                    <a:pt x="1397767" y="619492"/>
                  </a:lnTo>
                  <a:lnTo>
                    <a:pt x="1537543" y="619492"/>
                  </a:lnTo>
                  <a:lnTo>
                    <a:pt x="1677320" y="619492"/>
                  </a:lnTo>
                  <a:lnTo>
                    <a:pt x="1817097" y="619492"/>
                  </a:lnTo>
                  <a:lnTo>
                    <a:pt x="1956873" y="707991"/>
                  </a:lnTo>
                  <a:lnTo>
                    <a:pt x="2096650" y="707991"/>
                  </a:lnTo>
                  <a:lnTo>
                    <a:pt x="2236427" y="707991"/>
                  </a:lnTo>
                  <a:lnTo>
                    <a:pt x="2376203" y="707991"/>
                  </a:lnTo>
                  <a:lnTo>
                    <a:pt x="2515980" y="796490"/>
                  </a:lnTo>
                  <a:lnTo>
                    <a:pt x="2655757" y="796490"/>
                  </a:lnTo>
                  <a:lnTo>
                    <a:pt x="2795534" y="707991"/>
                  </a:lnTo>
                  <a:lnTo>
                    <a:pt x="2935310" y="619492"/>
                  </a:lnTo>
                  <a:lnTo>
                    <a:pt x="3075087" y="619492"/>
                  </a:lnTo>
                  <a:lnTo>
                    <a:pt x="3214864" y="619492"/>
                  </a:lnTo>
                  <a:lnTo>
                    <a:pt x="3354640" y="707991"/>
                  </a:lnTo>
                  <a:lnTo>
                    <a:pt x="3494417" y="707991"/>
                  </a:lnTo>
                </a:path>
              </a:pathLst>
            </a:custGeom>
            <a:ln w="65043" cap="flat">
              <a:solidFill>
                <a:srgbClr val="000000">
                  <a:alpha val="100000"/>
                </a:srgbClr>
              </a:solidFill>
              <a:prstDash val="solid"/>
              <a:round/>
            </a:ln>
          </p:spPr>
          <p:txBody>
            <a:bodyPr/>
            <a:lstStyle/>
            <a:p>
              <a:endParaRPr/>
            </a:p>
          </p:txBody>
        </p:sp>
        <p:sp>
          <p:nvSpPr>
            <p:cNvPr id="28" name="pl28"/>
            <p:cNvSpPr/>
            <p:nvPr/>
          </p:nvSpPr>
          <p:spPr>
            <a:xfrm>
              <a:off x="970432" y="3679494"/>
              <a:ext cx="3494417" cy="796490"/>
            </a:xfrm>
            <a:custGeom>
              <a:avLst/>
              <a:gdLst/>
              <a:ahLst/>
              <a:cxnLst/>
              <a:rect l="0" t="0" r="0" b="0"/>
              <a:pathLst>
                <a:path w="3494417" h="796490">
                  <a:moveTo>
                    <a:pt x="0" y="0"/>
                  </a:moveTo>
                  <a:lnTo>
                    <a:pt x="139776" y="88498"/>
                  </a:lnTo>
                  <a:lnTo>
                    <a:pt x="279553" y="0"/>
                  </a:lnTo>
                  <a:lnTo>
                    <a:pt x="419330" y="176997"/>
                  </a:lnTo>
                  <a:lnTo>
                    <a:pt x="559106" y="265496"/>
                  </a:lnTo>
                  <a:lnTo>
                    <a:pt x="698883" y="176997"/>
                  </a:lnTo>
                  <a:lnTo>
                    <a:pt x="838660" y="265496"/>
                  </a:lnTo>
                  <a:lnTo>
                    <a:pt x="978436" y="265496"/>
                  </a:lnTo>
                  <a:lnTo>
                    <a:pt x="1118213" y="442494"/>
                  </a:lnTo>
                  <a:lnTo>
                    <a:pt x="1257990" y="530993"/>
                  </a:lnTo>
                  <a:lnTo>
                    <a:pt x="1397767" y="619492"/>
                  </a:lnTo>
                  <a:lnTo>
                    <a:pt x="1537543" y="619492"/>
                  </a:lnTo>
                  <a:lnTo>
                    <a:pt x="1677320" y="619492"/>
                  </a:lnTo>
                  <a:lnTo>
                    <a:pt x="1817097" y="619492"/>
                  </a:lnTo>
                  <a:lnTo>
                    <a:pt x="1956873" y="707991"/>
                  </a:lnTo>
                  <a:lnTo>
                    <a:pt x="2096650" y="707991"/>
                  </a:lnTo>
                  <a:lnTo>
                    <a:pt x="2236427" y="707991"/>
                  </a:lnTo>
                  <a:lnTo>
                    <a:pt x="2376203" y="707991"/>
                  </a:lnTo>
                  <a:lnTo>
                    <a:pt x="2515980" y="796490"/>
                  </a:lnTo>
                  <a:lnTo>
                    <a:pt x="2655757" y="796490"/>
                  </a:lnTo>
                  <a:lnTo>
                    <a:pt x="2795534" y="707991"/>
                  </a:lnTo>
                  <a:lnTo>
                    <a:pt x="2935310" y="619492"/>
                  </a:lnTo>
                  <a:lnTo>
                    <a:pt x="3075087" y="619492"/>
                  </a:lnTo>
                  <a:lnTo>
                    <a:pt x="3214864" y="619492"/>
                  </a:lnTo>
                  <a:lnTo>
                    <a:pt x="3354640" y="707991"/>
                  </a:lnTo>
                  <a:lnTo>
                    <a:pt x="3494417" y="707991"/>
                  </a:lnTo>
                </a:path>
              </a:pathLst>
            </a:custGeom>
            <a:ln w="40651" cap="flat">
              <a:solidFill>
                <a:srgbClr val="00377D">
                  <a:alpha val="100000"/>
                </a:srgbClr>
              </a:solidFill>
              <a:prstDash val="solid"/>
              <a:round/>
            </a:ln>
          </p:spPr>
          <p:txBody>
            <a:bodyPr/>
            <a:lstStyle/>
            <a:p>
              <a:endParaRPr/>
            </a:p>
          </p:txBody>
        </p:sp>
        <p:sp>
          <p:nvSpPr>
            <p:cNvPr id="29" name="pl29"/>
            <p:cNvSpPr/>
            <p:nvPr/>
          </p:nvSpPr>
          <p:spPr>
            <a:xfrm>
              <a:off x="795711" y="482998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30" name="pl30"/>
            <p:cNvSpPr/>
            <p:nvPr/>
          </p:nvSpPr>
          <p:spPr>
            <a:xfrm>
              <a:off x="970432" y="3449397"/>
              <a:ext cx="0" cy="230097"/>
            </a:xfrm>
            <a:custGeom>
              <a:avLst/>
              <a:gdLst/>
              <a:ahLst/>
              <a:cxnLst/>
              <a:rect l="0" t="0" r="0" b="0"/>
              <a:pathLst>
                <a:path h="230097">
                  <a:moveTo>
                    <a:pt x="0" y="0"/>
                  </a:moveTo>
                  <a:lnTo>
                    <a:pt x="0" y="230097"/>
                  </a:lnTo>
                </a:path>
              </a:pathLst>
            </a:custGeom>
            <a:ln w="13550" cap="flat">
              <a:solidFill>
                <a:srgbClr val="000000">
                  <a:alpha val="100000"/>
                </a:srgbClr>
              </a:solidFill>
              <a:prstDash val="dot"/>
              <a:round/>
            </a:ln>
          </p:spPr>
          <p:txBody>
            <a:bodyPr/>
            <a:lstStyle/>
            <a:p>
              <a:endParaRPr/>
            </a:p>
          </p:txBody>
        </p:sp>
        <p:sp>
          <p:nvSpPr>
            <p:cNvPr id="31" name="pl31"/>
            <p:cNvSpPr/>
            <p:nvPr/>
          </p:nvSpPr>
          <p:spPr>
            <a:xfrm>
              <a:off x="1669315" y="3661794"/>
              <a:ext cx="0" cy="194697"/>
            </a:xfrm>
            <a:custGeom>
              <a:avLst/>
              <a:gdLst/>
              <a:ahLst/>
              <a:cxnLst/>
              <a:rect l="0" t="0" r="0" b="0"/>
              <a:pathLst>
                <a:path h="194697">
                  <a:moveTo>
                    <a:pt x="0" y="0"/>
                  </a:moveTo>
                  <a:lnTo>
                    <a:pt x="0" y="194697"/>
                  </a:lnTo>
                </a:path>
              </a:pathLst>
            </a:custGeom>
            <a:ln w="13550" cap="flat">
              <a:solidFill>
                <a:srgbClr val="000000">
                  <a:alpha val="100000"/>
                </a:srgbClr>
              </a:solidFill>
              <a:prstDash val="dot"/>
              <a:round/>
            </a:ln>
          </p:spPr>
          <p:txBody>
            <a:bodyPr/>
            <a:lstStyle/>
            <a:p>
              <a:endParaRPr/>
            </a:p>
          </p:txBody>
        </p:sp>
        <p:sp>
          <p:nvSpPr>
            <p:cNvPr id="32" name="pl32"/>
            <p:cNvSpPr/>
            <p:nvPr/>
          </p:nvSpPr>
          <p:spPr>
            <a:xfrm>
              <a:off x="2368199" y="4192788"/>
              <a:ext cx="0" cy="106198"/>
            </a:xfrm>
            <a:custGeom>
              <a:avLst/>
              <a:gdLst/>
              <a:ahLst/>
              <a:cxnLst/>
              <a:rect l="0" t="0" r="0" b="0"/>
              <a:pathLst>
                <a:path h="106198">
                  <a:moveTo>
                    <a:pt x="0" y="0"/>
                  </a:moveTo>
                  <a:lnTo>
                    <a:pt x="0" y="106198"/>
                  </a:lnTo>
                </a:path>
              </a:pathLst>
            </a:custGeom>
            <a:ln w="13550" cap="flat">
              <a:solidFill>
                <a:srgbClr val="000000">
                  <a:alpha val="100000"/>
                </a:srgbClr>
              </a:solidFill>
              <a:prstDash val="dot"/>
              <a:round/>
            </a:ln>
          </p:spPr>
          <p:txBody>
            <a:bodyPr/>
            <a:lstStyle/>
            <a:p>
              <a:endParaRPr/>
            </a:p>
          </p:txBody>
        </p:sp>
        <p:sp>
          <p:nvSpPr>
            <p:cNvPr id="33" name="pl33"/>
            <p:cNvSpPr/>
            <p:nvPr/>
          </p:nvSpPr>
          <p:spPr>
            <a:xfrm>
              <a:off x="3067083" y="4298987"/>
              <a:ext cx="0" cy="88498"/>
            </a:xfrm>
            <a:custGeom>
              <a:avLst/>
              <a:gdLst/>
              <a:ahLst/>
              <a:cxnLst/>
              <a:rect l="0" t="0" r="0" b="0"/>
              <a:pathLst>
                <a:path h="88498">
                  <a:moveTo>
                    <a:pt x="0" y="0"/>
                  </a:moveTo>
                  <a:lnTo>
                    <a:pt x="0" y="88498"/>
                  </a:lnTo>
                </a:path>
              </a:pathLst>
            </a:custGeom>
            <a:ln w="13550" cap="flat">
              <a:solidFill>
                <a:srgbClr val="000000">
                  <a:alpha val="100000"/>
                </a:srgbClr>
              </a:solidFill>
              <a:prstDash val="dot"/>
              <a:round/>
            </a:ln>
          </p:spPr>
          <p:txBody>
            <a:bodyPr/>
            <a:lstStyle/>
            <a:p>
              <a:endParaRPr/>
            </a:p>
          </p:txBody>
        </p:sp>
        <p:sp>
          <p:nvSpPr>
            <p:cNvPr id="34" name="pl34"/>
            <p:cNvSpPr/>
            <p:nvPr/>
          </p:nvSpPr>
          <p:spPr>
            <a:xfrm>
              <a:off x="3626189" y="4405185"/>
              <a:ext cx="0" cy="70799"/>
            </a:xfrm>
            <a:custGeom>
              <a:avLst/>
              <a:gdLst/>
              <a:ahLst/>
              <a:cxnLst/>
              <a:rect l="0" t="0" r="0" b="0"/>
              <a:pathLst>
                <a:path h="70799">
                  <a:moveTo>
                    <a:pt x="0" y="0"/>
                  </a:moveTo>
                  <a:lnTo>
                    <a:pt x="0" y="70799"/>
                  </a:lnTo>
                </a:path>
              </a:pathLst>
            </a:custGeom>
            <a:ln w="13550" cap="flat">
              <a:solidFill>
                <a:srgbClr val="000000">
                  <a:alpha val="100000"/>
                </a:srgbClr>
              </a:solidFill>
              <a:prstDash val="dot"/>
              <a:round/>
            </a:ln>
          </p:spPr>
          <p:txBody>
            <a:bodyPr/>
            <a:lstStyle/>
            <a:p>
              <a:endParaRPr/>
            </a:p>
          </p:txBody>
        </p:sp>
        <p:sp>
          <p:nvSpPr>
            <p:cNvPr id="35" name="pl35"/>
            <p:cNvSpPr/>
            <p:nvPr/>
          </p:nvSpPr>
          <p:spPr>
            <a:xfrm>
              <a:off x="4325073" y="4298987"/>
              <a:ext cx="0" cy="88498"/>
            </a:xfrm>
            <a:custGeom>
              <a:avLst/>
              <a:gdLst/>
              <a:ahLst/>
              <a:cxnLst/>
              <a:rect l="0" t="0" r="0" b="0"/>
              <a:pathLst>
                <a:path h="88498">
                  <a:moveTo>
                    <a:pt x="0" y="0"/>
                  </a:moveTo>
                  <a:lnTo>
                    <a:pt x="0" y="88498"/>
                  </a:lnTo>
                </a:path>
              </a:pathLst>
            </a:custGeom>
            <a:ln w="13550" cap="flat">
              <a:solidFill>
                <a:srgbClr val="000000">
                  <a:alpha val="100000"/>
                </a:srgbClr>
              </a:solidFill>
              <a:prstDash val="dot"/>
              <a:round/>
            </a:ln>
          </p:spPr>
          <p:txBody>
            <a:bodyPr/>
            <a:lstStyle/>
            <a:p>
              <a:endParaRPr/>
            </a:p>
          </p:txBody>
        </p:sp>
        <p:sp>
          <p:nvSpPr>
            <p:cNvPr id="36" name="pl36"/>
            <p:cNvSpPr/>
            <p:nvPr/>
          </p:nvSpPr>
          <p:spPr>
            <a:xfrm>
              <a:off x="4464850" y="4298987"/>
              <a:ext cx="0" cy="88498"/>
            </a:xfrm>
            <a:custGeom>
              <a:avLst/>
              <a:gdLst/>
              <a:ahLst/>
              <a:cxnLst/>
              <a:rect l="0" t="0" r="0" b="0"/>
              <a:pathLst>
                <a:path h="88498">
                  <a:moveTo>
                    <a:pt x="0" y="0"/>
                  </a:moveTo>
                  <a:lnTo>
                    <a:pt x="0" y="88498"/>
                  </a:lnTo>
                </a:path>
              </a:pathLst>
            </a:custGeom>
            <a:ln w="13550" cap="flat">
              <a:solidFill>
                <a:srgbClr val="000000">
                  <a:alpha val="100000"/>
                </a:srgbClr>
              </a:solidFill>
              <a:prstDash val="dot"/>
              <a:round/>
            </a:ln>
          </p:spPr>
          <p:txBody>
            <a:bodyPr/>
            <a:lstStyle/>
            <a:p>
              <a:endParaRPr/>
            </a:p>
          </p:txBody>
        </p:sp>
        <p:sp>
          <p:nvSpPr>
            <p:cNvPr id="37" name="pg37"/>
            <p:cNvSpPr/>
            <p:nvPr/>
          </p:nvSpPr>
          <p:spPr>
            <a:xfrm>
              <a:off x="883808" y="338660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914162" y="341537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1582692" y="35636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1613045" y="35936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2309710" y="400609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2340064" y="403491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3008594" y="40945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3038947" y="412470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3567701" y="418309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3598054" y="4213447"/>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266584" y="40945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8" name="tx48"/>
            <p:cNvSpPr/>
            <p:nvPr/>
          </p:nvSpPr>
          <p:spPr>
            <a:xfrm>
              <a:off x="4296938" y="412470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49" name="pg49"/>
            <p:cNvSpPr/>
            <p:nvPr/>
          </p:nvSpPr>
          <p:spPr>
            <a:xfrm>
              <a:off x="4406361" y="40945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50" name="tx50"/>
            <p:cNvSpPr/>
            <p:nvPr/>
          </p:nvSpPr>
          <p:spPr>
            <a:xfrm>
              <a:off x="4436714" y="412470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51" name="tx51"/>
            <p:cNvSpPr/>
            <p:nvPr/>
          </p:nvSpPr>
          <p:spPr>
            <a:xfrm>
              <a:off x="655386" y="47778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77692" y="389287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53" name="tx53"/>
            <p:cNvSpPr/>
            <p:nvPr/>
          </p:nvSpPr>
          <p:spPr>
            <a:xfrm>
              <a:off x="577692" y="3007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77692" y="212282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55" name="tx55"/>
            <p:cNvSpPr/>
            <p:nvPr/>
          </p:nvSpPr>
          <p:spPr>
            <a:xfrm rot="-5400000">
              <a:off x="828208"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6" name="tx56"/>
            <p:cNvSpPr/>
            <p:nvPr/>
          </p:nvSpPr>
          <p:spPr>
            <a:xfrm rot="-5400000">
              <a:off x="1527092"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7" name="tx57"/>
            <p:cNvSpPr/>
            <p:nvPr/>
          </p:nvSpPr>
          <p:spPr>
            <a:xfrm rot="-5400000">
              <a:off x="2225975"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8" name="tx58"/>
            <p:cNvSpPr/>
            <p:nvPr/>
          </p:nvSpPr>
          <p:spPr>
            <a:xfrm rot="-5400000">
              <a:off x="2924859"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9" name="tx59"/>
            <p:cNvSpPr/>
            <p:nvPr/>
          </p:nvSpPr>
          <p:spPr>
            <a:xfrm rot="-5400000">
              <a:off x="3483965"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0" name="tx60"/>
            <p:cNvSpPr/>
            <p:nvPr/>
          </p:nvSpPr>
          <p:spPr>
            <a:xfrm rot="-5400000">
              <a:off x="4182849"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61" name="tx61"/>
            <p:cNvSpPr/>
            <p:nvPr/>
          </p:nvSpPr>
          <p:spPr>
            <a:xfrm rot="-5400000">
              <a:off x="4322626"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2" name="tx62"/>
            <p:cNvSpPr/>
            <p:nvPr/>
          </p:nvSpPr>
          <p:spPr>
            <a:xfrm rot="-5400000">
              <a:off x="-91618" y="3481193"/>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45925" y="5883498"/>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64" name="pl64"/>
            <p:cNvSpPr/>
            <p:nvPr/>
          </p:nvSpPr>
          <p:spPr>
            <a:xfrm>
              <a:off x="1245925" y="6172543"/>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65" name="pl65"/>
            <p:cNvSpPr/>
            <p:nvPr/>
          </p:nvSpPr>
          <p:spPr>
            <a:xfrm>
              <a:off x="1992690" y="5883498"/>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66" name="pl66"/>
            <p:cNvSpPr/>
            <p:nvPr/>
          </p:nvSpPr>
          <p:spPr>
            <a:xfrm>
              <a:off x="1992690"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7" name="pl67"/>
            <p:cNvSpPr/>
            <p:nvPr/>
          </p:nvSpPr>
          <p:spPr>
            <a:xfrm>
              <a:off x="1992690" y="6172543"/>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68" name="pl68"/>
            <p:cNvSpPr/>
            <p:nvPr/>
          </p:nvSpPr>
          <p:spPr>
            <a:xfrm>
              <a:off x="2755145" y="5883498"/>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69" name="pl69"/>
            <p:cNvSpPr/>
            <p:nvPr/>
          </p:nvSpPr>
          <p:spPr>
            <a:xfrm>
              <a:off x="2755145"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70" name="pl70"/>
            <p:cNvSpPr/>
            <p:nvPr/>
          </p:nvSpPr>
          <p:spPr>
            <a:xfrm>
              <a:off x="3517395" y="5883498"/>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71" name="pl71"/>
            <p:cNvSpPr/>
            <p:nvPr/>
          </p:nvSpPr>
          <p:spPr>
            <a:xfrm>
              <a:off x="3517395"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72" name="tx72"/>
            <p:cNvSpPr/>
            <p:nvPr/>
          </p:nvSpPr>
          <p:spPr>
            <a:xfrm>
              <a:off x="1513024" y="5833498"/>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73" name="tx73"/>
            <p:cNvSpPr/>
            <p:nvPr/>
          </p:nvSpPr>
          <p:spPr>
            <a:xfrm>
              <a:off x="1513024" y="61191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74" name="tx74"/>
            <p:cNvSpPr/>
            <p:nvPr/>
          </p:nvSpPr>
          <p:spPr>
            <a:xfrm>
              <a:off x="2259790" y="5830087"/>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75" name="tx75"/>
            <p:cNvSpPr/>
            <p:nvPr/>
          </p:nvSpPr>
          <p:spPr>
            <a:xfrm>
              <a:off x="2259790"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76" name="tx76"/>
            <p:cNvSpPr/>
            <p:nvPr/>
          </p:nvSpPr>
          <p:spPr>
            <a:xfrm>
              <a:off x="3022244" y="583008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77" name="tx77"/>
            <p:cNvSpPr/>
            <p:nvPr/>
          </p:nvSpPr>
          <p:spPr>
            <a:xfrm>
              <a:off x="3022244"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78" name="tx78"/>
            <p:cNvSpPr/>
            <p:nvPr/>
          </p:nvSpPr>
          <p:spPr>
            <a:xfrm>
              <a:off x="3784494" y="5830019"/>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79" name="tx79"/>
            <p:cNvSpPr/>
            <p:nvPr/>
          </p:nvSpPr>
          <p:spPr>
            <a:xfrm>
              <a:off x="3784494"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80" name="tx80"/>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81" name="tx81"/>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82" name="pl82"/>
            <p:cNvSpPr/>
            <p:nvPr/>
          </p:nvSpPr>
          <p:spPr>
            <a:xfrm>
              <a:off x="5160962" y="438748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5160962" y="350249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160962" y="261750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160962" y="482998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5160962" y="394499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160962" y="306000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160962" y="217501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35683"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6034566"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733450"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7432333"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7991440"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690324"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8830101" y="2037839"/>
              <a:ext cx="0" cy="3017813"/>
            </a:xfrm>
            <a:custGeom>
              <a:avLst/>
              <a:gdLst/>
              <a:ahLst/>
              <a:cxnLst/>
              <a:rect l="0" t="0" r="0" b="0"/>
              <a:pathLst>
                <a:path h="3017813">
                  <a:moveTo>
                    <a:pt x="0" y="3017813"/>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5335683" y="3944991"/>
              <a:ext cx="3494417" cy="884989"/>
            </a:xfrm>
            <a:custGeom>
              <a:avLst/>
              <a:gdLst/>
              <a:ahLst/>
              <a:cxnLst/>
              <a:rect l="0" t="0" r="0" b="0"/>
              <a:pathLst>
                <a:path w="3494417" h="884989">
                  <a:moveTo>
                    <a:pt x="0" y="0"/>
                  </a:moveTo>
                  <a:lnTo>
                    <a:pt x="139776" y="88498"/>
                  </a:lnTo>
                  <a:lnTo>
                    <a:pt x="279553" y="176997"/>
                  </a:lnTo>
                  <a:lnTo>
                    <a:pt x="419330" y="88498"/>
                  </a:lnTo>
                  <a:lnTo>
                    <a:pt x="559106" y="265496"/>
                  </a:lnTo>
                  <a:lnTo>
                    <a:pt x="698883" y="265496"/>
                  </a:lnTo>
                  <a:lnTo>
                    <a:pt x="838660" y="442494"/>
                  </a:lnTo>
                  <a:lnTo>
                    <a:pt x="978436" y="353995"/>
                  </a:lnTo>
                  <a:lnTo>
                    <a:pt x="1118213" y="530993"/>
                  </a:lnTo>
                  <a:lnTo>
                    <a:pt x="1257990" y="619492"/>
                  </a:lnTo>
                  <a:lnTo>
                    <a:pt x="1397767" y="707991"/>
                  </a:lnTo>
                  <a:lnTo>
                    <a:pt x="1537543" y="707991"/>
                  </a:lnTo>
                  <a:lnTo>
                    <a:pt x="1677320" y="619492"/>
                  </a:lnTo>
                  <a:lnTo>
                    <a:pt x="1817097" y="707991"/>
                  </a:lnTo>
                  <a:lnTo>
                    <a:pt x="1956873" y="707991"/>
                  </a:lnTo>
                  <a:lnTo>
                    <a:pt x="2096650" y="796490"/>
                  </a:lnTo>
                  <a:lnTo>
                    <a:pt x="2236427" y="796490"/>
                  </a:lnTo>
                  <a:lnTo>
                    <a:pt x="2376203" y="796490"/>
                  </a:lnTo>
                  <a:lnTo>
                    <a:pt x="2515980" y="884989"/>
                  </a:lnTo>
                  <a:lnTo>
                    <a:pt x="2655757" y="796490"/>
                  </a:lnTo>
                  <a:lnTo>
                    <a:pt x="2795534" y="707991"/>
                  </a:lnTo>
                  <a:lnTo>
                    <a:pt x="2935310" y="796490"/>
                  </a:lnTo>
                  <a:lnTo>
                    <a:pt x="3075087" y="707991"/>
                  </a:lnTo>
                  <a:lnTo>
                    <a:pt x="3214864" y="619492"/>
                  </a:lnTo>
                  <a:lnTo>
                    <a:pt x="3354640" y="796490"/>
                  </a:lnTo>
                  <a:lnTo>
                    <a:pt x="3494417" y="707991"/>
                  </a:lnTo>
                </a:path>
              </a:pathLst>
            </a:custGeom>
            <a:ln w="27101" cap="flat">
              <a:solidFill>
                <a:srgbClr val="0058AB">
                  <a:alpha val="50196"/>
                </a:srgbClr>
              </a:solidFill>
              <a:prstDash val="solid"/>
              <a:round/>
            </a:ln>
          </p:spPr>
          <p:txBody>
            <a:bodyPr/>
            <a:lstStyle/>
            <a:p>
              <a:endParaRPr/>
            </a:p>
          </p:txBody>
        </p:sp>
        <p:sp>
          <p:nvSpPr>
            <p:cNvPr id="97" name="pl97"/>
            <p:cNvSpPr/>
            <p:nvPr/>
          </p:nvSpPr>
          <p:spPr>
            <a:xfrm>
              <a:off x="5335683" y="4475985"/>
              <a:ext cx="3494417" cy="442494"/>
            </a:xfrm>
            <a:custGeom>
              <a:avLst/>
              <a:gdLst/>
              <a:ahLst/>
              <a:cxnLst/>
              <a:rect l="0" t="0" r="0" b="0"/>
              <a:pathLst>
                <a:path w="3494417" h="442494">
                  <a:moveTo>
                    <a:pt x="0" y="0"/>
                  </a:moveTo>
                  <a:lnTo>
                    <a:pt x="139776" y="88498"/>
                  </a:lnTo>
                  <a:lnTo>
                    <a:pt x="279553" y="176997"/>
                  </a:lnTo>
                  <a:lnTo>
                    <a:pt x="419330" y="265496"/>
                  </a:lnTo>
                  <a:lnTo>
                    <a:pt x="559106" y="176997"/>
                  </a:lnTo>
                  <a:lnTo>
                    <a:pt x="698883" y="176997"/>
                  </a:lnTo>
                  <a:lnTo>
                    <a:pt x="838660" y="353995"/>
                  </a:lnTo>
                  <a:lnTo>
                    <a:pt x="978436" y="265496"/>
                  </a:lnTo>
                  <a:lnTo>
                    <a:pt x="1118213" y="265496"/>
                  </a:lnTo>
                  <a:lnTo>
                    <a:pt x="1257990" y="265496"/>
                  </a:lnTo>
                  <a:lnTo>
                    <a:pt x="1397767" y="265496"/>
                  </a:lnTo>
                  <a:lnTo>
                    <a:pt x="1537543" y="442494"/>
                  </a:lnTo>
                  <a:lnTo>
                    <a:pt x="1677320" y="265496"/>
                  </a:lnTo>
                  <a:lnTo>
                    <a:pt x="1817097" y="265496"/>
                  </a:lnTo>
                  <a:lnTo>
                    <a:pt x="1956873" y="176997"/>
                  </a:lnTo>
                  <a:lnTo>
                    <a:pt x="2096650" y="176997"/>
                  </a:lnTo>
                  <a:lnTo>
                    <a:pt x="2236427" y="176997"/>
                  </a:lnTo>
                  <a:lnTo>
                    <a:pt x="2376203" y="353995"/>
                  </a:lnTo>
                  <a:lnTo>
                    <a:pt x="2515980" y="176997"/>
                  </a:lnTo>
                  <a:lnTo>
                    <a:pt x="2655757" y="265496"/>
                  </a:lnTo>
                  <a:lnTo>
                    <a:pt x="2795534" y="88498"/>
                  </a:lnTo>
                  <a:lnTo>
                    <a:pt x="2935310" y="176997"/>
                  </a:lnTo>
                  <a:lnTo>
                    <a:pt x="3075087" y="88498"/>
                  </a:lnTo>
                  <a:lnTo>
                    <a:pt x="3214864" y="88498"/>
                  </a:lnTo>
                  <a:lnTo>
                    <a:pt x="3354640" y="265496"/>
                  </a:lnTo>
                  <a:lnTo>
                    <a:pt x="3494417" y="88498"/>
                  </a:lnTo>
                </a:path>
              </a:pathLst>
            </a:custGeom>
            <a:ln w="27101" cap="flat">
              <a:solidFill>
                <a:srgbClr val="1CABE2">
                  <a:alpha val="50196"/>
                </a:srgbClr>
              </a:solidFill>
              <a:prstDash val="solid"/>
              <a:round/>
            </a:ln>
          </p:spPr>
          <p:txBody>
            <a:bodyPr/>
            <a:lstStyle/>
            <a:p>
              <a:endParaRPr/>
            </a:p>
          </p:txBody>
        </p:sp>
        <p:sp>
          <p:nvSpPr>
            <p:cNvPr id="98" name="pl98"/>
            <p:cNvSpPr/>
            <p:nvPr/>
          </p:nvSpPr>
          <p:spPr>
            <a:xfrm>
              <a:off x="5335683" y="2971503"/>
              <a:ext cx="3494417" cy="1150486"/>
            </a:xfrm>
            <a:custGeom>
              <a:avLst/>
              <a:gdLst/>
              <a:ahLst/>
              <a:cxnLst/>
              <a:rect l="0" t="0" r="0" b="0"/>
              <a:pathLst>
                <a:path w="3494417" h="1150486">
                  <a:moveTo>
                    <a:pt x="0" y="0"/>
                  </a:moveTo>
                  <a:lnTo>
                    <a:pt x="139776" y="176997"/>
                  </a:lnTo>
                  <a:lnTo>
                    <a:pt x="279553" y="265496"/>
                  </a:lnTo>
                  <a:lnTo>
                    <a:pt x="419330" y="176997"/>
                  </a:lnTo>
                  <a:lnTo>
                    <a:pt x="559106" y="265496"/>
                  </a:lnTo>
                  <a:lnTo>
                    <a:pt x="698883" y="176997"/>
                  </a:lnTo>
                  <a:lnTo>
                    <a:pt x="838660" y="353995"/>
                  </a:lnTo>
                  <a:lnTo>
                    <a:pt x="978436" y="530993"/>
                  </a:lnTo>
                  <a:lnTo>
                    <a:pt x="1118213" y="707991"/>
                  </a:lnTo>
                  <a:lnTo>
                    <a:pt x="1257990" y="884989"/>
                  </a:lnTo>
                  <a:lnTo>
                    <a:pt x="1397767" y="973488"/>
                  </a:lnTo>
                  <a:lnTo>
                    <a:pt x="1537543" y="973488"/>
                  </a:lnTo>
                  <a:lnTo>
                    <a:pt x="1677320" y="1150486"/>
                  </a:lnTo>
                  <a:lnTo>
                    <a:pt x="1817097" y="1150486"/>
                  </a:lnTo>
                  <a:lnTo>
                    <a:pt x="1956873" y="884989"/>
                  </a:lnTo>
                  <a:lnTo>
                    <a:pt x="2096650" y="884989"/>
                  </a:lnTo>
                  <a:lnTo>
                    <a:pt x="2236427" y="796490"/>
                  </a:lnTo>
                  <a:lnTo>
                    <a:pt x="2376203" y="884989"/>
                  </a:lnTo>
                  <a:lnTo>
                    <a:pt x="2515980" y="973488"/>
                  </a:lnTo>
                  <a:lnTo>
                    <a:pt x="2655757" y="1061987"/>
                  </a:lnTo>
                  <a:lnTo>
                    <a:pt x="2795534" y="1061987"/>
                  </a:lnTo>
                  <a:lnTo>
                    <a:pt x="2935310" y="884989"/>
                  </a:lnTo>
                  <a:lnTo>
                    <a:pt x="3075087" y="884989"/>
                  </a:lnTo>
                  <a:lnTo>
                    <a:pt x="3214864" y="884989"/>
                  </a:lnTo>
                  <a:lnTo>
                    <a:pt x="3354640" y="973488"/>
                  </a:lnTo>
                  <a:lnTo>
                    <a:pt x="3494417" y="1061987"/>
                  </a:lnTo>
                </a:path>
              </a:pathLst>
            </a:custGeom>
            <a:ln w="27101" cap="flat">
              <a:solidFill>
                <a:srgbClr val="00833D">
                  <a:alpha val="50196"/>
                </a:srgbClr>
              </a:solidFill>
              <a:prstDash val="solid"/>
              <a:round/>
            </a:ln>
          </p:spPr>
          <p:txBody>
            <a:bodyPr/>
            <a:lstStyle/>
            <a:p>
              <a:endParaRPr/>
            </a:p>
          </p:txBody>
        </p:sp>
        <p:sp>
          <p:nvSpPr>
            <p:cNvPr id="99" name="pl99"/>
            <p:cNvSpPr/>
            <p:nvPr/>
          </p:nvSpPr>
          <p:spPr>
            <a:xfrm>
              <a:off x="5335683" y="3590995"/>
              <a:ext cx="3494417" cy="796490"/>
            </a:xfrm>
            <a:custGeom>
              <a:avLst/>
              <a:gdLst/>
              <a:ahLst/>
              <a:cxnLst/>
              <a:rect l="0" t="0" r="0" b="0"/>
              <a:pathLst>
                <a:path w="3494417" h="796490">
                  <a:moveTo>
                    <a:pt x="0" y="0"/>
                  </a:moveTo>
                  <a:lnTo>
                    <a:pt x="139776" y="88498"/>
                  </a:lnTo>
                  <a:lnTo>
                    <a:pt x="279553" y="88498"/>
                  </a:lnTo>
                  <a:lnTo>
                    <a:pt x="419330" y="176997"/>
                  </a:lnTo>
                  <a:lnTo>
                    <a:pt x="559106" y="265496"/>
                  </a:lnTo>
                  <a:lnTo>
                    <a:pt x="698883" y="265496"/>
                  </a:lnTo>
                  <a:lnTo>
                    <a:pt x="838660" y="353995"/>
                  </a:lnTo>
                  <a:lnTo>
                    <a:pt x="978436" y="442494"/>
                  </a:lnTo>
                  <a:lnTo>
                    <a:pt x="1118213" y="530993"/>
                  </a:lnTo>
                  <a:lnTo>
                    <a:pt x="1257990" y="619492"/>
                  </a:lnTo>
                  <a:lnTo>
                    <a:pt x="1397767" y="707991"/>
                  </a:lnTo>
                  <a:lnTo>
                    <a:pt x="1537543" y="707991"/>
                  </a:lnTo>
                  <a:lnTo>
                    <a:pt x="1677320" y="707991"/>
                  </a:lnTo>
                  <a:lnTo>
                    <a:pt x="1817097" y="707991"/>
                  </a:lnTo>
                  <a:lnTo>
                    <a:pt x="1956873" y="707991"/>
                  </a:lnTo>
                  <a:lnTo>
                    <a:pt x="2096650" y="796490"/>
                  </a:lnTo>
                  <a:lnTo>
                    <a:pt x="2236427" y="707991"/>
                  </a:lnTo>
                  <a:lnTo>
                    <a:pt x="2376203" y="707991"/>
                  </a:lnTo>
                  <a:lnTo>
                    <a:pt x="2515980" y="796490"/>
                  </a:lnTo>
                  <a:lnTo>
                    <a:pt x="2655757" y="796490"/>
                  </a:lnTo>
                  <a:lnTo>
                    <a:pt x="2795534" y="796490"/>
                  </a:lnTo>
                  <a:lnTo>
                    <a:pt x="2935310" y="707991"/>
                  </a:lnTo>
                  <a:lnTo>
                    <a:pt x="3075087" y="619492"/>
                  </a:lnTo>
                  <a:lnTo>
                    <a:pt x="3214864" y="619492"/>
                  </a:lnTo>
                  <a:lnTo>
                    <a:pt x="3354640" y="707991"/>
                  </a:lnTo>
                  <a:lnTo>
                    <a:pt x="3494417" y="707991"/>
                  </a:lnTo>
                </a:path>
              </a:pathLst>
            </a:custGeom>
            <a:ln w="27101" cap="flat">
              <a:solidFill>
                <a:srgbClr val="00377D">
                  <a:alpha val="50196"/>
                </a:srgbClr>
              </a:solidFill>
              <a:prstDash val="solid"/>
              <a:round/>
            </a:ln>
          </p:spPr>
          <p:txBody>
            <a:bodyPr/>
            <a:lstStyle/>
            <a:p>
              <a:endParaRPr/>
            </a:p>
          </p:txBody>
        </p:sp>
        <p:sp>
          <p:nvSpPr>
            <p:cNvPr id="100" name="pl100"/>
            <p:cNvSpPr/>
            <p:nvPr/>
          </p:nvSpPr>
          <p:spPr>
            <a:xfrm>
              <a:off x="5335683" y="4210488"/>
              <a:ext cx="3494417" cy="707991"/>
            </a:xfrm>
            <a:custGeom>
              <a:avLst/>
              <a:gdLst/>
              <a:ahLst/>
              <a:cxnLst/>
              <a:rect l="0" t="0" r="0" b="0"/>
              <a:pathLst>
                <a:path w="3494417" h="707991">
                  <a:moveTo>
                    <a:pt x="0" y="353995"/>
                  </a:moveTo>
                  <a:lnTo>
                    <a:pt x="139776" y="619492"/>
                  </a:lnTo>
                  <a:lnTo>
                    <a:pt x="279553" y="353995"/>
                  </a:lnTo>
                  <a:lnTo>
                    <a:pt x="419330" y="353995"/>
                  </a:lnTo>
                  <a:lnTo>
                    <a:pt x="559106" y="353995"/>
                  </a:lnTo>
                  <a:lnTo>
                    <a:pt x="698883" y="176997"/>
                  </a:lnTo>
                  <a:lnTo>
                    <a:pt x="838660" y="442494"/>
                  </a:lnTo>
                  <a:lnTo>
                    <a:pt x="978436" y="530993"/>
                  </a:lnTo>
                  <a:lnTo>
                    <a:pt x="1118213" y="442494"/>
                  </a:lnTo>
                  <a:lnTo>
                    <a:pt x="1257990" y="442494"/>
                  </a:lnTo>
                  <a:lnTo>
                    <a:pt x="1397767" y="353995"/>
                  </a:lnTo>
                  <a:lnTo>
                    <a:pt x="1537543" y="442494"/>
                  </a:lnTo>
                  <a:lnTo>
                    <a:pt x="1677320" y="530993"/>
                  </a:lnTo>
                  <a:lnTo>
                    <a:pt x="1817097" y="442494"/>
                  </a:lnTo>
                  <a:lnTo>
                    <a:pt x="1956873" y="442494"/>
                  </a:lnTo>
                  <a:lnTo>
                    <a:pt x="2096650" y="353995"/>
                  </a:lnTo>
                  <a:lnTo>
                    <a:pt x="2236427" y="442494"/>
                  </a:lnTo>
                  <a:lnTo>
                    <a:pt x="2376203" y="0"/>
                  </a:lnTo>
                  <a:lnTo>
                    <a:pt x="2515980" y="707991"/>
                  </a:lnTo>
                  <a:lnTo>
                    <a:pt x="2655757" y="619492"/>
                  </a:lnTo>
                  <a:lnTo>
                    <a:pt x="2795534" y="442494"/>
                  </a:lnTo>
                  <a:lnTo>
                    <a:pt x="2935310" y="619492"/>
                  </a:lnTo>
                  <a:lnTo>
                    <a:pt x="3075087" y="0"/>
                  </a:lnTo>
                  <a:lnTo>
                    <a:pt x="3214864" y="353995"/>
                  </a:lnTo>
                  <a:lnTo>
                    <a:pt x="3354640" y="707991"/>
                  </a:lnTo>
                  <a:lnTo>
                    <a:pt x="3494417" y="265496"/>
                  </a:lnTo>
                </a:path>
              </a:pathLst>
            </a:custGeom>
            <a:ln w="27101" cap="flat">
              <a:solidFill>
                <a:srgbClr val="80BD41">
                  <a:alpha val="50196"/>
                </a:srgbClr>
              </a:solidFill>
              <a:prstDash val="solid"/>
              <a:round/>
            </a:ln>
          </p:spPr>
          <p:txBody>
            <a:bodyPr/>
            <a:lstStyle/>
            <a:p>
              <a:endParaRPr/>
            </a:p>
          </p:txBody>
        </p:sp>
        <p:sp>
          <p:nvSpPr>
            <p:cNvPr id="101" name="pl101"/>
            <p:cNvSpPr/>
            <p:nvPr/>
          </p:nvSpPr>
          <p:spPr>
            <a:xfrm>
              <a:off x="5335683" y="4033490"/>
              <a:ext cx="3494417" cy="619492"/>
            </a:xfrm>
            <a:custGeom>
              <a:avLst/>
              <a:gdLst/>
              <a:ahLst/>
              <a:cxnLst/>
              <a:rect l="0" t="0" r="0" b="0"/>
              <a:pathLst>
                <a:path w="3494417" h="619492">
                  <a:moveTo>
                    <a:pt x="0" y="88498"/>
                  </a:moveTo>
                  <a:lnTo>
                    <a:pt x="139776" y="0"/>
                  </a:lnTo>
                  <a:lnTo>
                    <a:pt x="279553" y="88498"/>
                  </a:lnTo>
                  <a:lnTo>
                    <a:pt x="419330" y="88498"/>
                  </a:lnTo>
                  <a:lnTo>
                    <a:pt x="559106" y="0"/>
                  </a:lnTo>
                  <a:lnTo>
                    <a:pt x="698883" y="0"/>
                  </a:lnTo>
                  <a:lnTo>
                    <a:pt x="838660" y="88498"/>
                  </a:lnTo>
                  <a:lnTo>
                    <a:pt x="978436" y="176997"/>
                  </a:lnTo>
                  <a:lnTo>
                    <a:pt x="1118213" y="88498"/>
                  </a:lnTo>
                  <a:lnTo>
                    <a:pt x="1257990" y="265496"/>
                  </a:lnTo>
                  <a:lnTo>
                    <a:pt x="1397767" y="353995"/>
                  </a:lnTo>
                  <a:lnTo>
                    <a:pt x="1537543" y="353995"/>
                  </a:lnTo>
                  <a:lnTo>
                    <a:pt x="1677320" y="265496"/>
                  </a:lnTo>
                  <a:lnTo>
                    <a:pt x="1817097" y="353995"/>
                  </a:lnTo>
                  <a:lnTo>
                    <a:pt x="1956873" y="265496"/>
                  </a:lnTo>
                  <a:lnTo>
                    <a:pt x="2096650" y="353995"/>
                  </a:lnTo>
                  <a:lnTo>
                    <a:pt x="2236427" y="619492"/>
                  </a:lnTo>
                  <a:lnTo>
                    <a:pt x="2376203" y="442494"/>
                  </a:lnTo>
                  <a:lnTo>
                    <a:pt x="2515980" y="353995"/>
                  </a:lnTo>
                  <a:lnTo>
                    <a:pt x="2655757" y="353995"/>
                  </a:lnTo>
                  <a:lnTo>
                    <a:pt x="2795534" y="353995"/>
                  </a:lnTo>
                  <a:lnTo>
                    <a:pt x="2935310" y="265496"/>
                  </a:lnTo>
                  <a:lnTo>
                    <a:pt x="3075087" y="176997"/>
                  </a:lnTo>
                  <a:lnTo>
                    <a:pt x="3214864" y="530993"/>
                  </a:lnTo>
                  <a:lnTo>
                    <a:pt x="3354640" y="530993"/>
                  </a:lnTo>
                  <a:lnTo>
                    <a:pt x="3494417" y="353995"/>
                  </a:lnTo>
                </a:path>
              </a:pathLst>
            </a:custGeom>
            <a:ln w="27101" cap="flat">
              <a:solidFill>
                <a:srgbClr val="6A1E74">
                  <a:alpha val="50196"/>
                </a:srgbClr>
              </a:solidFill>
              <a:prstDash val="solid"/>
              <a:round/>
            </a:ln>
          </p:spPr>
          <p:txBody>
            <a:bodyPr/>
            <a:lstStyle/>
            <a:p>
              <a:endParaRPr/>
            </a:p>
          </p:txBody>
        </p:sp>
        <p:sp>
          <p:nvSpPr>
            <p:cNvPr id="102" name="pl102"/>
            <p:cNvSpPr/>
            <p:nvPr/>
          </p:nvSpPr>
          <p:spPr>
            <a:xfrm>
              <a:off x="5335683" y="2706006"/>
              <a:ext cx="3494417" cy="2123974"/>
            </a:xfrm>
            <a:custGeom>
              <a:avLst/>
              <a:gdLst/>
              <a:ahLst/>
              <a:cxnLst/>
              <a:rect l="0" t="0" r="0" b="0"/>
              <a:pathLst>
                <a:path w="3494417" h="2123974">
                  <a:moveTo>
                    <a:pt x="0" y="88498"/>
                  </a:moveTo>
                  <a:lnTo>
                    <a:pt x="139776" y="176997"/>
                  </a:lnTo>
                  <a:lnTo>
                    <a:pt x="279553" y="0"/>
                  </a:lnTo>
                  <a:lnTo>
                    <a:pt x="419330" y="353995"/>
                  </a:lnTo>
                  <a:lnTo>
                    <a:pt x="559106" y="619492"/>
                  </a:lnTo>
                  <a:lnTo>
                    <a:pt x="698883" y="707991"/>
                  </a:lnTo>
                  <a:lnTo>
                    <a:pt x="838660" y="796490"/>
                  </a:lnTo>
                  <a:lnTo>
                    <a:pt x="978436" y="884989"/>
                  </a:lnTo>
                  <a:lnTo>
                    <a:pt x="1118213" y="1061987"/>
                  </a:lnTo>
                  <a:lnTo>
                    <a:pt x="1257990" y="1415982"/>
                  </a:lnTo>
                  <a:lnTo>
                    <a:pt x="1397767" y="1504481"/>
                  </a:lnTo>
                  <a:lnTo>
                    <a:pt x="1537543" y="1327483"/>
                  </a:lnTo>
                  <a:lnTo>
                    <a:pt x="1677320" y="1327483"/>
                  </a:lnTo>
                  <a:lnTo>
                    <a:pt x="1817097" y="1327483"/>
                  </a:lnTo>
                  <a:lnTo>
                    <a:pt x="1956873" y="1504481"/>
                  </a:lnTo>
                  <a:lnTo>
                    <a:pt x="2096650" y="1769978"/>
                  </a:lnTo>
                  <a:lnTo>
                    <a:pt x="2236427" y="1769978"/>
                  </a:lnTo>
                  <a:lnTo>
                    <a:pt x="2376203" y="1769978"/>
                  </a:lnTo>
                  <a:lnTo>
                    <a:pt x="2515980" y="1946976"/>
                  </a:lnTo>
                  <a:lnTo>
                    <a:pt x="2655757" y="1946976"/>
                  </a:lnTo>
                  <a:lnTo>
                    <a:pt x="2795534" y="2123974"/>
                  </a:lnTo>
                  <a:lnTo>
                    <a:pt x="2935310" y="1946976"/>
                  </a:lnTo>
                  <a:lnTo>
                    <a:pt x="3075087" y="1858477"/>
                  </a:lnTo>
                  <a:lnTo>
                    <a:pt x="3214864" y="1858477"/>
                  </a:lnTo>
                  <a:lnTo>
                    <a:pt x="3354640" y="1946976"/>
                  </a:lnTo>
                  <a:lnTo>
                    <a:pt x="3494417" y="1946976"/>
                  </a:lnTo>
                </a:path>
              </a:pathLst>
            </a:custGeom>
            <a:ln w="27101" cap="flat">
              <a:solidFill>
                <a:srgbClr val="E2231A">
                  <a:alpha val="50196"/>
                </a:srgbClr>
              </a:solidFill>
              <a:prstDash val="solid"/>
              <a:round/>
            </a:ln>
          </p:spPr>
          <p:txBody>
            <a:bodyPr/>
            <a:lstStyle/>
            <a:p>
              <a:endParaRPr/>
            </a:p>
          </p:txBody>
        </p:sp>
        <p:sp>
          <p:nvSpPr>
            <p:cNvPr id="103" name="pl103"/>
            <p:cNvSpPr/>
            <p:nvPr/>
          </p:nvSpPr>
          <p:spPr>
            <a:xfrm>
              <a:off x="5335683" y="2440509"/>
              <a:ext cx="3494417" cy="1415982"/>
            </a:xfrm>
            <a:custGeom>
              <a:avLst/>
              <a:gdLst/>
              <a:ahLst/>
              <a:cxnLst/>
              <a:rect l="0" t="0" r="0" b="0"/>
              <a:pathLst>
                <a:path w="3494417" h="1415982">
                  <a:moveTo>
                    <a:pt x="0" y="0"/>
                  </a:moveTo>
                  <a:lnTo>
                    <a:pt x="139776" y="176997"/>
                  </a:lnTo>
                  <a:lnTo>
                    <a:pt x="279553" y="265496"/>
                  </a:lnTo>
                  <a:lnTo>
                    <a:pt x="419330" y="619492"/>
                  </a:lnTo>
                  <a:lnTo>
                    <a:pt x="559106" y="796490"/>
                  </a:lnTo>
                  <a:lnTo>
                    <a:pt x="698883" y="1061987"/>
                  </a:lnTo>
                  <a:lnTo>
                    <a:pt x="838660" y="1150486"/>
                  </a:lnTo>
                  <a:lnTo>
                    <a:pt x="978436" y="796490"/>
                  </a:lnTo>
                  <a:lnTo>
                    <a:pt x="1118213" y="884989"/>
                  </a:lnTo>
                  <a:lnTo>
                    <a:pt x="1257990" y="1061987"/>
                  </a:lnTo>
                  <a:lnTo>
                    <a:pt x="1397767" y="1415982"/>
                  </a:lnTo>
                  <a:lnTo>
                    <a:pt x="1537543" y="1150486"/>
                  </a:lnTo>
                  <a:lnTo>
                    <a:pt x="1677320" y="1150486"/>
                  </a:lnTo>
                  <a:lnTo>
                    <a:pt x="1817097" y="1327483"/>
                  </a:lnTo>
                  <a:lnTo>
                    <a:pt x="1956873" y="1150486"/>
                  </a:lnTo>
                  <a:lnTo>
                    <a:pt x="2096650" y="973488"/>
                  </a:lnTo>
                  <a:lnTo>
                    <a:pt x="2236427" y="707991"/>
                  </a:lnTo>
                  <a:lnTo>
                    <a:pt x="2376203" y="884989"/>
                  </a:lnTo>
                  <a:lnTo>
                    <a:pt x="2515980" y="796490"/>
                  </a:lnTo>
                  <a:lnTo>
                    <a:pt x="2655757" y="796490"/>
                  </a:lnTo>
                  <a:lnTo>
                    <a:pt x="2795534" y="796490"/>
                  </a:lnTo>
                  <a:lnTo>
                    <a:pt x="2935310" y="619492"/>
                  </a:lnTo>
                  <a:lnTo>
                    <a:pt x="3075087" y="442494"/>
                  </a:lnTo>
                  <a:lnTo>
                    <a:pt x="3214864" y="442494"/>
                  </a:lnTo>
                  <a:lnTo>
                    <a:pt x="3354640" y="619492"/>
                  </a:lnTo>
                  <a:lnTo>
                    <a:pt x="3494417" y="530993"/>
                  </a:lnTo>
                </a:path>
              </a:pathLst>
            </a:custGeom>
            <a:ln w="27101" cap="flat">
              <a:solidFill>
                <a:srgbClr val="F26A21">
                  <a:alpha val="50196"/>
                </a:srgbClr>
              </a:solidFill>
              <a:prstDash val="solid"/>
              <a:round/>
            </a:ln>
          </p:spPr>
          <p:txBody>
            <a:bodyPr/>
            <a:lstStyle/>
            <a:p>
              <a:endParaRPr/>
            </a:p>
          </p:txBody>
        </p:sp>
        <p:sp>
          <p:nvSpPr>
            <p:cNvPr id="104" name="pl104"/>
            <p:cNvSpPr/>
            <p:nvPr/>
          </p:nvSpPr>
          <p:spPr>
            <a:xfrm>
              <a:off x="5335683" y="3590995"/>
              <a:ext cx="3494417" cy="796490"/>
            </a:xfrm>
            <a:custGeom>
              <a:avLst/>
              <a:gdLst/>
              <a:ahLst/>
              <a:cxnLst/>
              <a:rect l="0" t="0" r="0" b="0"/>
              <a:pathLst>
                <a:path w="3494417" h="796490">
                  <a:moveTo>
                    <a:pt x="0" y="0"/>
                  </a:moveTo>
                  <a:lnTo>
                    <a:pt x="139776" y="88498"/>
                  </a:lnTo>
                  <a:lnTo>
                    <a:pt x="279553" y="88498"/>
                  </a:lnTo>
                  <a:lnTo>
                    <a:pt x="419330" y="176997"/>
                  </a:lnTo>
                  <a:lnTo>
                    <a:pt x="559106" y="265496"/>
                  </a:lnTo>
                  <a:lnTo>
                    <a:pt x="698883" y="265496"/>
                  </a:lnTo>
                  <a:lnTo>
                    <a:pt x="838660" y="353995"/>
                  </a:lnTo>
                  <a:lnTo>
                    <a:pt x="978436" y="442494"/>
                  </a:lnTo>
                  <a:lnTo>
                    <a:pt x="1118213" y="530993"/>
                  </a:lnTo>
                  <a:lnTo>
                    <a:pt x="1257990" y="619492"/>
                  </a:lnTo>
                  <a:lnTo>
                    <a:pt x="1397767" y="707991"/>
                  </a:lnTo>
                  <a:lnTo>
                    <a:pt x="1537543" y="707991"/>
                  </a:lnTo>
                  <a:lnTo>
                    <a:pt x="1677320" y="707991"/>
                  </a:lnTo>
                  <a:lnTo>
                    <a:pt x="1817097" y="707991"/>
                  </a:lnTo>
                  <a:lnTo>
                    <a:pt x="1956873" y="707991"/>
                  </a:lnTo>
                  <a:lnTo>
                    <a:pt x="2096650" y="796490"/>
                  </a:lnTo>
                  <a:lnTo>
                    <a:pt x="2236427" y="707991"/>
                  </a:lnTo>
                  <a:lnTo>
                    <a:pt x="2376203" y="707991"/>
                  </a:lnTo>
                  <a:lnTo>
                    <a:pt x="2515980" y="796490"/>
                  </a:lnTo>
                  <a:lnTo>
                    <a:pt x="2655757" y="796490"/>
                  </a:lnTo>
                  <a:lnTo>
                    <a:pt x="2795534" y="796490"/>
                  </a:lnTo>
                  <a:lnTo>
                    <a:pt x="2935310" y="707991"/>
                  </a:lnTo>
                  <a:lnTo>
                    <a:pt x="3075087" y="619492"/>
                  </a:lnTo>
                  <a:lnTo>
                    <a:pt x="3214864" y="619492"/>
                  </a:lnTo>
                  <a:lnTo>
                    <a:pt x="3354640" y="707991"/>
                  </a:lnTo>
                  <a:lnTo>
                    <a:pt x="3494417" y="707991"/>
                  </a:lnTo>
                </a:path>
              </a:pathLst>
            </a:custGeom>
            <a:ln w="65043" cap="flat">
              <a:solidFill>
                <a:srgbClr val="000000">
                  <a:alpha val="100000"/>
                </a:srgbClr>
              </a:solidFill>
              <a:prstDash val="solid"/>
              <a:round/>
            </a:ln>
          </p:spPr>
          <p:txBody>
            <a:bodyPr/>
            <a:lstStyle/>
            <a:p>
              <a:endParaRPr/>
            </a:p>
          </p:txBody>
        </p:sp>
        <p:sp>
          <p:nvSpPr>
            <p:cNvPr id="105" name="pl105"/>
            <p:cNvSpPr/>
            <p:nvPr/>
          </p:nvSpPr>
          <p:spPr>
            <a:xfrm>
              <a:off x="5335683" y="3590995"/>
              <a:ext cx="3494417" cy="796490"/>
            </a:xfrm>
            <a:custGeom>
              <a:avLst/>
              <a:gdLst/>
              <a:ahLst/>
              <a:cxnLst/>
              <a:rect l="0" t="0" r="0" b="0"/>
              <a:pathLst>
                <a:path w="3494417" h="796490">
                  <a:moveTo>
                    <a:pt x="0" y="0"/>
                  </a:moveTo>
                  <a:lnTo>
                    <a:pt x="139776" y="88498"/>
                  </a:lnTo>
                  <a:lnTo>
                    <a:pt x="279553" y="88498"/>
                  </a:lnTo>
                  <a:lnTo>
                    <a:pt x="419330" y="176997"/>
                  </a:lnTo>
                  <a:lnTo>
                    <a:pt x="559106" y="265496"/>
                  </a:lnTo>
                  <a:lnTo>
                    <a:pt x="698883" y="265496"/>
                  </a:lnTo>
                  <a:lnTo>
                    <a:pt x="838660" y="353995"/>
                  </a:lnTo>
                  <a:lnTo>
                    <a:pt x="978436" y="442494"/>
                  </a:lnTo>
                  <a:lnTo>
                    <a:pt x="1118213" y="530993"/>
                  </a:lnTo>
                  <a:lnTo>
                    <a:pt x="1257990" y="619492"/>
                  </a:lnTo>
                  <a:lnTo>
                    <a:pt x="1397767" y="707991"/>
                  </a:lnTo>
                  <a:lnTo>
                    <a:pt x="1537543" y="707991"/>
                  </a:lnTo>
                  <a:lnTo>
                    <a:pt x="1677320" y="707991"/>
                  </a:lnTo>
                  <a:lnTo>
                    <a:pt x="1817097" y="707991"/>
                  </a:lnTo>
                  <a:lnTo>
                    <a:pt x="1956873" y="707991"/>
                  </a:lnTo>
                  <a:lnTo>
                    <a:pt x="2096650" y="796490"/>
                  </a:lnTo>
                  <a:lnTo>
                    <a:pt x="2236427" y="707991"/>
                  </a:lnTo>
                  <a:lnTo>
                    <a:pt x="2376203" y="707991"/>
                  </a:lnTo>
                  <a:lnTo>
                    <a:pt x="2515980" y="796490"/>
                  </a:lnTo>
                  <a:lnTo>
                    <a:pt x="2655757" y="796490"/>
                  </a:lnTo>
                  <a:lnTo>
                    <a:pt x="2795534" y="796490"/>
                  </a:lnTo>
                  <a:lnTo>
                    <a:pt x="2935310" y="707991"/>
                  </a:lnTo>
                  <a:lnTo>
                    <a:pt x="3075087" y="619492"/>
                  </a:lnTo>
                  <a:lnTo>
                    <a:pt x="3214864" y="619492"/>
                  </a:lnTo>
                  <a:lnTo>
                    <a:pt x="3354640" y="707991"/>
                  </a:lnTo>
                  <a:lnTo>
                    <a:pt x="3494417" y="707991"/>
                  </a:lnTo>
                </a:path>
              </a:pathLst>
            </a:custGeom>
            <a:ln w="40651" cap="flat">
              <a:solidFill>
                <a:srgbClr val="00377D">
                  <a:alpha val="100000"/>
                </a:srgbClr>
              </a:solidFill>
              <a:prstDash val="solid"/>
              <a:round/>
            </a:ln>
          </p:spPr>
          <p:txBody>
            <a:bodyPr/>
            <a:lstStyle/>
            <a:p>
              <a:endParaRPr/>
            </a:p>
          </p:txBody>
        </p:sp>
        <p:sp>
          <p:nvSpPr>
            <p:cNvPr id="106" name="pl106"/>
            <p:cNvSpPr/>
            <p:nvPr/>
          </p:nvSpPr>
          <p:spPr>
            <a:xfrm>
              <a:off x="5160962" y="482998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107" name="pl107"/>
            <p:cNvSpPr/>
            <p:nvPr/>
          </p:nvSpPr>
          <p:spPr>
            <a:xfrm>
              <a:off x="5335683" y="3343198"/>
              <a:ext cx="0" cy="247797"/>
            </a:xfrm>
            <a:custGeom>
              <a:avLst/>
              <a:gdLst/>
              <a:ahLst/>
              <a:cxnLst/>
              <a:rect l="0" t="0" r="0" b="0"/>
              <a:pathLst>
                <a:path h="247797">
                  <a:moveTo>
                    <a:pt x="0" y="0"/>
                  </a:moveTo>
                  <a:lnTo>
                    <a:pt x="0" y="247797"/>
                  </a:lnTo>
                </a:path>
              </a:pathLst>
            </a:custGeom>
            <a:ln w="13550" cap="flat">
              <a:solidFill>
                <a:srgbClr val="000000">
                  <a:alpha val="100000"/>
                </a:srgbClr>
              </a:solidFill>
              <a:prstDash val="dot"/>
              <a:round/>
            </a:ln>
          </p:spPr>
          <p:txBody>
            <a:bodyPr/>
            <a:lstStyle/>
            <a:p>
              <a:endParaRPr/>
            </a:p>
          </p:txBody>
        </p:sp>
        <p:sp>
          <p:nvSpPr>
            <p:cNvPr id="108" name="pl108"/>
            <p:cNvSpPr/>
            <p:nvPr/>
          </p:nvSpPr>
          <p:spPr>
            <a:xfrm>
              <a:off x="6034566" y="3661794"/>
              <a:ext cx="0" cy="194697"/>
            </a:xfrm>
            <a:custGeom>
              <a:avLst/>
              <a:gdLst/>
              <a:ahLst/>
              <a:cxnLst/>
              <a:rect l="0" t="0" r="0" b="0"/>
              <a:pathLst>
                <a:path h="194697">
                  <a:moveTo>
                    <a:pt x="0" y="0"/>
                  </a:moveTo>
                  <a:lnTo>
                    <a:pt x="0" y="194697"/>
                  </a:lnTo>
                </a:path>
              </a:pathLst>
            </a:custGeom>
            <a:ln w="13550" cap="flat">
              <a:solidFill>
                <a:srgbClr val="000000">
                  <a:alpha val="100000"/>
                </a:srgbClr>
              </a:solidFill>
              <a:prstDash val="dot"/>
              <a:round/>
            </a:ln>
          </p:spPr>
          <p:txBody>
            <a:bodyPr/>
            <a:lstStyle/>
            <a:p>
              <a:endParaRPr/>
            </a:p>
          </p:txBody>
        </p:sp>
        <p:sp>
          <p:nvSpPr>
            <p:cNvPr id="109" name="pl109"/>
            <p:cNvSpPr/>
            <p:nvPr/>
          </p:nvSpPr>
          <p:spPr>
            <a:xfrm>
              <a:off x="6733450" y="4192788"/>
              <a:ext cx="0" cy="106198"/>
            </a:xfrm>
            <a:custGeom>
              <a:avLst/>
              <a:gdLst/>
              <a:ahLst/>
              <a:cxnLst/>
              <a:rect l="0" t="0" r="0" b="0"/>
              <a:pathLst>
                <a:path h="106198">
                  <a:moveTo>
                    <a:pt x="0" y="0"/>
                  </a:moveTo>
                  <a:lnTo>
                    <a:pt x="0" y="106198"/>
                  </a:lnTo>
                </a:path>
              </a:pathLst>
            </a:custGeom>
            <a:ln w="13550" cap="flat">
              <a:solidFill>
                <a:srgbClr val="000000">
                  <a:alpha val="100000"/>
                </a:srgbClr>
              </a:solidFill>
              <a:prstDash val="dot"/>
              <a:round/>
            </a:ln>
          </p:spPr>
          <p:txBody>
            <a:bodyPr/>
            <a:lstStyle/>
            <a:p>
              <a:endParaRPr/>
            </a:p>
          </p:txBody>
        </p:sp>
        <p:sp>
          <p:nvSpPr>
            <p:cNvPr id="110" name="pl110"/>
            <p:cNvSpPr/>
            <p:nvPr/>
          </p:nvSpPr>
          <p:spPr>
            <a:xfrm>
              <a:off x="7432333" y="4298987"/>
              <a:ext cx="0" cy="88498"/>
            </a:xfrm>
            <a:custGeom>
              <a:avLst/>
              <a:gdLst/>
              <a:ahLst/>
              <a:cxnLst/>
              <a:rect l="0" t="0" r="0" b="0"/>
              <a:pathLst>
                <a:path h="88498">
                  <a:moveTo>
                    <a:pt x="0" y="0"/>
                  </a:moveTo>
                  <a:lnTo>
                    <a:pt x="0" y="88498"/>
                  </a:lnTo>
                </a:path>
              </a:pathLst>
            </a:custGeom>
            <a:ln w="13550" cap="flat">
              <a:solidFill>
                <a:srgbClr val="000000">
                  <a:alpha val="100000"/>
                </a:srgbClr>
              </a:solidFill>
              <a:prstDash val="dot"/>
              <a:round/>
            </a:ln>
          </p:spPr>
          <p:txBody>
            <a:bodyPr/>
            <a:lstStyle/>
            <a:p>
              <a:endParaRPr/>
            </a:p>
          </p:txBody>
        </p:sp>
        <p:sp>
          <p:nvSpPr>
            <p:cNvPr id="111" name="pl111"/>
            <p:cNvSpPr/>
            <p:nvPr/>
          </p:nvSpPr>
          <p:spPr>
            <a:xfrm>
              <a:off x="7991440" y="4298987"/>
              <a:ext cx="0" cy="88498"/>
            </a:xfrm>
            <a:custGeom>
              <a:avLst/>
              <a:gdLst/>
              <a:ahLst/>
              <a:cxnLst/>
              <a:rect l="0" t="0" r="0" b="0"/>
              <a:pathLst>
                <a:path h="88498">
                  <a:moveTo>
                    <a:pt x="0" y="0"/>
                  </a:moveTo>
                  <a:lnTo>
                    <a:pt x="0" y="88498"/>
                  </a:lnTo>
                </a:path>
              </a:pathLst>
            </a:custGeom>
            <a:ln w="13550" cap="flat">
              <a:solidFill>
                <a:srgbClr val="000000">
                  <a:alpha val="100000"/>
                </a:srgbClr>
              </a:solidFill>
              <a:prstDash val="dot"/>
              <a:round/>
            </a:ln>
          </p:spPr>
          <p:txBody>
            <a:bodyPr/>
            <a:lstStyle/>
            <a:p>
              <a:endParaRPr/>
            </a:p>
          </p:txBody>
        </p:sp>
        <p:sp>
          <p:nvSpPr>
            <p:cNvPr id="112" name="pl112"/>
            <p:cNvSpPr/>
            <p:nvPr/>
          </p:nvSpPr>
          <p:spPr>
            <a:xfrm>
              <a:off x="8690324" y="4192788"/>
              <a:ext cx="0" cy="106198"/>
            </a:xfrm>
            <a:custGeom>
              <a:avLst/>
              <a:gdLst/>
              <a:ahLst/>
              <a:cxnLst/>
              <a:rect l="0" t="0" r="0" b="0"/>
              <a:pathLst>
                <a:path h="106198">
                  <a:moveTo>
                    <a:pt x="0" y="0"/>
                  </a:moveTo>
                  <a:lnTo>
                    <a:pt x="0" y="106198"/>
                  </a:lnTo>
                </a:path>
              </a:pathLst>
            </a:custGeom>
            <a:ln w="13550" cap="flat">
              <a:solidFill>
                <a:srgbClr val="000000">
                  <a:alpha val="100000"/>
                </a:srgbClr>
              </a:solidFill>
              <a:prstDash val="dot"/>
              <a:round/>
            </a:ln>
          </p:spPr>
          <p:txBody>
            <a:bodyPr/>
            <a:lstStyle/>
            <a:p>
              <a:endParaRPr/>
            </a:p>
          </p:txBody>
        </p:sp>
        <p:sp>
          <p:nvSpPr>
            <p:cNvPr id="113" name="pl113"/>
            <p:cNvSpPr/>
            <p:nvPr/>
          </p:nvSpPr>
          <p:spPr>
            <a:xfrm>
              <a:off x="8830101" y="4192788"/>
              <a:ext cx="0" cy="106198"/>
            </a:xfrm>
            <a:custGeom>
              <a:avLst/>
              <a:gdLst/>
              <a:ahLst/>
              <a:cxnLst/>
              <a:rect l="0" t="0" r="0" b="0"/>
              <a:pathLst>
                <a:path h="106198">
                  <a:moveTo>
                    <a:pt x="0" y="0"/>
                  </a:moveTo>
                  <a:lnTo>
                    <a:pt x="0" y="106198"/>
                  </a:lnTo>
                </a:path>
              </a:pathLst>
            </a:custGeom>
            <a:ln w="13550" cap="flat">
              <a:solidFill>
                <a:srgbClr val="000000">
                  <a:alpha val="100000"/>
                </a:srgbClr>
              </a:solidFill>
              <a:prstDash val="dot"/>
              <a:round/>
            </a:ln>
          </p:spPr>
          <p:txBody>
            <a:bodyPr/>
            <a:lstStyle/>
            <a:p>
              <a:endParaRPr/>
            </a:p>
          </p:txBody>
        </p:sp>
        <p:sp>
          <p:nvSpPr>
            <p:cNvPr id="114" name="pg114"/>
            <p:cNvSpPr/>
            <p:nvPr/>
          </p:nvSpPr>
          <p:spPr>
            <a:xfrm>
              <a:off x="5249059" y="329810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5" name="tx115"/>
            <p:cNvSpPr/>
            <p:nvPr/>
          </p:nvSpPr>
          <p:spPr>
            <a:xfrm>
              <a:off x="5279413" y="3328162"/>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116" name="pg116"/>
            <p:cNvSpPr/>
            <p:nvPr/>
          </p:nvSpPr>
          <p:spPr>
            <a:xfrm>
              <a:off x="5947943" y="35636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7" name="tx117"/>
            <p:cNvSpPr/>
            <p:nvPr/>
          </p:nvSpPr>
          <p:spPr>
            <a:xfrm>
              <a:off x="5978296" y="35936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118" name="pg118"/>
            <p:cNvSpPr/>
            <p:nvPr/>
          </p:nvSpPr>
          <p:spPr>
            <a:xfrm>
              <a:off x="6674961" y="400609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9" name="tx119"/>
            <p:cNvSpPr/>
            <p:nvPr/>
          </p:nvSpPr>
          <p:spPr>
            <a:xfrm>
              <a:off x="6705315" y="403491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120" name="pg120"/>
            <p:cNvSpPr/>
            <p:nvPr/>
          </p:nvSpPr>
          <p:spPr>
            <a:xfrm>
              <a:off x="7373845" y="40945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21" name="tx121"/>
            <p:cNvSpPr/>
            <p:nvPr/>
          </p:nvSpPr>
          <p:spPr>
            <a:xfrm>
              <a:off x="7404198" y="412470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122" name="pg122"/>
            <p:cNvSpPr/>
            <p:nvPr/>
          </p:nvSpPr>
          <p:spPr>
            <a:xfrm>
              <a:off x="7932952" y="40945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23" name="tx123"/>
            <p:cNvSpPr/>
            <p:nvPr/>
          </p:nvSpPr>
          <p:spPr>
            <a:xfrm>
              <a:off x="7963305" y="412470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124" name="pg124"/>
            <p:cNvSpPr/>
            <p:nvPr/>
          </p:nvSpPr>
          <p:spPr>
            <a:xfrm>
              <a:off x="8631835" y="400609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25" name="tx125"/>
            <p:cNvSpPr/>
            <p:nvPr/>
          </p:nvSpPr>
          <p:spPr>
            <a:xfrm>
              <a:off x="8662189" y="403491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126" name="pg126"/>
            <p:cNvSpPr/>
            <p:nvPr/>
          </p:nvSpPr>
          <p:spPr>
            <a:xfrm>
              <a:off x="8771612" y="400609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27" name="tx127"/>
            <p:cNvSpPr/>
            <p:nvPr/>
          </p:nvSpPr>
          <p:spPr>
            <a:xfrm>
              <a:off x="8801965" y="403491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128" name="tx128"/>
            <p:cNvSpPr/>
            <p:nvPr/>
          </p:nvSpPr>
          <p:spPr>
            <a:xfrm>
              <a:off x="5020637" y="47778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4942943" y="389287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4942943" y="3007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4942943" y="212282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rot="-5400000">
              <a:off x="5193459"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33" name="tx133"/>
            <p:cNvSpPr/>
            <p:nvPr/>
          </p:nvSpPr>
          <p:spPr>
            <a:xfrm rot="-5400000">
              <a:off x="5892343"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34" name="tx134"/>
            <p:cNvSpPr/>
            <p:nvPr/>
          </p:nvSpPr>
          <p:spPr>
            <a:xfrm rot="-5400000">
              <a:off x="6591226"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35" name="tx135"/>
            <p:cNvSpPr/>
            <p:nvPr/>
          </p:nvSpPr>
          <p:spPr>
            <a:xfrm rot="-5400000">
              <a:off x="7290110"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36" name="tx136"/>
            <p:cNvSpPr/>
            <p:nvPr/>
          </p:nvSpPr>
          <p:spPr>
            <a:xfrm rot="-5400000">
              <a:off x="7849216"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7" name="tx137"/>
            <p:cNvSpPr/>
            <p:nvPr/>
          </p:nvSpPr>
          <p:spPr>
            <a:xfrm rot="-5400000">
              <a:off x="8548100"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8" name="tx138"/>
            <p:cNvSpPr/>
            <p:nvPr/>
          </p:nvSpPr>
          <p:spPr>
            <a:xfrm rot="-5400000">
              <a:off x="8687877" y="521313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9" name="tx139"/>
            <p:cNvSpPr/>
            <p:nvPr/>
          </p:nvSpPr>
          <p:spPr>
            <a:xfrm rot="-5400000">
              <a:off x="4273632" y="3481193"/>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40" name="pl140"/>
            <p:cNvSpPr/>
            <p:nvPr/>
          </p:nvSpPr>
          <p:spPr>
            <a:xfrm>
              <a:off x="5611176" y="5883498"/>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41" name="pl141"/>
            <p:cNvSpPr/>
            <p:nvPr/>
          </p:nvSpPr>
          <p:spPr>
            <a:xfrm>
              <a:off x="5611176" y="6172543"/>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142" name="pl142"/>
            <p:cNvSpPr/>
            <p:nvPr/>
          </p:nvSpPr>
          <p:spPr>
            <a:xfrm>
              <a:off x="6357941" y="5883498"/>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143" name="pl143"/>
            <p:cNvSpPr/>
            <p:nvPr/>
          </p:nvSpPr>
          <p:spPr>
            <a:xfrm>
              <a:off x="6357941"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44" name="pl144"/>
            <p:cNvSpPr/>
            <p:nvPr/>
          </p:nvSpPr>
          <p:spPr>
            <a:xfrm>
              <a:off x="6357941" y="6172543"/>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145" name="pl145"/>
            <p:cNvSpPr/>
            <p:nvPr/>
          </p:nvSpPr>
          <p:spPr>
            <a:xfrm>
              <a:off x="7120396" y="5883498"/>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146" name="pl146"/>
            <p:cNvSpPr/>
            <p:nvPr/>
          </p:nvSpPr>
          <p:spPr>
            <a:xfrm>
              <a:off x="7120396"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147" name="pl147"/>
            <p:cNvSpPr/>
            <p:nvPr/>
          </p:nvSpPr>
          <p:spPr>
            <a:xfrm>
              <a:off x="7882646" y="5883498"/>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148" name="pl148"/>
            <p:cNvSpPr/>
            <p:nvPr/>
          </p:nvSpPr>
          <p:spPr>
            <a:xfrm>
              <a:off x="7882646"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149" name="tx149"/>
            <p:cNvSpPr/>
            <p:nvPr/>
          </p:nvSpPr>
          <p:spPr>
            <a:xfrm>
              <a:off x="5878275" y="5833498"/>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50" name="tx150"/>
            <p:cNvSpPr/>
            <p:nvPr/>
          </p:nvSpPr>
          <p:spPr>
            <a:xfrm>
              <a:off x="5878275" y="61191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51" name="tx151"/>
            <p:cNvSpPr/>
            <p:nvPr/>
          </p:nvSpPr>
          <p:spPr>
            <a:xfrm>
              <a:off x="6625041" y="5830087"/>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52" name="tx152"/>
            <p:cNvSpPr/>
            <p:nvPr/>
          </p:nvSpPr>
          <p:spPr>
            <a:xfrm>
              <a:off x="6625041"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53" name="tx153"/>
            <p:cNvSpPr/>
            <p:nvPr/>
          </p:nvSpPr>
          <p:spPr>
            <a:xfrm>
              <a:off x="7387495" y="5830087"/>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54" name="tx154"/>
            <p:cNvSpPr/>
            <p:nvPr/>
          </p:nvSpPr>
          <p:spPr>
            <a:xfrm>
              <a:off x="7387495"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55" name="tx155"/>
            <p:cNvSpPr/>
            <p:nvPr/>
          </p:nvSpPr>
          <p:spPr>
            <a:xfrm>
              <a:off x="8149745" y="5830019"/>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56" name="tx156"/>
            <p:cNvSpPr/>
            <p:nvPr/>
          </p:nvSpPr>
          <p:spPr>
            <a:xfrm>
              <a:off x="8149745"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57" name="tx157"/>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58" name="tx158"/>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59" name="tx159"/>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61" name="tx161"/>
            <p:cNvSpPr/>
            <p:nvPr/>
          </p:nvSpPr>
          <p:spPr>
            <a:xfrm>
              <a:off x="3339185" y="1332675"/>
              <a:ext cx="2739948"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Global, 2000-2025</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UNICEF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WCAR had the highest DTP drop-out (12%) and WCAR had the highest DTP-MCV drop-out (21%).</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moderate. WCAR had the highest drop-out rates (12% for DTP3 and 21% for MCV1).</a:t>
            </a:r>
          </a:p>
        </p:txBody>
      </p:sp>
      <p:grpSp>
        <p:nvGrpSpPr>
          <p:cNvPr id="164" name="Group 163"/>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199127"/>
              <a:ext cx="2135265" cy="139785"/>
            </a:xfrm>
            <a:custGeom>
              <a:avLst/>
              <a:gdLst/>
              <a:ahLst/>
              <a:cxnLst/>
              <a:rect l="0" t="0" r="0" b="0"/>
              <a:pathLst>
                <a:path w="2135265" h="139785">
                  <a:moveTo>
                    <a:pt x="0" y="139785"/>
                  </a:moveTo>
                  <a:lnTo>
                    <a:pt x="85410" y="127077"/>
                  </a:lnTo>
                  <a:lnTo>
                    <a:pt x="170821" y="127077"/>
                  </a:lnTo>
                  <a:lnTo>
                    <a:pt x="256231" y="114369"/>
                  </a:lnTo>
                  <a:lnTo>
                    <a:pt x="341642" y="88954"/>
                  </a:lnTo>
                  <a:lnTo>
                    <a:pt x="427053" y="76246"/>
                  </a:lnTo>
                  <a:lnTo>
                    <a:pt x="512463" y="50830"/>
                  </a:lnTo>
                  <a:lnTo>
                    <a:pt x="597874" y="38123"/>
                  </a:lnTo>
                  <a:lnTo>
                    <a:pt x="683284" y="25415"/>
                  </a:lnTo>
                  <a:lnTo>
                    <a:pt x="768695" y="12707"/>
                  </a:lnTo>
                  <a:lnTo>
                    <a:pt x="854106" y="12707"/>
                  </a:lnTo>
                  <a:lnTo>
                    <a:pt x="939516" y="12707"/>
                  </a:lnTo>
                  <a:lnTo>
                    <a:pt x="1024927" y="12707"/>
                  </a:lnTo>
                  <a:lnTo>
                    <a:pt x="1110337" y="12707"/>
                  </a:lnTo>
                  <a:lnTo>
                    <a:pt x="1195748" y="12707"/>
                  </a:lnTo>
                  <a:lnTo>
                    <a:pt x="1281159" y="38123"/>
                  </a:lnTo>
                  <a:lnTo>
                    <a:pt x="1366569" y="12707"/>
                  </a:lnTo>
                  <a:lnTo>
                    <a:pt x="1451980" y="0"/>
                  </a:lnTo>
                  <a:lnTo>
                    <a:pt x="1537390" y="0"/>
                  </a:lnTo>
                  <a:lnTo>
                    <a:pt x="1622801" y="12707"/>
                  </a:lnTo>
                  <a:lnTo>
                    <a:pt x="1708212" y="50830"/>
                  </a:lnTo>
                  <a:lnTo>
                    <a:pt x="1793622" y="76246"/>
                  </a:lnTo>
                  <a:lnTo>
                    <a:pt x="1879033" y="25415"/>
                  </a:lnTo>
                  <a:lnTo>
                    <a:pt x="1964443" y="25415"/>
                  </a:lnTo>
                  <a:lnTo>
                    <a:pt x="2049854" y="25415"/>
                  </a:lnTo>
                  <a:lnTo>
                    <a:pt x="2135265" y="2541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246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25" name="tx25"/>
            <p:cNvSpPr/>
            <p:nvPr/>
          </p:nvSpPr>
          <p:spPr>
            <a:xfrm>
              <a:off x="3223926" y="113227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6" name="tx26"/>
            <p:cNvSpPr/>
            <p:nvPr/>
          </p:nvSpPr>
          <p:spPr>
            <a:xfrm>
              <a:off x="1428897"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7" name="tx27"/>
            <p:cNvSpPr/>
            <p:nvPr/>
          </p:nvSpPr>
          <p:spPr>
            <a:xfrm>
              <a:off x="1855950"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28" name="tx28"/>
            <p:cNvSpPr/>
            <p:nvPr/>
          </p:nvSpPr>
          <p:spPr>
            <a:xfrm>
              <a:off x="2283003" y="10960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29" name="tx29"/>
            <p:cNvSpPr/>
            <p:nvPr/>
          </p:nvSpPr>
          <p:spPr>
            <a:xfrm>
              <a:off x="2624645"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30" name="tx30"/>
            <p:cNvSpPr/>
            <p:nvPr/>
          </p:nvSpPr>
          <p:spPr>
            <a:xfrm>
              <a:off x="3051698"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072045"/>
              <a:ext cx="854106" cy="762464"/>
            </a:xfrm>
            <a:custGeom>
              <a:avLst/>
              <a:gdLst/>
              <a:ahLst/>
              <a:cxnLst/>
              <a:rect l="0" t="0" r="0" b="0"/>
              <a:pathLst>
                <a:path w="854106" h="762464">
                  <a:moveTo>
                    <a:pt x="0" y="762464"/>
                  </a:moveTo>
                  <a:lnTo>
                    <a:pt x="85410" y="521017"/>
                  </a:lnTo>
                  <a:lnTo>
                    <a:pt x="170821" y="317693"/>
                  </a:lnTo>
                  <a:lnTo>
                    <a:pt x="256231" y="139785"/>
                  </a:lnTo>
                  <a:lnTo>
                    <a:pt x="341642" y="25415"/>
                  </a:lnTo>
                  <a:lnTo>
                    <a:pt x="427053" y="50830"/>
                  </a:lnTo>
                  <a:lnTo>
                    <a:pt x="512463" y="63538"/>
                  </a:lnTo>
                  <a:lnTo>
                    <a:pt x="597874" y="12707"/>
                  </a:lnTo>
                  <a:lnTo>
                    <a:pt x="683284" y="12707"/>
                  </a:lnTo>
                  <a:lnTo>
                    <a:pt x="768695" y="0"/>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7422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26</a:t>
              </a:r>
            </a:p>
          </p:txBody>
        </p:sp>
        <p:sp>
          <p:nvSpPr>
            <p:cNvPr id="52" name="tx52"/>
            <p:cNvSpPr/>
            <p:nvPr/>
          </p:nvSpPr>
          <p:spPr>
            <a:xfrm>
              <a:off x="3223926" y="29797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53" name="tx53"/>
            <p:cNvSpPr/>
            <p:nvPr/>
          </p:nvSpPr>
          <p:spPr>
            <a:xfrm>
              <a:off x="2624645" y="29563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54" name="tx54"/>
            <p:cNvSpPr/>
            <p:nvPr/>
          </p:nvSpPr>
          <p:spPr>
            <a:xfrm>
              <a:off x="3051698" y="2930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008502"/>
              <a:ext cx="2135265" cy="762464"/>
            </a:xfrm>
            <a:custGeom>
              <a:avLst/>
              <a:gdLst/>
              <a:ahLst/>
              <a:cxnLst/>
              <a:rect l="0" t="0" r="0" b="0"/>
              <a:pathLst>
                <a:path w="2135265" h="762464">
                  <a:moveTo>
                    <a:pt x="0" y="762464"/>
                  </a:moveTo>
                  <a:lnTo>
                    <a:pt x="85410" y="737048"/>
                  </a:lnTo>
                  <a:lnTo>
                    <a:pt x="170821" y="724340"/>
                  </a:lnTo>
                  <a:lnTo>
                    <a:pt x="256231" y="724340"/>
                  </a:lnTo>
                  <a:lnTo>
                    <a:pt x="341642" y="698925"/>
                  </a:lnTo>
                  <a:lnTo>
                    <a:pt x="427053" y="571848"/>
                  </a:lnTo>
                  <a:lnTo>
                    <a:pt x="512463" y="546432"/>
                  </a:lnTo>
                  <a:lnTo>
                    <a:pt x="597874" y="533724"/>
                  </a:lnTo>
                  <a:lnTo>
                    <a:pt x="683284" y="508309"/>
                  </a:lnTo>
                  <a:lnTo>
                    <a:pt x="768695" y="470186"/>
                  </a:lnTo>
                  <a:lnTo>
                    <a:pt x="854106" y="457478"/>
                  </a:lnTo>
                  <a:lnTo>
                    <a:pt x="939516" y="368524"/>
                  </a:lnTo>
                  <a:lnTo>
                    <a:pt x="1024927" y="317693"/>
                  </a:lnTo>
                  <a:lnTo>
                    <a:pt x="1110337" y="266862"/>
                  </a:lnTo>
                  <a:lnTo>
                    <a:pt x="1195748" y="228739"/>
                  </a:lnTo>
                  <a:lnTo>
                    <a:pt x="1281159" y="177908"/>
                  </a:lnTo>
                  <a:lnTo>
                    <a:pt x="1366569" y="127077"/>
                  </a:lnTo>
                  <a:lnTo>
                    <a:pt x="1451980" y="114369"/>
                  </a:lnTo>
                  <a:lnTo>
                    <a:pt x="1537390" y="88954"/>
                  </a:lnTo>
                  <a:lnTo>
                    <a:pt x="1622801" y="76246"/>
                  </a:lnTo>
                  <a:lnTo>
                    <a:pt x="1708212" y="88954"/>
                  </a:lnTo>
                  <a:lnTo>
                    <a:pt x="1793622" y="88954"/>
                  </a:lnTo>
                  <a:lnTo>
                    <a:pt x="1879033" y="50830"/>
                  </a:lnTo>
                  <a:lnTo>
                    <a:pt x="1964443" y="38123"/>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04174" y="56798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17</a:t>
              </a:r>
            </a:p>
          </p:txBody>
        </p:sp>
        <p:sp>
          <p:nvSpPr>
            <p:cNvPr id="76" name="tx76"/>
            <p:cNvSpPr/>
            <p:nvPr/>
          </p:nvSpPr>
          <p:spPr>
            <a:xfrm>
              <a:off x="3223926" y="4918617"/>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77" name="tx77"/>
            <p:cNvSpPr/>
            <p:nvPr/>
          </p:nvSpPr>
          <p:spPr>
            <a:xfrm>
              <a:off x="1428897" y="543914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32</a:t>
              </a:r>
            </a:p>
          </p:txBody>
        </p:sp>
        <p:sp>
          <p:nvSpPr>
            <p:cNvPr id="78" name="tx78"/>
            <p:cNvSpPr/>
            <p:nvPr/>
          </p:nvSpPr>
          <p:spPr>
            <a:xfrm>
              <a:off x="1855950" y="532601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79" name="tx79"/>
            <p:cNvSpPr/>
            <p:nvPr/>
          </p:nvSpPr>
          <p:spPr>
            <a:xfrm>
              <a:off x="2283003" y="504520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63</a:t>
              </a:r>
            </a:p>
          </p:txBody>
        </p:sp>
        <p:sp>
          <p:nvSpPr>
            <p:cNvPr id="80" name="tx80"/>
            <p:cNvSpPr/>
            <p:nvPr/>
          </p:nvSpPr>
          <p:spPr>
            <a:xfrm>
              <a:off x="2624645" y="494478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81" name="tx81"/>
            <p:cNvSpPr/>
            <p:nvPr/>
          </p:nvSpPr>
          <p:spPr>
            <a:xfrm>
              <a:off x="3051698" y="4869730"/>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186419"/>
              <a:ext cx="2135265" cy="114369"/>
            </a:xfrm>
            <a:custGeom>
              <a:avLst/>
              <a:gdLst/>
              <a:ahLst/>
              <a:cxnLst/>
              <a:rect l="0" t="0" r="0" b="0"/>
              <a:pathLst>
                <a:path w="2135265" h="114369">
                  <a:moveTo>
                    <a:pt x="0" y="114369"/>
                  </a:moveTo>
                  <a:lnTo>
                    <a:pt x="85410" y="101661"/>
                  </a:lnTo>
                  <a:lnTo>
                    <a:pt x="170821" y="101661"/>
                  </a:lnTo>
                  <a:lnTo>
                    <a:pt x="256231" y="88954"/>
                  </a:lnTo>
                  <a:lnTo>
                    <a:pt x="341642" y="76246"/>
                  </a:lnTo>
                  <a:lnTo>
                    <a:pt x="427053" y="63538"/>
                  </a:lnTo>
                  <a:lnTo>
                    <a:pt x="512463" y="50830"/>
                  </a:lnTo>
                  <a:lnTo>
                    <a:pt x="597874" y="50830"/>
                  </a:lnTo>
                  <a:lnTo>
                    <a:pt x="683284" y="38123"/>
                  </a:lnTo>
                  <a:lnTo>
                    <a:pt x="768695" y="25415"/>
                  </a:lnTo>
                  <a:lnTo>
                    <a:pt x="854106" y="25415"/>
                  </a:lnTo>
                  <a:lnTo>
                    <a:pt x="939516" y="12707"/>
                  </a:lnTo>
                  <a:lnTo>
                    <a:pt x="1024927" y="25415"/>
                  </a:lnTo>
                  <a:lnTo>
                    <a:pt x="1110337" y="25415"/>
                  </a:lnTo>
                  <a:lnTo>
                    <a:pt x="1195748" y="25415"/>
                  </a:lnTo>
                  <a:lnTo>
                    <a:pt x="1281159" y="25415"/>
                  </a:lnTo>
                  <a:lnTo>
                    <a:pt x="1366569" y="12707"/>
                  </a:lnTo>
                  <a:lnTo>
                    <a:pt x="1451980" y="12707"/>
                  </a:lnTo>
                  <a:lnTo>
                    <a:pt x="1537390" y="12707"/>
                  </a:lnTo>
                  <a:lnTo>
                    <a:pt x="1622801" y="0"/>
                  </a:lnTo>
                  <a:lnTo>
                    <a:pt x="1708212" y="38123"/>
                  </a:lnTo>
                  <a:lnTo>
                    <a:pt x="1793622" y="63538"/>
                  </a:lnTo>
                  <a:lnTo>
                    <a:pt x="1879033" y="25415"/>
                  </a:lnTo>
                  <a:lnTo>
                    <a:pt x="1964443" y="25415"/>
                  </a:lnTo>
                  <a:lnTo>
                    <a:pt x="2049854" y="25415"/>
                  </a:lnTo>
                  <a:lnTo>
                    <a:pt x="2135265" y="12707"/>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2085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103" name="tx103"/>
            <p:cNvSpPr/>
            <p:nvPr/>
          </p:nvSpPr>
          <p:spPr>
            <a:xfrm>
              <a:off x="6018113" y="110686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104" name="tx104"/>
            <p:cNvSpPr/>
            <p:nvPr/>
          </p:nvSpPr>
          <p:spPr>
            <a:xfrm>
              <a:off x="4223084" y="1108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105" name="tx105"/>
            <p:cNvSpPr/>
            <p:nvPr/>
          </p:nvSpPr>
          <p:spPr>
            <a:xfrm>
              <a:off x="4650137"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06" name="tx106"/>
            <p:cNvSpPr/>
            <p:nvPr/>
          </p:nvSpPr>
          <p:spPr>
            <a:xfrm>
              <a:off x="5077190"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07" name="tx107"/>
            <p:cNvSpPr/>
            <p:nvPr/>
          </p:nvSpPr>
          <p:spPr>
            <a:xfrm>
              <a:off x="5418832"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08" name="tx108"/>
            <p:cNvSpPr/>
            <p:nvPr/>
          </p:nvSpPr>
          <p:spPr>
            <a:xfrm>
              <a:off x="5845885"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224538"/>
              <a:ext cx="341642" cy="533724"/>
            </a:xfrm>
            <a:custGeom>
              <a:avLst/>
              <a:gdLst/>
              <a:ahLst/>
              <a:cxnLst/>
              <a:rect l="0" t="0" r="0" b="0"/>
              <a:pathLst>
                <a:path w="341642" h="533724">
                  <a:moveTo>
                    <a:pt x="0" y="533724"/>
                  </a:moveTo>
                  <a:lnTo>
                    <a:pt x="85410" y="419355"/>
                  </a:lnTo>
                  <a:lnTo>
                    <a:pt x="170821" y="330401"/>
                  </a:lnTo>
                  <a:lnTo>
                    <a:pt x="256231" y="50830"/>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491984" y="366594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32</a:t>
              </a:r>
            </a:p>
          </p:txBody>
        </p:sp>
        <p:sp>
          <p:nvSpPr>
            <p:cNvPr id="130" name="tx130"/>
            <p:cNvSpPr/>
            <p:nvPr/>
          </p:nvSpPr>
          <p:spPr>
            <a:xfrm>
              <a:off x="6018113" y="313374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74</a:t>
              </a:r>
            </a:p>
          </p:txBody>
        </p:sp>
        <p:sp>
          <p:nvSpPr>
            <p:cNvPr id="131" name="tx131"/>
            <p:cNvSpPr/>
            <p:nvPr/>
          </p:nvSpPr>
          <p:spPr>
            <a:xfrm>
              <a:off x="5845885" y="31342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084749"/>
              <a:ext cx="1451980" cy="851418"/>
            </a:xfrm>
            <a:custGeom>
              <a:avLst/>
              <a:gdLst/>
              <a:ahLst/>
              <a:cxnLst/>
              <a:rect l="0" t="0" r="0" b="0"/>
              <a:pathLst>
                <a:path w="1451980" h="851418">
                  <a:moveTo>
                    <a:pt x="0" y="851418"/>
                  </a:moveTo>
                  <a:lnTo>
                    <a:pt x="85410" y="826002"/>
                  </a:lnTo>
                  <a:lnTo>
                    <a:pt x="170821" y="775171"/>
                  </a:lnTo>
                  <a:lnTo>
                    <a:pt x="256231" y="711633"/>
                  </a:lnTo>
                  <a:lnTo>
                    <a:pt x="341642" y="660802"/>
                  </a:lnTo>
                  <a:lnTo>
                    <a:pt x="427053" y="571848"/>
                  </a:lnTo>
                  <a:lnTo>
                    <a:pt x="512463" y="495601"/>
                  </a:lnTo>
                  <a:lnTo>
                    <a:pt x="597874" y="419355"/>
                  </a:lnTo>
                  <a:lnTo>
                    <a:pt x="683284" y="381232"/>
                  </a:lnTo>
                  <a:lnTo>
                    <a:pt x="768695" y="330401"/>
                  </a:lnTo>
                  <a:lnTo>
                    <a:pt x="854106" y="292277"/>
                  </a:lnTo>
                  <a:lnTo>
                    <a:pt x="939516" y="254154"/>
                  </a:lnTo>
                  <a:lnTo>
                    <a:pt x="1024927" y="241446"/>
                  </a:lnTo>
                  <a:lnTo>
                    <a:pt x="1110337" y="254154"/>
                  </a:lnTo>
                  <a:lnTo>
                    <a:pt x="1195748" y="139785"/>
                  </a:lnTo>
                  <a:lnTo>
                    <a:pt x="1281159" y="63538"/>
                  </a:lnTo>
                  <a:lnTo>
                    <a:pt x="1366569" y="25415"/>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45377"/>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a:t>
              </a:r>
            </a:p>
          </p:txBody>
        </p:sp>
        <p:sp>
          <p:nvSpPr>
            <p:cNvPr id="153" name="tx153"/>
            <p:cNvSpPr/>
            <p:nvPr/>
          </p:nvSpPr>
          <p:spPr>
            <a:xfrm>
              <a:off x="6018113" y="499367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54" name="tx154"/>
            <p:cNvSpPr/>
            <p:nvPr/>
          </p:nvSpPr>
          <p:spPr>
            <a:xfrm>
              <a:off x="4650137" y="571876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10</a:t>
              </a:r>
            </a:p>
          </p:txBody>
        </p:sp>
        <p:sp>
          <p:nvSpPr>
            <p:cNvPr id="155" name="tx155"/>
            <p:cNvSpPr/>
            <p:nvPr/>
          </p:nvSpPr>
          <p:spPr>
            <a:xfrm>
              <a:off x="5077190" y="53629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38</a:t>
              </a:r>
            </a:p>
          </p:txBody>
        </p:sp>
        <p:sp>
          <p:nvSpPr>
            <p:cNvPr id="156" name="tx156"/>
            <p:cNvSpPr/>
            <p:nvPr/>
          </p:nvSpPr>
          <p:spPr>
            <a:xfrm>
              <a:off x="5418832" y="51977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51</a:t>
              </a:r>
            </a:p>
          </p:txBody>
        </p:sp>
        <p:sp>
          <p:nvSpPr>
            <p:cNvPr id="157" name="tx157"/>
            <p:cNvSpPr/>
            <p:nvPr/>
          </p:nvSpPr>
          <p:spPr>
            <a:xfrm>
              <a:off x="5845885" y="49690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249958"/>
              <a:ext cx="2135265" cy="177908"/>
            </a:xfrm>
            <a:custGeom>
              <a:avLst/>
              <a:gdLst/>
              <a:ahLst/>
              <a:cxnLst/>
              <a:rect l="0" t="0" r="0" b="0"/>
              <a:pathLst>
                <a:path w="2135265" h="177908">
                  <a:moveTo>
                    <a:pt x="0" y="177908"/>
                  </a:moveTo>
                  <a:lnTo>
                    <a:pt x="85410" y="177908"/>
                  </a:lnTo>
                  <a:lnTo>
                    <a:pt x="170821" y="177908"/>
                  </a:lnTo>
                  <a:lnTo>
                    <a:pt x="256231" y="152492"/>
                  </a:lnTo>
                  <a:lnTo>
                    <a:pt x="341642" y="127077"/>
                  </a:lnTo>
                  <a:lnTo>
                    <a:pt x="427053" y="114369"/>
                  </a:lnTo>
                  <a:lnTo>
                    <a:pt x="512463" y="101661"/>
                  </a:lnTo>
                  <a:lnTo>
                    <a:pt x="597874" y="101661"/>
                  </a:lnTo>
                  <a:lnTo>
                    <a:pt x="683284" y="63538"/>
                  </a:lnTo>
                  <a:lnTo>
                    <a:pt x="768695" y="38123"/>
                  </a:lnTo>
                  <a:lnTo>
                    <a:pt x="854106" y="38123"/>
                  </a:lnTo>
                  <a:lnTo>
                    <a:pt x="939516" y="25415"/>
                  </a:lnTo>
                  <a:lnTo>
                    <a:pt x="1024927" y="25415"/>
                  </a:lnTo>
                  <a:lnTo>
                    <a:pt x="1110337" y="25415"/>
                  </a:lnTo>
                  <a:lnTo>
                    <a:pt x="1195748" y="25415"/>
                  </a:lnTo>
                  <a:lnTo>
                    <a:pt x="1281159" y="12707"/>
                  </a:lnTo>
                  <a:lnTo>
                    <a:pt x="1366569" y="0"/>
                  </a:lnTo>
                  <a:lnTo>
                    <a:pt x="1451980" y="0"/>
                  </a:lnTo>
                  <a:lnTo>
                    <a:pt x="1537390" y="0"/>
                  </a:lnTo>
                  <a:lnTo>
                    <a:pt x="1622801" y="0"/>
                  </a:lnTo>
                  <a:lnTo>
                    <a:pt x="1708212" y="38123"/>
                  </a:lnTo>
                  <a:lnTo>
                    <a:pt x="1793622" y="63538"/>
                  </a:lnTo>
                  <a:lnTo>
                    <a:pt x="1879033" y="12707"/>
                  </a:lnTo>
                  <a:lnTo>
                    <a:pt x="1964443" y="25415"/>
                  </a:lnTo>
                  <a:lnTo>
                    <a:pt x="2049854" y="25415"/>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3367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179" name="tx179"/>
            <p:cNvSpPr/>
            <p:nvPr/>
          </p:nvSpPr>
          <p:spPr>
            <a:xfrm>
              <a:off x="8812300" y="11703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80" name="tx180"/>
            <p:cNvSpPr/>
            <p:nvPr/>
          </p:nvSpPr>
          <p:spPr>
            <a:xfrm>
              <a:off x="7017271" y="122555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181" name="tx181"/>
            <p:cNvSpPr/>
            <p:nvPr/>
          </p:nvSpPr>
          <p:spPr>
            <a:xfrm>
              <a:off x="7444324" y="11468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182" name="tx182"/>
            <p:cNvSpPr/>
            <p:nvPr/>
          </p:nvSpPr>
          <p:spPr>
            <a:xfrm>
              <a:off x="7871377"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83" name="tx183"/>
            <p:cNvSpPr/>
            <p:nvPr/>
          </p:nvSpPr>
          <p:spPr>
            <a:xfrm>
              <a:off x="8213020" y="1108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184" name="tx184"/>
            <p:cNvSpPr/>
            <p:nvPr/>
          </p:nvSpPr>
          <p:spPr>
            <a:xfrm>
              <a:off x="8640073"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072045"/>
              <a:ext cx="2135265" cy="190616"/>
            </a:xfrm>
            <a:custGeom>
              <a:avLst/>
              <a:gdLst/>
              <a:ahLst/>
              <a:cxnLst/>
              <a:rect l="0" t="0" r="0" b="0"/>
              <a:pathLst>
                <a:path w="2135265" h="190616">
                  <a:moveTo>
                    <a:pt x="0" y="190616"/>
                  </a:moveTo>
                  <a:lnTo>
                    <a:pt x="85410" y="177908"/>
                  </a:lnTo>
                  <a:lnTo>
                    <a:pt x="170821" y="177908"/>
                  </a:lnTo>
                  <a:lnTo>
                    <a:pt x="256231" y="165200"/>
                  </a:lnTo>
                  <a:lnTo>
                    <a:pt x="341642" y="139785"/>
                  </a:lnTo>
                  <a:lnTo>
                    <a:pt x="427053" y="114369"/>
                  </a:lnTo>
                  <a:lnTo>
                    <a:pt x="512463" y="88954"/>
                  </a:lnTo>
                  <a:lnTo>
                    <a:pt x="597874" y="88954"/>
                  </a:lnTo>
                  <a:lnTo>
                    <a:pt x="683284" y="63538"/>
                  </a:lnTo>
                  <a:lnTo>
                    <a:pt x="768695" y="38123"/>
                  </a:lnTo>
                  <a:lnTo>
                    <a:pt x="854106" y="25415"/>
                  </a:lnTo>
                  <a:lnTo>
                    <a:pt x="939516" y="25415"/>
                  </a:lnTo>
                  <a:lnTo>
                    <a:pt x="1024927" y="25415"/>
                  </a:lnTo>
                  <a:lnTo>
                    <a:pt x="1110337" y="25415"/>
                  </a:lnTo>
                  <a:lnTo>
                    <a:pt x="1195748" y="25415"/>
                  </a:lnTo>
                  <a:lnTo>
                    <a:pt x="1281159" y="25415"/>
                  </a:lnTo>
                  <a:lnTo>
                    <a:pt x="1366569" y="12707"/>
                  </a:lnTo>
                  <a:lnTo>
                    <a:pt x="1451980" y="12707"/>
                  </a:lnTo>
                  <a:lnTo>
                    <a:pt x="1537390" y="0"/>
                  </a:lnTo>
                  <a:lnTo>
                    <a:pt x="1622801" y="0"/>
                  </a:lnTo>
                  <a:lnTo>
                    <a:pt x="1708212" y="38123"/>
                  </a:lnTo>
                  <a:lnTo>
                    <a:pt x="1793622" y="63538"/>
                  </a:lnTo>
                  <a:lnTo>
                    <a:pt x="1879033" y="38123"/>
                  </a:lnTo>
                  <a:lnTo>
                    <a:pt x="1964443" y="38123"/>
                  </a:lnTo>
                  <a:lnTo>
                    <a:pt x="2049854" y="25415"/>
                  </a:lnTo>
                  <a:lnTo>
                    <a:pt x="2135265" y="25415"/>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17158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206" name="tx206"/>
            <p:cNvSpPr/>
            <p:nvPr/>
          </p:nvSpPr>
          <p:spPr>
            <a:xfrm>
              <a:off x="8812300" y="30051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07" name="tx207"/>
            <p:cNvSpPr/>
            <p:nvPr/>
          </p:nvSpPr>
          <p:spPr>
            <a:xfrm>
              <a:off x="7017271" y="3047643"/>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208" name="tx208"/>
            <p:cNvSpPr/>
            <p:nvPr/>
          </p:nvSpPr>
          <p:spPr>
            <a:xfrm>
              <a:off x="7444324" y="29563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09" name="tx209"/>
            <p:cNvSpPr/>
            <p:nvPr/>
          </p:nvSpPr>
          <p:spPr>
            <a:xfrm>
              <a:off x="7871377" y="29563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10" name="tx210"/>
            <p:cNvSpPr/>
            <p:nvPr/>
          </p:nvSpPr>
          <p:spPr>
            <a:xfrm>
              <a:off x="8213020" y="2930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211" name="tx211"/>
            <p:cNvSpPr/>
            <p:nvPr/>
          </p:nvSpPr>
          <p:spPr>
            <a:xfrm>
              <a:off x="8640073" y="29563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211826"/>
              <a:ext cx="1622801" cy="762464"/>
            </a:xfrm>
            <a:custGeom>
              <a:avLst/>
              <a:gdLst/>
              <a:ahLst/>
              <a:cxnLst/>
              <a:rect l="0" t="0" r="0" b="0"/>
              <a:pathLst>
                <a:path w="1622801" h="762464">
                  <a:moveTo>
                    <a:pt x="0" y="762464"/>
                  </a:moveTo>
                  <a:lnTo>
                    <a:pt x="85410" y="749756"/>
                  </a:lnTo>
                  <a:lnTo>
                    <a:pt x="170821" y="724340"/>
                  </a:lnTo>
                  <a:lnTo>
                    <a:pt x="256231" y="698925"/>
                  </a:lnTo>
                  <a:lnTo>
                    <a:pt x="341642" y="673509"/>
                  </a:lnTo>
                  <a:lnTo>
                    <a:pt x="427053" y="660802"/>
                  </a:lnTo>
                  <a:lnTo>
                    <a:pt x="512463" y="635386"/>
                  </a:lnTo>
                  <a:lnTo>
                    <a:pt x="597874" y="597263"/>
                  </a:lnTo>
                  <a:lnTo>
                    <a:pt x="683284" y="546432"/>
                  </a:lnTo>
                  <a:lnTo>
                    <a:pt x="768695" y="495601"/>
                  </a:lnTo>
                  <a:lnTo>
                    <a:pt x="854106" y="470186"/>
                  </a:lnTo>
                  <a:lnTo>
                    <a:pt x="939516" y="432062"/>
                  </a:lnTo>
                  <a:lnTo>
                    <a:pt x="1024927" y="330401"/>
                  </a:lnTo>
                  <a:lnTo>
                    <a:pt x="1110337" y="266862"/>
                  </a:lnTo>
                  <a:lnTo>
                    <a:pt x="1195748" y="165200"/>
                  </a:lnTo>
                  <a:lnTo>
                    <a:pt x="1281159" y="152492"/>
                  </a:lnTo>
                  <a:lnTo>
                    <a:pt x="1366569" y="114369"/>
                  </a:lnTo>
                  <a:lnTo>
                    <a:pt x="1451980" y="63538"/>
                  </a:lnTo>
                  <a:lnTo>
                    <a:pt x="1537390" y="12707"/>
                  </a:lnTo>
                  <a:lnTo>
                    <a:pt x="1622801" y="0"/>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83214"/>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a:t>
              </a:r>
            </a:p>
          </p:txBody>
        </p:sp>
        <p:sp>
          <p:nvSpPr>
            <p:cNvPr id="233" name="tx233"/>
            <p:cNvSpPr/>
            <p:nvPr/>
          </p:nvSpPr>
          <p:spPr>
            <a:xfrm>
              <a:off x="8812300" y="51195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34" name="tx234"/>
            <p:cNvSpPr/>
            <p:nvPr/>
          </p:nvSpPr>
          <p:spPr>
            <a:xfrm>
              <a:off x="7471454" y="5744182"/>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a:t>
              </a:r>
            </a:p>
          </p:txBody>
        </p:sp>
        <p:sp>
          <p:nvSpPr>
            <p:cNvPr id="235" name="tx235"/>
            <p:cNvSpPr/>
            <p:nvPr/>
          </p:nvSpPr>
          <p:spPr>
            <a:xfrm>
              <a:off x="7871377" y="556746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22</a:t>
              </a:r>
            </a:p>
          </p:txBody>
        </p:sp>
        <p:sp>
          <p:nvSpPr>
            <p:cNvPr id="236" name="tx236"/>
            <p:cNvSpPr/>
            <p:nvPr/>
          </p:nvSpPr>
          <p:spPr>
            <a:xfrm>
              <a:off x="8213020" y="53375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40</a:t>
              </a:r>
            </a:p>
          </p:txBody>
        </p:sp>
        <p:sp>
          <p:nvSpPr>
            <p:cNvPr id="237" name="tx237"/>
            <p:cNvSpPr/>
            <p:nvPr/>
          </p:nvSpPr>
          <p:spPr>
            <a:xfrm>
              <a:off x="8640073" y="508338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60541" y="398022"/>
              <a:ext cx="43147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Global,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332870"/>
              <a:ext cx="6265601" cy="555638"/>
            </a:xfrm>
            <a:custGeom>
              <a:avLst/>
              <a:gdLst/>
              <a:ahLst/>
              <a:cxnLst/>
              <a:rect l="0" t="0" r="0" b="0"/>
              <a:pathLst>
                <a:path w="6265601" h="555638">
                  <a:moveTo>
                    <a:pt x="0" y="555638"/>
                  </a:moveTo>
                  <a:lnTo>
                    <a:pt x="250624" y="555638"/>
                  </a:lnTo>
                  <a:lnTo>
                    <a:pt x="501248" y="555638"/>
                  </a:lnTo>
                  <a:lnTo>
                    <a:pt x="751872" y="476261"/>
                  </a:lnTo>
                  <a:lnTo>
                    <a:pt x="1002496" y="396884"/>
                  </a:lnTo>
                  <a:lnTo>
                    <a:pt x="1253120" y="357196"/>
                  </a:lnTo>
                  <a:lnTo>
                    <a:pt x="1503744" y="317507"/>
                  </a:lnTo>
                  <a:lnTo>
                    <a:pt x="1754368" y="317507"/>
                  </a:lnTo>
                  <a:lnTo>
                    <a:pt x="2004992" y="198442"/>
                  </a:lnTo>
                  <a:lnTo>
                    <a:pt x="2255616" y="119065"/>
                  </a:lnTo>
                  <a:lnTo>
                    <a:pt x="2506240" y="119065"/>
                  </a:lnTo>
                  <a:lnTo>
                    <a:pt x="2756864" y="79376"/>
                  </a:lnTo>
                  <a:lnTo>
                    <a:pt x="3007488" y="79376"/>
                  </a:lnTo>
                  <a:lnTo>
                    <a:pt x="3258112" y="79376"/>
                  </a:lnTo>
                  <a:lnTo>
                    <a:pt x="3508736" y="79376"/>
                  </a:lnTo>
                  <a:lnTo>
                    <a:pt x="3759360" y="39688"/>
                  </a:lnTo>
                  <a:lnTo>
                    <a:pt x="4009984" y="0"/>
                  </a:lnTo>
                  <a:lnTo>
                    <a:pt x="4260609" y="0"/>
                  </a:lnTo>
                  <a:lnTo>
                    <a:pt x="4511233" y="0"/>
                  </a:lnTo>
                  <a:lnTo>
                    <a:pt x="4761857" y="0"/>
                  </a:lnTo>
                  <a:lnTo>
                    <a:pt x="5012481" y="119065"/>
                  </a:lnTo>
                  <a:lnTo>
                    <a:pt x="5263105" y="198442"/>
                  </a:lnTo>
                  <a:lnTo>
                    <a:pt x="5513729" y="39688"/>
                  </a:lnTo>
                  <a:lnTo>
                    <a:pt x="5764353" y="79376"/>
                  </a:lnTo>
                  <a:lnTo>
                    <a:pt x="6014977" y="79376"/>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332870"/>
              <a:ext cx="6265601" cy="2262244"/>
            </a:xfrm>
            <a:custGeom>
              <a:avLst/>
              <a:gdLst/>
              <a:ahLst/>
              <a:cxnLst/>
              <a:rect l="0" t="0" r="0" b="0"/>
              <a:pathLst>
                <a:path w="6265601" h="2262244">
                  <a:moveTo>
                    <a:pt x="0" y="2262244"/>
                  </a:moveTo>
                  <a:lnTo>
                    <a:pt x="250624" y="2182867"/>
                  </a:lnTo>
                  <a:lnTo>
                    <a:pt x="501248" y="1944736"/>
                  </a:lnTo>
                  <a:lnTo>
                    <a:pt x="751872" y="1666916"/>
                  </a:lnTo>
                  <a:lnTo>
                    <a:pt x="1002496" y="1508162"/>
                  </a:lnTo>
                  <a:lnTo>
                    <a:pt x="1253120" y="1270031"/>
                  </a:lnTo>
                  <a:lnTo>
                    <a:pt x="1503744" y="1111277"/>
                  </a:lnTo>
                  <a:lnTo>
                    <a:pt x="1754368" y="912835"/>
                  </a:lnTo>
                  <a:lnTo>
                    <a:pt x="2004992" y="674704"/>
                  </a:lnTo>
                  <a:lnTo>
                    <a:pt x="2255616" y="515950"/>
                  </a:lnTo>
                  <a:lnTo>
                    <a:pt x="2506240" y="555638"/>
                  </a:lnTo>
                  <a:lnTo>
                    <a:pt x="2756864" y="476261"/>
                  </a:lnTo>
                  <a:lnTo>
                    <a:pt x="3007488" y="277819"/>
                  </a:lnTo>
                  <a:lnTo>
                    <a:pt x="3258112" y="317507"/>
                  </a:lnTo>
                  <a:lnTo>
                    <a:pt x="3508736" y="198442"/>
                  </a:lnTo>
                  <a:lnTo>
                    <a:pt x="3759360" y="119065"/>
                  </a:lnTo>
                  <a:lnTo>
                    <a:pt x="4009984" y="79376"/>
                  </a:lnTo>
                  <a:lnTo>
                    <a:pt x="4260609" y="79376"/>
                  </a:lnTo>
                  <a:lnTo>
                    <a:pt x="4511233" y="79376"/>
                  </a:lnTo>
                  <a:lnTo>
                    <a:pt x="4761857" y="0"/>
                  </a:lnTo>
                  <a:lnTo>
                    <a:pt x="5012481" y="119065"/>
                  </a:lnTo>
                  <a:lnTo>
                    <a:pt x="5263105" y="198442"/>
                  </a:lnTo>
                  <a:lnTo>
                    <a:pt x="5513729" y="79376"/>
                  </a:lnTo>
                  <a:lnTo>
                    <a:pt x="5764353" y="79376"/>
                  </a:lnTo>
                  <a:lnTo>
                    <a:pt x="6014977" y="79376"/>
                  </a:lnTo>
                  <a:lnTo>
                    <a:pt x="6265601" y="79376"/>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650378"/>
              <a:ext cx="6265601" cy="2579752"/>
            </a:xfrm>
            <a:custGeom>
              <a:avLst/>
              <a:gdLst/>
              <a:ahLst/>
              <a:cxnLst/>
              <a:rect l="0" t="0" r="0" b="0"/>
              <a:pathLst>
                <a:path w="6265601" h="2579752">
                  <a:moveTo>
                    <a:pt x="0" y="2579752"/>
                  </a:moveTo>
                  <a:lnTo>
                    <a:pt x="250624" y="2540063"/>
                  </a:lnTo>
                  <a:lnTo>
                    <a:pt x="501248" y="2460686"/>
                  </a:lnTo>
                  <a:lnTo>
                    <a:pt x="751872" y="2420998"/>
                  </a:lnTo>
                  <a:lnTo>
                    <a:pt x="1002496" y="2341621"/>
                  </a:lnTo>
                  <a:lnTo>
                    <a:pt x="1253120" y="2301932"/>
                  </a:lnTo>
                  <a:lnTo>
                    <a:pt x="1503744" y="2262244"/>
                  </a:lnTo>
                  <a:lnTo>
                    <a:pt x="1754368" y="2143178"/>
                  </a:lnTo>
                  <a:lnTo>
                    <a:pt x="2004992" y="2024113"/>
                  </a:lnTo>
                  <a:lnTo>
                    <a:pt x="2255616" y="1587539"/>
                  </a:lnTo>
                  <a:lnTo>
                    <a:pt x="2506240" y="1508162"/>
                  </a:lnTo>
                  <a:lnTo>
                    <a:pt x="2756864" y="1428785"/>
                  </a:lnTo>
                  <a:lnTo>
                    <a:pt x="3007488" y="1349408"/>
                  </a:lnTo>
                  <a:lnTo>
                    <a:pt x="3258112" y="1111277"/>
                  </a:lnTo>
                  <a:lnTo>
                    <a:pt x="3508736" y="952523"/>
                  </a:lnTo>
                  <a:lnTo>
                    <a:pt x="3759360" y="595327"/>
                  </a:lnTo>
                  <a:lnTo>
                    <a:pt x="4009984" y="317507"/>
                  </a:lnTo>
                  <a:lnTo>
                    <a:pt x="4260609" y="277819"/>
                  </a:lnTo>
                  <a:lnTo>
                    <a:pt x="4511233" y="198442"/>
                  </a:lnTo>
                  <a:lnTo>
                    <a:pt x="4761857" y="158753"/>
                  </a:lnTo>
                  <a:lnTo>
                    <a:pt x="5012481" y="198442"/>
                  </a:lnTo>
                  <a:lnTo>
                    <a:pt x="5263105" y="238130"/>
                  </a:lnTo>
                  <a:lnTo>
                    <a:pt x="5513729" y="39688"/>
                  </a:lnTo>
                  <a:lnTo>
                    <a:pt x="5764353" y="39688"/>
                  </a:lnTo>
                  <a:lnTo>
                    <a:pt x="6014977" y="0"/>
                  </a:lnTo>
                  <a:lnTo>
                    <a:pt x="6265601" y="0"/>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4515738"/>
              <a:ext cx="3759360" cy="1150966"/>
            </a:xfrm>
            <a:custGeom>
              <a:avLst/>
              <a:gdLst/>
              <a:ahLst/>
              <a:cxnLst/>
              <a:rect l="0" t="0" r="0" b="0"/>
              <a:pathLst>
                <a:path w="3759360" h="1150966">
                  <a:moveTo>
                    <a:pt x="0" y="1150966"/>
                  </a:moveTo>
                  <a:lnTo>
                    <a:pt x="250624" y="1071589"/>
                  </a:lnTo>
                  <a:lnTo>
                    <a:pt x="501248" y="1031900"/>
                  </a:lnTo>
                  <a:lnTo>
                    <a:pt x="751872" y="992212"/>
                  </a:lnTo>
                  <a:lnTo>
                    <a:pt x="1002496" y="912835"/>
                  </a:lnTo>
                  <a:lnTo>
                    <a:pt x="1253120" y="912835"/>
                  </a:lnTo>
                  <a:lnTo>
                    <a:pt x="1503744" y="833458"/>
                  </a:lnTo>
                  <a:lnTo>
                    <a:pt x="1754368" y="793769"/>
                  </a:lnTo>
                  <a:lnTo>
                    <a:pt x="2004992" y="793769"/>
                  </a:lnTo>
                  <a:lnTo>
                    <a:pt x="2255616" y="793769"/>
                  </a:lnTo>
                  <a:lnTo>
                    <a:pt x="2506240" y="793769"/>
                  </a:lnTo>
                  <a:lnTo>
                    <a:pt x="2756864" y="793769"/>
                  </a:lnTo>
                  <a:lnTo>
                    <a:pt x="3007488" y="674704"/>
                  </a:lnTo>
                  <a:lnTo>
                    <a:pt x="3258112" y="396884"/>
                  </a:lnTo>
                  <a:lnTo>
                    <a:pt x="3508736" y="119065"/>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332870"/>
              <a:ext cx="2506240" cy="2381309"/>
            </a:xfrm>
            <a:custGeom>
              <a:avLst/>
              <a:gdLst/>
              <a:ahLst/>
              <a:cxnLst/>
              <a:rect l="0" t="0" r="0" b="0"/>
              <a:pathLst>
                <a:path w="2506240" h="2381309">
                  <a:moveTo>
                    <a:pt x="0" y="2381309"/>
                  </a:moveTo>
                  <a:lnTo>
                    <a:pt x="250624" y="1627228"/>
                  </a:lnTo>
                  <a:lnTo>
                    <a:pt x="501248" y="992212"/>
                  </a:lnTo>
                  <a:lnTo>
                    <a:pt x="751872" y="436573"/>
                  </a:lnTo>
                  <a:lnTo>
                    <a:pt x="1002496" y="79376"/>
                  </a:lnTo>
                  <a:lnTo>
                    <a:pt x="1253120" y="158753"/>
                  </a:lnTo>
                  <a:lnTo>
                    <a:pt x="1503744" y="198442"/>
                  </a:lnTo>
                  <a:lnTo>
                    <a:pt x="1754368" y="39688"/>
                  </a:lnTo>
                  <a:lnTo>
                    <a:pt x="2004992" y="39688"/>
                  </a:lnTo>
                  <a:lnTo>
                    <a:pt x="2255616" y="0"/>
                  </a:lnTo>
                  <a:lnTo>
                    <a:pt x="2506240"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2809132"/>
              <a:ext cx="1002496" cy="1666916"/>
            </a:xfrm>
            <a:custGeom>
              <a:avLst/>
              <a:gdLst/>
              <a:ahLst/>
              <a:cxnLst/>
              <a:rect l="0" t="0" r="0" b="0"/>
              <a:pathLst>
                <a:path w="1002496" h="1666916">
                  <a:moveTo>
                    <a:pt x="0" y="1666916"/>
                  </a:moveTo>
                  <a:lnTo>
                    <a:pt x="250624" y="1309720"/>
                  </a:lnTo>
                  <a:lnTo>
                    <a:pt x="501248" y="1031900"/>
                  </a:lnTo>
                  <a:lnTo>
                    <a:pt x="751872" y="158753"/>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2332870"/>
              <a:ext cx="6265601" cy="595327"/>
            </a:xfrm>
            <a:custGeom>
              <a:avLst/>
              <a:gdLst/>
              <a:ahLst/>
              <a:cxnLst/>
              <a:rect l="0" t="0" r="0" b="0"/>
              <a:pathLst>
                <a:path w="6265601" h="595327">
                  <a:moveTo>
                    <a:pt x="0" y="595327"/>
                  </a:moveTo>
                  <a:lnTo>
                    <a:pt x="250624" y="555638"/>
                  </a:lnTo>
                  <a:lnTo>
                    <a:pt x="501248" y="555638"/>
                  </a:lnTo>
                  <a:lnTo>
                    <a:pt x="751872" y="515950"/>
                  </a:lnTo>
                  <a:lnTo>
                    <a:pt x="1002496" y="436573"/>
                  </a:lnTo>
                  <a:lnTo>
                    <a:pt x="1253120" y="357196"/>
                  </a:lnTo>
                  <a:lnTo>
                    <a:pt x="1503744" y="277819"/>
                  </a:lnTo>
                  <a:lnTo>
                    <a:pt x="1754368" y="277819"/>
                  </a:lnTo>
                  <a:lnTo>
                    <a:pt x="2004992" y="198442"/>
                  </a:lnTo>
                  <a:lnTo>
                    <a:pt x="2255616" y="119065"/>
                  </a:lnTo>
                  <a:lnTo>
                    <a:pt x="2506240" y="79376"/>
                  </a:lnTo>
                  <a:lnTo>
                    <a:pt x="2756864" y="79376"/>
                  </a:lnTo>
                  <a:lnTo>
                    <a:pt x="3007488" y="79376"/>
                  </a:lnTo>
                  <a:lnTo>
                    <a:pt x="3258112" y="79376"/>
                  </a:lnTo>
                  <a:lnTo>
                    <a:pt x="3508736" y="79376"/>
                  </a:lnTo>
                  <a:lnTo>
                    <a:pt x="3759360" y="79376"/>
                  </a:lnTo>
                  <a:lnTo>
                    <a:pt x="4009984" y="39688"/>
                  </a:lnTo>
                  <a:lnTo>
                    <a:pt x="4260609" y="39688"/>
                  </a:lnTo>
                  <a:lnTo>
                    <a:pt x="4511233" y="0"/>
                  </a:lnTo>
                  <a:lnTo>
                    <a:pt x="4761857" y="0"/>
                  </a:lnTo>
                  <a:lnTo>
                    <a:pt x="5012481" y="119065"/>
                  </a:lnTo>
                  <a:lnTo>
                    <a:pt x="5263105" y="198442"/>
                  </a:lnTo>
                  <a:lnTo>
                    <a:pt x="5513729" y="119065"/>
                  </a:lnTo>
                  <a:lnTo>
                    <a:pt x="5764353" y="119065"/>
                  </a:lnTo>
                  <a:lnTo>
                    <a:pt x="6014977" y="79376"/>
                  </a:lnTo>
                  <a:lnTo>
                    <a:pt x="6265601" y="79376"/>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690067"/>
              <a:ext cx="6265601" cy="2381309"/>
            </a:xfrm>
            <a:custGeom>
              <a:avLst/>
              <a:gdLst/>
              <a:ahLst/>
              <a:cxnLst/>
              <a:rect l="0" t="0" r="0" b="0"/>
              <a:pathLst>
                <a:path w="6265601" h="2381309">
                  <a:moveTo>
                    <a:pt x="0" y="2381309"/>
                  </a:moveTo>
                  <a:lnTo>
                    <a:pt x="250624" y="2301932"/>
                  </a:lnTo>
                  <a:lnTo>
                    <a:pt x="501248" y="2262244"/>
                  </a:lnTo>
                  <a:lnTo>
                    <a:pt x="751872" y="2262244"/>
                  </a:lnTo>
                  <a:lnTo>
                    <a:pt x="1002496" y="2182867"/>
                  </a:lnTo>
                  <a:lnTo>
                    <a:pt x="1253120" y="1785982"/>
                  </a:lnTo>
                  <a:lnTo>
                    <a:pt x="1503744" y="1706605"/>
                  </a:lnTo>
                  <a:lnTo>
                    <a:pt x="1754368" y="1666916"/>
                  </a:lnTo>
                  <a:lnTo>
                    <a:pt x="2004992" y="1587539"/>
                  </a:lnTo>
                  <a:lnTo>
                    <a:pt x="2255616" y="1468474"/>
                  </a:lnTo>
                  <a:lnTo>
                    <a:pt x="2506240" y="1428785"/>
                  </a:lnTo>
                  <a:lnTo>
                    <a:pt x="2756864" y="1150966"/>
                  </a:lnTo>
                  <a:lnTo>
                    <a:pt x="3007488" y="992212"/>
                  </a:lnTo>
                  <a:lnTo>
                    <a:pt x="3258112" y="833458"/>
                  </a:lnTo>
                  <a:lnTo>
                    <a:pt x="3508736" y="714392"/>
                  </a:lnTo>
                  <a:lnTo>
                    <a:pt x="3759360" y="555638"/>
                  </a:lnTo>
                  <a:lnTo>
                    <a:pt x="4009984" y="396884"/>
                  </a:lnTo>
                  <a:lnTo>
                    <a:pt x="4260609" y="357196"/>
                  </a:lnTo>
                  <a:lnTo>
                    <a:pt x="4511233" y="277819"/>
                  </a:lnTo>
                  <a:lnTo>
                    <a:pt x="4761857" y="238130"/>
                  </a:lnTo>
                  <a:lnTo>
                    <a:pt x="5012481" y="277819"/>
                  </a:lnTo>
                  <a:lnTo>
                    <a:pt x="5263105" y="277819"/>
                  </a:lnTo>
                  <a:lnTo>
                    <a:pt x="5513729" y="158753"/>
                  </a:lnTo>
                  <a:lnTo>
                    <a:pt x="5764353" y="119065"/>
                  </a:lnTo>
                  <a:lnTo>
                    <a:pt x="6014977" y="0"/>
                  </a:lnTo>
                  <a:lnTo>
                    <a:pt x="6265601" y="0"/>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2928198"/>
              <a:ext cx="4260609" cy="2659129"/>
            </a:xfrm>
            <a:custGeom>
              <a:avLst/>
              <a:gdLst/>
              <a:ahLst/>
              <a:cxnLst/>
              <a:rect l="0" t="0" r="0" b="0"/>
              <a:pathLst>
                <a:path w="4260609" h="2659129">
                  <a:moveTo>
                    <a:pt x="0" y="2659129"/>
                  </a:moveTo>
                  <a:lnTo>
                    <a:pt x="250624" y="2579752"/>
                  </a:lnTo>
                  <a:lnTo>
                    <a:pt x="501248" y="2420998"/>
                  </a:lnTo>
                  <a:lnTo>
                    <a:pt x="751872" y="2222555"/>
                  </a:lnTo>
                  <a:lnTo>
                    <a:pt x="1002496" y="2063801"/>
                  </a:lnTo>
                  <a:lnTo>
                    <a:pt x="1253120" y="1785982"/>
                  </a:lnTo>
                  <a:lnTo>
                    <a:pt x="1503744" y="1547851"/>
                  </a:lnTo>
                  <a:lnTo>
                    <a:pt x="1754368" y="1309720"/>
                  </a:lnTo>
                  <a:lnTo>
                    <a:pt x="2004992" y="1190654"/>
                  </a:lnTo>
                  <a:lnTo>
                    <a:pt x="2255616" y="1031900"/>
                  </a:lnTo>
                  <a:lnTo>
                    <a:pt x="2506240" y="912835"/>
                  </a:lnTo>
                  <a:lnTo>
                    <a:pt x="2756864" y="793769"/>
                  </a:lnTo>
                  <a:lnTo>
                    <a:pt x="3007488" y="754081"/>
                  </a:lnTo>
                  <a:lnTo>
                    <a:pt x="3258112" y="793769"/>
                  </a:lnTo>
                  <a:lnTo>
                    <a:pt x="3508736" y="436573"/>
                  </a:lnTo>
                  <a:lnTo>
                    <a:pt x="3759360" y="198442"/>
                  </a:lnTo>
                  <a:lnTo>
                    <a:pt x="4009984" y="79376"/>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3325083"/>
              <a:ext cx="4761857" cy="2381309"/>
            </a:xfrm>
            <a:custGeom>
              <a:avLst/>
              <a:gdLst/>
              <a:ahLst/>
              <a:cxnLst/>
              <a:rect l="0" t="0" r="0" b="0"/>
              <a:pathLst>
                <a:path w="4761857" h="2381309">
                  <a:moveTo>
                    <a:pt x="0" y="2381309"/>
                  </a:moveTo>
                  <a:lnTo>
                    <a:pt x="250624" y="2341621"/>
                  </a:lnTo>
                  <a:lnTo>
                    <a:pt x="501248" y="2262244"/>
                  </a:lnTo>
                  <a:lnTo>
                    <a:pt x="751872" y="2182867"/>
                  </a:lnTo>
                  <a:lnTo>
                    <a:pt x="1002496" y="2103490"/>
                  </a:lnTo>
                  <a:lnTo>
                    <a:pt x="1253120" y="2063801"/>
                  </a:lnTo>
                  <a:lnTo>
                    <a:pt x="1503744" y="1984424"/>
                  </a:lnTo>
                  <a:lnTo>
                    <a:pt x="1754368" y="1865359"/>
                  </a:lnTo>
                  <a:lnTo>
                    <a:pt x="2004992" y="1706605"/>
                  </a:lnTo>
                  <a:lnTo>
                    <a:pt x="2255616" y="1547851"/>
                  </a:lnTo>
                  <a:lnTo>
                    <a:pt x="2506240" y="1468474"/>
                  </a:lnTo>
                  <a:lnTo>
                    <a:pt x="2756864" y="1349408"/>
                  </a:lnTo>
                  <a:lnTo>
                    <a:pt x="3007488" y="1031900"/>
                  </a:lnTo>
                  <a:lnTo>
                    <a:pt x="3258112" y="833458"/>
                  </a:lnTo>
                  <a:lnTo>
                    <a:pt x="3508736" y="515950"/>
                  </a:lnTo>
                  <a:lnTo>
                    <a:pt x="3759360" y="476261"/>
                  </a:lnTo>
                  <a:lnTo>
                    <a:pt x="4009984" y="357196"/>
                  </a:lnTo>
                  <a:lnTo>
                    <a:pt x="4260609" y="198442"/>
                  </a:lnTo>
                  <a:lnTo>
                    <a:pt x="4511233" y="39688"/>
                  </a:lnTo>
                  <a:lnTo>
                    <a:pt x="4761857"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2848821"/>
              <a:ext cx="6265601" cy="2103490"/>
            </a:xfrm>
            <a:custGeom>
              <a:avLst/>
              <a:gdLst/>
              <a:ahLst/>
              <a:cxnLst/>
              <a:rect l="0" t="0" r="0" b="0"/>
              <a:pathLst>
                <a:path w="6265601" h="2103490">
                  <a:moveTo>
                    <a:pt x="0" y="2103490"/>
                  </a:moveTo>
                  <a:lnTo>
                    <a:pt x="250624" y="2063801"/>
                  </a:lnTo>
                  <a:lnTo>
                    <a:pt x="501248" y="2063801"/>
                  </a:lnTo>
                  <a:lnTo>
                    <a:pt x="751872" y="2024113"/>
                  </a:lnTo>
                  <a:lnTo>
                    <a:pt x="1002496" y="1984424"/>
                  </a:lnTo>
                  <a:lnTo>
                    <a:pt x="1253120" y="1984424"/>
                  </a:lnTo>
                  <a:lnTo>
                    <a:pt x="1503744" y="1905047"/>
                  </a:lnTo>
                  <a:lnTo>
                    <a:pt x="1754368" y="1905047"/>
                  </a:lnTo>
                  <a:lnTo>
                    <a:pt x="2004992" y="1905047"/>
                  </a:lnTo>
                  <a:lnTo>
                    <a:pt x="2255616" y="1905047"/>
                  </a:lnTo>
                  <a:lnTo>
                    <a:pt x="2506240" y="1547851"/>
                  </a:lnTo>
                  <a:lnTo>
                    <a:pt x="2756864" y="1428785"/>
                  </a:lnTo>
                  <a:lnTo>
                    <a:pt x="3007488" y="1349408"/>
                  </a:lnTo>
                  <a:lnTo>
                    <a:pt x="3258112" y="1230343"/>
                  </a:lnTo>
                  <a:lnTo>
                    <a:pt x="3508736" y="1150966"/>
                  </a:lnTo>
                  <a:lnTo>
                    <a:pt x="3759360" y="1071589"/>
                  </a:lnTo>
                  <a:lnTo>
                    <a:pt x="4009984" y="1031900"/>
                  </a:lnTo>
                  <a:lnTo>
                    <a:pt x="4260609" y="873146"/>
                  </a:lnTo>
                  <a:lnTo>
                    <a:pt x="4511233" y="198442"/>
                  </a:lnTo>
                  <a:lnTo>
                    <a:pt x="4761857" y="158753"/>
                  </a:lnTo>
                  <a:lnTo>
                    <a:pt x="5012481" y="198442"/>
                  </a:lnTo>
                  <a:lnTo>
                    <a:pt x="5263105" y="277819"/>
                  </a:lnTo>
                  <a:lnTo>
                    <a:pt x="5513729" y="39688"/>
                  </a:lnTo>
                  <a:lnTo>
                    <a:pt x="5764353" y="79376"/>
                  </a:lnTo>
                  <a:lnTo>
                    <a:pt x="6014977" y="0"/>
                  </a:lnTo>
                  <a:lnTo>
                    <a:pt x="6265601"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2769444"/>
              <a:ext cx="6265601" cy="1865359"/>
            </a:xfrm>
            <a:custGeom>
              <a:avLst/>
              <a:gdLst/>
              <a:ahLst/>
              <a:cxnLst/>
              <a:rect l="0" t="0" r="0" b="0"/>
              <a:pathLst>
                <a:path w="6265601" h="1865359">
                  <a:moveTo>
                    <a:pt x="0" y="1865359"/>
                  </a:moveTo>
                  <a:lnTo>
                    <a:pt x="250624" y="1825670"/>
                  </a:lnTo>
                  <a:lnTo>
                    <a:pt x="501248" y="1825670"/>
                  </a:lnTo>
                  <a:lnTo>
                    <a:pt x="751872" y="1746293"/>
                  </a:lnTo>
                  <a:lnTo>
                    <a:pt x="1002496" y="1706605"/>
                  </a:lnTo>
                  <a:lnTo>
                    <a:pt x="1253120" y="1627228"/>
                  </a:lnTo>
                  <a:lnTo>
                    <a:pt x="1503744" y="1587539"/>
                  </a:lnTo>
                  <a:lnTo>
                    <a:pt x="1754368" y="1547851"/>
                  </a:lnTo>
                  <a:lnTo>
                    <a:pt x="2004992" y="1468474"/>
                  </a:lnTo>
                  <a:lnTo>
                    <a:pt x="2255616" y="1389097"/>
                  </a:lnTo>
                  <a:lnTo>
                    <a:pt x="2506240" y="1309720"/>
                  </a:lnTo>
                  <a:lnTo>
                    <a:pt x="2756864" y="1270031"/>
                  </a:lnTo>
                  <a:lnTo>
                    <a:pt x="3007488" y="1190654"/>
                  </a:lnTo>
                  <a:lnTo>
                    <a:pt x="3258112" y="1111277"/>
                  </a:lnTo>
                  <a:lnTo>
                    <a:pt x="3508736" y="1031900"/>
                  </a:lnTo>
                  <a:lnTo>
                    <a:pt x="3759360" y="873146"/>
                  </a:lnTo>
                  <a:lnTo>
                    <a:pt x="4009984" y="754081"/>
                  </a:lnTo>
                  <a:lnTo>
                    <a:pt x="4260609" y="635015"/>
                  </a:lnTo>
                  <a:lnTo>
                    <a:pt x="4511233" y="515950"/>
                  </a:lnTo>
                  <a:lnTo>
                    <a:pt x="4761857" y="436573"/>
                  </a:lnTo>
                  <a:lnTo>
                    <a:pt x="5012481" y="476261"/>
                  </a:lnTo>
                  <a:lnTo>
                    <a:pt x="5263105" y="436573"/>
                  </a:lnTo>
                  <a:lnTo>
                    <a:pt x="5513729" y="238130"/>
                  </a:lnTo>
                  <a:lnTo>
                    <a:pt x="5764353" y="158753"/>
                  </a:lnTo>
                  <a:lnTo>
                    <a:pt x="6014977" y="39688"/>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44512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3718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33215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2924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3855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6177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2982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29033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278430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7446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7495" y="1718039"/>
              <a:ext cx="967530" cy="607211"/>
            </a:xfrm>
            <a:custGeom>
              <a:avLst/>
              <a:gdLst/>
              <a:ahLst/>
              <a:cxnLst/>
              <a:rect l="0" t="0" r="0" b="0"/>
              <a:pathLst>
                <a:path w="967530" h="607211">
                  <a:moveTo>
                    <a:pt x="967530" y="0"/>
                  </a:moveTo>
                  <a:lnTo>
                    <a:pt x="0" y="607211"/>
                  </a:lnTo>
                </a:path>
              </a:pathLst>
            </a:custGeom>
          </p:spPr>
          <p:txBody>
            <a:bodyPr/>
            <a:lstStyle/>
            <a:p>
              <a:endParaRPr/>
            </a:p>
          </p:txBody>
        </p:sp>
        <p:sp>
          <p:nvSpPr>
            <p:cNvPr id="79" name="pl79"/>
            <p:cNvSpPr/>
            <p:nvPr/>
          </p:nvSpPr>
          <p:spPr>
            <a:xfrm>
              <a:off x="7460428" y="1976360"/>
              <a:ext cx="982806" cy="390213"/>
            </a:xfrm>
            <a:custGeom>
              <a:avLst/>
              <a:gdLst/>
              <a:ahLst/>
              <a:cxnLst/>
              <a:rect l="0" t="0" r="0" b="0"/>
              <a:pathLst>
                <a:path w="982806" h="390213">
                  <a:moveTo>
                    <a:pt x="982806" y="0"/>
                  </a:moveTo>
                  <a:lnTo>
                    <a:pt x="0" y="390213"/>
                  </a:lnTo>
                </a:path>
              </a:pathLst>
            </a:custGeom>
          </p:spPr>
          <p:txBody>
            <a:bodyPr/>
            <a:lstStyle/>
            <a:p>
              <a:endParaRPr/>
            </a:p>
          </p:txBody>
        </p:sp>
        <p:sp>
          <p:nvSpPr>
            <p:cNvPr id="80" name="pl80"/>
            <p:cNvSpPr/>
            <p:nvPr/>
          </p:nvSpPr>
          <p:spPr>
            <a:xfrm>
              <a:off x="7463974" y="2413839"/>
              <a:ext cx="894781" cy="76498"/>
            </a:xfrm>
            <a:custGeom>
              <a:avLst/>
              <a:gdLst/>
              <a:ahLst/>
              <a:cxnLst/>
              <a:rect l="0" t="0" r="0" b="0"/>
              <a:pathLst>
                <a:path w="894781" h="76498">
                  <a:moveTo>
                    <a:pt x="894781" y="76498"/>
                  </a:moveTo>
                  <a:lnTo>
                    <a:pt x="0" y="0"/>
                  </a:lnTo>
                </a:path>
              </a:pathLst>
            </a:custGeom>
          </p:spPr>
          <p:txBody>
            <a:bodyPr/>
            <a:lstStyle/>
            <a:p>
              <a:endParaRPr/>
            </a:p>
          </p:txBody>
        </p:sp>
        <p:sp>
          <p:nvSpPr>
            <p:cNvPr id="81" name="pl81"/>
            <p:cNvSpPr/>
            <p:nvPr/>
          </p:nvSpPr>
          <p:spPr>
            <a:xfrm>
              <a:off x="7462780" y="2234856"/>
              <a:ext cx="793604" cy="173580"/>
            </a:xfrm>
            <a:custGeom>
              <a:avLst/>
              <a:gdLst/>
              <a:ahLst/>
              <a:cxnLst/>
              <a:rect l="0" t="0" r="0" b="0"/>
              <a:pathLst>
                <a:path w="793604" h="173580">
                  <a:moveTo>
                    <a:pt x="793604" y="0"/>
                  </a:moveTo>
                  <a:lnTo>
                    <a:pt x="0" y="173580"/>
                  </a:lnTo>
                </a:path>
              </a:pathLst>
            </a:custGeom>
          </p:spPr>
          <p:txBody>
            <a:bodyPr/>
            <a:lstStyle/>
            <a:p>
              <a:endParaRPr/>
            </a:p>
          </p:txBody>
        </p:sp>
        <p:sp>
          <p:nvSpPr>
            <p:cNvPr id="82" name="pl82"/>
            <p:cNvSpPr/>
            <p:nvPr/>
          </p:nvSpPr>
          <p:spPr>
            <a:xfrm>
              <a:off x="7463914" y="2652153"/>
              <a:ext cx="1033470" cy="98794"/>
            </a:xfrm>
            <a:custGeom>
              <a:avLst/>
              <a:gdLst/>
              <a:ahLst/>
              <a:cxnLst/>
              <a:rect l="0" t="0" r="0" b="0"/>
              <a:pathLst>
                <a:path w="1033470" h="98794">
                  <a:moveTo>
                    <a:pt x="1033470" y="98794"/>
                  </a:moveTo>
                  <a:lnTo>
                    <a:pt x="0" y="0"/>
                  </a:lnTo>
                </a:path>
              </a:pathLst>
            </a:custGeom>
          </p:spPr>
          <p:txBody>
            <a:bodyPr/>
            <a:lstStyle/>
            <a:p>
              <a:endParaRPr/>
            </a:p>
          </p:txBody>
        </p:sp>
        <p:sp>
          <p:nvSpPr>
            <p:cNvPr id="83" name="pl83"/>
            <p:cNvSpPr/>
            <p:nvPr/>
          </p:nvSpPr>
          <p:spPr>
            <a:xfrm>
              <a:off x="7461203" y="2695466"/>
              <a:ext cx="319004" cy="108662"/>
            </a:xfrm>
            <a:custGeom>
              <a:avLst/>
              <a:gdLst/>
              <a:ahLst/>
              <a:cxnLst/>
              <a:rect l="0" t="0" r="0" b="0"/>
              <a:pathLst>
                <a:path w="319004" h="108662">
                  <a:moveTo>
                    <a:pt x="319004" y="108662"/>
                  </a:moveTo>
                  <a:lnTo>
                    <a:pt x="0" y="0"/>
                  </a:lnTo>
                </a:path>
              </a:pathLst>
            </a:custGeom>
          </p:spPr>
          <p:txBody>
            <a:bodyPr/>
            <a:lstStyle/>
            <a:p>
              <a:endParaRPr/>
            </a:p>
          </p:txBody>
        </p:sp>
        <p:sp>
          <p:nvSpPr>
            <p:cNvPr id="84" name="pl84"/>
            <p:cNvSpPr/>
            <p:nvPr/>
          </p:nvSpPr>
          <p:spPr>
            <a:xfrm>
              <a:off x="7462540" y="2773547"/>
              <a:ext cx="992604" cy="236952"/>
            </a:xfrm>
            <a:custGeom>
              <a:avLst/>
              <a:gdLst/>
              <a:ahLst/>
              <a:cxnLst/>
              <a:rect l="0" t="0" r="0" b="0"/>
              <a:pathLst>
                <a:path w="992604" h="236952">
                  <a:moveTo>
                    <a:pt x="992604" y="236952"/>
                  </a:moveTo>
                  <a:lnTo>
                    <a:pt x="0" y="0"/>
                  </a:lnTo>
                </a:path>
              </a:pathLst>
            </a:custGeom>
          </p:spPr>
          <p:txBody>
            <a:bodyPr/>
            <a:lstStyle/>
            <a:p>
              <a:endParaRPr/>
            </a:p>
          </p:txBody>
        </p:sp>
        <p:sp>
          <p:nvSpPr>
            <p:cNvPr id="85" name="pl85"/>
            <p:cNvSpPr/>
            <p:nvPr/>
          </p:nvSpPr>
          <p:spPr>
            <a:xfrm>
              <a:off x="7459505" y="2815715"/>
              <a:ext cx="971608" cy="451996"/>
            </a:xfrm>
            <a:custGeom>
              <a:avLst/>
              <a:gdLst/>
              <a:ahLst/>
              <a:cxnLst/>
              <a:rect l="0" t="0" r="0" b="0"/>
              <a:pathLst>
                <a:path w="971608" h="451996">
                  <a:moveTo>
                    <a:pt x="971608" y="451996"/>
                  </a:moveTo>
                  <a:lnTo>
                    <a:pt x="0" y="0"/>
                  </a:lnTo>
                </a:path>
              </a:pathLst>
            </a:custGeom>
          </p:spPr>
          <p:txBody>
            <a:bodyPr/>
            <a:lstStyle/>
            <a:p>
              <a:endParaRPr/>
            </a:p>
          </p:txBody>
        </p:sp>
        <p:sp>
          <p:nvSpPr>
            <p:cNvPr id="86" name="pl86"/>
            <p:cNvSpPr/>
            <p:nvPr/>
          </p:nvSpPr>
          <p:spPr>
            <a:xfrm>
              <a:off x="7455728" y="2857136"/>
              <a:ext cx="836703" cy="670684"/>
            </a:xfrm>
            <a:custGeom>
              <a:avLst/>
              <a:gdLst/>
              <a:ahLst/>
              <a:cxnLst/>
              <a:rect l="0" t="0" r="0" b="0"/>
              <a:pathLst>
                <a:path w="836703" h="670684">
                  <a:moveTo>
                    <a:pt x="836703" y="670684"/>
                  </a:moveTo>
                  <a:lnTo>
                    <a:pt x="0" y="0"/>
                  </a:lnTo>
                </a:path>
              </a:pathLst>
            </a:custGeom>
          </p:spPr>
          <p:txBody>
            <a:bodyPr/>
            <a:lstStyle/>
            <a:p>
              <a:endParaRPr/>
            </a:p>
          </p:txBody>
        </p:sp>
        <p:sp>
          <p:nvSpPr>
            <p:cNvPr id="87" name="pl87"/>
            <p:cNvSpPr/>
            <p:nvPr/>
          </p:nvSpPr>
          <p:spPr>
            <a:xfrm>
              <a:off x="7453745" y="2937115"/>
              <a:ext cx="802533" cy="852834"/>
            </a:xfrm>
            <a:custGeom>
              <a:avLst/>
              <a:gdLst/>
              <a:ahLst/>
              <a:cxnLst/>
              <a:rect l="0" t="0" r="0" b="0"/>
              <a:pathLst>
                <a:path w="802533" h="852834">
                  <a:moveTo>
                    <a:pt x="802533" y="852834"/>
                  </a:moveTo>
                  <a:lnTo>
                    <a:pt x="0" y="0"/>
                  </a:lnTo>
                </a:path>
              </a:pathLst>
            </a:custGeom>
          </p:spPr>
          <p:txBody>
            <a:bodyPr/>
            <a:lstStyle/>
            <a:p>
              <a:endParaRPr/>
            </a:p>
          </p:txBody>
        </p:sp>
        <p:sp>
          <p:nvSpPr>
            <p:cNvPr id="88" name="pl88"/>
            <p:cNvSpPr/>
            <p:nvPr/>
          </p:nvSpPr>
          <p:spPr>
            <a:xfrm>
              <a:off x="7454479" y="3333797"/>
              <a:ext cx="747703" cy="714040"/>
            </a:xfrm>
            <a:custGeom>
              <a:avLst/>
              <a:gdLst/>
              <a:ahLst/>
              <a:cxnLst/>
              <a:rect l="0" t="0" r="0" b="0"/>
              <a:pathLst>
                <a:path w="747703" h="714040">
                  <a:moveTo>
                    <a:pt x="747703" y="714040"/>
                  </a:moveTo>
                  <a:lnTo>
                    <a:pt x="0" y="0"/>
                  </a:lnTo>
                </a:path>
              </a:pathLst>
            </a:custGeom>
          </p:spPr>
          <p:txBody>
            <a:bodyPr/>
            <a:lstStyle/>
            <a:p>
              <a:endParaRPr/>
            </a:p>
          </p:txBody>
        </p:sp>
        <p:sp>
          <p:nvSpPr>
            <p:cNvPr id="89" name="pl89"/>
            <p:cNvSpPr/>
            <p:nvPr/>
          </p:nvSpPr>
          <p:spPr>
            <a:xfrm>
              <a:off x="7464216" y="4515734"/>
              <a:ext cx="918728" cy="3"/>
            </a:xfrm>
            <a:custGeom>
              <a:avLst/>
              <a:gdLst/>
              <a:ahLst/>
              <a:cxnLst/>
              <a:rect l="0" t="0" r="0" b="0"/>
              <a:pathLst>
                <a:path w="918728" h="3">
                  <a:moveTo>
                    <a:pt x="918728" y="0"/>
                  </a:moveTo>
                  <a:lnTo>
                    <a:pt x="0" y="3"/>
                  </a:lnTo>
                </a:path>
              </a:pathLst>
            </a:custGeom>
          </p:spPr>
          <p:txBody>
            <a:bodyPr/>
            <a:lstStyle/>
            <a:p>
              <a:endParaRPr/>
            </a:p>
          </p:txBody>
        </p:sp>
        <p:sp>
          <p:nvSpPr>
            <p:cNvPr id="90" name="pg90"/>
            <p:cNvSpPr/>
            <p:nvPr/>
          </p:nvSpPr>
          <p:spPr>
            <a:xfrm>
              <a:off x="8356446" y="1626933"/>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1" name="tx91"/>
            <p:cNvSpPr/>
            <p:nvPr/>
          </p:nvSpPr>
          <p:spPr>
            <a:xfrm>
              <a:off x="8379306" y="1668472"/>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86%</a:t>
              </a:r>
            </a:p>
          </p:txBody>
        </p:sp>
        <p:sp>
          <p:nvSpPr>
            <p:cNvPr id="92" name="pg92"/>
            <p:cNvSpPr/>
            <p:nvPr/>
          </p:nvSpPr>
          <p:spPr>
            <a:xfrm>
              <a:off x="8374655" y="1885768"/>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7515" y="1927307"/>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85%</a:t>
              </a:r>
            </a:p>
          </p:txBody>
        </p:sp>
        <p:sp>
          <p:nvSpPr>
            <p:cNvPr id="94" name="pg94"/>
            <p:cNvSpPr/>
            <p:nvPr/>
          </p:nvSpPr>
          <p:spPr>
            <a:xfrm>
              <a:off x="8290175" y="2406863"/>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429717"/>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84%</a:t>
              </a:r>
            </a:p>
          </p:txBody>
        </p:sp>
        <p:sp>
          <p:nvSpPr>
            <p:cNvPr id="96" name="pg96"/>
            <p:cNvSpPr/>
            <p:nvPr/>
          </p:nvSpPr>
          <p:spPr>
            <a:xfrm>
              <a:off x="8187804" y="2145587"/>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7" name="tx97"/>
            <p:cNvSpPr/>
            <p:nvPr/>
          </p:nvSpPr>
          <p:spPr>
            <a:xfrm>
              <a:off x="8210664" y="2187125"/>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84%</a:t>
              </a:r>
            </a:p>
          </p:txBody>
        </p:sp>
        <p:sp>
          <p:nvSpPr>
            <p:cNvPr id="98" name="pg98"/>
            <p:cNvSpPr/>
            <p:nvPr/>
          </p:nvSpPr>
          <p:spPr>
            <a:xfrm>
              <a:off x="8428804" y="2667775"/>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9" name="tx99"/>
            <p:cNvSpPr/>
            <p:nvPr/>
          </p:nvSpPr>
          <p:spPr>
            <a:xfrm>
              <a:off x="8451664" y="2709314"/>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78%</a:t>
              </a:r>
            </a:p>
          </p:txBody>
        </p:sp>
        <p:sp>
          <p:nvSpPr>
            <p:cNvPr id="100" name="pg100"/>
            <p:cNvSpPr/>
            <p:nvPr/>
          </p:nvSpPr>
          <p:spPr>
            <a:xfrm>
              <a:off x="7711627" y="2733642"/>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1"/>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7734487" y="2775180"/>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77%</a:t>
              </a:r>
            </a:p>
          </p:txBody>
        </p:sp>
        <p:sp>
          <p:nvSpPr>
            <p:cNvPr id="102" name="pg102"/>
            <p:cNvSpPr/>
            <p:nvPr/>
          </p:nvSpPr>
          <p:spPr>
            <a:xfrm>
              <a:off x="8386565" y="2930305"/>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1"/>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2971843"/>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75%</a:t>
              </a:r>
            </a:p>
          </p:txBody>
        </p:sp>
        <p:sp>
          <p:nvSpPr>
            <p:cNvPr id="104" name="pg104"/>
            <p:cNvSpPr/>
            <p:nvPr/>
          </p:nvSpPr>
          <p:spPr>
            <a:xfrm>
              <a:off x="8362533" y="3189639"/>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5" name="tx105"/>
            <p:cNvSpPr/>
            <p:nvPr/>
          </p:nvSpPr>
          <p:spPr>
            <a:xfrm>
              <a:off x="8385393" y="3231178"/>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74%</a:t>
              </a:r>
            </a:p>
          </p:txBody>
        </p:sp>
        <p:sp>
          <p:nvSpPr>
            <p:cNvPr id="106" name="pg106"/>
            <p:cNvSpPr/>
            <p:nvPr/>
          </p:nvSpPr>
          <p:spPr>
            <a:xfrm>
              <a:off x="8223851" y="3450462"/>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07" name="tx107"/>
            <p:cNvSpPr/>
            <p:nvPr/>
          </p:nvSpPr>
          <p:spPr>
            <a:xfrm>
              <a:off x="8246711" y="3492001"/>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73%</a:t>
              </a:r>
            </a:p>
          </p:txBody>
        </p:sp>
        <p:sp>
          <p:nvSpPr>
            <p:cNvPr id="108" name="pg108"/>
            <p:cNvSpPr/>
            <p:nvPr/>
          </p:nvSpPr>
          <p:spPr>
            <a:xfrm>
              <a:off x="8187699" y="3711980"/>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8210559" y="3753519"/>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71%</a:t>
              </a:r>
            </a:p>
          </p:txBody>
        </p:sp>
        <p:sp>
          <p:nvSpPr>
            <p:cNvPr id="110" name="pg110"/>
            <p:cNvSpPr/>
            <p:nvPr/>
          </p:nvSpPr>
          <p:spPr>
            <a:xfrm>
              <a:off x="8133602" y="3970737"/>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1" name="tx111"/>
            <p:cNvSpPr/>
            <p:nvPr/>
          </p:nvSpPr>
          <p:spPr>
            <a:xfrm>
              <a:off x="8156462" y="4012276"/>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61%</a:t>
              </a:r>
            </a:p>
          </p:txBody>
        </p:sp>
        <p:sp>
          <p:nvSpPr>
            <p:cNvPr id="112" name="pg112"/>
            <p:cNvSpPr/>
            <p:nvPr/>
          </p:nvSpPr>
          <p:spPr>
            <a:xfrm>
              <a:off x="8314365" y="443121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3" name="tx113"/>
            <p:cNvSpPr/>
            <p:nvPr/>
          </p:nvSpPr>
          <p:spPr>
            <a:xfrm>
              <a:off x="8337225" y="4472754"/>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31%</a:t>
              </a:r>
            </a:p>
          </p:txBody>
        </p:sp>
        <p:sp>
          <p:nvSpPr>
            <p:cNvPr id="114" name="pg114"/>
            <p:cNvSpPr/>
            <p:nvPr/>
          </p:nvSpPr>
          <p:spPr>
            <a:xfrm>
              <a:off x="1099495" y="4691102"/>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15" y="47351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28</a:t>
              </a:r>
            </a:p>
          </p:txBody>
        </p:sp>
        <p:sp>
          <p:nvSpPr>
            <p:cNvPr id="116" name="pg116"/>
            <p:cNvSpPr/>
            <p:nvPr/>
          </p:nvSpPr>
          <p:spPr>
            <a:xfrm>
              <a:off x="2352633" y="4452962"/>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53" y="44969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34</a:t>
              </a:r>
            </a:p>
          </p:txBody>
        </p:sp>
        <p:sp>
          <p:nvSpPr>
            <p:cNvPr id="118" name="pg118"/>
            <p:cNvSpPr/>
            <p:nvPr/>
          </p:nvSpPr>
          <p:spPr>
            <a:xfrm>
              <a:off x="3605730" y="413546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0" y="41808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42</a:t>
              </a:r>
            </a:p>
          </p:txBody>
        </p:sp>
        <p:sp>
          <p:nvSpPr>
            <p:cNvPr id="120" name="pg120"/>
            <p:cNvSpPr/>
            <p:nvPr/>
          </p:nvSpPr>
          <p:spPr>
            <a:xfrm>
              <a:off x="4858873" y="3698881"/>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93" y="37429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53</a:t>
              </a:r>
            </a:p>
          </p:txBody>
        </p:sp>
        <p:sp>
          <p:nvSpPr>
            <p:cNvPr id="122" name="pg122"/>
            <p:cNvSpPr/>
            <p:nvPr/>
          </p:nvSpPr>
          <p:spPr>
            <a:xfrm>
              <a:off x="5861338" y="3262323"/>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58" y="3306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64</a:t>
              </a:r>
            </a:p>
          </p:txBody>
        </p:sp>
        <p:sp>
          <p:nvSpPr>
            <p:cNvPr id="124" name="pg124"/>
            <p:cNvSpPr/>
            <p:nvPr/>
          </p:nvSpPr>
          <p:spPr>
            <a:xfrm>
              <a:off x="7365101" y="2825740"/>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21" y="28711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75</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62342" y="1335890"/>
              <a:ext cx="2753543"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Global,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75%.</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76405" y="295895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76405" y="237737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76405" y="179579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76405" y="12142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4641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8172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170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233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8764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2295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826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9356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2887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64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1952356" y="2191269"/>
              <a:ext cx="105888" cy="767686"/>
            </a:xfrm>
            <a:prstGeom prst="rect">
              <a:avLst/>
            </a:prstGeom>
            <a:solidFill>
              <a:srgbClr val="2C7FB8">
                <a:alpha val="100000"/>
              </a:srgbClr>
            </a:solidFill>
          </p:spPr>
          <p:txBody>
            <a:bodyPr/>
            <a:lstStyle/>
            <a:p>
              <a:endParaRPr/>
            </a:p>
          </p:txBody>
        </p:sp>
        <p:sp>
          <p:nvSpPr>
            <p:cNvPr id="19" name="rc19"/>
            <p:cNvSpPr/>
            <p:nvPr/>
          </p:nvSpPr>
          <p:spPr>
            <a:xfrm>
              <a:off x="2070010" y="1987716"/>
              <a:ext cx="105888" cy="971239"/>
            </a:xfrm>
            <a:prstGeom prst="rect">
              <a:avLst/>
            </a:prstGeom>
            <a:solidFill>
              <a:srgbClr val="2C7FB8">
                <a:alpha val="100000"/>
              </a:srgbClr>
            </a:solidFill>
          </p:spPr>
          <p:txBody>
            <a:bodyPr/>
            <a:lstStyle/>
            <a:p>
              <a:endParaRPr/>
            </a:p>
          </p:txBody>
        </p:sp>
        <p:sp>
          <p:nvSpPr>
            <p:cNvPr id="20" name="rc20"/>
            <p:cNvSpPr/>
            <p:nvPr/>
          </p:nvSpPr>
          <p:spPr>
            <a:xfrm>
              <a:off x="2187664" y="1947005"/>
              <a:ext cx="105888" cy="1011950"/>
            </a:xfrm>
            <a:prstGeom prst="rect">
              <a:avLst/>
            </a:prstGeom>
            <a:solidFill>
              <a:srgbClr val="2C7FB8">
                <a:alpha val="100000"/>
              </a:srgbClr>
            </a:solidFill>
          </p:spPr>
          <p:txBody>
            <a:bodyPr/>
            <a:lstStyle/>
            <a:p>
              <a:endParaRPr/>
            </a:p>
          </p:txBody>
        </p:sp>
        <p:sp>
          <p:nvSpPr>
            <p:cNvPr id="21" name="rc21"/>
            <p:cNvSpPr/>
            <p:nvPr/>
          </p:nvSpPr>
          <p:spPr>
            <a:xfrm>
              <a:off x="2305317" y="1848137"/>
              <a:ext cx="105888" cy="1110818"/>
            </a:xfrm>
            <a:prstGeom prst="rect">
              <a:avLst/>
            </a:prstGeom>
            <a:solidFill>
              <a:srgbClr val="2C7FB8">
                <a:alpha val="100000"/>
              </a:srgbClr>
            </a:solidFill>
          </p:spPr>
          <p:txBody>
            <a:bodyPr/>
            <a:lstStyle/>
            <a:p>
              <a:endParaRPr/>
            </a:p>
          </p:txBody>
        </p:sp>
        <p:sp>
          <p:nvSpPr>
            <p:cNvPr id="22" name="rc22"/>
            <p:cNvSpPr/>
            <p:nvPr/>
          </p:nvSpPr>
          <p:spPr>
            <a:xfrm>
              <a:off x="2422971" y="1824873"/>
              <a:ext cx="105888" cy="1134081"/>
            </a:xfrm>
            <a:prstGeom prst="rect">
              <a:avLst/>
            </a:prstGeom>
            <a:solidFill>
              <a:srgbClr val="2C7FB8">
                <a:alpha val="100000"/>
              </a:srgbClr>
            </a:solidFill>
          </p:spPr>
          <p:txBody>
            <a:bodyPr/>
            <a:lstStyle/>
            <a:p>
              <a:endParaRPr/>
            </a:p>
          </p:txBody>
        </p:sp>
        <p:sp>
          <p:nvSpPr>
            <p:cNvPr id="23" name="rc23"/>
            <p:cNvSpPr/>
            <p:nvPr/>
          </p:nvSpPr>
          <p:spPr>
            <a:xfrm>
              <a:off x="2540625" y="1824873"/>
              <a:ext cx="105888" cy="1134081"/>
            </a:xfrm>
            <a:prstGeom prst="rect">
              <a:avLst/>
            </a:prstGeom>
            <a:solidFill>
              <a:srgbClr val="2C7FB8">
                <a:alpha val="100000"/>
              </a:srgbClr>
            </a:solidFill>
          </p:spPr>
          <p:txBody>
            <a:bodyPr/>
            <a:lstStyle/>
            <a:p>
              <a:endParaRPr/>
            </a:p>
          </p:txBody>
        </p:sp>
        <p:sp>
          <p:nvSpPr>
            <p:cNvPr id="24" name="rc24"/>
            <p:cNvSpPr/>
            <p:nvPr/>
          </p:nvSpPr>
          <p:spPr>
            <a:xfrm>
              <a:off x="2658279" y="1824873"/>
              <a:ext cx="105888" cy="1134081"/>
            </a:xfrm>
            <a:prstGeom prst="rect">
              <a:avLst/>
            </a:prstGeom>
            <a:solidFill>
              <a:srgbClr val="2C7FB8">
                <a:alpha val="100000"/>
              </a:srgbClr>
            </a:solidFill>
          </p:spPr>
          <p:txBody>
            <a:bodyPr/>
            <a:lstStyle/>
            <a:p>
              <a:endParaRPr/>
            </a:p>
          </p:txBody>
        </p:sp>
        <p:sp>
          <p:nvSpPr>
            <p:cNvPr id="25" name="rc25"/>
            <p:cNvSpPr/>
            <p:nvPr/>
          </p:nvSpPr>
          <p:spPr>
            <a:xfrm>
              <a:off x="2775933" y="1824873"/>
              <a:ext cx="105888" cy="1134081"/>
            </a:xfrm>
            <a:prstGeom prst="rect">
              <a:avLst/>
            </a:prstGeom>
            <a:solidFill>
              <a:srgbClr val="2C7FB8">
                <a:alpha val="100000"/>
              </a:srgbClr>
            </a:solidFill>
          </p:spPr>
          <p:txBody>
            <a:bodyPr/>
            <a:lstStyle/>
            <a:p>
              <a:endParaRPr/>
            </a:p>
          </p:txBody>
        </p:sp>
        <p:sp>
          <p:nvSpPr>
            <p:cNvPr id="26" name="rc26"/>
            <p:cNvSpPr/>
            <p:nvPr/>
          </p:nvSpPr>
          <p:spPr>
            <a:xfrm>
              <a:off x="2893587" y="1824873"/>
              <a:ext cx="105888" cy="1134081"/>
            </a:xfrm>
            <a:prstGeom prst="rect">
              <a:avLst/>
            </a:prstGeom>
            <a:solidFill>
              <a:srgbClr val="2C7FB8">
                <a:alpha val="100000"/>
              </a:srgbClr>
            </a:solidFill>
          </p:spPr>
          <p:txBody>
            <a:bodyPr/>
            <a:lstStyle/>
            <a:p>
              <a:endParaRPr/>
            </a:p>
          </p:txBody>
        </p:sp>
        <p:sp>
          <p:nvSpPr>
            <p:cNvPr id="27" name="rc27"/>
            <p:cNvSpPr/>
            <p:nvPr/>
          </p:nvSpPr>
          <p:spPr>
            <a:xfrm>
              <a:off x="3011241" y="1824873"/>
              <a:ext cx="105888" cy="1134081"/>
            </a:xfrm>
            <a:prstGeom prst="rect">
              <a:avLst/>
            </a:prstGeom>
            <a:solidFill>
              <a:srgbClr val="2C7FB8">
                <a:alpha val="100000"/>
              </a:srgbClr>
            </a:solidFill>
          </p:spPr>
          <p:txBody>
            <a:bodyPr/>
            <a:lstStyle/>
            <a:p>
              <a:endParaRPr/>
            </a:p>
          </p:txBody>
        </p:sp>
        <p:sp>
          <p:nvSpPr>
            <p:cNvPr id="28" name="rc28"/>
            <p:cNvSpPr/>
            <p:nvPr/>
          </p:nvSpPr>
          <p:spPr>
            <a:xfrm>
              <a:off x="3128895" y="1824873"/>
              <a:ext cx="105888" cy="1134081"/>
            </a:xfrm>
            <a:prstGeom prst="rect">
              <a:avLst/>
            </a:prstGeom>
            <a:solidFill>
              <a:srgbClr val="2C7FB8">
                <a:alpha val="100000"/>
              </a:srgbClr>
            </a:solidFill>
          </p:spPr>
          <p:txBody>
            <a:bodyPr/>
            <a:lstStyle/>
            <a:p>
              <a:endParaRPr/>
            </a:p>
          </p:txBody>
        </p:sp>
        <p:sp>
          <p:nvSpPr>
            <p:cNvPr id="29" name="pl29"/>
            <p:cNvSpPr/>
            <p:nvPr/>
          </p:nvSpPr>
          <p:spPr>
            <a:xfrm>
              <a:off x="776405" y="1824873"/>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30" name="pl30"/>
            <p:cNvSpPr/>
            <p:nvPr/>
          </p:nvSpPr>
          <p:spPr>
            <a:xfrm>
              <a:off x="2005300" y="1333438"/>
              <a:ext cx="1176538" cy="1134081"/>
            </a:xfrm>
            <a:custGeom>
              <a:avLst/>
              <a:gdLst/>
              <a:ahLst/>
              <a:cxnLst/>
              <a:rect l="0" t="0" r="0" b="0"/>
              <a:pathLst>
                <a:path w="1176538" h="1134081">
                  <a:moveTo>
                    <a:pt x="0" y="1134081"/>
                  </a:moveTo>
                  <a:lnTo>
                    <a:pt x="117653" y="774955"/>
                  </a:lnTo>
                  <a:lnTo>
                    <a:pt x="235307" y="472534"/>
                  </a:lnTo>
                  <a:lnTo>
                    <a:pt x="352961" y="207915"/>
                  </a:lnTo>
                  <a:lnTo>
                    <a:pt x="470615" y="37802"/>
                  </a:lnTo>
                  <a:lnTo>
                    <a:pt x="588269" y="75605"/>
                  </a:lnTo>
                  <a:lnTo>
                    <a:pt x="705923" y="94506"/>
                  </a:lnTo>
                  <a:lnTo>
                    <a:pt x="823577" y="18901"/>
                  </a:lnTo>
                  <a:lnTo>
                    <a:pt x="941231" y="18901"/>
                  </a:lnTo>
                  <a:lnTo>
                    <a:pt x="1058884" y="0"/>
                  </a:lnTo>
                  <a:lnTo>
                    <a:pt x="1176538" y="0"/>
                  </a:lnTo>
                </a:path>
              </a:pathLst>
            </a:custGeom>
            <a:ln w="27101" cap="flat">
              <a:solidFill>
                <a:srgbClr val="000000">
                  <a:alpha val="80000"/>
                </a:srgbClr>
              </a:solidFill>
              <a:prstDash val="solid"/>
              <a:round/>
            </a:ln>
          </p:spPr>
          <p:txBody>
            <a:bodyPr/>
            <a:lstStyle/>
            <a:p>
              <a:endParaRPr/>
            </a:p>
          </p:txBody>
        </p:sp>
        <p:sp>
          <p:nvSpPr>
            <p:cNvPr id="31" name="tx31"/>
            <p:cNvSpPr/>
            <p:nvPr/>
          </p:nvSpPr>
          <p:spPr>
            <a:xfrm>
              <a:off x="946415" y="1732974"/>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32" name="tx32"/>
            <p:cNvSpPr/>
            <p:nvPr/>
          </p:nvSpPr>
          <p:spPr>
            <a:xfrm rot="-5400000">
              <a:off x="1926394" y="2271807"/>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132</a:t>
              </a:r>
            </a:p>
          </p:txBody>
        </p:sp>
        <p:sp>
          <p:nvSpPr>
            <p:cNvPr id="33" name="tx33"/>
            <p:cNvSpPr/>
            <p:nvPr/>
          </p:nvSpPr>
          <p:spPr>
            <a:xfrm rot="-5400000">
              <a:off x="2044068" y="206827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167</a:t>
              </a:r>
            </a:p>
          </p:txBody>
        </p:sp>
        <p:sp>
          <p:nvSpPr>
            <p:cNvPr id="34" name="tx34"/>
            <p:cNvSpPr/>
            <p:nvPr/>
          </p:nvSpPr>
          <p:spPr>
            <a:xfrm rot="-5400000">
              <a:off x="2162229" y="2028070"/>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174</a:t>
              </a:r>
            </a:p>
          </p:txBody>
        </p:sp>
        <p:sp>
          <p:nvSpPr>
            <p:cNvPr id="35" name="tx35"/>
            <p:cNvSpPr/>
            <p:nvPr/>
          </p:nvSpPr>
          <p:spPr>
            <a:xfrm rot="-5400000">
              <a:off x="2279376" y="1928695"/>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191</a:t>
              </a:r>
            </a:p>
          </p:txBody>
        </p:sp>
        <p:sp>
          <p:nvSpPr>
            <p:cNvPr id="36" name="tx36"/>
            <p:cNvSpPr/>
            <p:nvPr/>
          </p:nvSpPr>
          <p:spPr>
            <a:xfrm rot="-5400000">
              <a:off x="2397030"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37" name="tx37"/>
            <p:cNvSpPr/>
            <p:nvPr/>
          </p:nvSpPr>
          <p:spPr>
            <a:xfrm rot="-5400000">
              <a:off x="2514683"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38" name="tx38"/>
            <p:cNvSpPr/>
            <p:nvPr/>
          </p:nvSpPr>
          <p:spPr>
            <a:xfrm rot="-5400000">
              <a:off x="2632337"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39" name="tx39"/>
            <p:cNvSpPr/>
            <p:nvPr/>
          </p:nvSpPr>
          <p:spPr>
            <a:xfrm rot="-5400000">
              <a:off x="2749991"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40" name="tx40"/>
            <p:cNvSpPr/>
            <p:nvPr/>
          </p:nvSpPr>
          <p:spPr>
            <a:xfrm rot="-5400000">
              <a:off x="2867645"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41" name="tx41"/>
            <p:cNvSpPr/>
            <p:nvPr/>
          </p:nvSpPr>
          <p:spPr>
            <a:xfrm rot="-5400000">
              <a:off x="2985299"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42" name="tx42"/>
            <p:cNvSpPr/>
            <p:nvPr/>
          </p:nvSpPr>
          <p:spPr>
            <a:xfrm rot="-5400000">
              <a:off x="3102953" y="190543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195</a:t>
              </a:r>
            </a:p>
          </p:txBody>
        </p:sp>
        <p:sp>
          <p:nvSpPr>
            <p:cNvPr id="43" name="tx43"/>
            <p:cNvSpPr/>
            <p:nvPr/>
          </p:nvSpPr>
          <p:spPr>
            <a:xfrm>
              <a:off x="3160142" y="121285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4" name="rc44"/>
            <p:cNvSpPr/>
            <p:nvPr/>
          </p:nvSpPr>
          <p:spPr>
            <a:xfrm>
              <a:off x="776405" y="875080"/>
              <a:ext cx="2575443" cy="2183107"/>
            </a:xfrm>
            <a:prstGeom prst="rect">
              <a:avLst/>
            </a:prstGeom>
            <a:ln w="13550" cap="rnd">
              <a:solidFill>
                <a:srgbClr val="999999">
                  <a:alpha val="100000"/>
                </a:srgbClr>
              </a:solidFill>
              <a:prstDash val="solid"/>
              <a:round/>
            </a:ln>
          </p:spPr>
          <p:txBody>
            <a:bodyPr/>
            <a:lstStyle/>
            <a:p>
              <a:endParaRPr/>
            </a:p>
          </p:txBody>
        </p:sp>
        <p:sp>
          <p:nvSpPr>
            <p:cNvPr id="45" name="pl45"/>
            <p:cNvSpPr/>
            <p:nvPr/>
          </p:nvSpPr>
          <p:spPr>
            <a:xfrm>
              <a:off x="776405" y="54265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76405" y="484493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76405" y="426335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76405" y="368177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94641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18172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4170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65233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88764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12295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35826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59356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82887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64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rc59"/>
            <p:cNvSpPr/>
            <p:nvPr/>
          </p:nvSpPr>
          <p:spPr>
            <a:xfrm>
              <a:off x="893471" y="4711170"/>
              <a:ext cx="105888" cy="715343"/>
            </a:xfrm>
            <a:prstGeom prst="rect">
              <a:avLst/>
            </a:prstGeom>
            <a:solidFill>
              <a:srgbClr val="2C7FB8">
                <a:alpha val="100000"/>
              </a:srgbClr>
            </a:solidFill>
          </p:spPr>
          <p:txBody>
            <a:bodyPr/>
            <a:lstStyle/>
            <a:p>
              <a:endParaRPr/>
            </a:p>
          </p:txBody>
        </p:sp>
        <p:sp>
          <p:nvSpPr>
            <p:cNvPr id="60" name="rc60"/>
            <p:cNvSpPr/>
            <p:nvPr/>
          </p:nvSpPr>
          <p:spPr>
            <a:xfrm>
              <a:off x="1011125" y="4699539"/>
              <a:ext cx="105888" cy="726975"/>
            </a:xfrm>
            <a:prstGeom prst="rect">
              <a:avLst/>
            </a:prstGeom>
            <a:solidFill>
              <a:srgbClr val="2C7FB8">
                <a:alpha val="100000"/>
              </a:srgbClr>
            </a:solidFill>
          </p:spPr>
          <p:txBody>
            <a:bodyPr/>
            <a:lstStyle/>
            <a:p>
              <a:endParaRPr/>
            </a:p>
          </p:txBody>
        </p:sp>
        <p:sp>
          <p:nvSpPr>
            <p:cNvPr id="61" name="rc61"/>
            <p:cNvSpPr/>
            <p:nvPr/>
          </p:nvSpPr>
          <p:spPr>
            <a:xfrm>
              <a:off x="1128779" y="4699539"/>
              <a:ext cx="105888" cy="726975"/>
            </a:xfrm>
            <a:prstGeom prst="rect">
              <a:avLst/>
            </a:prstGeom>
            <a:solidFill>
              <a:srgbClr val="2C7FB8">
                <a:alpha val="100000"/>
              </a:srgbClr>
            </a:solidFill>
          </p:spPr>
          <p:txBody>
            <a:bodyPr/>
            <a:lstStyle/>
            <a:p>
              <a:endParaRPr/>
            </a:p>
          </p:txBody>
        </p:sp>
        <p:sp>
          <p:nvSpPr>
            <p:cNvPr id="62" name="rc62"/>
            <p:cNvSpPr/>
            <p:nvPr/>
          </p:nvSpPr>
          <p:spPr>
            <a:xfrm>
              <a:off x="1246433" y="4687907"/>
              <a:ext cx="105888" cy="738607"/>
            </a:xfrm>
            <a:prstGeom prst="rect">
              <a:avLst/>
            </a:prstGeom>
            <a:solidFill>
              <a:srgbClr val="2C7FB8">
                <a:alpha val="100000"/>
              </a:srgbClr>
            </a:solidFill>
          </p:spPr>
          <p:txBody>
            <a:bodyPr/>
            <a:lstStyle/>
            <a:p>
              <a:endParaRPr/>
            </a:p>
          </p:txBody>
        </p:sp>
        <p:sp>
          <p:nvSpPr>
            <p:cNvPr id="63" name="rc63"/>
            <p:cNvSpPr/>
            <p:nvPr/>
          </p:nvSpPr>
          <p:spPr>
            <a:xfrm>
              <a:off x="1364086" y="4676276"/>
              <a:ext cx="105888" cy="750238"/>
            </a:xfrm>
            <a:prstGeom prst="rect">
              <a:avLst/>
            </a:prstGeom>
            <a:solidFill>
              <a:srgbClr val="2C7FB8">
                <a:alpha val="100000"/>
              </a:srgbClr>
            </a:solidFill>
          </p:spPr>
          <p:txBody>
            <a:bodyPr/>
            <a:lstStyle/>
            <a:p>
              <a:endParaRPr/>
            </a:p>
          </p:txBody>
        </p:sp>
        <p:sp>
          <p:nvSpPr>
            <p:cNvPr id="64" name="rc64"/>
            <p:cNvSpPr/>
            <p:nvPr/>
          </p:nvSpPr>
          <p:spPr>
            <a:xfrm>
              <a:off x="1481740" y="4670460"/>
              <a:ext cx="105888" cy="756054"/>
            </a:xfrm>
            <a:prstGeom prst="rect">
              <a:avLst/>
            </a:prstGeom>
            <a:solidFill>
              <a:srgbClr val="2C7FB8">
                <a:alpha val="100000"/>
              </a:srgbClr>
            </a:solidFill>
          </p:spPr>
          <p:txBody>
            <a:bodyPr/>
            <a:lstStyle/>
            <a:p>
              <a:endParaRPr/>
            </a:p>
          </p:txBody>
        </p:sp>
        <p:sp>
          <p:nvSpPr>
            <p:cNvPr id="65" name="rc65"/>
            <p:cNvSpPr/>
            <p:nvPr/>
          </p:nvSpPr>
          <p:spPr>
            <a:xfrm>
              <a:off x="1599394" y="4653012"/>
              <a:ext cx="105888" cy="773502"/>
            </a:xfrm>
            <a:prstGeom prst="rect">
              <a:avLst/>
            </a:prstGeom>
            <a:solidFill>
              <a:srgbClr val="2C7FB8">
                <a:alpha val="100000"/>
              </a:srgbClr>
            </a:solidFill>
          </p:spPr>
          <p:txBody>
            <a:bodyPr/>
            <a:lstStyle/>
            <a:p>
              <a:endParaRPr/>
            </a:p>
          </p:txBody>
        </p:sp>
        <p:sp>
          <p:nvSpPr>
            <p:cNvPr id="66" name="rc66"/>
            <p:cNvSpPr/>
            <p:nvPr/>
          </p:nvSpPr>
          <p:spPr>
            <a:xfrm>
              <a:off x="1717048" y="4623933"/>
              <a:ext cx="105888" cy="802581"/>
            </a:xfrm>
            <a:prstGeom prst="rect">
              <a:avLst/>
            </a:prstGeom>
            <a:solidFill>
              <a:srgbClr val="2C7FB8">
                <a:alpha val="100000"/>
              </a:srgbClr>
            </a:solidFill>
          </p:spPr>
          <p:txBody>
            <a:bodyPr/>
            <a:lstStyle/>
            <a:p>
              <a:endParaRPr/>
            </a:p>
          </p:txBody>
        </p:sp>
        <p:sp>
          <p:nvSpPr>
            <p:cNvPr id="67" name="rc67"/>
            <p:cNvSpPr/>
            <p:nvPr/>
          </p:nvSpPr>
          <p:spPr>
            <a:xfrm>
              <a:off x="1834702" y="4612302"/>
              <a:ext cx="105888" cy="814212"/>
            </a:xfrm>
            <a:prstGeom prst="rect">
              <a:avLst/>
            </a:prstGeom>
            <a:solidFill>
              <a:srgbClr val="2C7FB8">
                <a:alpha val="100000"/>
              </a:srgbClr>
            </a:solidFill>
          </p:spPr>
          <p:txBody>
            <a:bodyPr/>
            <a:lstStyle/>
            <a:p>
              <a:endParaRPr/>
            </a:p>
          </p:txBody>
        </p:sp>
        <p:sp>
          <p:nvSpPr>
            <p:cNvPr id="68" name="rc68"/>
            <p:cNvSpPr/>
            <p:nvPr/>
          </p:nvSpPr>
          <p:spPr>
            <a:xfrm>
              <a:off x="1952356" y="4571591"/>
              <a:ext cx="105888" cy="854923"/>
            </a:xfrm>
            <a:prstGeom prst="rect">
              <a:avLst/>
            </a:prstGeom>
            <a:solidFill>
              <a:srgbClr val="2C7FB8">
                <a:alpha val="100000"/>
              </a:srgbClr>
            </a:solidFill>
          </p:spPr>
          <p:txBody>
            <a:bodyPr/>
            <a:lstStyle/>
            <a:p>
              <a:endParaRPr/>
            </a:p>
          </p:txBody>
        </p:sp>
        <p:sp>
          <p:nvSpPr>
            <p:cNvPr id="69" name="rc69"/>
            <p:cNvSpPr/>
            <p:nvPr/>
          </p:nvSpPr>
          <p:spPr>
            <a:xfrm>
              <a:off x="2070010" y="4548328"/>
              <a:ext cx="105888" cy="878186"/>
            </a:xfrm>
            <a:prstGeom prst="rect">
              <a:avLst/>
            </a:prstGeom>
            <a:solidFill>
              <a:srgbClr val="2C7FB8">
                <a:alpha val="100000"/>
              </a:srgbClr>
            </a:solidFill>
          </p:spPr>
          <p:txBody>
            <a:bodyPr/>
            <a:lstStyle/>
            <a:p>
              <a:endParaRPr/>
            </a:p>
          </p:txBody>
        </p:sp>
        <p:sp>
          <p:nvSpPr>
            <p:cNvPr id="70" name="rc70"/>
            <p:cNvSpPr/>
            <p:nvPr/>
          </p:nvSpPr>
          <p:spPr>
            <a:xfrm>
              <a:off x="2187664" y="4478538"/>
              <a:ext cx="105888" cy="947976"/>
            </a:xfrm>
            <a:prstGeom prst="rect">
              <a:avLst/>
            </a:prstGeom>
            <a:solidFill>
              <a:srgbClr val="2C7FB8">
                <a:alpha val="100000"/>
              </a:srgbClr>
            </a:solidFill>
          </p:spPr>
          <p:txBody>
            <a:bodyPr/>
            <a:lstStyle/>
            <a:p>
              <a:endParaRPr/>
            </a:p>
          </p:txBody>
        </p:sp>
        <p:sp>
          <p:nvSpPr>
            <p:cNvPr id="71" name="rc71"/>
            <p:cNvSpPr/>
            <p:nvPr/>
          </p:nvSpPr>
          <p:spPr>
            <a:xfrm>
              <a:off x="2305317" y="4443643"/>
              <a:ext cx="105888" cy="982870"/>
            </a:xfrm>
            <a:prstGeom prst="rect">
              <a:avLst/>
            </a:prstGeom>
            <a:solidFill>
              <a:srgbClr val="2C7FB8">
                <a:alpha val="100000"/>
              </a:srgbClr>
            </a:solidFill>
          </p:spPr>
          <p:txBody>
            <a:bodyPr/>
            <a:lstStyle/>
            <a:p>
              <a:endParaRPr/>
            </a:p>
          </p:txBody>
        </p:sp>
        <p:sp>
          <p:nvSpPr>
            <p:cNvPr id="72" name="rc72"/>
            <p:cNvSpPr/>
            <p:nvPr/>
          </p:nvSpPr>
          <p:spPr>
            <a:xfrm>
              <a:off x="2422971" y="4432012"/>
              <a:ext cx="105888" cy="994502"/>
            </a:xfrm>
            <a:prstGeom prst="rect">
              <a:avLst/>
            </a:prstGeom>
            <a:solidFill>
              <a:srgbClr val="2C7FB8">
                <a:alpha val="100000"/>
              </a:srgbClr>
            </a:solidFill>
          </p:spPr>
          <p:txBody>
            <a:bodyPr/>
            <a:lstStyle/>
            <a:p>
              <a:endParaRPr/>
            </a:p>
          </p:txBody>
        </p:sp>
        <p:sp>
          <p:nvSpPr>
            <p:cNvPr id="73" name="rc73"/>
            <p:cNvSpPr/>
            <p:nvPr/>
          </p:nvSpPr>
          <p:spPr>
            <a:xfrm>
              <a:off x="2540625" y="4414564"/>
              <a:ext cx="105888" cy="1011950"/>
            </a:xfrm>
            <a:prstGeom prst="rect">
              <a:avLst/>
            </a:prstGeom>
            <a:solidFill>
              <a:srgbClr val="2C7FB8">
                <a:alpha val="100000"/>
              </a:srgbClr>
            </a:solidFill>
          </p:spPr>
          <p:txBody>
            <a:bodyPr/>
            <a:lstStyle/>
            <a:p>
              <a:endParaRPr/>
            </a:p>
          </p:txBody>
        </p:sp>
        <p:sp>
          <p:nvSpPr>
            <p:cNvPr id="74" name="rc74"/>
            <p:cNvSpPr/>
            <p:nvPr/>
          </p:nvSpPr>
          <p:spPr>
            <a:xfrm>
              <a:off x="2658279" y="4408749"/>
              <a:ext cx="105888" cy="1017765"/>
            </a:xfrm>
            <a:prstGeom prst="rect">
              <a:avLst/>
            </a:prstGeom>
            <a:solidFill>
              <a:srgbClr val="2C7FB8">
                <a:alpha val="100000"/>
              </a:srgbClr>
            </a:solidFill>
          </p:spPr>
          <p:txBody>
            <a:bodyPr/>
            <a:lstStyle/>
            <a:p>
              <a:endParaRPr/>
            </a:p>
          </p:txBody>
        </p:sp>
        <p:sp>
          <p:nvSpPr>
            <p:cNvPr id="75" name="rc75"/>
            <p:cNvSpPr/>
            <p:nvPr/>
          </p:nvSpPr>
          <p:spPr>
            <a:xfrm>
              <a:off x="2775933" y="4402933"/>
              <a:ext cx="105888" cy="1023581"/>
            </a:xfrm>
            <a:prstGeom prst="rect">
              <a:avLst/>
            </a:prstGeom>
            <a:solidFill>
              <a:srgbClr val="2C7FB8">
                <a:alpha val="100000"/>
              </a:srgbClr>
            </a:solidFill>
          </p:spPr>
          <p:txBody>
            <a:bodyPr/>
            <a:lstStyle/>
            <a:p>
              <a:endParaRPr/>
            </a:p>
          </p:txBody>
        </p:sp>
        <p:sp>
          <p:nvSpPr>
            <p:cNvPr id="76" name="rc76"/>
            <p:cNvSpPr/>
            <p:nvPr/>
          </p:nvSpPr>
          <p:spPr>
            <a:xfrm>
              <a:off x="2893587" y="4402933"/>
              <a:ext cx="105888" cy="1023581"/>
            </a:xfrm>
            <a:prstGeom prst="rect">
              <a:avLst/>
            </a:prstGeom>
            <a:solidFill>
              <a:srgbClr val="2C7FB8">
                <a:alpha val="100000"/>
              </a:srgbClr>
            </a:solidFill>
          </p:spPr>
          <p:txBody>
            <a:bodyPr/>
            <a:lstStyle/>
            <a:p>
              <a:endParaRPr/>
            </a:p>
          </p:txBody>
        </p:sp>
        <p:sp>
          <p:nvSpPr>
            <p:cNvPr id="77" name="rc77"/>
            <p:cNvSpPr/>
            <p:nvPr/>
          </p:nvSpPr>
          <p:spPr>
            <a:xfrm>
              <a:off x="3011241" y="4391301"/>
              <a:ext cx="105888" cy="1035213"/>
            </a:xfrm>
            <a:prstGeom prst="rect">
              <a:avLst/>
            </a:prstGeom>
            <a:solidFill>
              <a:srgbClr val="2C7FB8">
                <a:alpha val="100000"/>
              </a:srgbClr>
            </a:solidFill>
          </p:spPr>
          <p:txBody>
            <a:bodyPr/>
            <a:lstStyle/>
            <a:p>
              <a:endParaRPr/>
            </a:p>
          </p:txBody>
        </p:sp>
        <p:sp>
          <p:nvSpPr>
            <p:cNvPr id="78" name="rc78"/>
            <p:cNvSpPr/>
            <p:nvPr/>
          </p:nvSpPr>
          <p:spPr>
            <a:xfrm>
              <a:off x="3128895" y="4379670"/>
              <a:ext cx="105888" cy="1046844"/>
            </a:xfrm>
            <a:prstGeom prst="rect">
              <a:avLst/>
            </a:prstGeom>
            <a:solidFill>
              <a:srgbClr val="2C7FB8">
                <a:alpha val="100000"/>
              </a:srgbClr>
            </a:solidFill>
          </p:spPr>
          <p:txBody>
            <a:bodyPr/>
            <a:lstStyle/>
            <a:p>
              <a:endParaRPr/>
            </a:p>
          </p:txBody>
        </p:sp>
        <p:sp>
          <p:nvSpPr>
            <p:cNvPr id="79" name="pl79"/>
            <p:cNvSpPr/>
            <p:nvPr/>
          </p:nvSpPr>
          <p:spPr>
            <a:xfrm>
              <a:off x="776405" y="4292432"/>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80" name="pl80"/>
            <p:cNvSpPr/>
            <p:nvPr/>
          </p:nvSpPr>
          <p:spPr>
            <a:xfrm>
              <a:off x="946415" y="4046715"/>
              <a:ext cx="2235423" cy="907265"/>
            </a:xfrm>
            <a:custGeom>
              <a:avLst/>
              <a:gdLst/>
              <a:ahLst/>
              <a:cxnLst/>
              <a:rect l="0" t="0" r="0" b="0"/>
              <a:pathLst>
                <a:path w="2235423" h="907265">
                  <a:moveTo>
                    <a:pt x="0" y="907265"/>
                  </a:moveTo>
                  <a:lnTo>
                    <a:pt x="117653" y="907265"/>
                  </a:lnTo>
                  <a:lnTo>
                    <a:pt x="235307" y="907265"/>
                  </a:lnTo>
                  <a:lnTo>
                    <a:pt x="352961" y="907265"/>
                  </a:lnTo>
                  <a:lnTo>
                    <a:pt x="470615" y="737153"/>
                  </a:lnTo>
                  <a:lnTo>
                    <a:pt x="588269" y="680449"/>
                  </a:lnTo>
                  <a:lnTo>
                    <a:pt x="705923" y="642646"/>
                  </a:lnTo>
                  <a:lnTo>
                    <a:pt x="823577" y="585942"/>
                  </a:lnTo>
                  <a:lnTo>
                    <a:pt x="941231" y="548139"/>
                  </a:lnTo>
                  <a:lnTo>
                    <a:pt x="1058884" y="510336"/>
                  </a:lnTo>
                  <a:lnTo>
                    <a:pt x="1176538" y="491435"/>
                  </a:lnTo>
                  <a:lnTo>
                    <a:pt x="1294192" y="415830"/>
                  </a:lnTo>
                  <a:lnTo>
                    <a:pt x="1411846" y="94506"/>
                  </a:lnTo>
                  <a:lnTo>
                    <a:pt x="1529500" y="75605"/>
                  </a:lnTo>
                  <a:lnTo>
                    <a:pt x="1647154" y="94506"/>
                  </a:lnTo>
                  <a:lnTo>
                    <a:pt x="1764808" y="132309"/>
                  </a:lnTo>
                  <a:lnTo>
                    <a:pt x="1882462" y="18901"/>
                  </a:lnTo>
                  <a:lnTo>
                    <a:pt x="2000115" y="37802"/>
                  </a:lnTo>
                  <a:lnTo>
                    <a:pt x="2117769" y="0"/>
                  </a:lnTo>
                  <a:lnTo>
                    <a:pt x="2235423" y="0"/>
                  </a:lnTo>
                </a:path>
              </a:pathLst>
            </a:custGeom>
            <a:ln w="27101" cap="flat">
              <a:solidFill>
                <a:srgbClr val="000000">
                  <a:alpha val="80000"/>
                </a:srgbClr>
              </a:solidFill>
              <a:prstDash val="solid"/>
              <a:round/>
            </a:ln>
          </p:spPr>
          <p:txBody>
            <a:bodyPr/>
            <a:lstStyle/>
            <a:p>
              <a:endParaRPr/>
            </a:p>
          </p:txBody>
        </p:sp>
        <p:sp>
          <p:nvSpPr>
            <p:cNvPr id="81" name="tx81"/>
            <p:cNvSpPr/>
            <p:nvPr/>
          </p:nvSpPr>
          <p:spPr>
            <a:xfrm>
              <a:off x="946415" y="4200533"/>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82" name="tx82"/>
            <p:cNvSpPr/>
            <p:nvPr/>
          </p:nvSpPr>
          <p:spPr>
            <a:xfrm rot="-5400000">
              <a:off x="867509" y="4791708"/>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123</a:t>
              </a:r>
            </a:p>
          </p:txBody>
        </p:sp>
        <p:sp>
          <p:nvSpPr>
            <p:cNvPr id="83" name="tx83"/>
            <p:cNvSpPr/>
            <p:nvPr/>
          </p:nvSpPr>
          <p:spPr>
            <a:xfrm rot="-5400000">
              <a:off x="985183" y="478009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125</a:t>
              </a:r>
            </a:p>
          </p:txBody>
        </p:sp>
        <p:sp>
          <p:nvSpPr>
            <p:cNvPr id="84" name="tx84"/>
            <p:cNvSpPr/>
            <p:nvPr/>
          </p:nvSpPr>
          <p:spPr>
            <a:xfrm rot="-5400000">
              <a:off x="1102837" y="478009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125</a:t>
              </a:r>
            </a:p>
          </p:txBody>
        </p:sp>
        <p:sp>
          <p:nvSpPr>
            <p:cNvPr id="85" name="tx85"/>
            <p:cNvSpPr/>
            <p:nvPr/>
          </p:nvSpPr>
          <p:spPr>
            <a:xfrm rot="-5400000">
              <a:off x="1220998" y="4768972"/>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127</a:t>
              </a:r>
            </a:p>
          </p:txBody>
        </p:sp>
        <p:sp>
          <p:nvSpPr>
            <p:cNvPr id="86" name="tx86"/>
            <p:cNvSpPr/>
            <p:nvPr/>
          </p:nvSpPr>
          <p:spPr>
            <a:xfrm rot="-5400000">
              <a:off x="1338145" y="4756833"/>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129</a:t>
              </a:r>
            </a:p>
          </p:txBody>
        </p:sp>
        <p:sp>
          <p:nvSpPr>
            <p:cNvPr id="87" name="tx87"/>
            <p:cNvSpPr/>
            <p:nvPr/>
          </p:nvSpPr>
          <p:spPr>
            <a:xfrm rot="-5400000">
              <a:off x="1455778" y="4750997"/>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130</a:t>
              </a:r>
            </a:p>
          </p:txBody>
        </p:sp>
        <p:sp>
          <p:nvSpPr>
            <p:cNvPr id="88" name="tx88"/>
            <p:cNvSpPr/>
            <p:nvPr/>
          </p:nvSpPr>
          <p:spPr>
            <a:xfrm rot="-5400000">
              <a:off x="1573432" y="4733550"/>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133</a:t>
              </a:r>
            </a:p>
          </p:txBody>
        </p:sp>
        <p:sp>
          <p:nvSpPr>
            <p:cNvPr id="89" name="tx89"/>
            <p:cNvSpPr/>
            <p:nvPr/>
          </p:nvSpPr>
          <p:spPr>
            <a:xfrm rot="-5400000">
              <a:off x="1691086" y="4704471"/>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138</a:t>
              </a:r>
            </a:p>
          </p:txBody>
        </p:sp>
        <p:sp>
          <p:nvSpPr>
            <p:cNvPr id="90" name="tx90"/>
            <p:cNvSpPr/>
            <p:nvPr/>
          </p:nvSpPr>
          <p:spPr>
            <a:xfrm rot="-5400000">
              <a:off x="1808760" y="4692860"/>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140</a:t>
              </a:r>
            </a:p>
          </p:txBody>
        </p:sp>
        <p:sp>
          <p:nvSpPr>
            <p:cNvPr id="91" name="tx91"/>
            <p:cNvSpPr/>
            <p:nvPr/>
          </p:nvSpPr>
          <p:spPr>
            <a:xfrm rot="-5400000">
              <a:off x="1926921" y="4652656"/>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147</a:t>
              </a:r>
            </a:p>
          </p:txBody>
        </p:sp>
        <p:sp>
          <p:nvSpPr>
            <p:cNvPr id="92" name="tx92"/>
            <p:cNvSpPr/>
            <p:nvPr/>
          </p:nvSpPr>
          <p:spPr>
            <a:xfrm rot="-5400000">
              <a:off x="2044068" y="462888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151</a:t>
              </a:r>
            </a:p>
          </p:txBody>
        </p:sp>
        <p:sp>
          <p:nvSpPr>
            <p:cNvPr id="93" name="tx93"/>
            <p:cNvSpPr/>
            <p:nvPr/>
          </p:nvSpPr>
          <p:spPr>
            <a:xfrm rot="-5400000">
              <a:off x="2161702" y="4559076"/>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163</a:t>
              </a:r>
            </a:p>
          </p:txBody>
        </p:sp>
        <p:sp>
          <p:nvSpPr>
            <p:cNvPr id="94" name="tx94"/>
            <p:cNvSpPr/>
            <p:nvPr/>
          </p:nvSpPr>
          <p:spPr>
            <a:xfrm rot="-5400000">
              <a:off x="2279376" y="452420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169</a:t>
              </a:r>
            </a:p>
          </p:txBody>
        </p:sp>
        <p:sp>
          <p:nvSpPr>
            <p:cNvPr id="95" name="tx95"/>
            <p:cNvSpPr/>
            <p:nvPr/>
          </p:nvSpPr>
          <p:spPr>
            <a:xfrm rot="-5400000">
              <a:off x="2397537" y="4513077"/>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171</a:t>
              </a:r>
            </a:p>
          </p:txBody>
        </p:sp>
        <p:sp>
          <p:nvSpPr>
            <p:cNvPr id="96" name="tx96"/>
            <p:cNvSpPr/>
            <p:nvPr/>
          </p:nvSpPr>
          <p:spPr>
            <a:xfrm rot="-5400000">
              <a:off x="2515191" y="4495630"/>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174</a:t>
              </a:r>
            </a:p>
          </p:txBody>
        </p:sp>
        <p:sp>
          <p:nvSpPr>
            <p:cNvPr id="97" name="tx97"/>
            <p:cNvSpPr/>
            <p:nvPr/>
          </p:nvSpPr>
          <p:spPr>
            <a:xfrm rot="-5400000">
              <a:off x="2632337" y="448930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175</a:t>
              </a:r>
            </a:p>
          </p:txBody>
        </p:sp>
        <p:sp>
          <p:nvSpPr>
            <p:cNvPr id="98" name="tx98"/>
            <p:cNvSpPr/>
            <p:nvPr/>
          </p:nvSpPr>
          <p:spPr>
            <a:xfrm rot="-5400000">
              <a:off x="2749991" y="448349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176</a:t>
              </a:r>
            </a:p>
          </p:txBody>
        </p:sp>
        <p:sp>
          <p:nvSpPr>
            <p:cNvPr id="99" name="tx99"/>
            <p:cNvSpPr/>
            <p:nvPr/>
          </p:nvSpPr>
          <p:spPr>
            <a:xfrm rot="-5400000">
              <a:off x="2867645" y="448349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176</a:t>
              </a:r>
            </a:p>
          </p:txBody>
        </p:sp>
        <p:sp>
          <p:nvSpPr>
            <p:cNvPr id="100" name="tx100"/>
            <p:cNvSpPr/>
            <p:nvPr/>
          </p:nvSpPr>
          <p:spPr>
            <a:xfrm rot="-5400000">
              <a:off x="2985299" y="4471859"/>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178</a:t>
              </a:r>
            </a:p>
          </p:txBody>
        </p:sp>
        <p:sp>
          <p:nvSpPr>
            <p:cNvPr id="101" name="tx101"/>
            <p:cNvSpPr/>
            <p:nvPr/>
          </p:nvSpPr>
          <p:spPr>
            <a:xfrm rot="-5400000">
              <a:off x="3102953" y="446022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180</a:t>
              </a:r>
            </a:p>
          </p:txBody>
        </p:sp>
        <p:sp>
          <p:nvSpPr>
            <p:cNvPr id="102" name="tx102"/>
            <p:cNvSpPr/>
            <p:nvPr/>
          </p:nvSpPr>
          <p:spPr>
            <a:xfrm>
              <a:off x="3160142" y="392613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3" name="rc103"/>
            <p:cNvSpPr/>
            <p:nvPr/>
          </p:nvSpPr>
          <p:spPr>
            <a:xfrm>
              <a:off x="776405" y="3342639"/>
              <a:ext cx="2575443" cy="2183107"/>
            </a:xfrm>
            <a:prstGeom prst="rect">
              <a:avLst/>
            </a:prstGeom>
            <a:ln w="13550" cap="rnd">
              <a:solidFill>
                <a:srgbClr val="999999">
                  <a:alpha val="100000"/>
                </a:srgbClr>
              </a:solidFill>
              <a:prstDash val="solid"/>
              <a:round/>
            </a:ln>
          </p:spPr>
          <p:txBody>
            <a:bodyPr/>
            <a:lstStyle/>
            <a:p>
              <a:endParaRPr/>
            </a:p>
          </p:txBody>
        </p:sp>
        <p:sp>
          <p:nvSpPr>
            <p:cNvPr id="104" name="pl104"/>
            <p:cNvSpPr/>
            <p:nvPr/>
          </p:nvSpPr>
          <p:spPr>
            <a:xfrm>
              <a:off x="3421438" y="295895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421438" y="237737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421438" y="179579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421438" y="12142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9144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82675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06206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29737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5326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76798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00329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23860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47391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70921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rc118"/>
            <p:cNvSpPr/>
            <p:nvPr/>
          </p:nvSpPr>
          <p:spPr>
            <a:xfrm>
              <a:off x="5303312" y="2266875"/>
              <a:ext cx="105888" cy="692080"/>
            </a:xfrm>
            <a:prstGeom prst="rect">
              <a:avLst/>
            </a:prstGeom>
            <a:solidFill>
              <a:srgbClr val="2C7FB8">
                <a:alpha val="100000"/>
              </a:srgbClr>
            </a:solidFill>
          </p:spPr>
          <p:txBody>
            <a:bodyPr/>
            <a:lstStyle/>
            <a:p>
              <a:endParaRPr/>
            </a:p>
          </p:txBody>
        </p:sp>
        <p:sp>
          <p:nvSpPr>
            <p:cNvPr id="119" name="rc119"/>
            <p:cNvSpPr/>
            <p:nvPr/>
          </p:nvSpPr>
          <p:spPr>
            <a:xfrm>
              <a:off x="5420965" y="2162190"/>
              <a:ext cx="105888" cy="796765"/>
            </a:xfrm>
            <a:prstGeom prst="rect">
              <a:avLst/>
            </a:prstGeom>
            <a:solidFill>
              <a:srgbClr val="2C7FB8">
                <a:alpha val="100000"/>
              </a:srgbClr>
            </a:solidFill>
          </p:spPr>
          <p:txBody>
            <a:bodyPr/>
            <a:lstStyle/>
            <a:p>
              <a:endParaRPr/>
            </a:p>
          </p:txBody>
        </p:sp>
        <p:sp>
          <p:nvSpPr>
            <p:cNvPr id="120" name="rc120"/>
            <p:cNvSpPr/>
            <p:nvPr/>
          </p:nvSpPr>
          <p:spPr>
            <a:xfrm>
              <a:off x="5538619" y="2104032"/>
              <a:ext cx="105888" cy="854923"/>
            </a:xfrm>
            <a:prstGeom prst="rect">
              <a:avLst/>
            </a:prstGeom>
            <a:solidFill>
              <a:srgbClr val="2C7FB8">
                <a:alpha val="100000"/>
              </a:srgbClr>
            </a:solidFill>
          </p:spPr>
          <p:txBody>
            <a:bodyPr/>
            <a:lstStyle/>
            <a:p>
              <a:endParaRPr/>
            </a:p>
          </p:txBody>
        </p:sp>
        <p:sp>
          <p:nvSpPr>
            <p:cNvPr id="121" name="rc121"/>
            <p:cNvSpPr/>
            <p:nvPr/>
          </p:nvSpPr>
          <p:spPr>
            <a:xfrm>
              <a:off x="5656273" y="2028427"/>
              <a:ext cx="105888" cy="930528"/>
            </a:xfrm>
            <a:prstGeom prst="rect">
              <a:avLst/>
            </a:prstGeom>
            <a:solidFill>
              <a:srgbClr val="2C7FB8">
                <a:alpha val="100000"/>
              </a:srgbClr>
            </a:solidFill>
          </p:spPr>
          <p:txBody>
            <a:bodyPr/>
            <a:lstStyle/>
            <a:p>
              <a:endParaRPr/>
            </a:p>
          </p:txBody>
        </p:sp>
        <p:sp>
          <p:nvSpPr>
            <p:cNvPr id="122" name="rc122"/>
            <p:cNvSpPr/>
            <p:nvPr/>
          </p:nvSpPr>
          <p:spPr>
            <a:xfrm>
              <a:off x="5773927" y="1987716"/>
              <a:ext cx="105888" cy="971239"/>
            </a:xfrm>
            <a:prstGeom prst="rect">
              <a:avLst/>
            </a:prstGeom>
            <a:solidFill>
              <a:srgbClr val="2C7FB8">
                <a:alpha val="100000"/>
              </a:srgbClr>
            </a:solidFill>
          </p:spPr>
          <p:txBody>
            <a:bodyPr/>
            <a:lstStyle/>
            <a:p>
              <a:endParaRPr/>
            </a:p>
          </p:txBody>
        </p:sp>
        <p:sp>
          <p:nvSpPr>
            <p:cNvPr id="123" name="pl123"/>
            <p:cNvSpPr/>
            <p:nvPr/>
          </p:nvSpPr>
          <p:spPr>
            <a:xfrm>
              <a:off x="3421438" y="1824873"/>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124" name="pl124"/>
            <p:cNvSpPr/>
            <p:nvPr/>
          </p:nvSpPr>
          <p:spPr>
            <a:xfrm>
              <a:off x="5356256" y="1560254"/>
              <a:ext cx="470615" cy="793857"/>
            </a:xfrm>
            <a:custGeom>
              <a:avLst/>
              <a:gdLst/>
              <a:ahLst/>
              <a:cxnLst/>
              <a:rect l="0" t="0" r="0" b="0"/>
              <a:pathLst>
                <a:path w="470615" h="793857">
                  <a:moveTo>
                    <a:pt x="0" y="793857"/>
                  </a:moveTo>
                  <a:lnTo>
                    <a:pt x="117653" y="623745"/>
                  </a:lnTo>
                  <a:lnTo>
                    <a:pt x="235307" y="491435"/>
                  </a:lnTo>
                  <a:lnTo>
                    <a:pt x="352961" y="75605"/>
                  </a:lnTo>
                  <a:lnTo>
                    <a:pt x="470615" y="0"/>
                  </a:lnTo>
                </a:path>
              </a:pathLst>
            </a:custGeom>
            <a:ln w="27101" cap="flat">
              <a:solidFill>
                <a:srgbClr val="000000">
                  <a:alpha val="80000"/>
                </a:srgbClr>
              </a:solidFill>
              <a:prstDash val="solid"/>
              <a:round/>
            </a:ln>
          </p:spPr>
          <p:txBody>
            <a:bodyPr/>
            <a:lstStyle/>
            <a:p>
              <a:endParaRPr/>
            </a:p>
          </p:txBody>
        </p:sp>
        <p:sp>
          <p:nvSpPr>
            <p:cNvPr id="125" name="tx125"/>
            <p:cNvSpPr/>
            <p:nvPr/>
          </p:nvSpPr>
          <p:spPr>
            <a:xfrm>
              <a:off x="3591448" y="1732974"/>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126" name="tx126"/>
            <p:cNvSpPr/>
            <p:nvPr/>
          </p:nvSpPr>
          <p:spPr>
            <a:xfrm rot="-5400000">
              <a:off x="5277370" y="2347432"/>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119</a:t>
              </a:r>
            </a:p>
          </p:txBody>
        </p:sp>
        <p:sp>
          <p:nvSpPr>
            <p:cNvPr id="127" name="tx127"/>
            <p:cNvSpPr/>
            <p:nvPr/>
          </p:nvSpPr>
          <p:spPr>
            <a:xfrm rot="-5400000">
              <a:off x="5395003" y="2242728"/>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137</a:t>
              </a:r>
            </a:p>
          </p:txBody>
        </p:sp>
        <p:sp>
          <p:nvSpPr>
            <p:cNvPr id="128" name="tx128"/>
            <p:cNvSpPr/>
            <p:nvPr/>
          </p:nvSpPr>
          <p:spPr>
            <a:xfrm rot="-5400000">
              <a:off x="5513185" y="2185097"/>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147</a:t>
              </a:r>
            </a:p>
          </p:txBody>
        </p:sp>
        <p:sp>
          <p:nvSpPr>
            <p:cNvPr id="129" name="tx129"/>
            <p:cNvSpPr/>
            <p:nvPr/>
          </p:nvSpPr>
          <p:spPr>
            <a:xfrm rot="-5400000">
              <a:off x="5630331" y="210898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160</a:t>
              </a:r>
            </a:p>
          </p:txBody>
        </p:sp>
        <p:sp>
          <p:nvSpPr>
            <p:cNvPr id="130" name="tx130"/>
            <p:cNvSpPr/>
            <p:nvPr/>
          </p:nvSpPr>
          <p:spPr>
            <a:xfrm rot="-5400000">
              <a:off x="5747985" y="206827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167</a:t>
              </a:r>
            </a:p>
          </p:txBody>
        </p:sp>
        <p:sp>
          <p:nvSpPr>
            <p:cNvPr id="131" name="tx131"/>
            <p:cNvSpPr/>
            <p:nvPr/>
          </p:nvSpPr>
          <p:spPr>
            <a:xfrm>
              <a:off x="5805174" y="143967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32" name="rc132"/>
            <p:cNvSpPr/>
            <p:nvPr/>
          </p:nvSpPr>
          <p:spPr>
            <a:xfrm>
              <a:off x="3421438" y="875080"/>
              <a:ext cx="2575443" cy="2183107"/>
            </a:xfrm>
            <a:prstGeom prst="rect">
              <a:avLst/>
            </a:prstGeom>
            <a:ln w="13550" cap="rnd">
              <a:solidFill>
                <a:srgbClr val="999999">
                  <a:alpha val="100000"/>
                </a:srgbClr>
              </a:solidFill>
              <a:prstDash val="solid"/>
              <a:round/>
            </a:ln>
          </p:spPr>
          <p:txBody>
            <a:bodyPr/>
            <a:lstStyle/>
            <a:p>
              <a:endParaRPr/>
            </a:p>
          </p:txBody>
        </p:sp>
        <p:sp>
          <p:nvSpPr>
            <p:cNvPr id="133" name="pl133"/>
            <p:cNvSpPr/>
            <p:nvPr/>
          </p:nvSpPr>
          <p:spPr>
            <a:xfrm>
              <a:off x="3421438" y="54265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421438" y="484493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421438" y="426335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421438" y="368177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9144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82675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06206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29737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5326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76798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00329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23860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47391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570921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rc147"/>
            <p:cNvSpPr/>
            <p:nvPr/>
          </p:nvSpPr>
          <p:spPr>
            <a:xfrm>
              <a:off x="3538503" y="5403251"/>
              <a:ext cx="105888" cy="23263"/>
            </a:xfrm>
            <a:prstGeom prst="rect">
              <a:avLst/>
            </a:prstGeom>
            <a:solidFill>
              <a:srgbClr val="2C7FB8">
                <a:alpha val="100000"/>
              </a:srgbClr>
            </a:solidFill>
          </p:spPr>
          <p:txBody>
            <a:bodyPr/>
            <a:lstStyle/>
            <a:p>
              <a:endParaRPr/>
            </a:p>
          </p:txBody>
        </p:sp>
        <p:sp>
          <p:nvSpPr>
            <p:cNvPr id="148" name="rc148"/>
            <p:cNvSpPr/>
            <p:nvPr/>
          </p:nvSpPr>
          <p:spPr>
            <a:xfrm>
              <a:off x="3656157" y="5397435"/>
              <a:ext cx="105888" cy="29079"/>
            </a:xfrm>
            <a:prstGeom prst="rect">
              <a:avLst/>
            </a:prstGeom>
            <a:solidFill>
              <a:srgbClr val="2C7FB8">
                <a:alpha val="100000"/>
              </a:srgbClr>
            </a:solidFill>
          </p:spPr>
          <p:txBody>
            <a:bodyPr/>
            <a:lstStyle/>
            <a:p>
              <a:endParaRPr/>
            </a:p>
          </p:txBody>
        </p:sp>
        <p:sp>
          <p:nvSpPr>
            <p:cNvPr id="149" name="rc149"/>
            <p:cNvSpPr/>
            <p:nvPr/>
          </p:nvSpPr>
          <p:spPr>
            <a:xfrm>
              <a:off x="3773811" y="5356725"/>
              <a:ext cx="105888" cy="69789"/>
            </a:xfrm>
            <a:prstGeom prst="rect">
              <a:avLst/>
            </a:prstGeom>
            <a:solidFill>
              <a:srgbClr val="2C7FB8">
                <a:alpha val="100000"/>
              </a:srgbClr>
            </a:solidFill>
          </p:spPr>
          <p:txBody>
            <a:bodyPr/>
            <a:lstStyle/>
            <a:p>
              <a:endParaRPr/>
            </a:p>
          </p:txBody>
        </p:sp>
        <p:sp>
          <p:nvSpPr>
            <p:cNvPr id="150" name="rc150"/>
            <p:cNvSpPr/>
            <p:nvPr/>
          </p:nvSpPr>
          <p:spPr>
            <a:xfrm>
              <a:off x="3891465" y="5310198"/>
              <a:ext cx="105888" cy="116316"/>
            </a:xfrm>
            <a:prstGeom prst="rect">
              <a:avLst/>
            </a:prstGeom>
            <a:solidFill>
              <a:srgbClr val="2C7FB8">
                <a:alpha val="100000"/>
              </a:srgbClr>
            </a:solidFill>
          </p:spPr>
          <p:txBody>
            <a:bodyPr/>
            <a:lstStyle/>
            <a:p>
              <a:endParaRPr/>
            </a:p>
          </p:txBody>
        </p:sp>
        <p:sp>
          <p:nvSpPr>
            <p:cNvPr id="151" name="rc151"/>
            <p:cNvSpPr/>
            <p:nvPr/>
          </p:nvSpPr>
          <p:spPr>
            <a:xfrm>
              <a:off x="4009119" y="5275303"/>
              <a:ext cx="105888" cy="151210"/>
            </a:xfrm>
            <a:prstGeom prst="rect">
              <a:avLst/>
            </a:prstGeom>
            <a:solidFill>
              <a:srgbClr val="2C7FB8">
                <a:alpha val="100000"/>
              </a:srgbClr>
            </a:solidFill>
          </p:spPr>
          <p:txBody>
            <a:bodyPr/>
            <a:lstStyle/>
            <a:p>
              <a:endParaRPr/>
            </a:p>
          </p:txBody>
        </p:sp>
        <p:sp>
          <p:nvSpPr>
            <p:cNvPr id="152" name="rc152"/>
            <p:cNvSpPr/>
            <p:nvPr/>
          </p:nvSpPr>
          <p:spPr>
            <a:xfrm>
              <a:off x="4126773" y="5269488"/>
              <a:ext cx="105888" cy="157026"/>
            </a:xfrm>
            <a:prstGeom prst="rect">
              <a:avLst/>
            </a:prstGeom>
            <a:solidFill>
              <a:srgbClr val="2C7FB8">
                <a:alpha val="100000"/>
              </a:srgbClr>
            </a:solidFill>
          </p:spPr>
          <p:txBody>
            <a:bodyPr/>
            <a:lstStyle/>
            <a:p>
              <a:endParaRPr/>
            </a:p>
          </p:txBody>
        </p:sp>
        <p:sp>
          <p:nvSpPr>
            <p:cNvPr id="153" name="rc153"/>
            <p:cNvSpPr/>
            <p:nvPr/>
          </p:nvSpPr>
          <p:spPr>
            <a:xfrm>
              <a:off x="4244427" y="5205514"/>
              <a:ext cx="105888" cy="221000"/>
            </a:xfrm>
            <a:prstGeom prst="rect">
              <a:avLst/>
            </a:prstGeom>
            <a:solidFill>
              <a:srgbClr val="2C7FB8">
                <a:alpha val="100000"/>
              </a:srgbClr>
            </a:solidFill>
          </p:spPr>
          <p:txBody>
            <a:bodyPr/>
            <a:lstStyle/>
            <a:p>
              <a:endParaRPr/>
            </a:p>
          </p:txBody>
        </p:sp>
        <p:sp>
          <p:nvSpPr>
            <p:cNvPr id="154" name="rc154"/>
            <p:cNvSpPr/>
            <p:nvPr/>
          </p:nvSpPr>
          <p:spPr>
            <a:xfrm>
              <a:off x="4362081" y="5164803"/>
              <a:ext cx="105888" cy="261711"/>
            </a:xfrm>
            <a:prstGeom prst="rect">
              <a:avLst/>
            </a:prstGeom>
            <a:solidFill>
              <a:srgbClr val="2C7FB8">
                <a:alpha val="100000"/>
              </a:srgbClr>
            </a:solidFill>
          </p:spPr>
          <p:txBody>
            <a:bodyPr/>
            <a:lstStyle/>
            <a:p>
              <a:endParaRPr/>
            </a:p>
          </p:txBody>
        </p:sp>
        <p:sp>
          <p:nvSpPr>
            <p:cNvPr id="155" name="rc155"/>
            <p:cNvSpPr/>
            <p:nvPr/>
          </p:nvSpPr>
          <p:spPr>
            <a:xfrm>
              <a:off x="4479734" y="5036855"/>
              <a:ext cx="105888" cy="389658"/>
            </a:xfrm>
            <a:prstGeom prst="rect">
              <a:avLst/>
            </a:prstGeom>
            <a:solidFill>
              <a:srgbClr val="2C7FB8">
                <a:alpha val="100000"/>
              </a:srgbClr>
            </a:solidFill>
          </p:spPr>
          <p:txBody>
            <a:bodyPr/>
            <a:lstStyle/>
            <a:p>
              <a:endParaRPr/>
            </a:p>
          </p:txBody>
        </p:sp>
        <p:sp>
          <p:nvSpPr>
            <p:cNvPr id="156" name="rc156"/>
            <p:cNvSpPr/>
            <p:nvPr/>
          </p:nvSpPr>
          <p:spPr>
            <a:xfrm>
              <a:off x="4597388" y="4972882"/>
              <a:ext cx="105888" cy="453632"/>
            </a:xfrm>
            <a:prstGeom prst="rect">
              <a:avLst/>
            </a:prstGeom>
            <a:solidFill>
              <a:srgbClr val="2C7FB8">
                <a:alpha val="100000"/>
              </a:srgbClr>
            </a:solidFill>
          </p:spPr>
          <p:txBody>
            <a:bodyPr/>
            <a:lstStyle/>
            <a:p>
              <a:endParaRPr/>
            </a:p>
          </p:txBody>
        </p:sp>
        <p:sp>
          <p:nvSpPr>
            <p:cNvPr id="157" name="rc157"/>
            <p:cNvSpPr/>
            <p:nvPr/>
          </p:nvSpPr>
          <p:spPr>
            <a:xfrm>
              <a:off x="4715042" y="4932171"/>
              <a:ext cx="105888" cy="494343"/>
            </a:xfrm>
            <a:prstGeom prst="rect">
              <a:avLst/>
            </a:prstGeom>
            <a:solidFill>
              <a:srgbClr val="2C7FB8">
                <a:alpha val="100000"/>
              </a:srgbClr>
            </a:solidFill>
          </p:spPr>
          <p:txBody>
            <a:bodyPr/>
            <a:lstStyle/>
            <a:p>
              <a:endParaRPr/>
            </a:p>
          </p:txBody>
        </p:sp>
        <p:sp>
          <p:nvSpPr>
            <p:cNvPr id="158" name="rc158"/>
            <p:cNvSpPr/>
            <p:nvPr/>
          </p:nvSpPr>
          <p:spPr>
            <a:xfrm>
              <a:off x="4832696" y="4891460"/>
              <a:ext cx="105888" cy="535054"/>
            </a:xfrm>
            <a:prstGeom prst="rect">
              <a:avLst/>
            </a:prstGeom>
            <a:solidFill>
              <a:srgbClr val="2C7FB8">
                <a:alpha val="100000"/>
              </a:srgbClr>
            </a:solidFill>
          </p:spPr>
          <p:txBody>
            <a:bodyPr/>
            <a:lstStyle/>
            <a:p>
              <a:endParaRPr/>
            </a:p>
          </p:txBody>
        </p:sp>
        <p:sp>
          <p:nvSpPr>
            <p:cNvPr id="159" name="rc159"/>
            <p:cNvSpPr/>
            <p:nvPr/>
          </p:nvSpPr>
          <p:spPr>
            <a:xfrm>
              <a:off x="4950350" y="4850750"/>
              <a:ext cx="105888" cy="575764"/>
            </a:xfrm>
            <a:prstGeom prst="rect">
              <a:avLst/>
            </a:prstGeom>
            <a:solidFill>
              <a:srgbClr val="2C7FB8">
                <a:alpha val="100000"/>
              </a:srgbClr>
            </a:solidFill>
          </p:spPr>
          <p:txBody>
            <a:bodyPr/>
            <a:lstStyle/>
            <a:p>
              <a:endParaRPr/>
            </a:p>
          </p:txBody>
        </p:sp>
        <p:sp>
          <p:nvSpPr>
            <p:cNvPr id="160" name="rc160"/>
            <p:cNvSpPr/>
            <p:nvPr/>
          </p:nvSpPr>
          <p:spPr>
            <a:xfrm>
              <a:off x="5068004" y="4833302"/>
              <a:ext cx="105888" cy="593212"/>
            </a:xfrm>
            <a:prstGeom prst="rect">
              <a:avLst/>
            </a:prstGeom>
            <a:solidFill>
              <a:srgbClr val="2C7FB8">
                <a:alpha val="100000"/>
              </a:srgbClr>
            </a:solidFill>
          </p:spPr>
          <p:txBody>
            <a:bodyPr/>
            <a:lstStyle/>
            <a:p>
              <a:endParaRPr/>
            </a:p>
          </p:txBody>
        </p:sp>
        <p:sp>
          <p:nvSpPr>
            <p:cNvPr id="161" name="rc161"/>
            <p:cNvSpPr/>
            <p:nvPr/>
          </p:nvSpPr>
          <p:spPr>
            <a:xfrm>
              <a:off x="5185658" y="4792592"/>
              <a:ext cx="105888" cy="633922"/>
            </a:xfrm>
            <a:prstGeom prst="rect">
              <a:avLst/>
            </a:prstGeom>
            <a:solidFill>
              <a:srgbClr val="2C7FB8">
                <a:alpha val="100000"/>
              </a:srgbClr>
            </a:solidFill>
          </p:spPr>
          <p:txBody>
            <a:bodyPr/>
            <a:lstStyle/>
            <a:p>
              <a:endParaRPr/>
            </a:p>
          </p:txBody>
        </p:sp>
        <p:sp>
          <p:nvSpPr>
            <p:cNvPr id="162" name="rc162"/>
            <p:cNvSpPr/>
            <p:nvPr/>
          </p:nvSpPr>
          <p:spPr>
            <a:xfrm>
              <a:off x="5303312" y="4751881"/>
              <a:ext cx="105888" cy="674633"/>
            </a:xfrm>
            <a:prstGeom prst="rect">
              <a:avLst/>
            </a:prstGeom>
            <a:solidFill>
              <a:srgbClr val="2C7FB8">
                <a:alpha val="100000"/>
              </a:srgbClr>
            </a:solidFill>
          </p:spPr>
          <p:txBody>
            <a:bodyPr/>
            <a:lstStyle/>
            <a:p>
              <a:endParaRPr/>
            </a:p>
          </p:txBody>
        </p:sp>
        <p:sp>
          <p:nvSpPr>
            <p:cNvPr id="163" name="rc163"/>
            <p:cNvSpPr/>
            <p:nvPr/>
          </p:nvSpPr>
          <p:spPr>
            <a:xfrm>
              <a:off x="5420965" y="4728618"/>
              <a:ext cx="105888" cy="697896"/>
            </a:xfrm>
            <a:prstGeom prst="rect">
              <a:avLst/>
            </a:prstGeom>
            <a:solidFill>
              <a:srgbClr val="2C7FB8">
                <a:alpha val="100000"/>
              </a:srgbClr>
            </a:solidFill>
          </p:spPr>
          <p:txBody>
            <a:bodyPr/>
            <a:lstStyle/>
            <a:p>
              <a:endParaRPr/>
            </a:p>
          </p:txBody>
        </p:sp>
        <p:sp>
          <p:nvSpPr>
            <p:cNvPr id="164" name="rc164"/>
            <p:cNvSpPr/>
            <p:nvPr/>
          </p:nvSpPr>
          <p:spPr>
            <a:xfrm>
              <a:off x="5538619" y="4699539"/>
              <a:ext cx="105888" cy="726975"/>
            </a:xfrm>
            <a:prstGeom prst="rect">
              <a:avLst/>
            </a:prstGeom>
            <a:solidFill>
              <a:srgbClr val="2C7FB8">
                <a:alpha val="100000"/>
              </a:srgbClr>
            </a:solidFill>
          </p:spPr>
          <p:txBody>
            <a:bodyPr/>
            <a:lstStyle/>
            <a:p>
              <a:endParaRPr/>
            </a:p>
          </p:txBody>
        </p:sp>
        <p:sp>
          <p:nvSpPr>
            <p:cNvPr id="165" name="rc165"/>
            <p:cNvSpPr/>
            <p:nvPr/>
          </p:nvSpPr>
          <p:spPr>
            <a:xfrm>
              <a:off x="5656273" y="4676276"/>
              <a:ext cx="105888" cy="750238"/>
            </a:xfrm>
            <a:prstGeom prst="rect">
              <a:avLst/>
            </a:prstGeom>
            <a:solidFill>
              <a:srgbClr val="2C7FB8">
                <a:alpha val="100000"/>
              </a:srgbClr>
            </a:solidFill>
          </p:spPr>
          <p:txBody>
            <a:bodyPr/>
            <a:lstStyle/>
            <a:p>
              <a:endParaRPr/>
            </a:p>
          </p:txBody>
        </p:sp>
        <p:sp>
          <p:nvSpPr>
            <p:cNvPr id="166" name="rc166"/>
            <p:cNvSpPr/>
            <p:nvPr/>
          </p:nvSpPr>
          <p:spPr>
            <a:xfrm>
              <a:off x="5773927" y="4623933"/>
              <a:ext cx="105888" cy="802581"/>
            </a:xfrm>
            <a:prstGeom prst="rect">
              <a:avLst/>
            </a:prstGeom>
            <a:solidFill>
              <a:srgbClr val="2C7FB8">
                <a:alpha val="100000"/>
              </a:srgbClr>
            </a:solidFill>
          </p:spPr>
          <p:txBody>
            <a:bodyPr/>
            <a:lstStyle/>
            <a:p>
              <a:endParaRPr/>
            </a:p>
          </p:txBody>
        </p:sp>
        <p:sp>
          <p:nvSpPr>
            <p:cNvPr id="167" name="pl167"/>
            <p:cNvSpPr/>
            <p:nvPr/>
          </p:nvSpPr>
          <p:spPr>
            <a:xfrm>
              <a:off x="3421438" y="4292432"/>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168" name="pl168"/>
            <p:cNvSpPr/>
            <p:nvPr/>
          </p:nvSpPr>
          <p:spPr>
            <a:xfrm>
              <a:off x="3591448" y="4273531"/>
              <a:ext cx="2235423" cy="1134081"/>
            </a:xfrm>
            <a:custGeom>
              <a:avLst/>
              <a:gdLst/>
              <a:ahLst/>
              <a:cxnLst/>
              <a:rect l="0" t="0" r="0" b="0"/>
              <a:pathLst>
                <a:path w="2235423" h="1134081">
                  <a:moveTo>
                    <a:pt x="0" y="1134081"/>
                  </a:moveTo>
                  <a:lnTo>
                    <a:pt x="117653" y="1115180"/>
                  </a:lnTo>
                  <a:lnTo>
                    <a:pt x="235307" y="1077377"/>
                  </a:lnTo>
                  <a:lnTo>
                    <a:pt x="352961" y="1039575"/>
                  </a:lnTo>
                  <a:lnTo>
                    <a:pt x="470615" y="1001772"/>
                  </a:lnTo>
                  <a:lnTo>
                    <a:pt x="588269" y="982870"/>
                  </a:lnTo>
                  <a:lnTo>
                    <a:pt x="705923" y="945068"/>
                  </a:lnTo>
                  <a:lnTo>
                    <a:pt x="823577" y="888364"/>
                  </a:lnTo>
                  <a:lnTo>
                    <a:pt x="941231" y="812758"/>
                  </a:lnTo>
                  <a:lnTo>
                    <a:pt x="1058884" y="737153"/>
                  </a:lnTo>
                  <a:lnTo>
                    <a:pt x="1176538" y="699350"/>
                  </a:lnTo>
                  <a:lnTo>
                    <a:pt x="1294192" y="642646"/>
                  </a:lnTo>
                  <a:lnTo>
                    <a:pt x="1411846" y="491435"/>
                  </a:lnTo>
                  <a:lnTo>
                    <a:pt x="1529500" y="396928"/>
                  </a:lnTo>
                  <a:lnTo>
                    <a:pt x="1647154" y="245717"/>
                  </a:lnTo>
                  <a:lnTo>
                    <a:pt x="1764808" y="226816"/>
                  </a:lnTo>
                  <a:lnTo>
                    <a:pt x="1882462" y="170112"/>
                  </a:lnTo>
                  <a:lnTo>
                    <a:pt x="2000115" y="94506"/>
                  </a:lnTo>
                  <a:lnTo>
                    <a:pt x="2117769" y="18901"/>
                  </a:lnTo>
                  <a:lnTo>
                    <a:pt x="2235423" y="0"/>
                  </a:lnTo>
                </a:path>
              </a:pathLst>
            </a:custGeom>
            <a:ln w="27101" cap="flat">
              <a:solidFill>
                <a:srgbClr val="000000">
                  <a:alpha val="80000"/>
                </a:srgbClr>
              </a:solidFill>
              <a:prstDash val="solid"/>
              <a:round/>
            </a:ln>
          </p:spPr>
          <p:txBody>
            <a:bodyPr/>
            <a:lstStyle/>
            <a:p>
              <a:endParaRPr/>
            </a:p>
          </p:txBody>
        </p:sp>
        <p:sp>
          <p:nvSpPr>
            <p:cNvPr id="169" name="tx169"/>
            <p:cNvSpPr/>
            <p:nvPr/>
          </p:nvSpPr>
          <p:spPr>
            <a:xfrm>
              <a:off x="3591448" y="4200533"/>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170" name="tx170"/>
            <p:cNvSpPr/>
            <p:nvPr/>
          </p:nvSpPr>
          <p:spPr>
            <a:xfrm rot="-5400000">
              <a:off x="3888634" y="535377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71" name="tx171"/>
            <p:cNvSpPr/>
            <p:nvPr/>
          </p:nvSpPr>
          <p:spPr>
            <a:xfrm rot="-5400000">
              <a:off x="4006288" y="53188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172" name="tx172"/>
            <p:cNvSpPr/>
            <p:nvPr/>
          </p:nvSpPr>
          <p:spPr>
            <a:xfrm rot="-5400000">
              <a:off x="4124449" y="53135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173" name="tx173"/>
            <p:cNvSpPr/>
            <p:nvPr/>
          </p:nvSpPr>
          <p:spPr>
            <a:xfrm rot="-5400000">
              <a:off x="4241576" y="524907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38</a:t>
              </a:r>
            </a:p>
          </p:txBody>
        </p:sp>
        <p:sp>
          <p:nvSpPr>
            <p:cNvPr id="174" name="tx174"/>
            <p:cNvSpPr/>
            <p:nvPr/>
          </p:nvSpPr>
          <p:spPr>
            <a:xfrm rot="-5400000">
              <a:off x="4359372" y="5208505"/>
              <a:ext cx="92444" cy="60506"/>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45</a:t>
              </a:r>
            </a:p>
          </p:txBody>
        </p:sp>
        <p:sp>
          <p:nvSpPr>
            <p:cNvPr id="175" name="tx175"/>
            <p:cNvSpPr/>
            <p:nvPr/>
          </p:nvSpPr>
          <p:spPr>
            <a:xfrm rot="-5400000">
              <a:off x="4476904" y="508043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67</a:t>
              </a:r>
            </a:p>
          </p:txBody>
        </p:sp>
        <p:sp>
          <p:nvSpPr>
            <p:cNvPr id="176" name="tx176"/>
            <p:cNvSpPr/>
            <p:nvPr/>
          </p:nvSpPr>
          <p:spPr>
            <a:xfrm rot="-5400000">
              <a:off x="4594558" y="501646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78</a:t>
              </a:r>
            </a:p>
          </p:txBody>
        </p:sp>
        <p:sp>
          <p:nvSpPr>
            <p:cNvPr id="177" name="tx177"/>
            <p:cNvSpPr/>
            <p:nvPr/>
          </p:nvSpPr>
          <p:spPr>
            <a:xfrm rot="-5400000">
              <a:off x="4712212" y="497575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85</a:t>
              </a:r>
            </a:p>
          </p:txBody>
        </p:sp>
        <p:sp>
          <p:nvSpPr>
            <p:cNvPr id="178" name="tx178"/>
            <p:cNvSpPr/>
            <p:nvPr/>
          </p:nvSpPr>
          <p:spPr>
            <a:xfrm rot="-5400000">
              <a:off x="4829865" y="493504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92</a:t>
              </a:r>
            </a:p>
          </p:txBody>
        </p:sp>
        <p:sp>
          <p:nvSpPr>
            <p:cNvPr id="179" name="tx179"/>
            <p:cNvSpPr/>
            <p:nvPr/>
          </p:nvSpPr>
          <p:spPr>
            <a:xfrm rot="-5400000">
              <a:off x="4947519" y="489433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99</a:t>
              </a:r>
            </a:p>
          </p:txBody>
        </p:sp>
        <p:sp>
          <p:nvSpPr>
            <p:cNvPr id="180" name="tx180"/>
            <p:cNvSpPr/>
            <p:nvPr/>
          </p:nvSpPr>
          <p:spPr>
            <a:xfrm rot="-5400000">
              <a:off x="5042062" y="4913860"/>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102</a:t>
              </a:r>
            </a:p>
          </p:txBody>
        </p:sp>
        <p:sp>
          <p:nvSpPr>
            <p:cNvPr id="181" name="tx181"/>
            <p:cNvSpPr/>
            <p:nvPr/>
          </p:nvSpPr>
          <p:spPr>
            <a:xfrm rot="-5400000">
              <a:off x="5159716" y="4873150"/>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109</a:t>
              </a:r>
            </a:p>
          </p:txBody>
        </p:sp>
        <p:sp>
          <p:nvSpPr>
            <p:cNvPr id="182" name="tx182"/>
            <p:cNvSpPr/>
            <p:nvPr/>
          </p:nvSpPr>
          <p:spPr>
            <a:xfrm rot="-5400000">
              <a:off x="5277370" y="4832439"/>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116</a:t>
              </a:r>
            </a:p>
          </p:txBody>
        </p:sp>
        <p:sp>
          <p:nvSpPr>
            <p:cNvPr id="183" name="tx183"/>
            <p:cNvSpPr/>
            <p:nvPr/>
          </p:nvSpPr>
          <p:spPr>
            <a:xfrm rot="-5400000">
              <a:off x="5395024" y="480917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120</a:t>
              </a:r>
            </a:p>
          </p:txBody>
        </p:sp>
        <p:sp>
          <p:nvSpPr>
            <p:cNvPr id="184" name="tx184"/>
            <p:cNvSpPr/>
            <p:nvPr/>
          </p:nvSpPr>
          <p:spPr>
            <a:xfrm rot="-5400000">
              <a:off x="5512678" y="478009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125</a:t>
              </a:r>
            </a:p>
          </p:txBody>
        </p:sp>
        <p:sp>
          <p:nvSpPr>
            <p:cNvPr id="185" name="tx185"/>
            <p:cNvSpPr/>
            <p:nvPr/>
          </p:nvSpPr>
          <p:spPr>
            <a:xfrm rot="-5400000">
              <a:off x="5630331" y="4756833"/>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129</a:t>
              </a:r>
            </a:p>
          </p:txBody>
        </p:sp>
        <p:sp>
          <p:nvSpPr>
            <p:cNvPr id="186" name="tx186"/>
            <p:cNvSpPr/>
            <p:nvPr/>
          </p:nvSpPr>
          <p:spPr>
            <a:xfrm rot="-5400000">
              <a:off x="5747965" y="4704471"/>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138</a:t>
              </a:r>
            </a:p>
          </p:txBody>
        </p:sp>
        <p:sp>
          <p:nvSpPr>
            <p:cNvPr id="187" name="tx187"/>
            <p:cNvSpPr/>
            <p:nvPr/>
          </p:nvSpPr>
          <p:spPr>
            <a:xfrm>
              <a:off x="3568337" y="5314013"/>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88" name="tx188"/>
            <p:cNvSpPr/>
            <p:nvPr/>
          </p:nvSpPr>
          <p:spPr>
            <a:xfrm>
              <a:off x="3685990" y="5307994"/>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89" name="tx189"/>
            <p:cNvSpPr/>
            <p:nvPr/>
          </p:nvSpPr>
          <p:spPr>
            <a:xfrm>
              <a:off x="3780533" y="526724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190" name="tx190"/>
            <p:cNvSpPr/>
            <p:nvPr/>
          </p:nvSpPr>
          <p:spPr>
            <a:xfrm>
              <a:off x="5805174" y="4152952"/>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91" name="rc191"/>
            <p:cNvSpPr/>
            <p:nvPr/>
          </p:nvSpPr>
          <p:spPr>
            <a:xfrm>
              <a:off x="3421438" y="3342639"/>
              <a:ext cx="2575443" cy="2183107"/>
            </a:xfrm>
            <a:prstGeom prst="rect">
              <a:avLst/>
            </a:prstGeom>
            <a:ln w="13550" cap="rnd">
              <a:solidFill>
                <a:srgbClr val="999999">
                  <a:alpha val="100000"/>
                </a:srgbClr>
              </a:solidFill>
              <a:prstDash val="solid"/>
              <a:round/>
            </a:ln>
          </p:spPr>
          <p:txBody>
            <a:bodyPr/>
            <a:lstStyle/>
            <a:p>
              <a:endParaRPr/>
            </a:p>
          </p:txBody>
        </p:sp>
        <p:sp>
          <p:nvSpPr>
            <p:cNvPr id="192" name="pl192"/>
            <p:cNvSpPr/>
            <p:nvPr/>
          </p:nvSpPr>
          <p:spPr>
            <a:xfrm>
              <a:off x="6066470" y="295895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066470" y="2377375"/>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066470" y="179579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066470" y="12142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2364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47178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670709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694240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17771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741301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6483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8836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811894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835425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6" name="rc206"/>
            <p:cNvSpPr/>
            <p:nvPr/>
          </p:nvSpPr>
          <p:spPr>
            <a:xfrm>
              <a:off x="6418844" y="2883350"/>
              <a:ext cx="105888" cy="75605"/>
            </a:xfrm>
            <a:prstGeom prst="rect">
              <a:avLst/>
            </a:prstGeom>
            <a:solidFill>
              <a:srgbClr val="2C7FB8">
                <a:alpha val="100000"/>
              </a:srgbClr>
            </a:solidFill>
          </p:spPr>
          <p:txBody>
            <a:bodyPr/>
            <a:lstStyle/>
            <a:p>
              <a:endParaRPr/>
            </a:p>
          </p:txBody>
        </p:sp>
        <p:sp>
          <p:nvSpPr>
            <p:cNvPr id="207" name="rc207"/>
            <p:cNvSpPr/>
            <p:nvPr/>
          </p:nvSpPr>
          <p:spPr>
            <a:xfrm>
              <a:off x="6536498" y="2790297"/>
              <a:ext cx="105888" cy="168658"/>
            </a:xfrm>
            <a:prstGeom prst="rect">
              <a:avLst/>
            </a:prstGeom>
            <a:solidFill>
              <a:srgbClr val="2C7FB8">
                <a:alpha val="100000"/>
              </a:srgbClr>
            </a:solidFill>
          </p:spPr>
          <p:txBody>
            <a:bodyPr/>
            <a:lstStyle/>
            <a:p>
              <a:endParaRPr/>
            </a:p>
          </p:txBody>
        </p:sp>
        <p:sp>
          <p:nvSpPr>
            <p:cNvPr id="208" name="rc208"/>
            <p:cNvSpPr/>
            <p:nvPr/>
          </p:nvSpPr>
          <p:spPr>
            <a:xfrm>
              <a:off x="6654151" y="2697244"/>
              <a:ext cx="105888" cy="261711"/>
            </a:xfrm>
            <a:prstGeom prst="rect">
              <a:avLst/>
            </a:prstGeom>
            <a:solidFill>
              <a:srgbClr val="2C7FB8">
                <a:alpha val="100000"/>
              </a:srgbClr>
            </a:solidFill>
          </p:spPr>
          <p:txBody>
            <a:bodyPr/>
            <a:lstStyle/>
            <a:p>
              <a:endParaRPr/>
            </a:p>
          </p:txBody>
        </p:sp>
        <p:sp>
          <p:nvSpPr>
            <p:cNvPr id="209" name="rc209"/>
            <p:cNvSpPr/>
            <p:nvPr/>
          </p:nvSpPr>
          <p:spPr>
            <a:xfrm>
              <a:off x="6771805" y="2586744"/>
              <a:ext cx="105888" cy="372211"/>
            </a:xfrm>
            <a:prstGeom prst="rect">
              <a:avLst/>
            </a:prstGeom>
            <a:solidFill>
              <a:srgbClr val="2C7FB8">
                <a:alpha val="100000"/>
              </a:srgbClr>
            </a:solidFill>
          </p:spPr>
          <p:txBody>
            <a:bodyPr/>
            <a:lstStyle/>
            <a:p>
              <a:endParaRPr/>
            </a:p>
          </p:txBody>
        </p:sp>
        <p:sp>
          <p:nvSpPr>
            <p:cNvPr id="210" name="rc210"/>
            <p:cNvSpPr/>
            <p:nvPr/>
          </p:nvSpPr>
          <p:spPr>
            <a:xfrm>
              <a:off x="6889459" y="2511138"/>
              <a:ext cx="105888" cy="447816"/>
            </a:xfrm>
            <a:prstGeom prst="rect">
              <a:avLst/>
            </a:prstGeom>
            <a:solidFill>
              <a:srgbClr val="2C7FB8">
                <a:alpha val="100000"/>
              </a:srgbClr>
            </a:solidFill>
          </p:spPr>
          <p:txBody>
            <a:bodyPr/>
            <a:lstStyle/>
            <a:p>
              <a:endParaRPr/>
            </a:p>
          </p:txBody>
        </p:sp>
        <p:sp>
          <p:nvSpPr>
            <p:cNvPr id="211" name="rc211"/>
            <p:cNvSpPr/>
            <p:nvPr/>
          </p:nvSpPr>
          <p:spPr>
            <a:xfrm>
              <a:off x="7007113" y="2435533"/>
              <a:ext cx="105888" cy="523422"/>
            </a:xfrm>
            <a:prstGeom prst="rect">
              <a:avLst/>
            </a:prstGeom>
            <a:solidFill>
              <a:srgbClr val="2C7FB8">
                <a:alpha val="100000"/>
              </a:srgbClr>
            </a:solidFill>
          </p:spPr>
          <p:txBody>
            <a:bodyPr/>
            <a:lstStyle/>
            <a:p>
              <a:endParaRPr/>
            </a:p>
          </p:txBody>
        </p:sp>
        <p:sp>
          <p:nvSpPr>
            <p:cNvPr id="212" name="rc212"/>
            <p:cNvSpPr/>
            <p:nvPr/>
          </p:nvSpPr>
          <p:spPr>
            <a:xfrm>
              <a:off x="7124767" y="2336664"/>
              <a:ext cx="105888" cy="622291"/>
            </a:xfrm>
            <a:prstGeom prst="rect">
              <a:avLst/>
            </a:prstGeom>
            <a:solidFill>
              <a:srgbClr val="2C7FB8">
                <a:alpha val="100000"/>
              </a:srgbClr>
            </a:solidFill>
          </p:spPr>
          <p:txBody>
            <a:bodyPr/>
            <a:lstStyle/>
            <a:p>
              <a:endParaRPr/>
            </a:p>
          </p:txBody>
        </p:sp>
        <p:sp>
          <p:nvSpPr>
            <p:cNvPr id="213" name="rc213"/>
            <p:cNvSpPr/>
            <p:nvPr/>
          </p:nvSpPr>
          <p:spPr>
            <a:xfrm>
              <a:off x="7242421" y="2249427"/>
              <a:ext cx="105888" cy="709528"/>
            </a:xfrm>
            <a:prstGeom prst="rect">
              <a:avLst/>
            </a:prstGeom>
            <a:solidFill>
              <a:srgbClr val="2C7FB8">
                <a:alpha val="100000"/>
              </a:srgbClr>
            </a:solidFill>
          </p:spPr>
          <p:txBody>
            <a:bodyPr/>
            <a:lstStyle/>
            <a:p>
              <a:endParaRPr/>
            </a:p>
          </p:txBody>
        </p:sp>
        <p:sp>
          <p:nvSpPr>
            <p:cNvPr id="214" name="rc214"/>
            <p:cNvSpPr/>
            <p:nvPr/>
          </p:nvSpPr>
          <p:spPr>
            <a:xfrm>
              <a:off x="7360075" y="2202901"/>
              <a:ext cx="105888" cy="756054"/>
            </a:xfrm>
            <a:prstGeom prst="rect">
              <a:avLst/>
            </a:prstGeom>
            <a:solidFill>
              <a:srgbClr val="2C7FB8">
                <a:alpha val="100000"/>
              </a:srgbClr>
            </a:solidFill>
          </p:spPr>
          <p:txBody>
            <a:bodyPr/>
            <a:lstStyle/>
            <a:p>
              <a:endParaRPr/>
            </a:p>
          </p:txBody>
        </p:sp>
        <p:sp>
          <p:nvSpPr>
            <p:cNvPr id="215" name="rc215"/>
            <p:cNvSpPr/>
            <p:nvPr/>
          </p:nvSpPr>
          <p:spPr>
            <a:xfrm>
              <a:off x="7477729" y="2168006"/>
              <a:ext cx="105888" cy="790949"/>
            </a:xfrm>
            <a:prstGeom prst="rect">
              <a:avLst/>
            </a:prstGeom>
            <a:solidFill>
              <a:srgbClr val="2C7FB8">
                <a:alpha val="100000"/>
              </a:srgbClr>
            </a:solidFill>
          </p:spPr>
          <p:txBody>
            <a:bodyPr/>
            <a:lstStyle/>
            <a:p>
              <a:endParaRPr/>
            </a:p>
          </p:txBody>
        </p:sp>
        <p:sp>
          <p:nvSpPr>
            <p:cNvPr id="216" name="rc216"/>
            <p:cNvSpPr/>
            <p:nvPr/>
          </p:nvSpPr>
          <p:spPr>
            <a:xfrm>
              <a:off x="7595382" y="2133111"/>
              <a:ext cx="105888" cy="825844"/>
            </a:xfrm>
            <a:prstGeom prst="rect">
              <a:avLst/>
            </a:prstGeom>
            <a:solidFill>
              <a:srgbClr val="2C7FB8">
                <a:alpha val="100000"/>
              </a:srgbClr>
            </a:solidFill>
          </p:spPr>
          <p:txBody>
            <a:bodyPr/>
            <a:lstStyle/>
            <a:p>
              <a:endParaRPr/>
            </a:p>
          </p:txBody>
        </p:sp>
        <p:sp>
          <p:nvSpPr>
            <p:cNvPr id="217" name="rc217"/>
            <p:cNvSpPr/>
            <p:nvPr/>
          </p:nvSpPr>
          <p:spPr>
            <a:xfrm>
              <a:off x="7713036" y="2121479"/>
              <a:ext cx="105888" cy="837475"/>
            </a:xfrm>
            <a:prstGeom prst="rect">
              <a:avLst/>
            </a:prstGeom>
            <a:solidFill>
              <a:srgbClr val="2C7FB8">
                <a:alpha val="100000"/>
              </a:srgbClr>
            </a:solidFill>
          </p:spPr>
          <p:txBody>
            <a:bodyPr/>
            <a:lstStyle/>
            <a:p>
              <a:endParaRPr/>
            </a:p>
          </p:txBody>
        </p:sp>
        <p:sp>
          <p:nvSpPr>
            <p:cNvPr id="218" name="rc218"/>
            <p:cNvSpPr/>
            <p:nvPr/>
          </p:nvSpPr>
          <p:spPr>
            <a:xfrm>
              <a:off x="7830690" y="2104032"/>
              <a:ext cx="105888" cy="854923"/>
            </a:xfrm>
            <a:prstGeom prst="rect">
              <a:avLst/>
            </a:prstGeom>
            <a:solidFill>
              <a:srgbClr val="2C7FB8">
                <a:alpha val="100000"/>
              </a:srgbClr>
            </a:solidFill>
          </p:spPr>
          <p:txBody>
            <a:bodyPr/>
            <a:lstStyle/>
            <a:p>
              <a:endParaRPr/>
            </a:p>
          </p:txBody>
        </p:sp>
        <p:sp>
          <p:nvSpPr>
            <p:cNvPr id="219" name="rc219"/>
            <p:cNvSpPr/>
            <p:nvPr/>
          </p:nvSpPr>
          <p:spPr>
            <a:xfrm>
              <a:off x="7948344" y="2063321"/>
              <a:ext cx="105888" cy="895633"/>
            </a:xfrm>
            <a:prstGeom prst="rect">
              <a:avLst/>
            </a:prstGeom>
            <a:solidFill>
              <a:srgbClr val="2C7FB8">
                <a:alpha val="100000"/>
              </a:srgbClr>
            </a:solidFill>
          </p:spPr>
          <p:txBody>
            <a:bodyPr/>
            <a:lstStyle/>
            <a:p>
              <a:endParaRPr/>
            </a:p>
          </p:txBody>
        </p:sp>
        <p:sp>
          <p:nvSpPr>
            <p:cNvPr id="220" name="rc220"/>
            <p:cNvSpPr/>
            <p:nvPr/>
          </p:nvSpPr>
          <p:spPr>
            <a:xfrm>
              <a:off x="8065998" y="2051690"/>
              <a:ext cx="105888" cy="907265"/>
            </a:xfrm>
            <a:prstGeom prst="rect">
              <a:avLst/>
            </a:prstGeom>
            <a:solidFill>
              <a:srgbClr val="2C7FB8">
                <a:alpha val="100000"/>
              </a:srgbClr>
            </a:solidFill>
          </p:spPr>
          <p:txBody>
            <a:bodyPr/>
            <a:lstStyle/>
            <a:p>
              <a:endParaRPr/>
            </a:p>
          </p:txBody>
        </p:sp>
        <p:sp>
          <p:nvSpPr>
            <p:cNvPr id="221" name="rc221"/>
            <p:cNvSpPr/>
            <p:nvPr/>
          </p:nvSpPr>
          <p:spPr>
            <a:xfrm>
              <a:off x="8183652" y="2040058"/>
              <a:ext cx="105888" cy="918897"/>
            </a:xfrm>
            <a:prstGeom prst="rect">
              <a:avLst/>
            </a:prstGeom>
            <a:solidFill>
              <a:srgbClr val="2C7FB8">
                <a:alpha val="100000"/>
              </a:srgbClr>
            </a:solidFill>
          </p:spPr>
          <p:txBody>
            <a:bodyPr/>
            <a:lstStyle/>
            <a:p>
              <a:endParaRPr/>
            </a:p>
          </p:txBody>
        </p:sp>
        <p:sp>
          <p:nvSpPr>
            <p:cNvPr id="222" name="rc222"/>
            <p:cNvSpPr/>
            <p:nvPr/>
          </p:nvSpPr>
          <p:spPr>
            <a:xfrm>
              <a:off x="8301306" y="2028427"/>
              <a:ext cx="105888" cy="930528"/>
            </a:xfrm>
            <a:prstGeom prst="rect">
              <a:avLst/>
            </a:prstGeom>
            <a:solidFill>
              <a:srgbClr val="2C7FB8">
                <a:alpha val="100000"/>
              </a:srgbClr>
            </a:solidFill>
          </p:spPr>
          <p:txBody>
            <a:bodyPr/>
            <a:lstStyle/>
            <a:p>
              <a:endParaRPr/>
            </a:p>
          </p:txBody>
        </p:sp>
        <p:sp>
          <p:nvSpPr>
            <p:cNvPr id="223" name="rc223"/>
            <p:cNvSpPr/>
            <p:nvPr/>
          </p:nvSpPr>
          <p:spPr>
            <a:xfrm>
              <a:off x="8418960" y="1987716"/>
              <a:ext cx="105888" cy="971239"/>
            </a:xfrm>
            <a:prstGeom prst="rect">
              <a:avLst/>
            </a:prstGeom>
            <a:solidFill>
              <a:srgbClr val="2C7FB8">
                <a:alpha val="100000"/>
              </a:srgbClr>
            </a:solidFill>
          </p:spPr>
          <p:txBody>
            <a:bodyPr/>
            <a:lstStyle/>
            <a:p>
              <a:endParaRPr/>
            </a:p>
          </p:txBody>
        </p:sp>
        <p:sp>
          <p:nvSpPr>
            <p:cNvPr id="224" name="pl224"/>
            <p:cNvSpPr/>
            <p:nvPr/>
          </p:nvSpPr>
          <p:spPr>
            <a:xfrm>
              <a:off x="6066470" y="1824873"/>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225" name="pl225"/>
            <p:cNvSpPr/>
            <p:nvPr/>
          </p:nvSpPr>
          <p:spPr>
            <a:xfrm>
              <a:off x="6471788" y="1616958"/>
              <a:ext cx="2000115" cy="1266391"/>
            </a:xfrm>
            <a:custGeom>
              <a:avLst/>
              <a:gdLst/>
              <a:ahLst/>
              <a:cxnLst/>
              <a:rect l="0" t="0" r="0" b="0"/>
              <a:pathLst>
                <a:path w="2000115" h="1266391">
                  <a:moveTo>
                    <a:pt x="0" y="1266391"/>
                  </a:moveTo>
                  <a:lnTo>
                    <a:pt x="117653" y="1228588"/>
                  </a:lnTo>
                  <a:lnTo>
                    <a:pt x="235307" y="1152983"/>
                  </a:lnTo>
                  <a:lnTo>
                    <a:pt x="352961" y="1058476"/>
                  </a:lnTo>
                  <a:lnTo>
                    <a:pt x="470615" y="982870"/>
                  </a:lnTo>
                  <a:lnTo>
                    <a:pt x="588269" y="850561"/>
                  </a:lnTo>
                  <a:lnTo>
                    <a:pt x="705923" y="737153"/>
                  </a:lnTo>
                  <a:lnTo>
                    <a:pt x="823577" y="623745"/>
                  </a:lnTo>
                  <a:lnTo>
                    <a:pt x="941231" y="567040"/>
                  </a:lnTo>
                  <a:lnTo>
                    <a:pt x="1058884" y="491435"/>
                  </a:lnTo>
                  <a:lnTo>
                    <a:pt x="1176538" y="434731"/>
                  </a:lnTo>
                  <a:lnTo>
                    <a:pt x="1294192" y="378027"/>
                  </a:lnTo>
                  <a:lnTo>
                    <a:pt x="1411846" y="359125"/>
                  </a:lnTo>
                  <a:lnTo>
                    <a:pt x="1529500" y="378027"/>
                  </a:lnTo>
                  <a:lnTo>
                    <a:pt x="1647154" y="207915"/>
                  </a:lnTo>
                  <a:lnTo>
                    <a:pt x="1764808" y="94506"/>
                  </a:lnTo>
                  <a:lnTo>
                    <a:pt x="1882462" y="37802"/>
                  </a:lnTo>
                  <a:lnTo>
                    <a:pt x="2000115" y="0"/>
                  </a:lnTo>
                </a:path>
              </a:pathLst>
            </a:custGeom>
            <a:ln w="27101" cap="flat">
              <a:solidFill>
                <a:srgbClr val="000000">
                  <a:alpha val="80000"/>
                </a:srgbClr>
              </a:solidFill>
              <a:prstDash val="solid"/>
              <a:round/>
            </a:ln>
          </p:spPr>
          <p:txBody>
            <a:bodyPr/>
            <a:lstStyle/>
            <a:p>
              <a:endParaRPr/>
            </a:p>
          </p:txBody>
        </p:sp>
        <p:sp>
          <p:nvSpPr>
            <p:cNvPr id="226" name="tx226"/>
            <p:cNvSpPr/>
            <p:nvPr/>
          </p:nvSpPr>
          <p:spPr>
            <a:xfrm>
              <a:off x="6236480" y="1732974"/>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227" name="tx227"/>
            <p:cNvSpPr/>
            <p:nvPr/>
          </p:nvSpPr>
          <p:spPr>
            <a:xfrm rot="-5400000">
              <a:off x="6533667" y="283387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29</a:t>
              </a:r>
            </a:p>
          </p:txBody>
        </p:sp>
        <p:sp>
          <p:nvSpPr>
            <p:cNvPr id="228" name="tx228"/>
            <p:cNvSpPr/>
            <p:nvPr/>
          </p:nvSpPr>
          <p:spPr>
            <a:xfrm rot="-5400000">
              <a:off x="6651442" y="2740946"/>
              <a:ext cx="92444" cy="60506"/>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45</a:t>
              </a:r>
            </a:p>
          </p:txBody>
        </p:sp>
        <p:sp>
          <p:nvSpPr>
            <p:cNvPr id="229" name="tx229"/>
            <p:cNvSpPr/>
            <p:nvPr/>
          </p:nvSpPr>
          <p:spPr>
            <a:xfrm rot="-5400000">
              <a:off x="6768975" y="26303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64</a:t>
              </a:r>
            </a:p>
          </p:txBody>
        </p:sp>
        <p:sp>
          <p:nvSpPr>
            <p:cNvPr id="230" name="tx230"/>
            <p:cNvSpPr/>
            <p:nvPr/>
          </p:nvSpPr>
          <p:spPr>
            <a:xfrm rot="-5400000">
              <a:off x="6887643" y="2555733"/>
              <a:ext cx="92444"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77</a:t>
              </a:r>
            </a:p>
          </p:txBody>
        </p:sp>
        <p:sp>
          <p:nvSpPr>
            <p:cNvPr id="231" name="tx231"/>
            <p:cNvSpPr/>
            <p:nvPr/>
          </p:nvSpPr>
          <p:spPr>
            <a:xfrm rot="-5400000">
              <a:off x="7004282" y="24791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90</a:t>
              </a:r>
            </a:p>
          </p:txBody>
        </p:sp>
        <p:sp>
          <p:nvSpPr>
            <p:cNvPr id="232" name="tx232"/>
            <p:cNvSpPr/>
            <p:nvPr/>
          </p:nvSpPr>
          <p:spPr>
            <a:xfrm rot="-5400000">
              <a:off x="7098825" y="2417222"/>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107</a:t>
              </a:r>
            </a:p>
          </p:txBody>
        </p:sp>
        <p:sp>
          <p:nvSpPr>
            <p:cNvPr id="233" name="tx233"/>
            <p:cNvSpPr/>
            <p:nvPr/>
          </p:nvSpPr>
          <p:spPr>
            <a:xfrm rot="-5400000">
              <a:off x="7216986" y="2330492"/>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122</a:t>
              </a:r>
            </a:p>
          </p:txBody>
        </p:sp>
        <p:sp>
          <p:nvSpPr>
            <p:cNvPr id="234" name="tx234"/>
            <p:cNvSpPr/>
            <p:nvPr/>
          </p:nvSpPr>
          <p:spPr>
            <a:xfrm rot="-5400000">
              <a:off x="7334113" y="2283438"/>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130</a:t>
              </a:r>
            </a:p>
          </p:txBody>
        </p:sp>
        <p:sp>
          <p:nvSpPr>
            <p:cNvPr id="235" name="tx235"/>
            <p:cNvSpPr/>
            <p:nvPr/>
          </p:nvSpPr>
          <p:spPr>
            <a:xfrm rot="-5400000">
              <a:off x="7451767" y="2248543"/>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136</a:t>
              </a:r>
            </a:p>
          </p:txBody>
        </p:sp>
        <p:sp>
          <p:nvSpPr>
            <p:cNvPr id="236" name="tx236"/>
            <p:cNvSpPr/>
            <p:nvPr/>
          </p:nvSpPr>
          <p:spPr>
            <a:xfrm rot="-5400000">
              <a:off x="7569948" y="2214176"/>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142</a:t>
              </a:r>
            </a:p>
          </p:txBody>
        </p:sp>
        <p:sp>
          <p:nvSpPr>
            <p:cNvPr id="237" name="tx237"/>
            <p:cNvSpPr/>
            <p:nvPr/>
          </p:nvSpPr>
          <p:spPr>
            <a:xfrm rot="-5400000">
              <a:off x="7687602" y="2202545"/>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144</a:t>
              </a:r>
            </a:p>
          </p:txBody>
        </p:sp>
        <p:sp>
          <p:nvSpPr>
            <p:cNvPr id="238" name="tx238"/>
            <p:cNvSpPr/>
            <p:nvPr/>
          </p:nvSpPr>
          <p:spPr>
            <a:xfrm rot="-5400000">
              <a:off x="7805256" y="2185097"/>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147</a:t>
              </a:r>
            </a:p>
          </p:txBody>
        </p:sp>
        <p:sp>
          <p:nvSpPr>
            <p:cNvPr id="239" name="tx239"/>
            <p:cNvSpPr/>
            <p:nvPr/>
          </p:nvSpPr>
          <p:spPr>
            <a:xfrm rot="-5400000">
              <a:off x="7922402" y="2143879"/>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154</a:t>
              </a:r>
            </a:p>
          </p:txBody>
        </p:sp>
        <p:sp>
          <p:nvSpPr>
            <p:cNvPr id="240" name="tx240"/>
            <p:cNvSpPr/>
            <p:nvPr/>
          </p:nvSpPr>
          <p:spPr>
            <a:xfrm rot="-5400000">
              <a:off x="8040056" y="2132248"/>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156</a:t>
              </a:r>
            </a:p>
          </p:txBody>
        </p:sp>
        <p:sp>
          <p:nvSpPr>
            <p:cNvPr id="241" name="tx241"/>
            <p:cNvSpPr/>
            <p:nvPr/>
          </p:nvSpPr>
          <p:spPr>
            <a:xfrm rot="-5400000">
              <a:off x="8157710" y="212061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158</a:t>
              </a:r>
            </a:p>
          </p:txBody>
        </p:sp>
        <p:sp>
          <p:nvSpPr>
            <p:cNvPr id="242" name="tx242"/>
            <p:cNvSpPr/>
            <p:nvPr/>
          </p:nvSpPr>
          <p:spPr>
            <a:xfrm rot="-5400000">
              <a:off x="8275364" y="210898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160</a:t>
              </a:r>
            </a:p>
          </p:txBody>
        </p:sp>
        <p:sp>
          <p:nvSpPr>
            <p:cNvPr id="243" name="tx243"/>
            <p:cNvSpPr/>
            <p:nvPr/>
          </p:nvSpPr>
          <p:spPr>
            <a:xfrm rot="-5400000">
              <a:off x="8393018" y="206827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167</a:t>
              </a:r>
            </a:p>
          </p:txBody>
        </p:sp>
        <p:sp>
          <p:nvSpPr>
            <p:cNvPr id="244" name="tx244"/>
            <p:cNvSpPr/>
            <p:nvPr/>
          </p:nvSpPr>
          <p:spPr>
            <a:xfrm>
              <a:off x="6425566" y="279281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45" name="tx245"/>
            <p:cNvSpPr/>
            <p:nvPr/>
          </p:nvSpPr>
          <p:spPr>
            <a:xfrm>
              <a:off x="8450207" y="149637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46" name="rc246"/>
            <p:cNvSpPr/>
            <p:nvPr/>
          </p:nvSpPr>
          <p:spPr>
            <a:xfrm>
              <a:off x="6066470" y="875080"/>
              <a:ext cx="2575443" cy="2183107"/>
            </a:xfrm>
            <a:prstGeom prst="rect">
              <a:avLst/>
            </a:prstGeom>
            <a:ln w="13550" cap="rnd">
              <a:solidFill>
                <a:srgbClr val="999999">
                  <a:alpha val="100000"/>
                </a:srgbClr>
              </a:solidFill>
              <a:prstDash val="solid"/>
              <a:round/>
            </a:ln>
          </p:spPr>
          <p:txBody>
            <a:bodyPr/>
            <a:lstStyle/>
            <a:p>
              <a:endParaRPr/>
            </a:p>
          </p:txBody>
        </p:sp>
        <p:sp>
          <p:nvSpPr>
            <p:cNvPr id="247" name="pl247"/>
            <p:cNvSpPr/>
            <p:nvPr/>
          </p:nvSpPr>
          <p:spPr>
            <a:xfrm>
              <a:off x="6066470" y="542651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6066470" y="4844934"/>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6066470" y="426335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066470" y="3681773"/>
              <a:ext cx="2575443" cy="0"/>
            </a:xfrm>
            <a:custGeom>
              <a:avLst/>
              <a:gdLst/>
              <a:ahLst/>
              <a:cxnLst/>
              <a:rect l="0" t="0" r="0" b="0"/>
              <a:pathLst>
                <a:path w="2575443">
                  <a:moveTo>
                    <a:pt x="0" y="0"/>
                  </a:moveTo>
                  <a:lnTo>
                    <a:pt x="2575443" y="0"/>
                  </a:lnTo>
                  <a:lnTo>
                    <a:pt x="2575443"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2364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47178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70709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94240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717771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41301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6483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78836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11894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35425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rc261"/>
            <p:cNvSpPr/>
            <p:nvPr/>
          </p:nvSpPr>
          <p:spPr>
            <a:xfrm>
              <a:off x="6183536" y="4792592"/>
              <a:ext cx="105888" cy="633922"/>
            </a:xfrm>
            <a:prstGeom prst="rect">
              <a:avLst/>
            </a:prstGeom>
            <a:solidFill>
              <a:srgbClr val="2C7FB8">
                <a:alpha val="100000"/>
              </a:srgbClr>
            </a:solidFill>
          </p:spPr>
          <p:txBody>
            <a:bodyPr/>
            <a:lstStyle/>
            <a:p>
              <a:endParaRPr/>
            </a:p>
          </p:txBody>
        </p:sp>
        <p:sp>
          <p:nvSpPr>
            <p:cNvPr id="262" name="rc262"/>
            <p:cNvSpPr/>
            <p:nvPr/>
          </p:nvSpPr>
          <p:spPr>
            <a:xfrm>
              <a:off x="6301190" y="4751881"/>
              <a:ext cx="105888" cy="674633"/>
            </a:xfrm>
            <a:prstGeom prst="rect">
              <a:avLst/>
            </a:prstGeom>
            <a:solidFill>
              <a:srgbClr val="2C7FB8">
                <a:alpha val="100000"/>
              </a:srgbClr>
            </a:solidFill>
          </p:spPr>
          <p:txBody>
            <a:bodyPr/>
            <a:lstStyle/>
            <a:p>
              <a:endParaRPr/>
            </a:p>
          </p:txBody>
        </p:sp>
        <p:sp>
          <p:nvSpPr>
            <p:cNvPr id="263" name="rc263"/>
            <p:cNvSpPr/>
            <p:nvPr/>
          </p:nvSpPr>
          <p:spPr>
            <a:xfrm>
              <a:off x="6418844" y="4728618"/>
              <a:ext cx="105888" cy="697896"/>
            </a:xfrm>
            <a:prstGeom prst="rect">
              <a:avLst/>
            </a:prstGeom>
            <a:solidFill>
              <a:srgbClr val="2C7FB8">
                <a:alpha val="100000"/>
              </a:srgbClr>
            </a:solidFill>
          </p:spPr>
          <p:txBody>
            <a:bodyPr/>
            <a:lstStyle/>
            <a:p>
              <a:endParaRPr/>
            </a:p>
          </p:txBody>
        </p:sp>
        <p:sp>
          <p:nvSpPr>
            <p:cNvPr id="264" name="rc264"/>
            <p:cNvSpPr/>
            <p:nvPr/>
          </p:nvSpPr>
          <p:spPr>
            <a:xfrm>
              <a:off x="6536498" y="4699539"/>
              <a:ext cx="105888" cy="726975"/>
            </a:xfrm>
            <a:prstGeom prst="rect">
              <a:avLst/>
            </a:prstGeom>
            <a:solidFill>
              <a:srgbClr val="2C7FB8">
                <a:alpha val="100000"/>
              </a:srgbClr>
            </a:solidFill>
          </p:spPr>
          <p:txBody>
            <a:bodyPr/>
            <a:lstStyle/>
            <a:p>
              <a:endParaRPr/>
            </a:p>
          </p:txBody>
        </p:sp>
        <p:sp>
          <p:nvSpPr>
            <p:cNvPr id="265" name="rc265"/>
            <p:cNvSpPr/>
            <p:nvPr/>
          </p:nvSpPr>
          <p:spPr>
            <a:xfrm>
              <a:off x="6654151" y="4693723"/>
              <a:ext cx="105888" cy="732791"/>
            </a:xfrm>
            <a:prstGeom prst="rect">
              <a:avLst/>
            </a:prstGeom>
            <a:solidFill>
              <a:srgbClr val="2C7FB8">
                <a:alpha val="100000"/>
              </a:srgbClr>
            </a:solidFill>
          </p:spPr>
          <p:txBody>
            <a:bodyPr/>
            <a:lstStyle/>
            <a:p>
              <a:endParaRPr/>
            </a:p>
          </p:txBody>
        </p:sp>
        <p:sp>
          <p:nvSpPr>
            <p:cNvPr id="266" name="rc266"/>
            <p:cNvSpPr/>
            <p:nvPr/>
          </p:nvSpPr>
          <p:spPr>
            <a:xfrm>
              <a:off x="6771805" y="4676276"/>
              <a:ext cx="105888" cy="750238"/>
            </a:xfrm>
            <a:prstGeom prst="rect">
              <a:avLst/>
            </a:prstGeom>
            <a:solidFill>
              <a:srgbClr val="2C7FB8">
                <a:alpha val="100000"/>
              </a:srgbClr>
            </a:solidFill>
          </p:spPr>
          <p:txBody>
            <a:bodyPr/>
            <a:lstStyle/>
            <a:p>
              <a:endParaRPr/>
            </a:p>
          </p:txBody>
        </p:sp>
        <p:sp>
          <p:nvSpPr>
            <p:cNvPr id="267" name="rc267"/>
            <p:cNvSpPr/>
            <p:nvPr/>
          </p:nvSpPr>
          <p:spPr>
            <a:xfrm>
              <a:off x="6889459" y="4629749"/>
              <a:ext cx="105888" cy="796765"/>
            </a:xfrm>
            <a:prstGeom prst="rect">
              <a:avLst/>
            </a:prstGeom>
            <a:solidFill>
              <a:srgbClr val="2C7FB8">
                <a:alpha val="100000"/>
              </a:srgbClr>
            </a:solidFill>
          </p:spPr>
          <p:txBody>
            <a:bodyPr/>
            <a:lstStyle/>
            <a:p>
              <a:endParaRPr/>
            </a:p>
          </p:txBody>
        </p:sp>
        <p:sp>
          <p:nvSpPr>
            <p:cNvPr id="268" name="rc268"/>
            <p:cNvSpPr/>
            <p:nvPr/>
          </p:nvSpPr>
          <p:spPr>
            <a:xfrm>
              <a:off x="7007113" y="4600670"/>
              <a:ext cx="105888" cy="825844"/>
            </a:xfrm>
            <a:prstGeom prst="rect">
              <a:avLst/>
            </a:prstGeom>
            <a:solidFill>
              <a:srgbClr val="2C7FB8">
                <a:alpha val="100000"/>
              </a:srgbClr>
            </a:solidFill>
          </p:spPr>
          <p:txBody>
            <a:bodyPr/>
            <a:lstStyle/>
            <a:p>
              <a:endParaRPr/>
            </a:p>
          </p:txBody>
        </p:sp>
        <p:sp>
          <p:nvSpPr>
            <p:cNvPr id="269" name="rc269"/>
            <p:cNvSpPr/>
            <p:nvPr/>
          </p:nvSpPr>
          <p:spPr>
            <a:xfrm>
              <a:off x="7124767" y="4548328"/>
              <a:ext cx="105888" cy="878186"/>
            </a:xfrm>
            <a:prstGeom prst="rect">
              <a:avLst/>
            </a:prstGeom>
            <a:solidFill>
              <a:srgbClr val="2C7FB8">
                <a:alpha val="100000"/>
              </a:srgbClr>
            </a:solidFill>
          </p:spPr>
          <p:txBody>
            <a:bodyPr/>
            <a:lstStyle/>
            <a:p>
              <a:endParaRPr/>
            </a:p>
          </p:txBody>
        </p:sp>
        <p:sp>
          <p:nvSpPr>
            <p:cNvPr id="270" name="rc270"/>
            <p:cNvSpPr/>
            <p:nvPr/>
          </p:nvSpPr>
          <p:spPr>
            <a:xfrm>
              <a:off x="7242421" y="4513433"/>
              <a:ext cx="105888" cy="913081"/>
            </a:xfrm>
            <a:prstGeom prst="rect">
              <a:avLst/>
            </a:prstGeom>
            <a:solidFill>
              <a:srgbClr val="2C7FB8">
                <a:alpha val="100000"/>
              </a:srgbClr>
            </a:solidFill>
          </p:spPr>
          <p:txBody>
            <a:bodyPr/>
            <a:lstStyle/>
            <a:p>
              <a:endParaRPr/>
            </a:p>
          </p:txBody>
        </p:sp>
        <p:sp>
          <p:nvSpPr>
            <p:cNvPr id="271" name="rc271"/>
            <p:cNvSpPr/>
            <p:nvPr/>
          </p:nvSpPr>
          <p:spPr>
            <a:xfrm>
              <a:off x="7360075" y="4472722"/>
              <a:ext cx="105888" cy="953791"/>
            </a:xfrm>
            <a:prstGeom prst="rect">
              <a:avLst/>
            </a:prstGeom>
            <a:solidFill>
              <a:srgbClr val="2C7FB8">
                <a:alpha val="100000"/>
              </a:srgbClr>
            </a:solidFill>
          </p:spPr>
          <p:txBody>
            <a:bodyPr/>
            <a:lstStyle/>
            <a:p>
              <a:endParaRPr/>
            </a:p>
          </p:txBody>
        </p:sp>
        <p:sp>
          <p:nvSpPr>
            <p:cNvPr id="272" name="rc272"/>
            <p:cNvSpPr/>
            <p:nvPr/>
          </p:nvSpPr>
          <p:spPr>
            <a:xfrm>
              <a:off x="7477729" y="4455275"/>
              <a:ext cx="105888" cy="971239"/>
            </a:xfrm>
            <a:prstGeom prst="rect">
              <a:avLst/>
            </a:prstGeom>
            <a:solidFill>
              <a:srgbClr val="2C7FB8">
                <a:alpha val="100000"/>
              </a:srgbClr>
            </a:solidFill>
          </p:spPr>
          <p:txBody>
            <a:bodyPr/>
            <a:lstStyle/>
            <a:p>
              <a:endParaRPr/>
            </a:p>
          </p:txBody>
        </p:sp>
        <p:sp>
          <p:nvSpPr>
            <p:cNvPr id="273" name="rc273"/>
            <p:cNvSpPr/>
            <p:nvPr/>
          </p:nvSpPr>
          <p:spPr>
            <a:xfrm>
              <a:off x="7595382" y="4432012"/>
              <a:ext cx="105888" cy="994502"/>
            </a:xfrm>
            <a:prstGeom prst="rect">
              <a:avLst/>
            </a:prstGeom>
            <a:solidFill>
              <a:srgbClr val="2C7FB8">
                <a:alpha val="100000"/>
              </a:srgbClr>
            </a:solidFill>
          </p:spPr>
          <p:txBody>
            <a:bodyPr/>
            <a:lstStyle/>
            <a:p>
              <a:endParaRPr/>
            </a:p>
          </p:txBody>
        </p:sp>
        <p:sp>
          <p:nvSpPr>
            <p:cNvPr id="274" name="rc274"/>
            <p:cNvSpPr/>
            <p:nvPr/>
          </p:nvSpPr>
          <p:spPr>
            <a:xfrm>
              <a:off x="7713036" y="4391301"/>
              <a:ext cx="105888" cy="1035213"/>
            </a:xfrm>
            <a:prstGeom prst="rect">
              <a:avLst/>
            </a:prstGeom>
            <a:solidFill>
              <a:srgbClr val="2C7FB8">
                <a:alpha val="100000"/>
              </a:srgbClr>
            </a:solidFill>
          </p:spPr>
          <p:txBody>
            <a:bodyPr/>
            <a:lstStyle/>
            <a:p>
              <a:endParaRPr/>
            </a:p>
          </p:txBody>
        </p:sp>
        <p:sp>
          <p:nvSpPr>
            <p:cNvPr id="275" name="rc275"/>
            <p:cNvSpPr/>
            <p:nvPr/>
          </p:nvSpPr>
          <p:spPr>
            <a:xfrm>
              <a:off x="7830690" y="4379670"/>
              <a:ext cx="105888" cy="1046844"/>
            </a:xfrm>
            <a:prstGeom prst="rect">
              <a:avLst/>
            </a:prstGeom>
            <a:solidFill>
              <a:srgbClr val="2C7FB8">
                <a:alpha val="100000"/>
              </a:srgbClr>
            </a:solidFill>
          </p:spPr>
          <p:txBody>
            <a:bodyPr/>
            <a:lstStyle/>
            <a:p>
              <a:endParaRPr/>
            </a:p>
          </p:txBody>
        </p:sp>
        <p:sp>
          <p:nvSpPr>
            <p:cNvPr id="276" name="rc276"/>
            <p:cNvSpPr/>
            <p:nvPr/>
          </p:nvSpPr>
          <p:spPr>
            <a:xfrm>
              <a:off x="7948344" y="4356406"/>
              <a:ext cx="105888" cy="1070108"/>
            </a:xfrm>
            <a:prstGeom prst="rect">
              <a:avLst/>
            </a:prstGeom>
            <a:solidFill>
              <a:srgbClr val="2C7FB8">
                <a:alpha val="100000"/>
              </a:srgbClr>
            </a:solidFill>
          </p:spPr>
          <p:txBody>
            <a:bodyPr/>
            <a:lstStyle/>
            <a:p>
              <a:endParaRPr/>
            </a:p>
          </p:txBody>
        </p:sp>
        <p:sp>
          <p:nvSpPr>
            <p:cNvPr id="277" name="rc277"/>
            <p:cNvSpPr/>
            <p:nvPr/>
          </p:nvSpPr>
          <p:spPr>
            <a:xfrm>
              <a:off x="8065998" y="4333143"/>
              <a:ext cx="105888" cy="1093371"/>
            </a:xfrm>
            <a:prstGeom prst="rect">
              <a:avLst/>
            </a:prstGeom>
            <a:solidFill>
              <a:srgbClr val="2C7FB8">
                <a:alpha val="100000"/>
              </a:srgbClr>
            </a:solidFill>
          </p:spPr>
          <p:txBody>
            <a:bodyPr/>
            <a:lstStyle/>
            <a:p>
              <a:endParaRPr/>
            </a:p>
          </p:txBody>
        </p:sp>
        <p:sp>
          <p:nvSpPr>
            <p:cNvPr id="278" name="rc278"/>
            <p:cNvSpPr/>
            <p:nvPr/>
          </p:nvSpPr>
          <p:spPr>
            <a:xfrm>
              <a:off x="8183652" y="4315696"/>
              <a:ext cx="105888" cy="1110818"/>
            </a:xfrm>
            <a:prstGeom prst="rect">
              <a:avLst/>
            </a:prstGeom>
            <a:solidFill>
              <a:srgbClr val="2C7FB8">
                <a:alpha val="100000"/>
              </a:srgbClr>
            </a:solidFill>
          </p:spPr>
          <p:txBody>
            <a:bodyPr/>
            <a:lstStyle/>
            <a:p>
              <a:endParaRPr/>
            </a:p>
          </p:txBody>
        </p:sp>
        <p:sp>
          <p:nvSpPr>
            <p:cNvPr id="279" name="rc279"/>
            <p:cNvSpPr/>
            <p:nvPr/>
          </p:nvSpPr>
          <p:spPr>
            <a:xfrm>
              <a:off x="8301306" y="4315696"/>
              <a:ext cx="105888" cy="1110818"/>
            </a:xfrm>
            <a:prstGeom prst="rect">
              <a:avLst/>
            </a:prstGeom>
            <a:solidFill>
              <a:srgbClr val="2C7FB8">
                <a:alpha val="100000"/>
              </a:srgbClr>
            </a:solidFill>
          </p:spPr>
          <p:txBody>
            <a:bodyPr/>
            <a:lstStyle/>
            <a:p>
              <a:endParaRPr/>
            </a:p>
          </p:txBody>
        </p:sp>
        <p:sp>
          <p:nvSpPr>
            <p:cNvPr id="280" name="rc280"/>
            <p:cNvSpPr/>
            <p:nvPr/>
          </p:nvSpPr>
          <p:spPr>
            <a:xfrm>
              <a:off x="8418960" y="4304064"/>
              <a:ext cx="105888" cy="1122450"/>
            </a:xfrm>
            <a:prstGeom prst="rect">
              <a:avLst/>
            </a:prstGeom>
            <a:solidFill>
              <a:srgbClr val="2C7FB8">
                <a:alpha val="100000"/>
              </a:srgbClr>
            </a:solidFill>
          </p:spPr>
          <p:txBody>
            <a:bodyPr/>
            <a:lstStyle/>
            <a:p>
              <a:endParaRPr/>
            </a:p>
          </p:txBody>
        </p:sp>
        <p:sp>
          <p:nvSpPr>
            <p:cNvPr id="281" name="pl281"/>
            <p:cNvSpPr/>
            <p:nvPr/>
          </p:nvSpPr>
          <p:spPr>
            <a:xfrm>
              <a:off x="6066470" y="4292432"/>
              <a:ext cx="2575443" cy="0"/>
            </a:xfrm>
            <a:custGeom>
              <a:avLst/>
              <a:gdLst/>
              <a:ahLst/>
              <a:cxnLst/>
              <a:rect l="0" t="0" r="0" b="0"/>
              <a:pathLst>
                <a:path w="2575443">
                  <a:moveTo>
                    <a:pt x="0" y="0"/>
                  </a:moveTo>
                  <a:lnTo>
                    <a:pt x="2575443" y="0"/>
                  </a:lnTo>
                  <a:lnTo>
                    <a:pt x="2575443" y="0"/>
                  </a:lnTo>
                </a:path>
              </a:pathLst>
            </a:custGeom>
            <a:ln w="16260" cap="flat">
              <a:solidFill>
                <a:srgbClr val="BEBEBE">
                  <a:alpha val="100000"/>
                </a:srgbClr>
              </a:solidFill>
              <a:prstDash val="dash"/>
              <a:round/>
            </a:ln>
          </p:spPr>
          <p:txBody>
            <a:bodyPr/>
            <a:lstStyle/>
            <a:p>
              <a:endParaRPr/>
            </a:p>
          </p:txBody>
        </p:sp>
        <p:sp>
          <p:nvSpPr>
            <p:cNvPr id="282" name="pl282"/>
            <p:cNvSpPr/>
            <p:nvPr/>
          </p:nvSpPr>
          <p:spPr>
            <a:xfrm>
              <a:off x="6236480" y="3971109"/>
              <a:ext cx="2235423" cy="812758"/>
            </a:xfrm>
            <a:custGeom>
              <a:avLst/>
              <a:gdLst/>
              <a:ahLst/>
              <a:cxnLst/>
              <a:rect l="0" t="0" r="0" b="0"/>
              <a:pathLst>
                <a:path w="2235423" h="812758">
                  <a:moveTo>
                    <a:pt x="0" y="812758"/>
                  </a:moveTo>
                  <a:lnTo>
                    <a:pt x="117653" y="793857"/>
                  </a:lnTo>
                  <a:lnTo>
                    <a:pt x="235307" y="756054"/>
                  </a:lnTo>
                  <a:lnTo>
                    <a:pt x="352961" y="699350"/>
                  </a:lnTo>
                  <a:lnTo>
                    <a:pt x="470615" y="680449"/>
                  </a:lnTo>
                  <a:lnTo>
                    <a:pt x="588269" y="548139"/>
                  </a:lnTo>
                  <a:lnTo>
                    <a:pt x="705923" y="472534"/>
                  </a:lnTo>
                  <a:lnTo>
                    <a:pt x="823577" y="396928"/>
                  </a:lnTo>
                  <a:lnTo>
                    <a:pt x="941231" y="340224"/>
                  </a:lnTo>
                  <a:lnTo>
                    <a:pt x="1058884" y="264619"/>
                  </a:lnTo>
                  <a:lnTo>
                    <a:pt x="1176538" y="189013"/>
                  </a:lnTo>
                  <a:lnTo>
                    <a:pt x="1294192" y="170112"/>
                  </a:lnTo>
                  <a:lnTo>
                    <a:pt x="1411846" y="132309"/>
                  </a:lnTo>
                  <a:lnTo>
                    <a:pt x="1529500" y="113408"/>
                  </a:lnTo>
                  <a:lnTo>
                    <a:pt x="1647154" y="132309"/>
                  </a:lnTo>
                  <a:lnTo>
                    <a:pt x="1764808" y="132309"/>
                  </a:lnTo>
                  <a:lnTo>
                    <a:pt x="1882462" y="75605"/>
                  </a:lnTo>
                  <a:lnTo>
                    <a:pt x="2000115" y="56704"/>
                  </a:lnTo>
                  <a:lnTo>
                    <a:pt x="2117769" y="0"/>
                  </a:lnTo>
                  <a:lnTo>
                    <a:pt x="2235423" y="0"/>
                  </a:lnTo>
                </a:path>
              </a:pathLst>
            </a:custGeom>
            <a:ln w="27101" cap="flat">
              <a:solidFill>
                <a:srgbClr val="000000">
                  <a:alpha val="80000"/>
                </a:srgbClr>
              </a:solidFill>
              <a:prstDash val="solid"/>
              <a:round/>
            </a:ln>
          </p:spPr>
          <p:txBody>
            <a:bodyPr/>
            <a:lstStyle/>
            <a:p>
              <a:endParaRPr/>
            </a:p>
          </p:txBody>
        </p:sp>
        <p:sp>
          <p:nvSpPr>
            <p:cNvPr id="283" name="tx283"/>
            <p:cNvSpPr/>
            <p:nvPr/>
          </p:nvSpPr>
          <p:spPr>
            <a:xfrm>
              <a:off x="6236480" y="4200533"/>
              <a:ext cx="268718"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N=195</a:t>
              </a:r>
            </a:p>
          </p:txBody>
        </p:sp>
        <p:sp>
          <p:nvSpPr>
            <p:cNvPr id="284" name="tx284"/>
            <p:cNvSpPr/>
            <p:nvPr/>
          </p:nvSpPr>
          <p:spPr>
            <a:xfrm rot="-5400000">
              <a:off x="6157594" y="4873150"/>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109</a:t>
              </a:r>
            </a:p>
          </p:txBody>
        </p:sp>
        <p:sp>
          <p:nvSpPr>
            <p:cNvPr id="285" name="tx285"/>
            <p:cNvSpPr/>
            <p:nvPr/>
          </p:nvSpPr>
          <p:spPr>
            <a:xfrm rot="-5400000">
              <a:off x="6275248" y="4832439"/>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116</a:t>
              </a:r>
            </a:p>
          </p:txBody>
        </p:sp>
        <p:sp>
          <p:nvSpPr>
            <p:cNvPr id="286" name="tx286"/>
            <p:cNvSpPr/>
            <p:nvPr/>
          </p:nvSpPr>
          <p:spPr>
            <a:xfrm rot="-5400000">
              <a:off x="6392902" y="480917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120</a:t>
              </a:r>
            </a:p>
          </p:txBody>
        </p:sp>
        <p:sp>
          <p:nvSpPr>
            <p:cNvPr id="287" name="tx287"/>
            <p:cNvSpPr/>
            <p:nvPr/>
          </p:nvSpPr>
          <p:spPr>
            <a:xfrm rot="-5400000">
              <a:off x="6510556" y="478009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125</a:t>
              </a:r>
            </a:p>
          </p:txBody>
        </p:sp>
        <p:sp>
          <p:nvSpPr>
            <p:cNvPr id="288" name="tx288"/>
            <p:cNvSpPr/>
            <p:nvPr/>
          </p:nvSpPr>
          <p:spPr>
            <a:xfrm rot="-5400000">
              <a:off x="6628210" y="477428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126</a:t>
              </a:r>
            </a:p>
          </p:txBody>
        </p:sp>
        <p:sp>
          <p:nvSpPr>
            <p:cNvPr id="289" name="tx289"/>
            <p:cNvSpPr/>
            <p:nvPr/>
          </p:nvSpPr>
          <p:spPr>
            <a:xfrm rot="-5400000">
              <a:off x="6745864" y="4756833"/>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129</a:t>
              </a:r>
            </a:p>
          </p:txBody>
        </p:sp>
        <p:sp>
          <p:nvSpPr>
            <p:cNvPr id="290" name="tx290"/>
            <p:cNvSpPr/>
            <p:nvPr/>
          </p:nvSpPr>
          <p:spPr>
            <a:xfrm rot="-5400000">
              <a:off x="6863497" y="4710287"/>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137</a:t>
              </a:r>
            </a:p>
          </p:txBody>
        </p:sp>
        <p:sp>
          <p:nvSpPr>
            <p:cNvPr id="291" name="tx291"/>
            <p:cNvSpPr/>
            <p:nvPr/>
          </p:nvSpPr>
          <p:spPr>
            <a:xfrm rot="-5400000">
              <a:off x="6981679" y="4681735"/>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142</a:t>
              </a:r>
            </a:p>
          </p:txBody>
        </p:sp>
        <p:sp>
          <p:nvSpPr>
            <p:cNvPr id="292" name="tx292"/>
            <p:cNvSpPr/>
            <p:nvPr/>
          </p:nvSpPr>
          <p:spPr>
            <a:xfrm rot="-5400000">
              <a:off x="7098825" y="4628886"/>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151</a:t>
              </a:r>
            </a:p>
          </p:txBody>
        </p:sp>
        <p:sp>
          <p:nvSpPr>
            <p:cNvPr id="293" name="tx293"/>
            <p:cNvSpPr/>
            <p:nvPr/>
          </p:nvSpPr>
          <p:spPr>
            <a:xfrm rot="-5400000">
              <a:off x="7216479" y="459399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157</a:t>
              </a:r>
            </a:p>
          </p:txBody>
        </p:sp>
        <p:sp>
          <p:nvSpPr>
            <p:cNvPr id="294" name="tx294"/>
            <p:cNvSpPr/>
            <p:nvPr/>
          </p:nvSpPr>
          <p:spPr>
            <a:xfrm rot="-5400000">
              <a:off x="7334133" y="4553280"/>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164</a:t>
              </a:r>
            </a:p>
          </p:txBody>
        </p:sp>
        <p:sp>
          <p:nvSpPr>
            <p:cNvPr id="295" name="tx295"/>
            <p:cNvSpPr/>
            <p:nvPr/>
          </p:nvSpPr>
          <p:spPr>
            <a:xfrm rot="-5400000">
              <a:off x="7451787" y="4535833"/>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167</a:t>
              </a:r>
            </a:p>
          </p:txBody>
        </p:sp>
        <p:sp>
          <p:nvSpPr>
            <p:cNvPr id="296" name="tx296"/>
            <p:cNvSpPr/>
            <p:nvPr/>
          </p:nvSpPr>
          <p:spPr>
            <a:xfrm rot="-5400000">
              <a:off x="7569948" y="4513077"/>
              <a:ext cx="138666"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171</a:t>
              </a:r>
            </a:p>
          </p:txBody>
        </p:sp>
        <p:sp>
          <p:nvSpPr>
            <p:cNvPr id="297" name="tx297"/>
            <p:cNvSpPr/>
            <p:nvPr/>
          </p:nvSpPr>
          <p:spPr>
            <a:xfrm rot="-5400000">
              <a:off x="7687095" y="4471859"/>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178</a:t>
              </a:r>
            </a:p>
          </p:txBody>
        </p:sp>
        <p:sp>
          <p:nvSpPr>
            <p:cNvPr id="298" name="tx298"/>
            <p:cNvSpPr/>
            <p:nvPr/>
          </p:nvSpPr>
          <p:spPr>
            <a:xfrm rot="-5400000">
              <a:off x="7804748" y="4460227"/>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180</a:t>
              </a:r>
            </a:p>
          </p:txBody>
        </p:sp>
        <p:sp>
          <p:nvSpPr>
            <p:cNvPr id="299" name="tx299"/>
            <p:cNvSpPr/>
            <p:nvPr/>
          </p:nvSpPr>
          <p:spPr>
            <a:xfrm rot="-5400000">
              <a:off x="7922402" y="443696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184</a:t>
              </a:r>
            </a:p>
          </p:txBody>
        </p:sp>
        <p:sp>
          <p:nvSpPr>
            <p:cNvPr id="300" name="tx300"/>
            <p:cNvSpPr/>
            <p:nvPr/>
          </p:nvSpPr>
          <p:spPr>
            <a:xfrm rot="-5400000">
              <a:off x="8040056" y="4413701"/>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188</a:t>
              </a:r>
            </a:p>
          </p:txBody>
        </p:sp>
        <p:sp>
          <p:nvSpPr>
            <p:cNvPr id="301" name="tx301"/>
            <p:cNvSpPr/>
            <p:nvPr/>
          </p:nvSpPr>
          <p:spPr>
            <a:xfrm rot="-5400000">
              <a:off x="8157710" y="439625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191</a:t>
              </a:r>
            </a:p>
          </p:txBody>
        </p:sp>
        <p:sp>
          <p:nvSpPr>
            <p:cNvPr id="302" name="tx302"/>
            <p:cNvSpPr/>
            <p:nvPr/>
          </p:nvSpPr>
          <p:spPr>
            <a:xfrm rot="-5400000">
              <a:off x="8275364" y="4396254"/>
              <a:ext cx="138666"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191</a:t>
              </a:r>
            </a:p>
          </p:txBody>
        </p:sp>
        <p:sp>
          <p:nvSpPr>
            <p:cNvPr id="303" name="tx303"/>
            <p:cNvSpPr/>
            <p:nvPr/>
          </p:nvSpPr>
          <p:spPr>
            <a:xfrm rot="-5400000">
              <a:off x="8392998" y="4384602"/>
              <a:ext cx="138666"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193</a:t>
              </a:r>
            </a:p>
          </p:txBody>
        </p:sp>
        <p:sp>
          <p:nvSpPr>
            <p:cNvPr id="304" name="tx304"/>
            <p:cNvSpPr/>
            <p:nvPr/>
          </p:nvSpPr>
          <p:spPr>
            <a:xfrm>
              <a:off x="8450207" y="3850530"/>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5" name="rc305"/>
            <p:cNvSpPr/>
            <p:nvPr/>
          </p:nvSpPr>
          <p:spPr>
            <a:xfrm>
              <a:off x="6066470" y="3342639"/>
              <a:ext cx="2575443" cy="2183107"/>
            </a:xfrm>
            <a:prstGeom prst="rect">
              <a:avLst/>
            </a:prstGeom>
            <a:ln w="13550" cap="rnd">
              <a:solidFill>
                <a:srgbClr val="999999">
                  <a:alpha val="100000"/>
                </a:srgbClr>
              </a:solidFill>
              <a:prstDash val="solid"/>
              <a:round/>
            </a:ln>
          </p:spPr>
          <p:txBody>
            <a:bodyPr/>
            <a:lstStyle/>
            <a:p>
              <a:endParaRPr/>
            </a:p>
          </p:txBody>
        </p:sp>
        <p:sp>
          <p:nvSpPr>
            <p:cNvPr id="306" name="rc306"/>
            <p:cNvSpPr/>
            <p:nvPr/>
          </p:nvSpPr>
          <p:spPr>
            <a:xfrm>
              <a:off x="776405" y="3127776"/>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7" name="tx307"/>
            <p:cNvSpPr/>
            <p:nvPr/>
          </p:nvSpPr>
          <p:spPr>
            <a:xfrm>
              <a:off x="1915068"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308" name="rc308"/>
            <p:cNvSpPr/>
            <p:nvPr/>
          </p:nvSpPr>
          <p:spPr>
            <a:xfrm>
              <a:off x="3421438" y="3127776"/>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9" name="tx309"/>
            <p:cNvSpPr/>
            <p:nvPr/>
          </p:nvSpPr>
          <p:spPr>
            <a:xfrm>
              <a:off x="4513580"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310" name="rc310"/>
            <p:cNvSpPr/>
            <p:nvPr/>
          </p:nvSpPr>
          <p:spPr>
            <a:xfrm>
              <a:off x="6066470" y="3127776"/>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1" name="tx311"/>
            <p:cNvSpPr/>
            <p:nvPr/>
          </p:nvSpPr>
          <p:spPr>
            <a:xfrm>
              <a:off x="7198939"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312" name="rc312"/>
            <p:cNvSpPr/>
            <p:nvPr/>
          </p:nvSpPr>
          <p:spPr>
            <a:xfrm>
              <a:off x="776405" y="660217"/>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3" name="tx313"/>
            <p:cNvSpPr/>
            <p:nvPr/>
          </p:nvSpPr>
          <p:spPr>
            <a:xfrm>
              <a:off x="1942981"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314" name="rc314"/>
            <p:cNvSpPr/>
            <p:nvPr/>
          </p:nvSpPr>
          <p:spPr>
            <a:xfrm>
              <a:off x="3421438" y="660217"/>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5" name="tx315"/>
            <p:cNvSpPr/>
            <p:nvPr/>
          </p:nvSpPr>
          <p:spPr>
            <a:xfrm>
              <a:off x="4578736"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316" name="rc316"/>
            <p:cNvSpPr/>
            <p:nvPr/>
          </p:nvSpPr>
          <p:spPr>
            <a:xfrm>
              <a:off x="6066470" y="660217"/>
              <a:ext cx="257544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7" name="tx317"/>
            <p:cNvSpPr/>
            <p:nvPr/>
          </p:nvSpPr>
          <p:spPr>
            <a:xfrm>
              <a:off x="7198939"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318" name="pl318"/>
            <p:cNvSpPr/>
            <p:nvPr/>
          </p:nvSpPr>
          <p:spPr>
            <a:xfrm>
              <a:off x="776405" y="5525747"/>
              <a:ext cx="2575443" cy="0"/>
            </a:xfrm>
            <a:custGeom>
              <a:avLst/>
              <a:gdLst/>
              <a:ahLst/>
              <a:cxnLst/>
              <a:rect l="0" t="0" r="0" b="0"/>
              <a:pathLst>
                <a:path w="2575443">
                  <a:moveTo>
                    <a:pt x="0" y="0"/>
                  </a:moveTo>
                  <a:lnTo>
                    <a:pt x="2575443"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94641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118172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14170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165233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188764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212295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235826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259356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282887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3064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tx329"/>
            <p:cNvSpPr/>
            <p:nvPr/>
          </p:nvSpPr>
          <p:spPr>
            <a:xfrm rot="-5400000">
              <a:off x="81841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30" name="tx330"/>
            <p:cNvSpPr/>
            <p:nvPr/>
          </p:nvSpPr>
          <p:spPr>
            <a:xfrm rot="-5400000">
              <a:off x="105372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31" name="tx331"/>
            <p:cNvSpPr/>
            <p:nvPr/>
          </p:nvSpPr>
          <p:spPr>
            <a:xfrm rot="-5400000">
              <a:off x="12890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32" name="tx332"/>
            <p:cNvSpPr/>
            <p:nvPr/>
          </p:nvSpPr>
          <p:spPr>
            <a:xfrm rot="-5400000">
              <a:off x="152433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33" name="tx333"/>
            <p:cNvSpPr/>
            <p:nvPr/>
          </p:nvSpPr>
          <p:spPr>
            <a:xfrm rot="-5400000">
              <a:off x="175964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34" name="tx334"/>
            <p:cNvSpPr/>
            <p:nvPr/>
          </p:nvSpPr>
          <p:spPr>
            <a:xfrm rot="-5400000">
              <a:off x="199495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35" name="tx335"/>
            <p:cNvSpPr/>
            <p:nvPr/>
          </p:nvSpPr>
          <p:spPr>
            <a:xfrm rot="-5400000">
              <a:off x="223026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36" name="tx336"/>
            <p:cNvSpPr/>
            <p:nvPr/>
          </p:nvSpPr>
          <p:spPr>
            <a:xfrm rot="-5400000">
              <a:off x="246556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37" name="tx337"/>
            <p:cNvSpPr/>
            <p:nvPr/>
          </p:nvSpPr>
          <p:spPr>
            <a:xfrm rot="-5400000">
              <a:off x="270087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38" name="tx338"/>
            <p:cNvSpPr/>
            <p:nvPr/>
          </p:nvSpPr>
          <p:spPr>
            <a:xfrm rot="-5400000">
              <a:off x="29361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9" name="pl339"/>
            <p:cNvSpPr/>
            <p:nvPr/>
          </p:nvSpPr>
          <p:spPr>
            <a:xfrm>
              <a:off x="3421438" y="5525747"/>
              <a:ext cx="2575443" cy="0"/>
            </a:xfrm>
            <a:custGeom>
              <a:avLst/>
              <a:gdLst/>
              <a:ahLst/>
              <a:cxnLst/>
              <a:rect l="0" t="0" r="0" b="0"/>
              <a:pathLst>
                <a:path w="2575443">
                  <a:moveTo>
                    <a:pt x="0" y="0"/>
                  </a:moveTo>
                  <a:lnTo>
                    <a:pt x="2575443"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359144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382675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406206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429737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45326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pl345"/>
            <p:cNvSpPr/>
            <p:nvPr/>
          </p:nvSpPr>
          <p:spPr>
            <a:xfrm>
              <a:off x="476798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6" name="pl346"/>
            <p:cNvSpPr/>
            <p:nvPr/>
          </p:nvSpPr>
          <p:spPr>
            <a:xfrm>
              <a:off x="500329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7" name="pl347"/>
            <p:cNvSpPr/>
            <p:nvPr/>
          </p:nvSpPr>
          <p:spPr>
            <a:xfrm>
              <a:off x="523860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8" name="pl348"/>
            <p:cNvSpPr/>
            <p:nvPr/>
          </p:nvSpPr>
          <p:spPr>
            <a:xfrm>
              <a:off x="547391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9" name="pl349"/>
            <p:cNvSpPr/>
            <p:nvPr/>
          </p:nvSpPr>
          <p:spPr>
            <a:xfrm>
              <a:off x="570921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0" name="tx350"/>
            <p:cNvSpPr/>
            <p:nvPr/>
          </p:nvSpPr>
          <p:spPr>
            <a:xfrm rot="-5400000">
              <a:off x="346344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51" name="tx351"/>
            <p:cNvSpPr/>
            <p:nvPr/>
          </p:nvSpPr>
          <p:spPr>
            <a:xfrm rot="-5400000">
              <a:off x="369875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52" name="tx352"/>
            <p:cNvSpPr/>
            <p:nvPr/>
          </p:nvSpPr>
          <p:spPr>
            <a:xfrm rot="-5400000">
              <a:off x="393406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53" name="tx353"/>
            <p:cNvSpPr/>
            <p:nvPr/>
          </p:nvSpPr>
          <p:spPr>
            <a:xfrm rot="-5400000">
              <a:off x="416936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54" name="tx354"/>
            <p:cNvSpPr/>
            <p:nvPr/>
          </p:nvSpPr>
          <p:spPr>
            <a:xfrm rot="-5400000">
              <a:off x="44046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55" name="tx355"/>
            <p:cNvSpPr/>
            <p:nvPr/>
          </p:nvSpPr>
          <p:spPr>
            <a:xfrm rot="-5400000">
              <a:off x="463998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56" name="tx356"/>
            <p:cNvSpPr/>
            <p:nvPr/>
          </p:nvSpPr>
          <p:spPr>
            <a:xfrm rot="-5400000">
              <a:off x="487529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57" name="tx357"/>
            <p:cNvSpPr/>
            <p:nvPr/>
          </p:nvSpPr>
          <p:spPr>
            <a:xfrm rot="-5400000">
              <a:off x="511060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58" name="tx358"/>
            <p:cNvSpPr/>
            <p:nvPr/>
          </p:nvSpPr>
          <p:spPr>
            <a:xfrm rot="-5400000">
              <a:off x="534590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9" name="tx359"/>
            <p:cNvSpPr/>
            <p:nvPr/>
          </p:nvSpPr>
          <p:spPr>
            <a:xfrm rot="-5400000">
              <a:off x="55812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60" name="pl360"/>
            <p:cNvSpPr/>
            <p:nvPr/>
          </p:nvSpPr>
          <p:spPr>
            <a:xfrm>
              <a:off x="6066470" y="5525747"/>
              <a:ext cx="2575443" cy="0"/>
            </a:xfrm>
            <a:custGeom>
              <a:avLst/>
              <a:gdLst/>
              <a:ahLst/>
              <a:cxnLst/>
              <a:rect l="0" t="0" r="0" b="0"/>
              <a:pathLst>
                <a:path w="2575443">
                  <a:moveTo>
                    <a:pt x="0" y="0"/>
                  </a:moveTo>
                  <a:lnTo>
                    <a:pt x="2575443"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62364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647178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3" name="pl363"/>
            <p:cNvSpPr/>
            <p:nvPr/>
          </p:nvSpPr>
          <p:spPr>
            <a:xfrm>
              <a:off x="670709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4" name="pl364"/>
            <p:cNvSpPr/>
            <p:nvPr/>
          </p:nvSpPr>
          <p:spPr>
            <a:xfrm>
              <a:off x="694240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5" name="pl365"/>
            <p:cNvSpPr/>
            <p:nvPr/>
          </p:nvSpPr>
          <p:spPr>
            <a:xfrm>
              <a:off x="717771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6" name="pl366"/>
            <p:cNvSpPr/>
            <p:nvPr/>
          </p:nvSpPr>
          <p:spPr>
            <a:xfrm>
              <a:off x="741301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7" name="pl367"/>
            <p:cNvSpPr/>
            <p:nvPr/>
          </p:nvSpPr>
          <p:spPr>
            <a:xfrm>
              <a:off x="76483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8" name="pl368"/>
            <p:cNvSpPr/>
            <p:nvPr/>
          </p:nvSpPr>
          <p:spPr>
            <a:xfrm>
              <a:off x="78836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9" name="pl369"/>
            <p:cNvSpPr/>
            <p:nvPr/>
          </p:nvSpPr>
          <p:spPr>
            <a:xfrm>
              <a:off x="811894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0" name="pl370"/>
            <p:cNvSpPr/>
            <p:nvPr/>
          </p:nvSpPr>
          <p:spPr>
            <a:xfrm>
              <a:off x="835425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1" name="tx371"/>
            <p:cNvSpPr/>
            <p:nvPr/>
          </p:nvSpPr>
          <p:spPr>
            <a:xfrm rot="-5400000">
              <a:off x="61084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72" name="tx372"/>
            <p:cNvSpPr/>
            <p:nvPr/>
          </p:nvSpPr>
          <p:spPr>
            <a:xfrm rot="-5400000">
              <a:off x="634378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73" name="tx373"/>
            <p:cNvSpPr/>
            <p:nvPr/>
          </p:nvSpPr>
          <p:spPr>
            <a:xfrm rot="-5400000">
              <a:off x="657909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74" name="tx374"/>
            <p:cNvSpPr/>
            <p:nvPr/>
          </p:nvSpPr>
          <p:spPr>
            <a:xfrm rot="-5400000">
              <a:off x="681440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75" name="tx375"/>
            <p:cNvSpPr/>
            <p:nvPr/>
          </p:nvSpPr>
          <p:spPr>
            <a:xfrm rot="-5400000">
              <a:off x="704971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76" name="tx376"/>
            <p:cNvSpPr/>
            <p:nvPr/>
          </p:nvSpPr>
          <p:spPr>
            <a:xfrm rot="-5400000">
              <a:off x="728501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77" name="tx377"/>
            <p:cNvSpPr/>
            <p:nvPr/>
          </p:nvSpPr>
          <p:spPr>
            <a:xfrm rot="-5400000">
              <a:off x="752032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78" name="tx378"/>
            <p:cNvSpPr/>
            <p:nvPr/>
          </p:nvSpPr>
          <p:spPr>
            <a:xfrm rot="-5400000">
              <a:off x="77556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79" name="tx379"/>
            <p:cNvSpPr/>
            <p:nvPr/>
          </p:nvSpPr>
          <p:spPr>
            <a:xfrm rot="-5400000">
              <a:off x="799094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80" name="tx380"/>
            <p:cNvSpPr/>
            <p:nvPr/>
          </p:nvSpPr>
          <p:spPr>
            <a:xfrm rot="-5400000">
              <a:off x="822624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81" name="tx381"/>
            <p:cNvSpPr/>
            <p:nvPr/>
          </p:nvSpPr>
          <p:spPr>
            <a:xfrm>
              <a:off x="632414"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2" name="tx382"/>
            <p:cNvSpPr/>
            <p:nvPr/>
          </p:nvSpPr>
          <p:spPr>
            <a:xfrm>
              <a:off x="508103" y="233568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3" name="tx383"/>
            <p:cNvSpPr/>
            <p:nvPr/>
          </p:nvSpPr>
          <p:spPr>
            <a:xfrm>
              <a:off x="508103" y="175410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a:t>
              </a:r>
            </a:p>
          </p:txBody>
        </p:sp>
        <p:sp>
          <p:nvSpPr>
            <p:cNvPr id="384" name="tx384"/>
            <p:cNvSpPr/>
            <p:nvPr/>
          </p:nvSpPr>
          <p:spPr>
            <a:xfrm>
              <a:off x="508103" y="1172468"/>
              <a:ext cx="186466"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300</a:t>
              </a:r>
            </a:p>
          </p:txBody>
        </p:sp>
        <p:sp>
          <p:nvSpPr>
            <p:cNvPr id="385" name="tx385"/>
            <p:cNvSpPr/>
            <p:nvPr/>
          </p:nvSpPr>
          <p:spPr>
            <a:xfrm>
              <a:off x="632414"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6" name="tx386"/>
            <p:cNvSpPr/>
            <p:nvPr/>
          </p:nvSpPr>
          <p:spPr>
            <a:xfrm>
              <a:off x="508103" y="480324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7" name="tx387"/>
            <p:cNvSpPr/>
            <p:nvPr/>
          </p:nvSpPr>
          <p:spPr>
            <a:xfrm>
              <a:off x="508103" y="422166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a:t>
              </a:r>
            </a:p>
          </p:txBody>
        </p:sp>
        <p:sp>
          <p:nvSpPr>
            <p:cNvPr id="388" name="tx388"/>
            <p:cNvSpPr/>
            <p:nvPr/>
          </p:nvSpPr>
          <p:spPr>
            <a:xfrm>
              <a:off x="508103" y="3640027"/>
              <a:ext cx="186466"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300</a:t>
              </a:r>
            </a:p>
          </p:txBody>
        </p:sp>
        <p:sp>
          <p:nvSpPr>
            <p:cNvPr id="389" name="tx389"/>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90" name="tx390"/>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91" name="tx391"/>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2" name="tx392"/>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3" name="tx393"/>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4" name="tx394"/>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95" name="tx395"/>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96" name="tx396"/>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7" name="tx397"/>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8" name="tx398"/>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9" name="tx399"/>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400" name="tx400"/>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01" name="rc401"/>
            <p:cNvSpPr/>
            <p:nvPr/>
          </p:nvSpPr>
          <p:spPr>
            <a:xfrm>
              <a:off x="3774301" y="6243816"/>
              <a:ext cx="201456" cy="201456"/>
            </a:xfrm>
            <a:prstGeom prst="rect">
              <a:avLst/>
            </a:prstGeom>
            <a:solidFill>
              <a:srgbClr val="2C7FB8">
                <a:alpha val="100000"/>
              </a:srgbClr>
            </a:solidFill>
          </p:spPr>
          <p:txBody>
            <a:bodyPr/>
            <a:lstStyle/>
            <a:p>
              <a:endParaRPr/>
            </a:p>
          </p:txBody>
        </p:sp>
        <p:sp>
          <p:nvSpPr>
            <p:cNvPr id="402" name="tx402"/>
            <p:cNvSpPr/>
            <p:nvPr/>
          </p:nvSpPr>
          <p:spPr>
            <a:xfrm>
              <a:off x="4054347"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403" name="pl403"/>
            <p:cNvSpPr/>
            <p:nvPr/>
          </p:nvSpPr>
          <p:spPr>
            <a:xfrm>
              <a:off x="4901334"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404" name="tx404"/>
            <p:cNvSpPr/>
            <p:nvPr/>
          </p:nvSpPr>
          <p:spPr>
            <a:xfrm>
              <a:off x="5168433"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405" name="tx405"/>
            <p:cNvSpPr/>
            <p:nvPr/>
          </p:nvSpPr>
          <p:spPr>
            <a:xfrm>
              <a:off x="776405" y="398022"/>
              <a:ext cx="659705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055194" y="3939654"/>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051370" y="3939654"/>
              <a:ext cx="498087"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549458" y="3939654"/>
              <a:ext cx="498087" cy="57825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545634" y="3939654"/>
              <a:ext cx="498087"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553282" y="3939654"/>
              <a:ext cx="498087" cy="57825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047546" y="3939654"/>
              <a:ext cx="498087" cy="5782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039898" y="3939654"/>
              <a:ext cx="498087"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5537986" y="3939654"/>
              <a:ext cx="498087" cy="5782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036074" y="3939654"/>
              <a:ext cx="498087"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7032250" y="3939654"/>
              <a:ext cx="498087" cy="5782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8028426" y="3939654"/>
              <a:ext cx="498087" cy="578253"/>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043722" y="3939654"/>
              <a:ext cx="498087" cy="5782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534162" y="3939654"/>
              <a:ext cx="498087" cy="57825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541810" y="3939654"/>
              <a:ext cx="498087" cy="5782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530338" y="3939654"/>
              <a:ext cx="498087" cy="5782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055194" y="3361401"/>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2051370" y="3361401"/>
              <a:ext cx="498087" cy="57825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2549458" y="3361401"/>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3545634" y="3361401"/>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553282" y="3361401"/>
              <a:ext cx="498087" cy="5782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3047546" y="3361401"/>
              <a:ext cx="498087" cy="57825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039898" y="3361401"/>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5537986" y="3361401"/>
              <a:ext cx="498087" cy="5782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036074" y="3361401"/>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032250" y="3361401"/>
              <a:ext cx="498087" cy="57825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043722" y="3361401"/>
              <a:ext cx="498087" cy="578253"/>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534162" y="3361401"/>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4541810" y="3361401"/>
              <a:ext cx="498087" cy="578253"/>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055194" y="1626641"/>
              <a:ext cx="498087"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051370" y="1626641"/>
              <a:ext cx="498087"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549458" y="1626641"/>
              <a:ext cx="498087" cy="5782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545634" y="1626641"/>
              <a:ext cx="498087"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553282" y="1626641"/>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047546" y="1626641"/>
              <a:ext cx="498087"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5039898" y="1626641"/>
              <a:ext cx="498087"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537986" y="1626641"/>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6036074" y="1626641"/>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032250" y="1626641"/>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043722" y="1626641"/>
              <a:ext cx="498087" cy="5782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534162" y="1626641"/>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4541810" y="1626641"/>
              <a:ext cx="498087" cy="57825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055194" y="4517908"/>
              <a:ext cx="498087"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051370" y="4517908"/>
              <a:ext cx="498087" cy="57825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549458" y="4517908"/>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545634" y="4517908"/>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1553282" y="4517908"/>
              <a:ext cx="498087" cy="578253"/>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047546" y="4517908"/>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5039898" y="4517908"/>
              <a:ext cx="498087" cy="5782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5537986" y="4517908"/>
              <a:ext cx="498087" cy="57825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6036074" y="4517908"/>
              <a:ext cx="498087" cy="5782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7032250" y="4517908"/>
              <a:ext cx="498087" cy="5782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028426" y="4517908"/>
              <a:ext cx="498087" cy="578253"/>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4043722" y="4517908"/>
              <a:ext cx="498087" cy="5782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6534162" y="4517908"/>
              <a:ext cx="498087" cy="5782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4541810" y="4517908"/>
              <a:ext cx="498087" cy="5782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530338" y="4517908"/>
              <a:ext cx="498087" cy="578253"/>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1055194" y="2204894"/>
              <a:ext cx="498087" cy="5782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051370" y="2204894"/>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49458" y="2204894"/>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545634" y="2204894"/>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1553282" y="2204894"/>
              <a:ext cx="498087" cy="57825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047546" y="2204894"/>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5039898" y="2204894"/>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537986" y="2204894"/>
              <a:ext cx="498087" cy="5782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036074" y="2204894"/>
              <a:ext cx="498087"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7032250" y="2204894"/>
              <a:ext cx="498087" cy="5782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4043722" y="2204894"/>
              <a:ext cx="498087" cy="5782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534162" y="2204894"/>
              <a:ext cx="498087"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4541810" y="2204894"/>
              <a:ext cx="498087" cy="5782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530338" y="2204894"/>
              <a:ext cx="498087" cy="5782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1055194" y="2783147"/>
              <a:ext cx="498087" cy="5782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051370" y="2783147"/>
              <a:ext cx="498087"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549458" y="2783147"/>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545634" y="2783147"/>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1553282" y="2783147"/>
              <a:ext cx="498087" cy="578253"/>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047546" y="2783147"/>
              <a:ext cx="498087"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5039898" y="2783147"/>
              <a:ext cx="498087" cy="5782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5537986" y="2783147"/>
              <a:ext cx="498087" cy="5782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6036074" y="2783147"/>
              <a:ext cx="498087"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7032250" y="2783147"/>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8028426" y="2783147"/>
              <a:ext cx="498087" cy="5782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043722" y="2783147"/>
              <a:ext cx="498087" cy="5782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534162" y="2783147"/>
              <a:ext cx="498087" cy="5782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541810" y="2783147"/>
              <a:ext cx="498087" cy="57825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530338" y="2783147"/>
              <a:ext cx="498087" cy="5782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1055194"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051370" y="1048387"/>
              <a:ext cx="498087"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2549458"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545634"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1553282" y="1048387"/>
              <a:ext cx="498087" cy="5782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047546"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039898"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37986" y="1048387"/>
              <a:ext cx="498087" cy="5782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36074" y="1048387"/>
              <a:ext cx="498087" cy="5782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032250" y="1048387"/>
              <a:ext cx="498087"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043722" y="1048387"/>
              <a:ext cx="498087"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34162" y="1048387"/>
              <a:ext cx="498087"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541810" y="1048387"/>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1055194" y="5096161"/>
              <a:ext cx="498087" cy="5782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051370" y="5096161"/>
              <a:ext cx="498087" cy="5782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2549458" y="5096161"/>
              <a:ext cx="498087" cy="5782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545634" y="5096161"/>
              <a:ext cx="498087" cy="5782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1553282" y="5096161"/>
              <a:ext cx="498087" cy="578253"/>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047546" y="5096161"/>
              <a:ext cx="498087" cy="5782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5039898" y="5096161"/>
              <a:ext cx="498087" cy="5782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5537986" y="5096161"/>
              <a:ext cx="498087" cy="57825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6036074" y="5096161"/>
              <a:ext cx="498087" cy="5782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7032250" y="5096161"/>
              <a:ext cx="498087" cy="5782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8028426" y="5096161"/>
              <a:ext cx="498087" cy="57825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43722" y="5096161"/>
              <a:ext cx="498087" cy="5782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6534162" y="5096161"/>
              <a:ext cx="498087" cy="578253"/>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541810" y="5096161"/>
              <a:ext cx="498087" cy="57825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7530338" y="5096161"/>
              <a:ext cx="498087" cy="57825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8526514" y="3939654"/>
              <a:ext cx="498087" cy="578253"/>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8526514" y="3361401"/>
              <a:ext cx="498087" cy="578253"/>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8526514" y="1626641"/>
              <a:ext cx="498087" cy="57825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8526514" y="4517908"/>
              <a:ext cx="498087" cy="5782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526514" y="2204894"/>
              <a:ext cx="498087" cy="5782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526514" y="2783147"/>
              <a:ext cx="498087" cy="578253"/>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526514" y="1048387"/>
              <a:ext cx="498087" cy="578253"/>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8526514" y="5096161"/>
              <a:ext cx="498087" cy="57825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5" name="tx125"/>
            <p:cNvSpPr/>
            <p:nvPr/>
          </p:nvSpPr>
          <p:spPr>
            <a:xfrm>
              <a:off x="1235910"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26" name="tx126"/>
            <p:cNvSpPr/>
            <p:nvPr/>
          </p:nvSpPr>
          <p:spPr>
            <a:xfrm>
              <a:off x="2232086"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27" name="tx127"/>
            <p:cNvSpPr/>
            <p:nvPr/>
          </p:nvSpPr>
          <p:spPr>
            <a:xfrm>
              <a:off x="2730174"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28" name="tx128"/>
            <p:cNvSpPr/>
            <p:nvPr/>
          </p:nvSpPr>
          <p:spPr>
            <a:xfrm>
              <a:off x="3726350"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29" name="tx129"/>
            <p:cNvSpPr/>
            <p:nvPr/>
          </p:nvSpPr>
          <p:spPr>
            <a:xfrm>
              <a:off x="3228262"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0" name="tx130"/>
            <p:cNvSpPr/>
            <p:nvPr/>
          </p:nvSpPr>
          <p:spPr>
            <a:xfrm>
              <a:off x="5220614"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31" name="tx131"/>
            <p:cNvSpPr/>
            <p:nvPr/>
          </p:nvSpPr>
          <p:spPr>
            <a:xfrm>
              <a:off x="5718702" y="418480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32" name="tx132"/>
            <p:cNvSpPr/>
            <p:nvPr/>
          </p:nvSpPr>
          <p:spPr>
            <a:xfrm>
              <a:off x="6216790"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33" name="tx133"/>
            <p:cNvSpPr/>
            <p:nvPr/>
          </p:nvSpPr>
          <p:spPr>
            <a:xfrm>
              <a:off x="7212966" y="418594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34" name="tx134"/>
            <p:cNvSpPr/>
            <p:nvPr/>
          </p:nvSpPr>
          <p:spPr>
            <a:xfrm>
              <a:off x="4224438" y="418444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35" name="tx135"/>
            <p:cNvSpPr/>
            <p:nvPr/>
          </p:nvSpPr>
          <p:spPr>
            <a:xfrm>
              <a:off x="6714878" y="41828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36" name="tx136"/>
            <p:cNvSpPr/>
            <p:nvPr/>
          </p:nvSpPr>
          <p:spPr>
            <a:xfrm>
              <a:off x="4722526" y="41829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137" name="tx137"/>
            <p:cNvSpPr/>
            <p:nvPr/>
          </p:nvSpPr>
          <p:spPr>
            <a:xfrm>
              <a:off x="1235910"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38" name="tx138"/>
            <p:cNvSpPr/>
            <p:nvPr/>
          </p:nvSpPr>
          <p:spPr>
            <a:xfrm>
              <a:off x="2232086"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39" name="tx139"/>
            <p:cNvSpPr/>
            <p:nvPr/>
          </p:nvSpPr>
          <p:spPr>
            <a:xfrm>
              <a:off x="2730174"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40" name="tx140"/>
            <p:cNvSpPr/>
            <p:nvPr/>
          </p:nvSpPr>
          <p:spPr>
            <a:xfrm>
              <a:off x="3726350"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41" name="tx141"/>
            <p:cNvSpPr/>
            <p:nvPr/>
          </p:nvSpPr>
          <p:spPr>
            <a:xfrm>
              <a:off x="1733998"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2" name="tx142"/>
            <p:cNvSpPr/>
            <p:nvPr/>
          </p:nvSpPr>
          <p:spPr>
            <a:xfrm>
              <a:off x="5220614"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43" name="tx143"/>
            <p:cNvSpPr/>
            <p:nvPr/>
          </p:nvSpPr>
          <p:spPr>
            <a:xfrm>
              <a:off x="5718702" y="360619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44" name="tx144"/>
            <p:cNvSpPr/>
            <p:nvPr/>
          </p:nvSpPr>
          <p:spPr>
            <a:xfrm>
              <a:off x="6216790"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45" name="tx145"/>
            <p:cNvSpPr/>
            <p:nvPr/>
          </p:nvSpPr>
          <p:spPr>
            <a:xfrm>
              <a:off x="7212966"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46" name="tx146"/>
            <p:cNvSpPr/>
            <p:nvPr/>
          </p:nvSpPr>
          <p:spPr>
            <a:xfrm>
              <a:off x="6714878" y="36046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47" name="tx147"/>
            <p:cNvSpPr/>
            <p:nvPr/>
          </p:nvSpPr>
          <p:spPr>
            <a:xfrm>
              <a:off x="1235910"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48" name="tx148"/>
            <p:cNvSpPr/>
            <p:nvPr/>
          </p:nvSpPr>
          <p:spPr>
            <a:xfrm>
              <a:off x="2232086"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49" name="tx149"/>
            <p:cNvSpPr/>
            <p:nvPr/>
          </p:nvSpPr>
          <p:spPr>
            <a:xfrm>
              <a:off x="2730174"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50" name="tx150"/>
            <p:cNvSpPr/>
            <p:nvPr/>
          </p:nvSpPr>
          <p:spPr>
            <a:xfrm>
              <a:off x="3726350"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51" name="tx151"/>
            <p:cNvSpPr/>
            <p:nvPr/>
          </p:nvSpPr>
          <p:spPr>
            <a:xfrm>
              <a:off x="1733998"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52" name="tx152"/>
            <p:cNvSpPr/>
            <p:nvPr/>
          </p:nvSpPr>
          <p:spPr>
            <a:xfrm>
              <a:off x="3228262"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53" name="tx153"/>
            <p:cNvSpPr/>
            <p:nvPr/>
          </p:nvSpPr>
          <p:spPr>
            <a:xfrm>
              <a:off x="5220614"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54" name="tx154"/>
            <p:cNvSpPr/>
            <p:nvPr/>
          </p:nvSpPr>
          <p:spPr>
            <a:xfrm>
              <a:off x="5718702" y="186987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55" name="tx155"/>
            <p:cNvSpPr/>
            <p:nvPr/>
          </p:nvSpPr>
          <p:spPr>
            <a:xfrm>
              <a:off x="6216790"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56" name="tx156"/>
            <p:cNvSpPr/>
            <p:nvPr/>
          </p:nvSpPr>
          <p:spPr>
            <a:xfrm>
              <a:off x="7212966"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57" name="tx157"/>
            <p:cNvSpPr/>
            <p:nvPr/>
          </p:nvSpPr>
          <p:spPr>
            <a:xfrm>
              <a:off x="4224438"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58" name="tx158"/>
            <p:cNvSpPr/>
            <p:nvPr/>
          </p:nvSpPr>
          <p:spPr>
            <a:xfrm>
              <a:off x="6714878"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59" name="tx159"/>
            <p:cNvSpPr/>
            <p:nvPr/>
          </p:nvSpPr>
          <p:spPr>
            <a:xfrm>
              <a:off x="1235910"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60" name="tx160"/>
            <p:cNvSpPr/>
            <p:nvPr/>
          </p:nvSpPr>
          <p:spPr>
            <a:xfrm>
              <a:off x="2232086"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1" name="tx161"/>
            <p:cNvSpPr/>
            <p:nvPr/>
          </p:nvSpPr>
          <p:spPr>
            <a:xfrm>
              <a:off x="2730174"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62" name="tx162"/>
            <p:cNvSpPr/>
            <p:nvPr/>
          </p:nvSpPr>
          <p:spPr>
            <a:xfrm>
              <a:off x="3726350"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63" name="tx163"/>
            <p:cNvSpPr/>
            <p:nvPr/>
          </p:nvSpPr>
          <p:spPr>
            <a:xfrm>
              <a:off x="3228262"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64" name="tx164"/>
            <p:cNvSpPr/>
            <p:nvPr/>
          </p:nvSpPr>
          <p:spPr>
            <a:xfrm>
              <a:off x="5220614"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65" name="tx165"/>
            <p:cNvSpPr/>
            <p:nvPr/>
          </p:nvSpPr>
          <p:spPr>
            <a:xfrm>
              <a:off x="6216790" y="476420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66" name="tx166"/>
            <p:cNvSpPr/>
            <p:nvPr/>
          </p:nvSpPr>
          <p:spPr>
            <a:xfrm>
              <a:off x="7212966"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167" name="tx167"/>
            <p:cNvSpPr/>
            <p:nvPr/>
          </p:nvSpPr>
          <p:spPr>
            <a:xfrm>
              <a:off x="4224438"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68" name="tx168"/>
            <p:cNvSpPr/>
            <p:nvPr/>
          </p:nvSpPr>
          <p:spPr>
            <a:xfrm>
              <a:off x="4722526" y="476270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69" name="tx169"/>
            <p:cNvSpPr/>
            <p:nvPr/>
          </p:nvSpPr>
          <p:spPr>
            <a:xfrm>
              <a:off x="1235910"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0" name="tx170"/>
            <p:cNvSpPr/>
            <p:nvPr/>
          </p:nvSpPr>
          <p:spPr>
            <a:xfrm>
              <a:off x="2232086"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1" name="tx171"/>
            <p:cNvSpPr/>
            <p:nvPr/>
          </p:nvSpPr>
          <p:spPr>
            <a:xfrm>
              <a:off x="2730174" y="244812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2" name="tx172"/>
            <p:cNvSpPr/>
            <p:nvPr/>
          </p:nvSpPr>
          <p:spPr>
            <a:xfrm>
              <a:off x="3726350" y="244812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3" name="tx173"/>
            <p:cNvSpPr/>
            <p:nvPr/>
          </p:nvSpPr>
          <p:spPr>
            <a:xfrm>
              <a:off x="1733998"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174" name="tx174"/>
            <p:cNvSpPr/>
            <p:nvPr/>
          </p:nvSpPr>
          <p:spPr>
            <a:xfrm>
              <a:off x="3228262" y="244812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5" name="tx175"/>
            <p:cNvSpPr/>
            <p:nvPr/>
          </p:nvSpPr>
          <p:spPr>
            <a:xfrm>
              <a:off x="5220614"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6" name="tx176"/>
            <p:cNvSpPr/>
            <p:nvPr/>
          </p:nvSpPr>
          <p:spPr>
            <a:xfrm>
              <a:off x="5718702"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77" name="tx177"/>
            <p:cNvSpPr/>
            <p:nvPr/>
          </p:nvSpPr>
          <p:spPr>
            <a:xfrm>
              <a:off x="6216790"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8" name="tx178"/>
            <p:cNvSpPr/>
            <p:nvPr/>
          </p:nvSpPr>
          <p:spPr>
            <a:xfrm>
              <a:off x="7212966" y="244968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79" name="tx179"/>
            <p:cNvSpPr/>
            <p:nvPr/>
          </p:nvSpPr>
          <p:spPr>
            <a:xfrm>
              <a:off x="4224438"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80" name="tx180"/>
            <p:cNvSpPr/>
            <p:nvPr/>
          </p:nvSpPr>
          <p:spPr>
            <a:xfrm>
              <a:off x="6714878"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81" name="tx181"/>
            <p:cNvSpPr/>
            <p:nvPr/>
          </p:nvSpPr>
          <p:spPr>
            <a:xfrm>
              <a:off x="4722526" y="245118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82" name="tx182"/>
            <p:cNvSpPr/>
            <p:nvPr/>
          </p:nvSpPr>
          <p:spPr>
            <a:xfrm>
              <a:off x="7711053"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83" name="tx183"/>
            <p:cNvSpPr/>
            <p:nvPr/>
          </p:nvSpPr>
          <p:spPr>
            <a:xfrm>
              <a:off x="1235910"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84" name="tx184"/>
            <p:cNvSpPr/>
            <p:nvPr/>
          </p:nvSpPr>
          <p:spPr>
            <a:xfrm>
              <a:off x="2232086"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85" name="tx185"/>
            <p:cNvSpPr/>
            <p:nvPr/>
          </p:nvSpPr>
          <p:spPr>
            <a:xfrm>
              <a:off x="2730174" y="302638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86" name="tx186"/>
            <p:cNvSpPr/>
            <p:nvPr/>
          </p:nvSpPr>
          <p:spPr>
            <a:xfrm>
              <a:off x="3726350" y="302638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87" name="tx187"/>
            <p:cNvSpPr/>
            <p:nvPr/>
          </p:nvSpPr>
          <p:spPr>
            <a:xfrm>
              <a:off x="3228262" y="302638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88" name="tx188"/>
            <p:cNvSpPr/>
            <p:nvPr/>
          </p:nvSpPr>
          <p:spPr>
            <a:xfrm>
              <a:off x="5220614"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89" name="tx189"/>
            <p:cNvSpPr/>
            <p:nvPr/>
          </p:nvSpPr>
          <p:spPr>
            <a:xfrm>
              <a:off x="5718702"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90" name="tx190"/>
            <p:cNvSpPr/>
            <p:nvPr/>
          </p:nvSpPr>
          <p:spPr>
            <a:xfrm>
              <a:off x="6216790"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91" name="tx191"/>
            <p:cNvSpPr/>
            <p:nvPr/>
          </p:nvSpPr>
          <p:spPr>
            <a:xfrm>
              <a:off x="7212966"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92" name="tx192"/>
            <p:cNvSpPr/>
            <p:nvPr/>
          </p:nvSpPr>
          <p:spPr>
            <a:xfrm>
              <a:off x="8209141" y="302794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93" name="tx193"/>
            <p:cNvSpPr/>
            <p:nvPr/>
          </p:nvSpPr>
          <p:spPr>
            <a:xfrm>
              <a:off x="6714878"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94" name="tx194"/>
            <p:cNvSpPr/>
            <p:nvPr/>
          </p:nvSpPr>
          <p:spPr>
            <a:xfrm>
              <a:off x="7711053"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95" name="tx195"/>
            <p:cNvSpPr/>
            <p:nvPr/>
          </p:nvSpPr>
          <p:spPr>
            <a:xfrm>
              <a:off x="1235910"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6" name="tx196"/>
            <p:cNvSpPr/>
            <p:nvPr/>
          </p:nvSpPr>
          <p:spPr>
            <a:xfrm>
              <a:off x="2232086"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7" name="tx197"/>
            <p:cNvSpPr/>
            <p:nvPr/>
          </p:nvSpPr>
          <p:spPr>
            <a:xfrm>
              <a:off x="2730174"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8" name="tx198"/>
            <p:cNvSpPr/>
            <p:nvPr/>
          </p:nvSpPr>
          <p:spPr>
            <a:xfrm>
              <a:off x="3726350"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9" name="tx199"/>
            <p:cNvSpPr/>
            <p:nvPr/>
          </p:nvSpPr>
          <p:spPr>
            <a:xfrm>
              <a:off x="3228262"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0" name="tx200"/>
            <p:cNvSpPr/>
            <p:nvPr/>
          </p:nvSpPr>
          <p:spPr>
            <a:xfrm>
              <a:off x="5220614"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1" name="tx201"/>
            <p:cNvSpPr/>
            <p:nvPr/>
          </p:nvSpPr>
          <p:spPr>
            <a:xfrm>
              <a:off x="5718702"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02" name="tx202"/>
            <p:cNvSpPr/>
            <p:nvPr/>
          </p:nvSpPr>
          <p:spPr>
            <a:xfrm>
              <a:off x="6216790" y="129162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03" name="tx203"/>
            <p:cNvSpPr/>
            <p:nvPr/>
          </p:nvSpPr>
          <p:spPr>
            <a:xfrm>
              <a:off x="7212966"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04" name="tx204"/>
            <p:cNvSpPr/>
            <p:nvPr/>
          </p:nvSpPr>
          <p:spPr>
            <a:xfrm>
              <a:off x="4224438"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5" name="tx205"/>
            <p:cNvSpPr/>
            <p:nvPr/>
          </p:nvSpPr>
          <p:spPr>
            <a:xfrm>
              <a:off x="6714878"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06" name="tx206"/>
            <p:cNvSpPr/>
            <p:nvPr/>
          </p:nvSpPr>
          <p:spPr>
            <a:xfrm>
              <a:off x="4722526" y="129168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07" name="tx207"/>
            <p:cNvSpPr/>
            <p:nvPr/>
          </p:nvSpPr>
          <p:spPr>
            <a:xfrm>
              <a:off x="1235910"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08" name="tx208"/>
            <p:cNvSpPr/>
            <p:nvPr/>
          </p:nvSpPr>
          <p:spPr>
            <a:xfrm>
              <a:off x="2232086"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09" name="tx209"/>
            <p:cNvSpPr/>
            <p:nvPr/>
          </p:nvSpPr>
          <p:spPr>
            <a:xfrm>
              <a:off x="2730174" y="534095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10" name="tx210"/>
            <p:cNvSpPr/>
            <p:nvPr/>
          </p:nvSpPr>
          <p:spPr>
            <a:xfrm>
              <a:off x="3726350" y="534095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11" name="tx211"/>
            <p:cNvSpPr/>
            <p:nvPr/>
          </p:nvSpPr>
          <p:spPr>
            <a:xfrm>
              <a:off x="3228262" y="534095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12" name="tx212"/>
            <p:cNvSpPr/>
            <p:nvPr/>
          </p:nvSpPr>
          <p:spPr>
            <a:xfrm>
              <a:off x="5220614" y="534095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13" name="tx213"/>
            <p:cNvSpPr/>
            <p:nvPr/>
          </p:nvSpPr>
          <p:spPr>
            <a:xfrm>
              <a:off x="6216790"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214" name="tx214"/>
            <p:cNvSpPr/>
            <p:nvPr/>
          </p:nvSpPr>
          <p:spPr>
            <a:xfrm>
              <a:off x="4224438"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215" name="tx215"/>
            <p:cNvSpPr/>
            <p:nvPr/>
          </p:nvSpPr>
          <p:spPr>
            <a:xfrm>
              <a:off x="4722526"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216" name="tx216"/>
            <p:cNvSpPr/>
            <p:nvPr/>
          </p:nvSpPr>
          <p:spPr>
            <a:xfrm>
              <a:off x="7711053" y="533939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217" name="tx217"/>
            <p:cNvSpPr/>
            <p:nvPr/>
          </p:nvSpPr>
          <p:spPr>
            <a:xfrm>
              <a:off x="8707229"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218" name="tx218"/>
            <p:cNvSpPr/>
            <p:nvPr/>
          </p:nvSpPr>
          <p:spPr>
            <a:xfrm>
              <a:off x="8707229" y="24481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219" name="tx219"/>
            <p:cNvSpPr/>
            <p:nvPr/>
          </p:nvSpPr>
          <p:spPr>
            <a:xfrm>
              <a:off x="1733998" y="41828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43</a:t>
              </a:r>
            </a:p>
          </p:txBody>
        </p:sp>
        <p:sp>
          <p:nvSpPr>
            <p:cNvPr id="220" name="tx220"/>
            <p:cNvSpPr/>
            <p:nvPr/>
          </p:nvSpPr>
          <p:spPr>
            <a:xfrm>
              <a:off x="8209141" y="41828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30</a:t>
              </a:r>
            </a:p>
          </p:txBody>
        </p:sp>
        <p:sp>
          <p:nvSpPr>
            <p:cNvPr id="221" name="tx221"/>
            <p:cNvSpPr/>
            <p:nvPr/>
          </p:nvSpPr>
          <p:spPr>
            <a:xfrm>
              <a:off x="7711053" y="41828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53</a:t>
              </a:r>
            </a:p>
          </p:txBody>
        </p:sp>
        <p:sp>
          <p:nvSpPr>
            <p:cNvPr id="222" name="tx222"/>
            <p:cNvSpPr/>
            <p:nvPr/>
          </p:nvSpPr>
          <p:spPr>
            <a:xfrm>
              <a:off x="3228262" y="360505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45</a:t>
              </a:r>
            </a:p>
          </p:txBody>
        </p:sp>
        <p:sp>
          <p:nvSpPr>
            <p:cNvPr id="223" name="tx223"/>
            <p:cNvSpPr/>
            <p:nvPr/>
          </p:nvSpPr>
          <p:spPr>
            <a:xfrm>
              <a:off x="4224438" y="360463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30</a:t>
              </a:r>
            </a:p>
          </p:txBody>
        </p:sp>
        <p:sp>
          <p:nvSpPr>
            <p:cNvPr id="224" name="tx224"/>
            <p:cNvSpPr/>
            <p:nvPr/>
          </p:nvSpPr>
          <p:spPr>
            <a:xfrm>
              <a:off x="4722526" y="360619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22</a:t>
              </a:r>
            </a:p>
          </p:txBody>
        </p:sp>
        <p:sp>
          <p:nvSpPr>
            <p:cNvPr id="225" name="tx225"/>
            <p:cNvSpPr/>
            <p:nvPr/>
          </p:nvSpPr>
          <p:spPr>
            <a:xfrm>
              <a:off x="4722526" y="186993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40</a:t>
              </a:r>
            </a:p>
          </p:txBody>
        </p:sp>
        <p:sp>
          <p:nvSpPr>
            <p:cNvPr id="226" name="tx226"/>
            <p:cNvSpPr/>
            <p:nvPr/>
          </p:nvSpPr>
          <p:spPr>
            <a:xfrm>
              <a:off x="1768162" y="4762702"/>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a:t>
              </a:r>
            </a:p>
          </p:txBody>
        </p:sp>
        <p:sp>
          <p:nvSpPr>
            <p:cNvPr id="227" name="tx227"/>
            <p:cNvSpPr/>
            <p:nvPr/>
          </p:nvSpPr>
          <p:spPr>
            <a:xfrm>
              <a:off x="5718702" y="47612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58</a:t>
              </a:r>
            </a:p>
          </p:txBody>
        </p:sp>
        <p:sp>
          <p:nvSpPr>
            <p:cNvPr id="228" name="tx228"/>
            <p:cNvSpPr/>
            <p:nvPr/>
          </p:nvSpPr>
          <p:spPr>
            <a:xfrm>
              <a:off x="8243306" y="4762702"/>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a:t>
              </a:r>
            </a:p>
          </p:txBody>
        </p:sp>
        <p:sp>
          <p:nvSpPr>
            <p:cNvPr id="229" name="tx229"/>
            <p:cNvSpPr/>
            <p:nvPr/>
          </p:nvSpPr>
          <p:spPr>
            <a:xfrm>
              <a:off x="6714878" y="476156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54</a:t>
              </a:r>
            </a:p>
          </p:txBody>
        </p:sp>
        <p:sp>
          <p:nvSpPr>
            <p:cNvPr id="230" name="tx230"/>
            <p:cNvSpPr/>
            <p:nvPr/>
          </p:nvSpPr>
          <p:spPr>
            <a:xfrm>
              <a:off x="7711053" y="476270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21</a:t>
              </a:r>
            </a:p>
          </p:txBody>
        </p:sp>
        <p:sp>
          <p:nvSpPr>
            <p:cNvPr id="231" name="tx231"/>
            <p:cNvSpPr/>
            <p:nvPr/>
          </p:nvSpPr>
          <p:spPr>
            <a:xfrm>
              <a:off x="1733998" y="3028002"/>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55</a:t>
              </a:r>
            </a:p>
          </p:txBody>
        </p:sp>
        <p:sp>
          <p:nvSpPr>
            <p:cNvPr id="232" name="tx232"/>
            <p:cNvSpPr/>
            <p:nvPr/>
          </p:nvSpPr>
          <p:spPr>
            <a:xfrm>
              <a:off x="4224438" y="30264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52</a:t>
              </a:r>
            </a:p>
          </p:txBody>
        </p:sp>
        <p:sp>
          <p:nvSpPr>
            <p:cNvPr id="233" name="tx233"/>
            <p:cNvSpPr/>
            <p:nvPr/>
          </p:nvSpPr>
          <p:spPr>
            <a:xfrm>
              <a:off x="4722526" y="302830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44</a:t>
              </a:r>
            </a:p>
          </p:txBody>
        </p:sp>
        <p:sp>
          <p:nvSpPr>
            <p:cNvPr id="234" name="tx234"/>
            <p:cNvSpPr/>
            <p:nvPr/>
          </p:nvSpPr>
          <p:spPr>
            <a:xfrm>
              <a:off x="1733998" y="129204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54</a:t>
              </a:r>
            </a:p>
          </p:txBody>
        </p:sp>
        <p:sp>
          <p:nvSpPr>
            <p:cNvPr id="235" name="tx235"/>
            <p:cNvSpPr/>
            <p:nvPr/>
          </p:nvSpPr>
          <p:spPr>
            <a:xfrm>
              <a:off x="1733998"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16</a:t>
              </a:r>
            </a:p>
          </p:txBody>
        </p:sp>
        <p:sp>
          <p:nvSpPr>
            <p:cNvPr id="236" name="tx236"/>
            <p:cNvSpPr/>
            <p:nvPr/>
          </p:nvSpPr>
          <p:spPr>
            <a:xfrm>
              <a:off x="5718702"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59</a:t>
              </a:r>
            </a:p>
          </p:txBody>
        </p:sp>
        <p:sp>
          <p:nvSpPr>
            <p:cNvPr id="237" name="tx237"/>
            <p:cNvSpPr/>
            <p:nvPr/>
          </p:nvSpPr>
          <p:spPr>
            <a:xfrm>
              <a:off x="7212966"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50</a:t>
              </a:r>
            </a:p>
          </p:txBody>
        </p:sp>
        <p:sp>
          <p:nvSpPr>
            <p:cNvPr id="238" name="tx238"/>
            <p:cNvSpPr/>
            <p:nvPr/>
          </p:nvSpPr>
          <p:spPr>
            <a:xfrm>
              <a:off x="8209141" y="534095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42</a:t>
              </a:r>
            </a:p>
          </p:txBody>
        </p:sp>
        <p:sp>
          <p:nvSpPr>
            <p:cNvPr id="239" name="tx239"/>
            <p:cNvSpPr/>
            <p:nvPr/>
          </p:nvSpPr>
          <p:spPr>
            <a:xfrm>
              <a:off x="6714878" y="53394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26</a:t>
              </a:r>
            </a:p>
          </p:txBody>
        </p:sp>
        <p:sp>
          <p:nvSpPr>
            <p:cNvPr id="240" name="tx240"/>
            <p:cNvSpPr/>
            <p:nvPr/>
          </p:nvSpPr>
          <p:spPr>
            <a:xfrm>
              <a:off x="8707229" y="418288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31</a:t>
              </a:r>
            </a:p>
          </p:txBody>
        </p:sp>
        <p:sp>
          <p:nvSpPr>
            <p:cNvPr id="241" name="tx241"/>
            <p:cNvSpPr/>
            <p:nvPr/>
          </p:nvSpPr>
          <p:spPr>
            <a:xfrm>
              <a:off x="8707229" y="360619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22</a:t>
              </a:r>
            </a:p>
          </p:txBody>
        </p:sp>
        <p:sp>
          <p:nvSpPr>
            <p:cNvPr id="242" name="tx242"/>
            <p:cNvSpPr/>
            <p:nvPr/>
          </p:nvSpPr>
          <p:spPr>
            <a:xfrm>
              <a:off x="8707229" y="186987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33</a:t>
              </a:r>
            </a:p>
          </p:txBody>
        </p:sp>
        <p:sp>
          <p:nvSpPr>
            <p:cNvPr id="243" name="tx243"/>
            <p:cNvSpPr/>
            <p:nvPr/>
          </p:nvSpPr>
          <p:spPr>
            <a:xfrm>
              <a:off x="8741394" y="3027942"/>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a:t>
              </a:r>
            </a:p>
          </p:txBody>
        </p:sp>
        <p:sp>
          <p:nvSpPr>
            <p:cNvPr id="244" name="tx244"/>
            <p:cNvSpPr/>
            <p:nvPr/>
          </p:nvSpPr>
          <p:spPr>
            <a:xfrm>
              <a:off x="8741394" y="1291682"/>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a:t>
              </a:r>
            </a:p>
          </p:txBody>
        </p:sp>
        <p:sp>
          <p:nvSpPr>
            <p:cNvPr id="245" name="tx245"/>
            <p:cNvSpPr/>
            <p:nvPr/>
          </p:nvSpPr>
          <p:spPr>
            <a:xfrm>
              <a:off x="8707229" y="533981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45</a:t>
              </a:r>
            </a:p>
          </p:txBody>
        </p:sp>
        <p:sp>
          <p:nvSpPr>
            <p:cNvPr id="246" name="rc24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47" name="rc24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48" name="rc24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49" name="rc24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0" name="rc25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1" name="rc25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2" name="rc25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3" name="rc25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4" name="rc25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5" name="rc25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6" name="rc25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7" name="rc25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8" name="rc25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59" name="rc25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0" name="rc26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1" name="rc26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2" name="rc26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3" name="rc26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4" name="rc26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5" name="rc26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6" name="rc26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7" name="rc26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8" name="rc26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69" name="rc26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0" name="rc27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1" name="rc27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2" name="rc27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3" name="rc27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4" name="rc27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5" name="rc27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6" name="rc27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7" name="rc27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8" name="rc27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79" name="rc27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0" name="rc28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1" name="rc28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2" name="rc28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3" name="rc28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4" name="rc28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5" name="rc28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6" name="rc28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7" name="rc28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8" name="rc28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89" name="rc28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0" name="rc29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1" name="rc29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2" name="rc29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3" name="rc29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4" name="rc29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5" name="rc29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6" name="rc29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7" name="rc29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8" name="rc29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299" name="rc29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0" name="rc30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1" name="rc30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2" name="rc30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3" name="rc30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4" name="rc30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5" name="rc30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6" name="rc30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7" name="rc30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8" name="rc30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09" name="rc30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0" name="rc31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1" name="rc31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2" name="rc31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3" name="rc31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4" name="rc31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5" name="rc31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6" name="rc31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7" name="rc31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8" name="rc31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19" name="rc31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0" name="rc32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1" name="rc32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2" name="rc32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3" name="rc32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4" name="rc32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5" name="rc32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6" name="rc32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7" name="rc32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8" name="rc32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29" name="rc32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0" name="rc33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1" name="rc33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2" name="rc33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3" name="rc33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4" name="rc33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5" name="rc33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6" name="rc33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7" name="rc33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8" name="rc33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39" name="rc33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0" name="rc34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1" name="rc34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2" name="rc34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3" name="rc34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4" name="rc34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5" name="rc34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6" name="rc34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7" name="rc34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8" name="rc34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49" name="rc34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0" name="rc35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1" name="rc35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2" name="rc35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3" name="rc35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4" name="rc35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5" name="rc35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6" name="rc35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7" name="rc357"/>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8" name="rc358"/>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59" name="rc359"/>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0" name="rc360"/>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1" name="rc361"/>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2" name="rc362"/>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3" name="rc363"/>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4" name="rc364"/>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5" name="rc365"/>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6" name="rc366"/>
            <p:cNvSpPr/>
            <p:nvPr/>
          </p:nvSpPr>
          <p:spPr>
            <a:xfrm>
              <a:off x="1055194" y="3939654"/>
              <a:ext cx="7969407" cy="578253"/>
            </a:xfrm>
            <a:prstGeom prst="rect">
              <a:avLst/>
            </a:prstGeom>
            <a:ln w="27101" cap="flat">
              <a:solidFill>
                <a:srgbClr val="000000">
                  <a:alpha val="100000"/>
                </a:srgbClr>
              </a:solidFill>
              <a:prstDash val="solid"/>
              <a:miter/>
            </a:ln>
          </p:spPr>
          <p:txBody>
            <a:bodyPr/>
            <a:lstStyle/>
            <a:p>
              <a:endParaRPr/>
            </a:p>
          </p:txBody>
        </p:sp>
        <p:sp>
          <p:nvSpPr>
            <p:cNvPr id="367" name="tx367"/>
            <p:cNvSpPr/>
            <p:nvPr/>
          </p:nvSpPr>
          <p:spPr>
            <a:xfrm>
              <a:off x="1183147"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368" name="tx368"/>
            <p:cNvSpPr/>
            <p:nvPr/>
          </p:nvSpPr>
          <p:spPr>
            <a:xfrm>
              <a:off x="1625273"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369" name="tx369"/>
            <p:cNvSpPr/>
            <p:nvPr/>
          </p:nvSpPr>
          <p:spPr>
            <a:xfrm>
              <a:off x="2157576"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370" name="tx370"/>
            <p:cNvSpPr/>
            <p:nvPr/>
          </p:nvSpPr>
          <p:spPr>
            <a:xfrm>
              <a:off x="2655664"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371" name="tx371"/>
            <p:cNvSpPr/>
            <p:nvPr/>
          </p:nvSpPr>
          <p:spPr>
            <a:xfrm>
              <a:off x="3181665"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372" name="tx372"/>
            <p:cNvSpPr/>
            <p:nvPr/>
          </p:nvSpPr>
          <p:spPr>
            <a:xfrm>
              <a:off x="3623818"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373" name="tx373"/>
            <p:cNvSpPr/>
            <p:nvPr/>
          </p:nvSpPr>
          <p:spPr>
            <a:xfrm>
              <a:off x="413751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374" name="tx374"/>
            <p:cNvSpPr/>
            <p:nvPr/>
          </p:nvSpPr>
          <p:spPr>
            <a:xfrm>
              <a:off x="4632464"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375" name="tx375"/>
            <p:cNvSpPr/>
            <p:nvPr/>
          </p:nvSpPr>
          <p:spPr>
            <a:xfrm>
              <a:off x="5167796"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376" name="tx376"/>
            <p:cNvSpPr/>
            <p:nvPr/>
          </p:nvSpPr>
          <p:spPr>
            <a:xfrm>
              <a:off x="5656607"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377" name="tx377"/>
            <p:cNvSpPr/>
            <p:nvPr/>
          </p:nvSpPr>
          <p:spPr>
            <a:xfrm>
              <a:off x="6129865"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378" name="tx378"/>
            <p:cNvSpPr/>
            <p:nvPr/>
          </p:nvSpPr>
          <p:spPr>
            <a:xfrm>
              <a:off x="6634147"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379" name="tx379"/>
            <p:cNvSpPr/>
            <p:nvPr/>
          </p:nvSpPr>
          <p:spPr>
            <a:xfrm>
              <a:off x="7126041"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380" name="tx380"/>
            <p:cNvSpPr/>
            <p:nvPr/>
          </p:nvSpPr>
          <p:spPr>
            <a:xfrm>
              <a:off x="7670705"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381" name="tx381"/>
            <p:cNvSpPr/>
            <p:nvPr/>
          </p:nvSpPr>
          <p:spPr>
            <a:xfrm>
              <a:off x="8100416"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382" name="tx382"/>
            <p:cNvSpPr/>
            <p:nvPr/>
          </p:nvSpPr>
          <p:spPr>
            <a:xfrm>
              <a:off x="8632720"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383" name="tx383"/>
            <p:cNvSpPr/>
            <p:nvPr/>
          </p:nvSpPr>
          <p:spPr>
            <a:xfrm>
              <a:off x="515947" y="5317177"/>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WCAR</a:t>
              </a:r>
            </a:p>
          </p:txBody>
        </p:sp>
        <p:sp>
          <p:nvSpPr>
            <p:cNvPr id="384" name="tx384"/>
            <p:cNvSpPr/>
            <p:nvPr/>
          </p:nvSpPr>
          <p:spPr>
            <a:xfrm>
              <a:off x="562332" y="473892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ESAR</a:t>
              </a:r>
            </a:p>
          </p:txBody>
        </p:sp>
        <p:sp>
          <p:nvSpPr>
            <p:cNvPr id="385" name="tx385"/>
            <p:cNvSpPr/>
            <p:nvPr/>
          </p:nvSpPr>
          <p:spPr>
            <a:xfrm>
              <a:off x="508103" y="4160670"/>
              <a:ext cx="4346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Global</a:t>
              </a:r>
            </a:p>
          </p:txBody>
        </p:sp>
        <p:sp>
          <p:nvSpPr>
            <p:cNvPr id="386" name="tx386"/>
            <p:cNvSpPr/>
            <p:nvPr/>
          </p:nvSpPr>
          <p:spPr>
            <a:xfrm>
              <a:off x="562332" y="3585827"/>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EAPR</a:t>
              </a:r>
            </a:p>
          </p:txBody>
        </p:sp>
        <p:sp>
          <p:nvSpPr>
            <p:cNvPr id="387" name="tx387"/>
            <p:cNvSpPr/>
            <p:nvPr/>
          </p:nvSpPr>
          <p:spPr>
            <a:xfrm>
              <a:off x="539140" y="3007574"/>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MENA</a:t>
              </a:r>
            </a:p>
          </p:txBody>
        </p:sp>
        <p:sp>
          <p:nvSpPr>
            <p:cNvPr id="388" name="tx388"/>
            <p:cNvSpPr/>
            <p:nvPr/>
          </p:nvSpPr>
          <p:spPr>
            <a:xfrm>
              <a:off x="570108" y="2425910"/>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LACR</a:t>
              </a:r>
            </a:p>
          </p:txBody>
        </p:sp>
        <p:sp>
          <p:nvSpPr>
            <p:cNvPr id="389" name="tx389"/>
            <p:cNvSpPr/>
            <p:nvPr/>
          </p:nvSpPr>
          <p:spPr>
            <a:xfrm>
              <a:off x="554624" y="1847657"/>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ECAR</a:t>
              </a:r>
            </a:p>
          </p:txBody>
        </p:sp>
        <p:sp>
          <p:nvSpPr>
            <p:cNvPr id="390" name="tx390"/>
            <p:cNvSpPr/>
            <p:nvPr/>
          </p:nvSpPr>
          <p:spPr>
            <a:xfrm>
              <a:off x="546848" y="1269335"/>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ROSA</a:t>
              </a:r>
            </a:p>
          </p:txBody>
        </p:sp>
        <p:sp>
          <p:nvSpPr>
            <p:cNvPr id="391" name="tx391"/>
            <p:cNvSpPr/>
            <p:nvPr/>
          </p:nvSpPr>
          <p:spPr>
            <a:xfrm>
              <a:off x="312919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392" name="pic392"/>
            <p:cNvPicPr/>
            <p:nvPr/>
          </p:nvPicPr>
          <p:blipFill>
            <a:blip r:embed="rId2" cstate="print"/>
            <a:stretch>
              <a:fillRect/>
            </a:stretch>
          </p:blipFill>
          <p:spPr>
            <a:xfrm>
              <a:off x="4790601" y="5941007"/>
              <a:ext cx="2160000" cy="219455"/>
            </a:xfrm>
            <a:prstGeom prst="rect">
              <a:avLst/>
            </a:prstGeom>
          </p:spPr>
        </p:pic>
        <p:sp>
          <p:nvSpPr>
            <p:cNvPr id="393" name="pl393"/>
            <p:cNvSpPr/>
            <p:nvPr/>
          </p:nvSpPr>
          <p:spPr>
            <a:xfrm>
              <a:off x="479420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4" name="pl394"/>
            <p:cNvSpPr/>
            <p:nvPr/>
          </p:nvSpPr>
          <p:spPr>
            <a:xfrm>
              <a:off x="608588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5" name="pl395"/>
            <p:cNvSpPr/>
            <p:nvPr/>
          </p:nvSpPr>
          <p:spPr>
            <a:xfrm>
              <a:off x="630116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6" name="pl396"/>
            <p:cNvSpPr/>
            <p:nvPr/>
          </p:nvSpPr>
          <p:spPr>
            <a:xfrm>
              <a:off x="651644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7" name="pl397"/>
            <p:cNvSpPr/>
            <p:nvPr/>
          </p:nvSpPr>
          <p:spPr>
            <a:xfrm>
              <a:off x="673172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8" name="pl398"/>
            <p:cNvSpPr/>
            <p:nvPr/>
          </p:nvSpPr>
          <p:spPr>
            <a:xfrm>
              <a:off x="6947001"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9" name="pl399"/>
            <p:cNvSpPr/>
            <p:nvPr/>
          </p:nvSpPr>
          <p:spPr>
            <a:xfrm>
              <a:off x="479420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0" name="pl400"/>
            <p:cNvSpPr/>
            <p:nvPr/>
          </p:nvSpPr>
          <p:spPr>
            <a:xfrm>
              <a:off x="608588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1" name="pl401"/>
            <p:cNvSpPr/>
            <p:nvPr/>
          </p:nvSpPr>
          <p:spPr>
            <a:xfrm>
              <a:off x="630116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2" name="pl402"/>
            <p:cNvSpPr/>
            <p:nvPr/>
          </p:nvSpPr>
          <p:spPr>
            <a:xfrm>
              <a:off x="651644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3" name="pl403"/>
            <p:cNvSpPr/>
            <p:nvPr/>
          </p:nvSpPr>
          <p:spPr>
            <a:xfrm>
              <a:off x="673172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4" name="pl404"/>
            <p:cNvSpPr/>
            <p:nvPr/>
          </p:nvSpPr>
          <p:spPr>
            <a:xfrm>
              <a:off x="6947001"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5" name="tx405"/>
            <p:cNvSpPr/>
            <p:nvPr/>
          </p:nvSpPr>
          <p:spPr>
            <a:xfrm>
              <a:off x="4763123"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06" name="tx406"/>
            <p:cNvSpPr/>
            <p:nvPr/>
          </p:nvSpPr>
          <p:spPr>
            <a:xfrm>
              <a:off x="602372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07" name="tx407"/>
            <p:cNvSpPr/>
            <p:nvPr/>
          </p:nvSpPr>
          <p:spPr>
            <a:xfrm>
              <a:off x="623900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408" name="tx408"/>
            <p:cNvSpPr/>
            <p:nvPr/>
          </p:nvSpPr>
          <p:spPr>
            <a:xfrm>
              <a:off x="645428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409" name="tx409"/>
            <p:cNvSpPr/>
            <p:nvPr/>
          </p:nvSpPr>
          <p:spPr>
            <a:xfrm>
              <a:off x="666956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410" name="tx410"/>
            <p:cNvSpPr/>
            <p:nvPr/>
          </p:nvSpPr>
          <p:spPr>
            <a:xfrm>
              <a:off x="6853767"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411" name="tx411"/>
            <p:cNvSpPr/>
            <p:nvPr/>
          </p:nvSpPr>
          <p:spPr>
            <a:xfrm>
              <a:off x="1005386" y="399578"/>
              <a:ext cx="258147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region, 2025</a:t>
              </a:r>
            </a:p>
          </p:txBody>
        </p:sp>
        <p:sp>
          <p:nvSpPr>
            <p:cNvPr id="412" name="tx41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3" name="tx413"/>
            <p:cNvSpPr/>
            <p:nvPr/>
          </p:nvSpPr>
          <p:spPr>
            <a:xfrm>
              <a:off x="5222674" y="6569931"/>
              <a:ext cx="3851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crude average coverage across all vaccines.</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varies between regions, but also within regions for different vaccines.
This heatmap shows vaccine coverage by region and vaccine in 2025.
In 2025, 3 out of 7 regions achieved coverage of 90% or higher in at least one vaccine (EAPR, ECAR, and ROSA).
ROSA had the highest percentage of vaccines (71%) in the national immunization schedule with coverage of at least 90%, followed by ECAR (21%).
ESAR, LACR, MENA, and WCAR did not achieve at least 90% coverage for any antigen.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2719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47419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2120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6820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152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221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5069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197698"/>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44704"/>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09171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3871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572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838252"/>
              <a:ext cx="3818343" cy="801841"/>
            </a:xfrm>
            <a:custGeom>
              <a:avLst/>
              <a:gdLst/>
              <a:ahLst/>
              <a:cxnLst/>
              <a:rect l="0" t="0" r="0" b="0"/>
              <a:pathLst>
                <a:path w="3818343" h="801841">
                  <a:moveTo>
                    <a:pt x="0" y="801841"/>
                  </a:moveTo>
                  <a:lnTo>
                    <a:pt x="254556" y="774192"/>
                  </a:lnTo>
                  <a:lnTo>
                    <a:pt x="509112" y="718892"/>
                  </a:lnTo>
                  <a:lnTo>
                    <a:pt x="763668" y="718892"/>
                  </a:lnTo>
                  <a:lnTo>
                    <a:pt x="1018224" y="608293"/>
                  </a:lnTo>
                  <a:lnTo>
                    <a:pt x="1272781" y="580644"/>
                  </a:lnTo>
                  <a:lnTo>
                    <a:pt x="1527337" y="552994"/>
                  </a:lnTo>
                  <a:lnTo>
                    <a:pt x="1781893" y="497694"/>
                  </a:lnTo>
                  <a:lnTo>
                    <a:pt x="2036449" y="497694"/>
                  </a:lnTo>
                  <a:lnTo>
                    <a:pt x="2291006" y="442395"/>
                  </a:lnTo>
                  <a:lnTo>
                    <a:pt x="2545562" y="442395"/>
                  </a:lnTo>
                  <a:lnTo>
                    <a:pt x="2800118" y="470045"/>
                  </a:lnTo>
                  <a:lnTo>
                    <a:pt x="3054674" y="359446"/>
                  </a:lnTo>
                  <a:lnTo>
                    <a:pt x="3309230" y="193548"/>
                  </a:lnTo>
                  <a:lnTo>
                    <a:pt x="3563787" y="55299"/>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893552"/>
              <a:ext cx="3818343" cy="801841"/>
            </a:xfrm>
            <a:custGeom>
              <a:avLst/>
              <a:gdLst/>
              <a:ahLst/>
              <a:cxnLst/>
              <a:rect l="0" t="0" r="0" b="0"/>
              <a:pathLst>
                <a:path w="3818343" h="801841">
                  <a:moveTo>
                    <a:pt x="0" y="801841"/>
                  </a:moveTo>
                  <a:lnTo>
                    <a:pt x="254556" y="746542"/>
                  </a:lnTo>
                  <a:lnTo>
                    <a:pt x="509112" y="718892"/>
                  </a:lnTo>
                  <a:lnTo>
                    <a:pt x="763668" y="691242"/>
                  </a:lnTo>
                  <a:lnTo>
                    <a:pt x="1018224" y="635943"/>
                  </a:lnTo>
                  <a:lnTo>
                    <a:pt x="1272781" y="635943"/>
                  </a:lnTo>
                  <a:lnTo>
                    <a:pt x="1527337" y="580644"/>
                  </a:lnTo>
                  <a:lnTo>
                    <a:pt x="1781893" y="552994"/>
                  </a:lnTo>
                  <a:lnTo>
                    <a:pt x="2036449" y="552994"/>
                  </a:lnTo>
                  <a:lnTo>
                    <a:pt x="2291006" y="552994"/>
                  </a:lnTo>
                  <a:lnTo>
                    <a:pt x="2545562" y="552994"/>
                  </a:lnTo>
                  <a:lnTo>
                    <a:pt x="2800118" y="552994"/>
                  </a:lnTo>
                  <a:lnTo>
                    <a:pt x="3054674" y="470045"/>
                  </a:lnTo>
                  <a:lnTo>
                    <a:pt x="3309230" y="276497"/>
                  </a:lnTo>
                  <a:lnTo>
                    <a:pt x="3563787" y="82949"/>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615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5876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5323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5323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421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3940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36642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31112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31112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2558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2558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2834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172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0069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8687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8134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670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615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5876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5599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5046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5046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4493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421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421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421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421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421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3387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1452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9516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8687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76623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67" name="tx67"/>
            <p:cNvSpPr/>
            <p:nvPr/>
          </p:nvSpPr>
          <p:spPr>
            <a:xfrm>
              <a:off x="1419046" y="4683334"/>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68" name="tx68"/>
            <p:cNvSpPr/>
            <p:nvPr/>
          </p:nvSpPr>
          <p:spPr>
            <a:xfrm>
              <a:off x="1928158" y="459912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a:t>
              </a:r>
            </a:p>
          </p:txBody>
        </p:sp>
        <p:sp>
          <p:nvSpPr>
            <p:cNvPr id="69" name="tx69"/>
            <p:cNvSpPr/>
            <p:nvPr/>
          </p:nvSpPr>
          <p:spPr>
            <a:xfrm>
              <a:off x="2437271" y="454382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10</a:t>
              </a:r>
            </a:p>
          </p:txBody>
        </p:sp>
        <p:sp>
          <p:nvSpPr>
            <p:cNvPr id="70" name="tx70"/>
            <p:cNvSpPr/>
            <p:nvPr/>
          </p:nvSpPr>
          <p:spPr>
            <a:xfrm>
              <a:off x="2946383" y="4517387"/>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11</a:t>
              </a:r>
            </a:p>
          </p:txBody>
        </p:sp>
        <p:sp>
          <p:nvSpPr>
            <p:cNvPr id="71" name="tx71"/>
            <p:cNvSpPr/>
            <p:nvPr/>
          </p:nvSpPr>
          <p:spPr>
            <a:xfrm>
              <a:off x="3455496" y="4517387"/>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11</a:t>
              </a:r>
            </a:p>
          </p:txBody>
        </p:sp>
        <p:sp>
          <p:nvSpPr>
            <p:cNvPr id="72" name="tx72"/>
            <p:cNvSpPr/>
            <p:nvPr/>
          </p:nvSpPr>
          <p:spPr>
            <a:xfrm>
              <a:off x="3964608" y="4434438"/>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14</a:t>
              </a:r>
            </a:p>
          </p:txBody>
        </p:sp>
        <p:sp>
          <p:nvSpPr>
            <p:cNvPr id="73" name="tx73"/>
            <p:cNvSpPr/>
            <p:nvPr/>
          </p:nvSpPr>
          <p:spPr>
            <a:xfrm>
              <a:off x="4473721" y="404612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28</a:t>
              </a:r>
            </a:p>
          </p:txBody>
        </p:sp>
        <p:sp>
          <p:nvSpPr>
            <p:cNvPr id="74" name="tx74"/>
            <p:cNvSpPr/>
            <p:nvPr/>
          </p:nvSpPr>
          <p:spPr>
            <a:xfrm>
              <a:off x="4728277" y="3963131"/>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31</a:t>
              </a:r>
            </a:p>
          </p:txBody>
        </p:sp>
        <p:sp>
          <p:nvSpPr>
            <p:cNvPr id="75" name="tx75"/>
            <p:cNvSpPr/>
            <p:nvPr/>
          </p:nvSpPr>
          <p:spPr>
            <a:xfrm>
              <a:off x="909934" y="4469377"/>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76" name="tx76"/>
            <p:cNvSpPr/>
            <p:nvPr/>
          </p:nvSpPr>
          <p:spPr>
            <a:xfrm>
              <a:off x="1419046" y="4387350"/>
              <a:ext cx="55265"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a:t>
              </a:r>
            </a:p>
          </p:txBody>
        </p:sp>
        <p:sp>
          <p:nvSpPr>
            <p:cNvPr id="77" name="tx77"/>
            <p:cNvSpPr/>
            <p:nvPr/>
          </p:nvSpPr>
          <p:spPr>
            <a:xfrm>
              <a:off x="1928158" y="4275538"/>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11</a:t>
              </a:r>
            </a:p>
          </p:txBody>
        </p:sp>
        <p:sp>
          <p:nvSpPr>
            <p:cNvPr id="78" name="tx78"/>
            <p:cNvSpPr/>
            <p:nvPr/>
          </p:nvSpPr>
          <p:spPr>
            <a:xfrm>
              <a:off x="2437271" y="4218977"/>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13</a:t>
              </a:r>
            </a:p>
          </p:txBody>
        </p:sp>
        <p:sp>
          <p:nvSpPr>
            <p:cNvPr id="79" name="tx79"/>
            <p:cNvSpPr/>
            <p:nvPr/>
          </p:nvSpPr>
          <p:spPr>
            <a:xfrm>
              <a:off x="2946383" y="416372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15</a:t>
              </a:r>
            </a:p>
          </p:txBody>
        </p:sp>
        <p:sp>
          <p:nvSpPr>
            <p:cNvPr id="80" name="tx80"/>
            <p:cNvSpPr/>
            <p:nvPr/>
          </p:nvSpPr>
          <p:spPr>
            <a:xfrm>
              <a:off x="3455496" y="4109640"/>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17</a:t>
              </a:r>
            </a:p>
          </p:txBody>
        </p:sp>
        <p:sp>
          <p:nvSpPr>
            <p:cNvPr id="81" name="tx81"/>
            <p:cNvSpPr/>
            <p:nvPr/>
          </p:nvSpPr>
          <p:spPr>
            <a:xfrm>
              <a:off x="3964608" y="402547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20</a:t>
              </a:r>
            </a:p>
          </p:txBody>
        </p:sp>
        <p:sp>
          <p:nvSpPr>
            <p:cNvPr id="82" name="tx82"/>
            <p:cNvSpPr/>
            <p:nvPr/>
          </p:nvSpPr>
          <p:spPr>
            <a:xfrm>
              <a:off x="4473721" y="3721282"/>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31</a:t>
              </a:r>
            </a:p>
          </p:txBody>
        </p:sp>
        <p:sp>
          <p:nvSpPr>
            <p:cNvPr id="83" name="tx83"/>
            <p:cNvSpPr/>
            <p:nvPr/>
          </p:nvSpPr>
          <p:spPr>
            <a:xfrm>
              <a:off x="4728277" y="366598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33</a:t>
              </a:r>
            </a:p>
          </p:txBody>
        </p:sp>
        <p:sp>
          <p:nvSpPr>
            <p:cNvPr id="84" name="pl84"/>
            <p:cNvSpPr/>
            <p:nvPr/>
          </p:nvSpPr>
          <p:spPr>
            <a:xfrm>
              <a:off x="757200" y="475069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45615"/>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2719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47419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2120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6820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152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221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5069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197698"/>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44704"/>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09171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3871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572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45615"/>
            </a:xfrm>
            <a:custGeom>
              <a:avLst/>
              <a:gdLst/>
              <a:ahLst/>
              <a:cxnLst/>
              <a:rect l="0" t="0" r="0" b="0"/>
              <a:pathLst>
                <a:path h="3345615">
                  <a:moveTo>
                    <a:pt x="0" y="334561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501845"/>
              <a:ext cx="3818343" cy="248847"/>
            </a:xfrm>
            <a:custGeom>
              <a:avLst/>
              <a:gdLst/>
              <a:ahLst/>
              <a:cxnLst/>
              <a:rect l="0" t="0" r="0" b="0"/>
              <a:pathLst>
                <a:path w="3818343" h="248847">
                  <a:moveTo>
                    <a:pt x="0" y="248847"/>
                  </a:moveTo>
                  <a:lnTo>
                    <a:pt x="254556" y="248847"/>
                  </a:lnTo>
                  <a:lnTo>
                    <a:pt x="509112" y="221197"/>
                  </a:lnTo>
                  <a:lnTo>
                    <a:pt x="763668" y="221197"/>
                  </a:lnTo>
                  <a:lnTo>
                    <a:pt x="1018224" y="193548"/>
                  </a:lnTo>
                  <a:lnTo>
                    <a:pt x="1272781" y="193548"/>
                  </a:lnTo>
                  <a:lnTo>
                    <a:pt x="1527337" y="193548"/>
                  </a:lnTo>
                  <a:lnTo>
                    <a:pt x="1781893" y="138248"/>
                  </a:lnTo>
                  <a:lnTo>
                    <a:pt x="2036449" y="110598"/>
                  </a:lnTo>
                  <a:lnTo>
                    <a:pt x="2291006" y="82949"/>
                  </a:lnTo>
                  <a:lnTo>
                    <a:pt x="2545562" y="82949"/>
                  </a:lnTo>
                  <a:lnTo>
                    <a:pt x="2800118" y="82949"/>
                  </a:lnTo>
                  <a:lnTo>
                    <a:pt x="3054674" y="55299"/>
                  </a:lnTo>
                  <a:lnTo>
                    <a:pt x="3309230" y="27649"/>
                  </a:lnTo>
                  <a:lnTo>
                    <a:pt x="3563787" y="27649"/>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529495"/>
              <a:ext cx="3818343" cy="221197"/>
            </a:xfrm>
            <a:custGeom>
              <a:avLst/>
              <a:gdLst/>
              <a:ahLst/>
              <a:cxnLst/>
              <a:rect l="0" t="0" r="0" b="0"/>
              <a:pathLst>
                <a:path w="3818343" h="221197">
                  <a:moveTo>
                    <a:pt x="0" y="221197"/>
                  </a:moveTo>
                  <a:lnTo>
                    <a:pt x="254556" y="221197"/>
                  </a:lnTo>
                  <a:lnTo>
                    <a:pt x="509112" y="221197"/>
                  </a:lnTo>
                  <a:lnTo>
                    <a:pt x="763668" y="221197"/>
                  </a:lnTo>
                  <a:lnTo>
                    <a:pt x="1018224" y="193548"/>
                  </a:lnTo>
                  <a:lnTo>
                    <a:pt x="1272781" y="193548"/>
                  </a:lnTo>
                  <a:lnTo>
                    <a:pt x="1527337" y="193548"/>
                  </a:lnTo>
                  <a:lnTo>
                    <a:pt x="1781893" y="165898"/>
                  </a:lnTo>
                  <a:lnTo>
                    <a:pt x="2036449" y="110598"/>
                  </a:lnTo>
                  <a:lnTo>
                    <a:pt x="2291006" y="110598"/>
                  </a:lnTo>
                  <a:lnTo>
                    <a:pt x="2545562" y="110598"/>
                  </a:lnTo>
                  <a:lnTo>
                    <a:pt x="2800118" y="82949"/>
                  </a:lnTo>
                  <a:lnTo>
                    <a:pt x="3054674" y="82949"/>
                  </a:lnTo>
                  <a:lnTo>
                    <a:pt x="3309230" y="55299"/>
                  </a:lnTo>
                  <a:lnTo>
                    <a:pt x="3563787" y="27649"/>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25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25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6982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6982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670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670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670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615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5876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5599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5599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5599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5323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5046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5046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4770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25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25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25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25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6982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6982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6982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670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615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615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615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5876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5876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5599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53231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5046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2032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2032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79388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1" name="tx151"/>
            <p:cNvSpPr/>
            <p:nvPr/>
          </p:nvSpPr>
          <p:spPr>
            <a:xfrm>
              <a:off x="6630671" y="479388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2" name="tx152"/>
            <p:cNvSpPr/>
            <p:nvPr/>
          </p:nvSpPr>
          <p:spPr>
            <a:xfrm>
              <a:off x="7139783" y="471122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53" name="tx153"/>
            <p:cNvSpPr/>
            <p:nvPr/>
          </p:nvSpPr>
          <p:spPr>
            <a:xfrm>
              <a:off x="7648896" y="471122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54" name="tx154"/>
            <p:cNvSpPr/>
            <p:nvPr/>
          </p:nvSpPr>
          <p:spPr>
            <a:xfrm>
              <a:off x="8158008" y="4683334"/>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155" name="tx155"/>
            <p:cNvSpPr/>
            <p:nvPr/>
          </p:nvSpPr>
          <p:spPr>
            <a:xfrm>
              <a:off x="8667121" y="4629199"/>
              <a:ext cx="55265"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a:t>
              </a:r>
            </a:p>
          </p:txBody>
        </p:sp>
        <p:sp>
          <p:nvSpPr>
            <p:cNvPr id="156" name="tx156"/>
            <p:cNvSpPr/>
            <p:nvPr/>
          </p:nvSpPr>
          <p:spPr>
            <a:xfrm>
              <a:off x="8921677" y="459912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a:t>
              </a:r>
            </a:p>
          </p:txBody>
        </p:sp>
        <p:sp>
          <p:nvSpPr>
            <p:cNvPr id="157" name="tx157"/>
            <p:cNvSpPr/>
            <p:nvPr/>
          </p:nvSpPr>
          <p:spPr>
            <a:xfrm>
              <a:off x="5103333" y="457847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552035"/>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59" name="tx159"/>
            <p:cNvSpPr/>
            <p:nvPr/>
          </p:nvSpPr>
          <p:spPr>
            <a:xfrm>
              <a:off x="6121558" y="452438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160" name="tx160"/>
            <p:cNvSpPr/>
            <p:nvPr/>
          </p:nvSpPr>
          <p:spPr>
            <a:xfrm>
              <a:off x="6630671" y="452438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161" name="tx161"/>
            <p:cNvSpPr/>
            <p:nvPr/>
          </p:nvSpPr>
          <p:spPr>
            <a:xfrm>
              <a:off x="7139783" y="4441485"/>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162" name="tx162"/>
            <p:cNvSpPr/>
            <p:nvPr/>
          </p:nvSpPr>
          <p:spPr>
            <a:xfrm>
              <a:off x="7648896" y="441257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163" name="tx163"/>
            <p:cNvSpPr/>
            <p:nvPr/>
          </p:nvSpPr>
          <p:spPr>
            <a:xfrm>
              <a:off x="8158008" y="4387350"/>
              <a:ext cx="55265"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a:t>
              </a:r>
            </a:p>
          </p:txBody>
        </p:sp>
        <p:sp>
          <p:nvSpPr>
            <p:cNvPr id="164" name="tx164"/>
            <p:cNvSpPr/>
            <p:nvPr/>
          </p:nvSpPr>
          <p:spPr>
            <a:xfrm>
              <a:off x="8667121" y="435727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a:t>
              </a:r>
            </a:p>
          </p:txBody>
        </p:sp>
        <p:sp>
          <p:nvSpPr>
            <p:cNvPr id="165" name="tx165"/>
            <p:cNvSpPr/>
            <p:nvPr/>
          </p:nvSpPr>
          <p:spPr>
            <a:xfrm>
              <a:off x="8921677" y="4329625"/>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166" name="pl166"/>
            <p:cNvSpPr/>
            <p:nvPr/>
          </p:nvSpPr>
          <p:spPr>
            <a:xfrm>
              <a:off x="4950600" y="475069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45615"/>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468037"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(33)</a:t>
              </a:r>
            </a:p>
          </p:txBody>
        </p:sp>
        <p:sp>
          <p:nvSpPr>
            <p:cNvPr id="171" name="tx171"/>
            <p:cNvSpPr/>
            <p:nvPr/>
          </p:nvSpPr>
          <p:spPr>
            <a:xfrm rot="-2700000">
              <a:off x="722593"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(39)</a:t>
              </a:r>
            </a:p>
          </p:txBody>
        </p:sp>
        <p:sp>
          <p:nvSpPr>
            <p:cNvPr id="172" name="tx172"/>
            <p:cNvSpPr/>
            <p:nvPr/>
          </p:nvSpPr>
          <p:spPr>
            <a:xfrm rot="-2700000">
              <a:off x="977150"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(43)</a:t>
              </a:r>
            </a:p>
          </p:txBody>
        </p:sp>
        <p:sp>
          <p:nvSpPr>
            <p:cNvPr id="173" name="tx173"/>
            <p:cNvSpPr/>
            <p:nvPr/>
          </p:nvSpPr>
          <p:spPr>
            <a:xfrm rot="-2700000">
              <a:off x="1231706"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(52)</a:t>
              </a:r>
            </a:p>
          </p:txBody>
        </p:sp>
        <p:sp>
          <p:nvSpPr>
            <p:cNvPr id="174" name="tx174"/>
            <p:cNvSpPr/>
            <p:nvPr/>
          </p:nvSpPr>
          <p:spPr>
            <a:xfrm rot="-2700000">
              <a:off x="1486262"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(60)</a:t>
              </a:r>
            </a:p>
          </p:txBody>
        </p:sp>
        <p:sp>
          <p:nvSpPr>
            <p:cNvPr id="175" name="tx175"/>
            <p:cNvSpPr/>
            <p:nvPr/>
          </p:nvSpPr>
          <p:spPr>
            <a:xfrm rot="-2700000">
              <a:off x="1740818"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(64)</a:t>
              </a:r>
            </a:p>
          </p:txBody>
        </p:sp>
        <p:sp>
          <p:nvSpPr>
            <p:cNvPr id="176" name="tx176"/>
            <p:cNvSpPr/>
            <p:nvPr/>
          </p:nvSpPr>
          <p:spPr>
            <a:xfrm rot="-2700000">
              <a:off x="1995375"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(73)</a:t>
              </a:r>
            </a:p>
          </p:txBody>
        </p:sp>
        <p:sp>
          <p:nvSpPr>
            <p:cNvPr id="177" name="tx177"/>
            <p:cNvSpPr/>
            <p:nvPr/>
          </p:nvSpPr>
          <p:spPr>
            <a:xfrm rot="-2700000">
              <a:off x="2249931"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(84)</a:t>
              </a:r>
            </a:p>
          </p:txBody>
        </p:sp>
        <p:sp>
          <p:nvSpPr>
            <p:cNvPr id="178" name="tx178"/>
            <p:cNvSpPr/>
            <p:nvPr/>
          </p:nvSpPr>
          <p:spPr>
            <a:xfrm rot="-2700000">
              <a:off x="2504487"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(91)</a:t>
              </a:r>
            </a:p>
          </p:txBody>
        </p:sp>
        <p:sp>
          <p:nvSpPr>
            <p:cNvPr id="179" name="tx179"/>
            <p:cNvSpPr/>
            <p:nvPr/>
          </p:nvSpPr>
          <p:spPr>
            <a:xfrm rot="-2700000">
              <a:off x="2698756"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(106)</a:t>
              </a:r>
            </a:p>
          </p:txBody>
        </p:sp>
        <p:sp>
          <p:nvSpPr>
            <p:cNvPr id="180" name="tx180"/>
            <p:cNvSpPr/>
            <p:nvPr/>
          </p:nvSpPr>
          <p:spPr>
            <a:xfrm rot="-2700000">
              <a:off x="2953312"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(110)</a:t>
              </a:r>
            </a:p>
          </p:txBody>
        </p:sp>
        <p:sp>
          <p:nvSpPr>
            <p:cNvPr id="181" name="tx181"/>
            <p:cNvSpPr/>
            <p:nvPr/>
          </p:nvSpPr>
          <p:spPr>
            <a:xfrm rot="-2700000">
              <a:off x="3207868"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(117)</a:t>
              </a:r>
            </a:p>
          </p:txBody>
        </p:sp>
        <p:sp>
          <p:nvSpPr>
            <p:cNvPr id="182" name="tx182"/>
            <p:cNvSpPr/>
            <p:nvPr/>
          </p:nvSpPr>
          <p:spPr>
            <a:xfrm rot="-2700000">
              <a:off x="3462424"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(130)</a:t>
              </a:r>
            </a:p>
          </p:txBody>
        </p:sp>
        <p:sp>
          <p:nvSpPr>
            <p:cNvPr id="183" name="tx183"/>
            <p:cNvSpPr/>
            <p:nvPr/>
          </p:nvSpPr>
          <p:spPr>
            <a:xfrm rot="-2700000">
              <a:off x="3716980"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(143)</a:t>
              </a:r>
            </a:p>
          </p:txBody>
        </p:sp>
        <p:sp>
          <p:nvSpPr>
            <p:cNvPr id="184" name="tx184"/>
            <p:cNvSpPr/>
            <p:nvPr/>
          </p:nvSpPr>
          <p:spPr>
            <a:xfrm rot="-2700000">
              <a:off x="3971537"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(147)</a:t>
              </a:r>
            </a:p>
          </p:txBody>
        </p:sp>
        <p:sp>
          <p:nvSpPr>
            <p:cNvPr id="185" name="tx185"/>
            <p:cNvSpPr/>
            <p:nvPr/>
          </p:nvSpPr>
          <p:spPr>
            <a:xfrm rot="-2700000">
              <a:off x="4226093" y="5421628"/>
              <a:ext cx="6142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(162)</a:t>
              </a:r>
            </a:p>
          </p:txBody>
        </p:sp>
        <p:sp>
          <p:nvSpPr>
            <p:cNvPr id="186" name="tx186"/>
            <p:cNvSpPr/>
            <p:nvPr/>
          </p:nvSpPr>
          <p:spPr>
            <a:xfrm rot="-2700000">
              <a:off x="4721725"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(1)</a:t>
              </a:r>
            </a:p>
          </p:txBody>
        </p:sp>
        <p:sp>
          <p:nvSpPr>
            <p:cNvPr id="188" name="tx188"/>
            <p:cNvSpPr/>
            <p:nvPr/>
          </p:nvSpPr>
          <p:spPr>
            <a:xfrm rot="-2700000">
              <a:off x="5230837"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(1)</a:t>
              </a:r>
            </a:p>
          </p:txBody>
        </p:sp>
        <p:sp>
          <p:nvSpPr>
            <p:cNvPr id="189" name="tx189"/>
            <p:cNvSpPr/>
            <p:nvPr/>
          </p:nvSpPr>
          <p:spPr>
            <a:xfrm rot="-2700000">
              <a:off x="5485393"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(1)</a:t>
              </a:r>
            </a:p>
          </p:txBody>
        </p:sp>
        <p:sp>
          <p:nvSpPr>
            <p:cNvPr id="190" name="tx190"/>
            <p:cNvSpPr/>
            <p:nvPr/>
          </p:nvSpPr>
          <p:spPr>
            <a:xfrm rot="-2700000">
              <a:off x="5739950"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(3)</a:t>
              </a:r>
            </a:p>
          </p:txBody>
        </p:sp>
        <p:sp>
          <p:nvSpPr>
            <p:cNvPr id="191" name="tx191"/>
            <p:cNvSpPr/>
            <p:nvPr/>
          </p:nvSpPr>
          <p:spPr>
            <a:xfrm rot="-2700000">
              <a:off x="5994506"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(5)</a:t>
              </a:r>
            </a:p>
          </p:txBody>
        </p:sp>
        <p:sp>
          <p:nvSpPr>
            <p:cNvPr id="192" name="tx192"/>
            <p:cNvSpPr/>
            <p:nvPr/>
          </p:nvSpPr>
          <p:spPr>
            <a:xfrm rot="-2700000">
              <a:off x="6249062" y="5371684"/>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(9)</a:t>
              </a:r>
            </a:p>
          </p:txBody>
        </p:sp>
        <p:sp>
          <p:nvSpPr>
            <p:cNvPr id="193" name="tx193"/>
            <p:cNvSpPr/>
            <p:nvPr/>
          </p:nvSpPr>
          <p:spPr>
            <a:xfrm rot="-2700000">
              <a:off x="6443331"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(12)</a:t>
              </a:r>
            </a:p>
          </p:txBody>
        </p:sp>
        <p:sp>
          <p:nvSpPr>
            <p:cNvPr id="194" name="tx194"/>
            <p:cNvSpPr/>
            <p:nvPr/>
          </p:nvSpPr>
          <p:spPr>
            <a:xfrm rot="-2700000">
              <a:off x="6697887"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(19)</a:t>
              </a:r>
            </a:p>
          </p:txBody>
        </p:sp>
        <p:sp>
          <p:nvSpPr>
            <p:cNvPr id="195" name="tx195"/>
            <p:cNvSpPr/>
            <p:nvPr/>
          </p:nvSpPr>
          <p:spPr>
            <a:xfrm rot="-2700000">
              <a:off x="6952443"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(29)</a:t>
              </a:r>
            </a:p>
          </p:txBody>
        </p:sp>
        <p:sp>
          <p:nvSpPr>
            <p:cNvPr id="196" name="tx196"/>
            <p:cNvSpPr/>
            <p:nvPr/>
          </p:nvSpPr>
          <p:spPr>
            <a:xfrm rot="-2700000">
              <a:off x="7206999"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(34)</a:t>
              </a:r>
            </a:p>
          </p:txBody>
        </p:sp>
        <p:sp>
          <p:nvSpPr>
            <p:cNvPr id="197" name="tx197"/>
            <p:cNvSpPr/>
            <p:nvPr/>
          </p:nvSpPr>
          <p:spPr>
            <a:xfrm rot="-2700000">
              <a:off x="7461555"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(40)</a:t>
              </a:r>
            </a:p>
          </p:txBody>
        </p:sp>
        <p:sp>
          <p:nvSpPr>
            <p:cNvPr id="198" name="tx198"/>
            <p:cNvSpPr/>
            <p:nvPr/>
          </p:nvSpPr>
          <p:spPr>
            <a:xfrm rot="-2700000">
              <a:off x="7716112"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(45)</a:t>
              </a:r>
            </a:p>
          </p:txBody>
        </p:sp>
        <p:sp>
          <p:nvSpPr>
            <p:cNvPr id="199" name="tx199"/>
            <p:cNvSpPr/>
            <p:nvPr/>
          </p:nvSpPr>
          <p:spPr>
            <a:xfrm rot="-2700000">
              <a:off x="7970668"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(59)</a:t>
              </a:r>
            </a:p>
          </p:txBody>
        </p:sp>
        <p:sp>
          <p:nvSpPr>
            <p:cNvPr id="200" name="tx200"/>
            <p:cNvSpPr/>
            <p:nvPr/>
          </p:nvSpPr>
          <p:spPr>
            <a:xfrm rot="-2700000">
              <a:off x="8225224"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(76)</a:t>
              </a:r>
            </a:p>
          </p:txBody>
        </p:sp>
        <p:sp>
          <p:nvSpPr>
            <p:cNvPr id="201" name="tx201"/>
            <p:cNvSpPr/>
            <p:nvPr/>
          </p:nvSpPr>
          <p:spPr>
            <a:xfrm rot="-2700000">
              <a:off x="8479780" y="5396656"/>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(83)</a:t>
              </a:r>
            </a:p>
          </p:txBody>
        </p:sp>
        <p:sp>
          <p:nvSpPr>
            <p:cNvPr id="202" name="tx202"/>
            <p:cNvSpPr/>
            <p:nvPr/>
          </p:nvSpPr>
          <p:spPr>
            <a:xfrm>
              <a:off x="632414" y="470900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560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0301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500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49702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402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4090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683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increased to 31% and coverage among boys increased to 8%. Increases are driven by new introductions, national scale up and 1-dose schedule implementation.</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277865" y="34049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741945" y="3404917"/>
              <a:ext cx="464080" cy="538200"/>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206025" y="3404917"/>
              <a:ext cx="464080" cy="538200"/>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670105" y="3404917"/>
              <a:ext cx="464080" cy="538200"/>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134185" y="3404917"/>
              <a:ext cx="464080" cy="538200"/>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598265" y="3404917"/>
              <a:ext cx="464080" cy="538200"/>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4062346" y="3404917"/>
              <a:ext cx="464080" cy="538200"/>
            </a:xfrm>
            <a:prstGeom prst="rect">
              <a:avLst/>
            </a:prstGeom>
            <a:solidFill>
              <a:srgbClr val="D51D13">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526426" y="34049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990506" y="34049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5454586" y="34049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5918666" y="34049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382746" y="34049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846826" y="3404917"/>
              <a:ext cx="464080" cy="538200"/>
            </a:xfrm>
            <a:prstGeom prst="rect">
              <a:avLst/>
            </a:prstGeom>
            <a:solidFill>
              <a:srgbClr val="E2251A">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310906" y="3404917"/>
              <a:ext cx="464080" cy="538200"/>
            </a:xfrm>
            <a:prstGeom prst="rect">
              <a:avLst/>
            </a:prstGeom>
            <a:solidFill>
              <a:srgbClr val="EB4E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774986" y="3404917"/>
              <a:ext cx="464080" cy="538200"/>
            </a:xfrm>
            <a:prstGeom prst="rect">
              <a:avLst/>
            </a:prstGeom>
            <a:solidFill>
              <a:srgbClr val="F36D21">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8239066" y="3404917"/>
              <a:ext cx="464080" cy="538200"/>
            </a:xfrm>
            <a:prstGeom prst="rect">
              <a:avLst/>
            </a:prstGeom>
            <a:solidFill>
              <a:srgbClr val="F6811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77865" y="3943117"/>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741945" y="39431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2206025" y="39431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2670105" y="39431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3134185" y="39431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3598265" y="3943117"/>
              <a:ext cx="464080" cy="538200"/>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4062346" y="3943117"/>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4526426" y="3943117"/>
              <a:ext cx="464080" cy="538200"/>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4990506" y="3943117"/>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5454586" y="3943117"/>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5918666" y="3943117"/>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6382746" y="3943117"/>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6846826" y="3943117"/>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310906" y="3943117"/>
              <a:ext cx="464080" cy="53820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774986" y="3943117"/>
              <a:ext cx="464080" cy="538200"/>
            </a:xfrm>
            <a:prstGeom prst="rect">
              <a:avLst/>
            </a:prstGeom>
            <a:solidFill>
              <a:srgbClr val="EA49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8239066" y="3943117"/>
              <a:ext cx="464080" cy="53820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277865" y="28667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741945" y="28667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2206025" y="28667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2670105" y="2866716"/>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134185" y="2866716"/>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598265" y="28667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062346" y="28667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526426" y="2866716"/>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4990506" y="2866716"/>
              <a:ext cx="464080" cy="538200"/>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454586" y="2866716"/>
              <a:ext cx="464080" cy="538200"/>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18666" y="2866716"/>
              <a:ext cx="464080" cy="538200"/>
            </a:xfrm>
            <a:prstGeom prst="rect">
              <a:avLst/>
            </a:prstGeom>
            <a:solidFill>
              <a:srgbClr val="E6391B">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82746" y="2866716"/>
              <a:ext cx="464080" cy="538200"/>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46826" y="2866716"/>
              <a:ext cx="464080" cy="538200"/>
            </a:xfrm>
            <a:prstGeom prst="rect">
              <a:avLst/>
            </a:prstGeom>
            <a:solidFill>
              <a:srgbClr val="EA491D">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310906" y="2866716"/>
              <a:ext cx="464080" cy="53820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774986" y="2866716"/>
              <a:ext cx="464080" cy="538200"/>
            </a:xfrm>
            <a:prstGeom prst="rect">
              <a:avLst/>
            </a:prstGeom>
            <a:solidFill>
              <a:srgbClr val="EF5F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8239066" y="2866716"/>
              <a:ext cx="464080" cy="538200"/>
            </a:xfrm>
            <a:prstGeom prst="rect">
              <a:avLst/>
            </a:prstGeom>
            <a:solidFill>
              <a:srgbClr val="F88E1D">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1277865" y="1790315"/>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1741945" y="1790315"/>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206025" y="1790315"/>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670105" y="1790315"/>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134185" y="1790315"/>
              <a:ext cx="464080" cy="538200"/>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598265" y="1790315"/>
              <a:ext cx="464080" cy="538200"/>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4062346" y="1790315"/>
              <a:ext cx="464080" cy="538200"/>
            </a:xfrm>
            <a:prstGeom prst="rect">
              <a:avLst/>
            </a:prstGeom>
            <a:solidFill>
              <a:srgbClr val="D51D13">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4526426" y="1790315"/>
              <a:ext cx="464080" cy="538200"/>
            </a:xfrm>
            <a:prstGeom prst="rect">
              <a:avLst/>
            </a:prstGeom>
            <a:solidFill>
              <a:srgbClr val="DC2017">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990506" y="1790315"/>
              <a:ext cx="464080" cy="538200"/>
            </a:xfrm>
            <a:prstGeom prst="rect">
              <a:avLst/>
            </a:prstGeom>
            <a:solidFill>
              <a:srgbClr val="E2251A">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5454586" y="1790315"/>
              <a:ext cx="464080" cy="538200"/>
            </a:xfrm>
            <a:prstGeom prst="rect">
              <a:avLst/>
            </a:prstGeom>
            <a:solidFill>
              <a:srgbClr val="E8441C">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918666" y="1790315"/>
              <a:ext cx="464080" cy="53820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382746" y="1790315"/>
              <a:ext cx="464080" cy="538200"/>
            </a:xfrm>
            <a:prstGeom prst="rect">
              <a:avLst/>
            </a:prstGeom>
            <a:solidFill>
              <a:srgbClr val="F1682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6846826" y="1790315"/>
              <a:ext cx="464080" cy="538200"/>
            </a:xfrm>
            <a:prstGeom prst="rect">
              <a:avLst/>
            </a:prstGeom>
            <a:solidFill>
              <a:srgbClr val="F0642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7310906" y="1790315"/>
              <a:ext cx="464080" cy="538200"/>
            </a:xfrm>
            <a:prstGeom prst="rect">
              <a:avLst/>
            </a:prstGeom>
            <a:solidFill>
              <a:srgbClr val="E9C2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774986" y="1790315"/>
              <a:ext cx="464080" cy="538200"/>
            </a:xfrm>
            <a:prstGeom prst="rect">
              <a:avLst/>
            </a:prstGeom>
            <a:solidFill>
              <a:srgbClr val="7BBA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8239066" y="1790315"/>
              <a:ext cx="464080" cy="538200"/>
            </a:xfrm>
            <a:prstGeom prst="rect">
              <a:avLst/>
            </a:prstGeom>
            <a:solidFill>
              <a:srgbClr val="4198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1277865" y="1252115"/>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1741945" y="1252115"/>
              <a:ext cx="464080" cy="538200"/>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206025" y="1252115"/>
              <a:ext cx="464080" cy="538200"/>
            </a:xfrm>
            <a:prstGeom prst="rect">
              <a:avLst/>
            </a:prstGeom>
            <a:solidFill>
              <a:srgbClr val="E8441C">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670105" y="1252115"/>
              <a:ext cx="464080" cy="538200"/>
            </a:xfrm>
            <a:prstGeom prst="rect">
              <a:avLst/>
            </a:prstGeom>
            <a:solidFill>
              <a:srgbClr val="E8441C">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134185" y="1252115"/>
              <a:ext cx="464080" cy="538200"/>
            </a:xfrm>
            <a:prstGeom prst="rect">
              <a:avLst/>
            </a:prstGeom>
            <a:solidFill>
              <a:srgbClr val="FFC00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598265" y="1252115"/>
              <a:ext cx="464080" cy="538200"/>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4062346" y="1252115"/>
              <a:ext cx="464080" cy="538200"/>
            </a:xfrm>
            <a:prstGeom prst="rect">
              <a:avLst/>
            </a:prstGeom>
            <a:solidFill>
              <a:srgbClr val="CFC12A">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4526426" y="1252115"/>
              <a:ext cx="464080" cy="538200"/>
            </a:xfrm>
            <a:prstGeom prst="rect">
              <a:avLst/>
            </a:prstGeom>
            <a:solidFill>
              <a:srgbClr val="8DBE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90506" y="1252115"/>
              <a:ext cx="464080" cy="538200"/>
            </a:xfrm>
            <a:prstGeom prst="rect">
              <a:avLst/>
            </a:prstGeom>
            <a:solidFill>
              <a:srgbClr val="CFC12A">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454586" y="1252115"/>
              <a:ext cx="464080" cy="538200"/>
            </a:xfrm>
            <a:prstGeom prst="rect">
              <a:avLst/>
            </a:prstGeom>
            <a:solidFill>
              <a:srgbClr val="E1C223">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918666" y="1252115"/>
              <a:ext cx="464080" cy="538200"/>
            </a:xfrm>
            <a:prstGeom prst="rect">
              <a:avLst/>
            </a:prstGeom>
            <a:solidFill>
              <a:srgbClr val="F9951C">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382746" y="1252115"/>
              <a:ext cx="464080" cy="538200"/>
            </a:xfrm>
            <a:prstGeom prst="rect">
              <a:avLst/>
            </a:prstGeom>
            <a:solidFill>
              <a:srgbClr val="F7881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846826" y="1252115"/>
              <a:ext cx="464080" cy="538200"/>
            </a:xfrm>
            <a:prstGeom prst="rect">
              <a:avLst/>
            </a:prstGeom>
            <a:solidFill>
              <a:srgbClr val="B4C034">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310906" y="1252115"/>
              <a:ext cx="464080" cy="538200"/>
            </a:xfrm>
            <a:prstGeom prst="rect">
              <a:avLst/>
            </a:prstGeom>
            <a:solidFill>
              <a:srgbClr val="6DB1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7774986" y="1252115"/>
              <a:ext cx="464080" cy="538200"/>
            </a:xfrm>
            <a:prstGeom prst="rect">
              <a:avLst/>
            </a:prstGeom>
            <a:solidFill>
              <a:srgbClr val="2F8F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8239066" y="1252115"/>
              <a:ext cx="464080" cy="538200"/>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127786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174194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20602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67010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13418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598265"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06234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52642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9050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45458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91866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38274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846826" y="50195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310906" y="5019518"/>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774986" y="50195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239066" y="50195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127786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174194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20602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67010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13418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598265"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062346"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526426"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990506" y="44813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5454586" y="44813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5918666" y="44813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6382746" y="4481318"/>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6846826" y="4481318"/>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7310906" y="4481318"/>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7774986" y="4481318"/>
              <a:ext cx="464080" cy="538200"/>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8239066" y="4481318"/>
              <a:ext cx="464080" cy="538200"/>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127786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174194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220602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267010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313418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3598265"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062346"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526426"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990506" y="2328516"/>
              <a:ext cx="464080" cy="538200"/>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5454586" y="2328516"/>
              <a:ext cx="464080" cy="538200"/>
            </a:xfrm>
            <a:prstGeom prst="rect">
              <a:avLst/>
            </a:prstGeom>
            <a:solidFill>
              <a:srgbClr val="B80B01">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5918666" y="2328516"/>
              <a:ext cx="464080" cy="538200"/>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382746" y="2328516"/>
              <a:ext cx="464080" cy="538200"/>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6846826" y="2328516"/>
              <a:ext cx="464080" cy="538200"/>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10906" y="2328516"/>
              <a:ext cx="464080" cy="53820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74986" y="2328516"/>
              <a:ext cx="464080" cy="538200"/>
            </a:xfrm>
            <a:prstGeom prst="rect">
              <a:avLst/>
            </a:prstGeom>
            <a:solidFill>
              <a:srgbClr val="FBA119">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239066" y="2328516"/>
              <a:ext cx="464080" cy="538200"/>
            </a:xfrm>
            <a:prstGeom prst="rect">
              <a:avLst/>
            </a:prstGeom>
            <a:solidFill>
              <a:srgbClr val="E1C223">
                <a:alpha val="100000"/>
              </a:srgbClr>
            </a:solidFill>
            <a:ln w="2710" cap="flat">
              <a:solidFill>
                <a:srgbClr val="FFFFFF">
                  <a:alpha val="100000"/>
                </a:srgbClr>
              </a:solidFill>
              <a:prstDash val="solid"/>
              <a:miter/>
            </a:ln>
          </p:spPr>
          <p:txBody>
            <a:bodyPr/>
            <a:lstStyle/>
            <a:p>
              <a:endParaRPr/>
            </a:p>
          </p:txBody>
        </p:sp>
        <p:sp>
          <p:nvSpPr>
            <p:cNvPr id="132" name="tx132"/>
            <p:cNvSpPr/>
            <p:nvPr/>
          </p:nvSpPr>
          <p:spPr>
            <a:xfrm>
              <a:off x="8410817" y="201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33" name="tx133"/>
            <p:cNvSpPr/>
            <p:nvPr/>
          </p:nvSpPr>
          <p:spPr>
            <a:xfrm>
              <a:off x="7946737"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34" name="tx134"/>
            <p:cNvSpPr/>
            <p:nvPr/>
          </p:nvSpPr>
          <p:spPr>
            <a:xfrm>
              <a:off x="8410817"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35" name="tx135"/>
            <p:cNvSpPr/>
            <p:nvPr/>
          </p:nvSpPr>
          <p:spPr>
            <a:xfrm>
              <a:off x="1479760" y="36349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36" name="tx136"/>
            <p:cNvSpPr/>
            <p:nvPr/>
          </p:nvSpPr>
          <p:spPr>
            <a:xfrm>
              <a:off x="1943840" y="363521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37" name="tx137"/>
            <p:cNvSpPr/>
            <p:nvPr/>
          </p:nvSpPr>
          <p:spPr>
            <a:xfrm>
              <a:off x="2407920" y="363495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38" name="tx138"/>
            <p:cNvSpPr/>
            <p:nvPr/>
          </p:nvSpPr>
          <p:spPr>
            <a:xfrm>
              <a:off x="2872000" y="36335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39" name="tx139"/>
            <p:cNvSpPr/>
            <p:nvPr/>
          </p:nvSpPr>
          <p:spPr>
            <a:xfrm>
              <a:off x="3336081" y="36335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40" name="tx140"/>
            <p:cNvSpPr/>
            <p:nvPr/>
          </p:nvSpPr>
          <p:spPr>
            <a:xfrm>
              <a:off x="3800161" y="36335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41" name="tx141"/>
            <p:cNvSpPr/>
            <p:nvPr/>
          </p:nvSpPr>
          <p:spPr>
            <a:xfrm>
              <a:off x="4234096" y="363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142" name="tx142"/>
            <p:cNvSpPr/>
            <p:nvPr/>
          </p:nvSpPr>
          <p:spPr>
            <a:xfrm>
              <a:off x="469817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43" name="tx143"/>
            <p:cNvSpPr/>
            <p:nvPr/>
          </p:nvSpPr>
          <p:spPr>
            <a:xfrm>
              <a:off x="516225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44" name="tx144"/>
            <p:cNvSpPr/>
            <p:nvPr/>
          </p:nvSpPr>
          <p:spPr>
            <a:xfrm>
              <a:off x="562633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45" name="tx145"/>
            <p:cNvSpPr/>
            <p:nvPr/>
          </p:nvSpPr>
          <p:spPr>
            <a:xfrm>
              <a:off x="609041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46" name="tx146"/>
            <p:cNvSpPr/>
            <p:nvPr/>
          </p:nvSpPr>
          <p:spPr>
            <a:xfrm>
              <a:off x="655449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47" name="tx147"/>
            <p:cNvSpPr/>
            <p:nvPr/>
          </p:nvSpPr>
          <p:spPr>
            <a:xfrm>
              <a:off x="701857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48" name="tx148"/>
            <p:cNvSpPr/>
            <p:nvPr/>
          </p:nvSpPr>
          <p:spPr>
            <a:xfrm>
              <a:off x="7482656" y="3634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49" name="tx149"/>
            <p:cNvSpPr/>
            <p:nvPr/>
          </p:nvSpPr>
          <p:spPr>
            <a:xfrm>
              <a:off x="7946737" y="363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50" name="tx150"/>
            <p:cNvSpPr/>
            <p:nvPr/>
          </p:nvSpPr>
          <p:spPr>
            <a:xfrm>
              <a:off x="8410817" y="36335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51" name="tx151"/>
            <p:cNvSpPr/>
            <p:nvPr/>
          </p:nvSpPr>
          <p:spPr>
            <a:xfrm>
              <a:off x="1479760" y="41717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52" name="tx152"/>
            <p:cNvSpPr/>
            <p:nvPr/>
          </p:nvSpPr>
          <p:spPr>
            <a:xfrm>
              <a:off x="1943840"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53" name="tx153"/>
            <p:cNvSpPr/>
            <p:nvPr/>
          </p:nvSpPr>
          <p:spPr>
            <a:xfrm>
              <a:off x="2407920"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54" name="tx154"/>
            <p:cNvSpPr/>
            <p:nvPr/>
          </p:nvSpPr>
          <p:spPr>
            <a:xfrm>
              <a:off x="2872000"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55" name="tx155"/>
            <p:cNvSpPr/>
            <p:nvPr/>
          </p:nvSpPr>
          <p:spPr>
            <a:xfrm>
              <a:off x="3336081"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56" name="tx156"/>
            <p:cNvSpPr/>
            <p:nvPr/>
          </p:nvSpPr>
          <p:spPr>
            <a:xfrm>
              <a:off x="3800161" y="417341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57" name="tx157"/>
            <p:cNvSpPr/>
            <p:nvPr/>
          </p:nvSpPr>
          <p:spPr>
            <a:xfrm>
              <a:off x="4264241" y="41717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58" name="tx158"/>
            <p:cNvSpPr/>
            <p:nvPr/>
          </p:nvSpPr>
          <p:spPr>
            <a:xfrm>
              <a:off x="4728321" y="417315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59" name="tx159"/>
            <p:cNvSpPr/>
            <p:nvPr/>
          </p:nvSpPr>
          <p:spPr>
            <a:xfrm>
              <a:off x="5192401" y="41717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0" name="tx160"/>
            <p:cNvSpPr/>
            <p:nvPr/>
          </p:nvSpPr>
          <p:spPr>
            <a:xfrm>
              <a:off x="5656481"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61" name="tx161"/>
            <p:cNvSpPr/>
            <p:nvPr/>
          </p:nvSpPr>
          <p:spPr>
            <a:xfrm>
              <a:off x="6120561" y="41717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2" name="tx162"/>
            <p:cNvSpPr/>
            <p:nvPr/>
          </p:nvSpPr>
          <p:spPr>
            <a:xfrm>
              <a:off x="6584641" y="4173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63" name="tx163"/>
            <p:cNvSpPr/>
            <p:nvPr/>
          </p:nvSpPr>
          <p:spPr>
            <a:xfrm>
              <a:off x="7048721" y="41717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4" name="tx164"/>
            <p:cNvSpPr/>
            <p:nvPr/>
          </p:nvSpPr>
          <p:spPr>
            <a:xfrm>
              <a:off x="7482656" y="4173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65" name="tx165"/>
            <p:cNvSpPr/>
            <p:nvPr/>
          </p:nvSpPr>
          <p:spPr>
            <a:xfrm>
              <a:off x="7946737" y="41717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66" name="tx166"/>
            <p:cNvSpPr/>
            <p:nvPr/>
          </p:nvSpPr>
          <p:spPr>
            <a:xfrm>
              <a:off x="8410817" y="4173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67" name="tx167"/>
            <p:cNvSpPr/>
            <p:nvPr/>
          </p:nvSpPr>
          <p:spPr>
            <a:xfrm>
              <a:off x="1479760" y="30953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68" name="tx168"/>
            <p:cNvSpPr/>
            <p:nvPr/>
          </p:nvSpPr>
          <p:spPr>
            <a:xfrm>
              <a:off x="1943840" y="30953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69" name="tx169"/>
            <p:cNvSpPr/>
            <p:nvPr/>
          </p:nvSpPr>
          <p:spPr>
            <a:xfrm>
              <a:off x="2407920" y="30953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70" name="tx170"/>
            <p:cNvSpPr/>
            <p:nvPr/>
          </p:nvSpPr>
          <p:spPr>
            <a:xfrm>
              <a:off x="2872000" y="30967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71" name="tx171"/>
            <p:cNvSpPr/>
            <p:nvPr/>
          </p:nvSpPr>
          <p:spPr>
            <a:xfrm>
              <a:off x="3336081" y="30967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72" name="tx172"/>
            <p:cNvSpPr/>
            <p:nvPr/>
          </p:nvSpPr>
          <p:spPr>
            <a:xfrm>
              <a:off x="3800161" y="30953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73" name="tx173"/>
            <p:cNvSpPr/>
            <p:nvPr/>
          </p:nvSpPr>
          <p:spPr>
            <a:xfrm>
              <a:off x="4264241" y="30953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74" name="tx174"/>
            <p:cNvSpPr/>
            <p:nvPr/>
          </p:nvSpPr>
          <p:spPr>
            <a:xfrm>
              <a:off x="4728321" y="309532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75" name="tx175"/>
            <p:cNvSpPr/>
            <p:nvPr/>
          </p:nvSpPr>
          <p:spPr>
            <a:xfrm>
              <a:off x="5192401" y="30970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76" name="tx176"/>
            <p:cNvSpPr/>
            <p:nvPr/>
          </p:nvSpPr>
          <p:spPr>
            <a:xfrm>
              <a:off x="5656481" y="30970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77" name="tx177"/>
            <p:cNvSpPr/>
            <p:nvPr/>
          </p:nvSpPr>
          <p:spPr>
            <a:xfrm>
              <a:off x="6090416" y="30967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78" name="tx178"/>
            <p:cNvSpPr/>
            <p:nvPr/>
          </p:nvSpPr>
          <p:spPr>
            <a:xfrm>
              <a:off x="6554496" y="30953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79" name="tx179"/>
            <p:cNvSpPr/>
            <p:nvPr/>
          </p:nvSpPr>
          <p:spPr>
            <a:xfrm>
              <a:off x="7018576" y="30953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80" name="tx180"/>
            <p:cNvSpPr/>
            <p:nvPr/>
          </p:nvSpPr>
          <p:spPr>
            <a:xfrm>
              <a:off x="7482656" y="30953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81" name="tx181"/>
            <p:cNvSpPr/>
            <p:nvPr/>
          </p:nvSpPr>
          <p:spPr>
            <a:xfrm>
              <a:off x="7946737" y="30953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82" name="tx182"/>
            <p:cNvSpPr/>
            <p:nvPr/>
          </p:nvSpPr>
          <p:spPr>
            <a:xfrm>
              <a:off x="8410817" y="30953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83" name="tx183"/>
            <p:cNvSpPr/>
            <p:nvPr/>
          </p:nvSpPr>
          <p:spPr>
            <a:xfrm>
              <a:off x="1479760" y="20189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84" name="tx184"/>
            <p:cNvSpPr/>
            <p:nvPr/>
          </p:nvSpPr>
          <p:spPr>
            <a:xfrm>
              <a:off x="1943840" y="20202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85" name="tx185"/>
            <p:cNvSpPr/>
            <p:nvPr/>
          </p:nvSpPr>
          <p:spPr>
            <a:xfrm>
              <a:off x="2407920" y="20202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86" name="tx186"/>
            <p:cNvSpPr/>
            <p:nvPr/>
          </p:nvSpPr>
          <p:spPr>
            <a:xfrm>
              <a:off x="2872000" y="20202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87" name="tx187"/>
            <p:cNvSpPr/>
            <p:nvPr/>
          </p:nvSpPr>
          <p:spPr>
            <a:xfrm>
              <a:off x="3336081" y="20189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88" name="tx188"/>
            <p:cNvSpPr/>
            <p:nvPr/>
          </p:nvSpPr>
          <p:spPr>
            <a:xfrm>
              <a:off x="3800161" y="202162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89" name="tx189"/>
            <p:cNvSpPr/>
            <p:nvPr/>
          </p:nvSpPr>
          <p:spPr>
            <a:xfrm>
              <a:off x="4234096" y="201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190" name="tx190"/>
            <p:cNvSpPr/>
            <p:nvPr/>
          </p:nvSpPr>
          <p:spPr>
            <a:xfrm>
              <a:off x="4698176" y="2020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5162256" y="2020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92" name="tx192"/>
            <p:cNvSpPr/>
            <p:nvPr/>
          </p:nvSpPr>
          <p:spPr>
            <a:xfrm>
              <a:off x="5626336" y="201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93" name="tx193"/>
            <p:cNvSpPr/>
            <p:nvPr/>
          </p:nvSpPr>
          <p:spPr>
            <a:xfrm>
              <a:off x="6090416" y="20189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94" name="tx194"/>
            <p:cNvSpPr/>
            <p:nvPr/>
          </p:nvSpPr>
          <p:spPr>
            <a:xfrm>
              <a:off x="6554496" y="2020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95" name="tx195"/>
            <p:cNvSpPr/>
            <p:nvPr/>
          </p:nvSpPr>
          <p:spPr>
            <a:xfrm>
              <a:off x="7018576" y="201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96" name="tx196"/>
            <p:cNvSpPr/>
            <p:nvPr/>
          </p:nvSpPr>
          <p:spPr>
            <a:xfrm>
              <a:off x="7482656" y="20206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97" name="tx197"/>
            <p:cNvSpPr/>
            <p:nvPr/>
          </p:nvSpPr>
          <p:spPr>
            <a:xfrm>
              <a:off x="7946737" y="2018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98" name="tx198"/>
            <p:cNvSpPr/>
            <p:nvPr/>
          </p:nvSpPr>
          <p:spPr>
            <a:xfrm>
              <a:off x="1479760" y="14807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99" name="tx199"/>
            <p:cNvSpPr/>
            <p:nvPr/>
          </p:nvSpPr>
          <p:spPr>
            <a:xfrm>
              <a:off x="1943840" y="14807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200" name="tx200"/>
            <p:cNvSpPr/>
            <p:nvPr/>
          </p:nvSpPr>
          <p:spPr>
            <a:xfrm>
              <a:off x="2377776"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201" name="tx201"/>
            <p:cNvSpPr/>
            <p:nvPr/>
          </p:nvSpPr>
          <p:spPr>
            <a:xfrm>
              <a:off x="2841856"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202" name="tx202"/>
            <p:cNvSpPr/>
            <p:nvPr/>
          </p:nvSpPr>
          <p:spPr>
            <a:xfrm>
              <a:off x="3305936" y="14820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203" name="tx203"/>
            <p:cNvSpPr/>
            <p:nvPr/>
          </p:nvSpPr>
          <p:spPr>
            <a:xfrm>
              <a:off x="3770016" y="14807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204" name="tx204"/>
            <p:cNvSpPr/>
            <p:nvPr/>
          </p:nvSpPr>
          <p:spPr>
            <a:xfrm>
              <a:off x="4234096" y="14824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205" name="tx205"/>
            <p:cNvSpPr/>
            <p:nvPr/>
          </p:nvSpPr>
          <p:spPr>
            <a:xfrm>
              <a:off x="4698176" y="14810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206" name="tx206"/>
            <p:cNvSpPr/>
            <p:nvPr/>
          </p:nvSpPr>
          <p:spPr>
            <a:xfrm>
              <a:off x="5162256" y="14824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207" name="tx207"/>
            <p:cNvSpPr/>
            <p:nvPr/>
          </p:nvSpPr>
          <p:spPr>
            <a:xfrm>
              <a:off x="5626336" y="14810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208" name="tx208"/>
            <p:cNvSpPr/>
            <p:nvPr/>
          </p:nvSpPr>
          <p:spPr>
            <a:xfrm>
              <a:off x="6090416" y="14807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209" name="tx209"/>
            <p:cNvSpPr/>
            <p:nvPr/>
          </p:nvSpPr>
          <p:spPr>
            <a:xfrm>
              <a:off x="6554496" y="14807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210" name="tx210"/>
            <p:cNvSpPr/>
            <p:nvPr/>
          </p:nvSpPr>
          <p:spPr>
            <a:xfrm>
              <a:off x="7018576"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11" name="tx211"/>
            <p:cNvSpPr/>
            <p:nvPr/>
          </p:nvSpPr>
          <p:spPr>
            <a:xfrm>
              <a:off x="7482656" y="1480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212" name="tx212"/>
            <p:cNvSpPr/>
            <p:nvPr/>
          </p:nvSpPr>
          <p:spPr>
            <a:xfrm>
              <a:off x="1479760"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3" name="tx213"/>
            <p:cNvSpPr/>
            <p:nvPr/>
          </p:nvSpPr>
          <p:spPr>
            <a:xfrm>
              <a:off x="1943840"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4" name="tx214"/>
            <p:cNvSpPr/>
            <p:nvPr/>
          </p:nvSpPr>
          <p:spPr>
            <a:xfrm>
              <a:off x="2407920"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5" name="tx215"/>
            <p:cNvSpPr/>
            <p:nvPr/>
          </p:nvSpPr>
          <p:spPr>
            <a:xfrm>
              <a:off x="2872000"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6" name="tx216"/>
            <p:cNvSpPr/>
            <p:nvPr/>
          </p:nvSpPr>
          <p:spPr>
            <a:xfrm>
              <a:off x="333608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7" name="tx217"/>
            <p:cNvSpPr/>
            <p:nvPr/>
          </p:nvSpPr>
          <p:spPr>
            <a:xfrm>
              <a:off x="380016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8" name="tx218"/>
            <p:cNvSpPr/>
            <p:nvPr/>
          </p:nvSpPr>
          <p:spPr>
            <a:xfrm>
              <a:off x="426424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19" name="tx219"/>
            <p:cNvSpPr/>
            <p:nvPr/>
          </p:nvSpPr>
          <p:spPr>
            <a:xfrm>
              <a:off x="472832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0" name="tx220"/>
            <p:cNvSpPr/>
            <p:nvPr/>
          </p:nvSpPr>
          <p:spPr>
            <a:xfrm>
              <a:off x="519240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1" name="tx221"/>
            <p:cNvSpPr/>
            <p:nvPr/>
          </p:nvSpPr>
          <p:spPr>
            <a:xfrm>
              <a:off x="565648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2" name="tx222"/>
            <p:cNvSpPr/>
            <p:nvPr/>
          </p:nvSpPr>
          <p:spPr>
            <a:xfrm>
              <a:off x="612056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3" name="tx223"/>
            <p:cNvSpPr/>
            <p:nvPr/>
          </p:nvSpPr>
          <p:spPr>
            <a:xfrm>
              <a:off x="658464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4" name="tx224"/>
            <p:cNvSpPr/>
            <p:nvPr/>
          </p:nvSpPr>
          <p:spPr>
            <a:xfrm>
              <a:off x="7048721" y="5248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5" name="tx225"/>
            <p:cNvSpPr/>
            <p:nvPr/>
          </p:nvSpPr>
          <p:spPr>
            <a:xfrm>
              <a:off x="7512801" y="524812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26" name="tx226"/>
            <p:cNvSpPr/>
            <p:nvPr/>
          </p:nvSpPr>
          <p:spPr>
            <a:xfrm>
              <a:off x="7976881" y="52495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27" name="tx227"/>
            <p:cNvSpPr/>
            <p:nvPr/>
          </p:nvSpPr>
          <p:spPr>
            <a:xfrm>
              <a:off x="8440961" y="52495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28" name="tx228"/>
            <p:cNvSpPr/>
            <p:nvPr/>
          </p:nvSpPr>
          <p:spPr>
            <a:xfrm>
              <a:off x="1479760"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9" name="tx229"/>
            <p:cNvSpPr/>
            <p:nvPr/>
          </p:nvSpPr>
          <p:spPr>
            <a:xfrm>
              <a:off x="1943840"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0" name="tx230"/>
            <p:cNvSpPr/>
            <p:nvPr/>
          </p:nvSpPr>
          <p:spPr>
            <a:xfrm>
              <a:off x="2407920"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1" name="tx231"/>
            <p:cNvSpPr/>
            <p:nvPr/>
          </p:nvSpPr>
          <p:spPr>
            <a:xfrm>
              <a:off x="2872000"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2" name="tx232"/>
            <p:cNvSpPr/>
            <p:nvPr/>
          </p:nvSpPr>
          <p:spPr>
            <a:xfrm>
              <a:off x="333608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3" name="tx233"/>
            <p:cNvSpPr/>
            <p:nvPr/>
          </p:nvSpPr>
          <p:spPr>
            <a:xfrm>
              <a:off x="380016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4" name="tx234"/>
            <p:cNvSpPr/>
            <p:nvPr/>
          </p:nvSpPr>
          <p:spPr>
            <a:xfrm>
              <a:off x="426424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5" name="tx235"/>
            <p:cNvSpPr/>
            <p:nvPr/>
          </p:nvSpPr>
          <p:spPr>
            <a:xfrm>
              <a:off x="472832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6" name="tx236"/>
            <p:cNvSpPr/>
            <p:nvPr/>
          </p:nvSpPr>
          <p:spPr>
            <a:xfrm>
              <a:off x="5192401" y="47113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37" name="tx237"/>
            <p:cNvSpPr/>
            <p:nvPr/>
          </p:nvSpPr>
          <p:spPr>
            <a:xfrm>
              <a:off x="5656481" y="47113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38" name="tx238"/>
            <p:cNvSpPr/>
            <p:nvPr/>
          </p:nvSpPr>
          <p:spPr>
            <a:xfrm>
              <a:off x="6120561" y="47113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39" name="tx239"/>
            <p:cNvSpPr/>
            <p:nvPr/>
          </p:nvSpPr>
          <p:spPr>
            <a:xfrm>
              <a:off x="658464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0" name="tx240"/>
            <p:cNvSpPr/>
            <p:nvPr/>
          </p:nvSpPr>
          <p:spPr>
            <a:xfrm>
              <a:off x="7048721" y="47113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41" name="tx241"/>
            <p:cNvSpPr/>
            <p:nvPr/>
          </p:nvSpPr>
          <p:spPr>
            <a:xfrm>
              <a:off x="7512801" y="47113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242" name="tx242"/>
            <p:cNvSpPr/>
            <p:nvPr/>
          </p:nvSpPr>
          <p:spPr>
            <a:xfrm>
              <a:off x="797688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243" name="tx243"/>
            <p:cNvSpPr/>
            <p:nvPr/>
          </p:nvSpPr>
          <p:spPr>
            <a:xfrm>
              <a:off x="8440961" y="47099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244" name="tx244"/>
            <p:cNvSpPr/>
            <p:nvPr/>
          </p:nvSpPr>
          <p:spPr>
            <a:xfrm>
              <a:off x="1479760"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5" name="tx245"/>
            <p:cNvSpPr/>
            <p:nvPr/>
          </p:nvSpPr>
          <p:spPr>
            <a:xfrm>
              <a:off x="1943840"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6" name="tx246"/>
            <p:cNvSpPr/>
            <p:nvPr/>
          </p:nvSpPr>
          <p:spPr>
            <a:xfrm>
              <a:off x="2407920"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7" name="tx247"/>
            <p:cNvSpPr/>
            <p:nvPr/>
          </p:nvSpPr>
          <p:spPr>
            <a:xfrm>
              <a:off x="2872000"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8" name="tx248"/>
            <p:cNvSpPr/>
            <p:nvPr/>
          </p:nvSpPr>
          <p:spPr>
            <a:xfrm>
              <a:off x="3336081"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49" name="tx249"/>
            <p:cNvSpPr/>
            <p:nvPr/>
          </p:nvSpPr>
          <p:spPr>
            <a:xfrm>
              <a:off x="3800161"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50" name="tx250"/>
            <p:cNvSpPr/>
            <p:nvPr/>
          </p:nvSpPr>
          <p:spPr>
            <a:xfrm>
              <a:off x="4264241"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51" name="tx251"/>
            <p:cNvSpPr/>
            <p:nvPr/>
          </p:nvSpPr>
          <p:spPr>
            <a:xfrm>
              <a:off x="4728321"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52" name="tx252"/>
            <p:cNvSpPr/>
            <p:nvPr/>
          </p:nvSpPr>
          <p:spPr>
            <a:xfrm>
              <a:off x="5192401" y="2557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53" name="tx253"/>
            <p:cNvSpPr/>
            <p:nvPr/>
          </p:nvSpPr>
          <p:spPr>
            <a:xfrm>
              <a:off x="5656481" y="25584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54" name="tx254"/>
            <p:cNvSpPr/>
            <p:nvPr/>
          </p:nvSpPr>
          <p:spPr>
            <a:xfrm>
              <a:off x="6120561" y="25584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255" name="tx255"/>
            <p:cNvSpPr/>
            <p:nvPr/>
          </p:nvSpPr>
          <p:spPr>
            <a:xfrm>
              <a:off x="6584641" y="255712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56" name="tx256"/>
            <p:cNvSpPr/>
            <p:nvPr/>
          </p:nvSpPr>
          <p:spPr>
            <a:xfrm>
              <a:off x="7048721" y="25588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57" name="tx257"/>
            <p:cNvSpPr/>
            <p:nvPr/>
          </p:nvSpPr>
          <p:spPr>
            <a:xfrm>
              <a:off x="7482656" y="25571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258" name="tx258"/>
            <p:cNvSpPr/>
            <p:nvPr/>
          </p:nvSpPr>
          <p:spPr>
            <a:xfrm>
              <a:off x="7946737" y="25571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259" name="tx259"/>
            <p:cNvSpPr/>
            <p:nvPr/>
          </p:nvSpPr>
          <p:spPr>
            <a:xfrm>
              <a:off x="8410817" y="255749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260" name="rc26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1" name="rc26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2" name="rc26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3" name="rc26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4" name="rc26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5" name="rc26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6" name="rc26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7" name="rc26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8" name="rc26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69" name="rc26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0" name="rc27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1" name="rc27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2" name="rc27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3" name="rc27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4" name="rc27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5" name="rc27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6" name="rc27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7" name="rc27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8" name="rc27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79" name="rc27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0" name="rc28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1" name="rc28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2" name="rc28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3" name="rc28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4" name="rc28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5" name="rc28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6" name="rc28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7" name="rc28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8" name="rc28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89" name="rc28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0" name="rc29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1" name="rc29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2" name="rc29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3" name="rc29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4" name="rc29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5" name="rc29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6" name="rc29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7" name="rc29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8" name="rc29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299" name="rc29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0" name="rc30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1" name="rc30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2" name="rc30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3" name="rc30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4" name="rc30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5" name="rc30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6" name="rc30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7" name="rc30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8" name="rc30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09" name="rc30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0" name="rc31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1" name="rc31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2" name="rc31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3" name="rc31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4" name="rc31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5" name="rc31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6" name="rc31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7" name="rc31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8" name="rc31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19" name="rc31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0" name="rc32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1" name="rc32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2" name="rc32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3" name="rc32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4" name="rc32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5" name="rc32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6" name="rc32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7" name="rc32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8" name="rc32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29" name="rc32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0" name="rc33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1" name="rc33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2" name="rc33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3" name="rc33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4" name="rc33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5" name="rc33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6" name="rc33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7" name="rc33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8" name="rc33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39" name="rc33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0" name="rc34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1" name="rc34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2" name="rc34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3" name="rc34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4" name="rc34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5" name="rc34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6" name="rc34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7" name="rc34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8" name="rc34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49" name="rc34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0" name="rc35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1" name="rc35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2" name="rc35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3" name="rc35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4" name="rc35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5" name="rc35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6" name="rc35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7" name="rc35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8" name="rc35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59" name="rc35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0" name="rc36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1" name="rc36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2" name="rc36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3" name="rc36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4" name="rc36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5" name="rc36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6" name="rc36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7" name="rc36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8" name="rc36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69" name="rc36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0" name="rc37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1" name="rc37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2" name="rc37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3" name="rc37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4" name="rc37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5" name="rc37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6" name="rc37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7" name="rc37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8" name="rc378"/>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79" name="rc379"/>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0" name="rc380"/>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1" name="rc381"/>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2" name="rc382"/>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3" name="rc383"/>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4" name="rc384"/>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5" name="rc385"/>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6" name="rc386"/>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7" name="rc387"/>
            <p:cNvSpPr/>
            <p:nvPr/>
          </p:nvSpPr>
          <p:spPr>
            <a:xfrm>
              <a:off x="1277865" y="3404917"/>
              <a:ext cx="7425281" cy="538200"/>
            </a:xfrm>
            <a:prstGeom prst="rect">
              <a:avLst/>
            </a:prstGeom>
            <a:ln w="27101" cap="flat">
              <a:solidFill>
                <a:srgbClr val="000000">
                  <a:alpha val="100000"/>
                </a:srgbClr>
              </a:solidFill>
              <a:prstDash val="solid"/>
              <a:miter/>
            </a:ln>
          </p:spPr>
          <p:txBody>
            <a:bodyPr/>
            <a:lstStyle/>
            <a:p>
              <a:endParaRPr/>
            </a:p>
          </p:txBody>
        </p:sp>
        <p:sp>
          <p:nvSpPr>
            <p:cNvPr id="388" name="tx388"/>
            <p:cNvSpPr/>
            <p:nvPr/>
          </p:nvSpPr>
          <p:spPr>
            <a:xfrm rot="-2700000">
              <a:off x="14282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89" name="tx389"/>
            <p:cNvSpPr/>
            <p:nvPr/>
          </p:nvSpPr>
          <p:spPr>
            <a:xfrm rot="-2700000">
              <a:off x="18923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90" name="tx390"/>
            <p:cNvSpPr/>
            <p:nvPr/>
          </p:nvSpPr>
          <p:spPr>
            <a:xfrm rot="-2700000">
              <a:off x="23564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91" name="tx391"/>
            <p:cNvSpPr/>
            <p:nvPr/>
          </p:nvSpPr>
          <p:spPr>
            <a:xfrm rot="-2700000">
              <a:off x="28205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92" name="tx392"/>
            <p:cNvSpPr/>
            <p:nvPr/>
          </p:nvSpPr>
          <p:spPr>
            <a:xfrm rot="-2700000">
              <a:off x="328461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93" name="tx393"/>
            <p:cNvSpPr/>
            <p:nvPr/>
          </p:nvSpPr>
          <p:spPr>
            <a:xfrm rot="-2700000">
              <a:off x="37486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94" name="tx394"/>
            <p:cNvSpPr/>
            <p:nvPr/>
          </p:nvSpPr>
          <p:spPr>
            <a:xfrm rot="-2700000">
              <a:off x="42127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95" name="tx395"/>
            <p:cNvSpPr/>
            <p:nvPr/>
          </p:nvSpPr>
          <p:spPr>
            <a:xfrm rot="-2700000">
              <a:off x="46768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96" name="tx396"/>
            <p:cNvSpPr/>
            <p:nvPr/>
          </p:nvSpPr>
          <p:spPr>
            <a:xfrm rot="-2700000">
              <a:off x="514093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97" name="tx397"/>
            <p:cNvSpPr/>
            <p:nvPr/>
          </p:nvSpPr>
          <p:spPr>
            <a:xfrm rot="-2700000">
              <a:off x="560501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8" name="tx398"/>
            <p:cNvSpPr/>
            <p:nvPr/>
          </p:nvSpPr>
          <p:spPr>
            <a:xfrm rot="-2700000">
              <a:off x="60690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99" name="tx399"/>
            <p:cNvSpPr/>
            <p:nvPr/>
          </p:nvSpPr>
          <p:spPr>
            <a:xfrm rot="-2700000">
              <a:off x="6533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00" name="tx400"/>
            <p:cNvSpPr/>
            <p:nvPr/>
          </p:nvSpPr>
          <p:spPr>
            <a:xfrm rot="-2700000">
              <a:off x="6997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01" name="tx401"/>
            <p:cNvSpPr/>
            <p:nvPr/>
          </p:nvSpPr>
          <p:spPr>
            <a:xfrm rot="-2700000">
              <a:off x="746130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2" name="tx402"/>
            <p:cNvSpPr/>
            <p:nvPr/>
          </p:nvSpPr>
          <p:spPr>
            <a:xfrm rot="-2700000">
              <a:off x="79254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403" name="tx403"/>
            <p:cNvSpPr/>
            <p:nvPr/>
          </p:nvSpPr>
          <p:spPr>
            <a:xfrm rot="-2700000">
              <a:off x="83894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404" name="tx404"/>
            <p:cNvSpPr/>
            <p:nvPr/>
          </p:nvSpPr>
          <p:spPr>
            <a:xfrm>
              <a:off x="532086" y="5238623"/>
              <a:ext cx="311884" cy="7727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MENA</a:t>
              </a:r>
            </a:p>
          </p:txBody>
        </p:sp>
        <p:sp>
          <p:nvSpPr>
            <p:cNvPr id="405" name="tx405"/>
            <p:cNvSpPr/>
            <p:nvPr/>
          </p:nvSpPr>
          <p:spPr>
            <a:xfrm>
              <a:off x="538042" y="4697734"/>
              <a:ext cx="305928" cy="79961"/>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ROSA</a:t>
              </a:r>
            </a:p>
          </p:txBody>
        </p:sp>
        <p:sp>
          <p:nvSpPr>
            <p:cNvPr id="406" name="tx406"/>
            <p:cNvSpPr/>
            <p:nvPr/>
          </p:nvSpPr>
          <p:spPr>
            <a:xfrm>
              <a:off x="550007" y="4162222"/>
              <a:ext cx="293963" cy="7727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EAPR</a:t>
              </a:r>
            </a:p>
          </p:txBody>
        </p:sp>
        <p:sp>
          <p:nvSpPr>
            <p:cNvPr id="407" name="tx407"/>
            <p:cNvSpPr/>
            <p:nvPr/>
          </p:nvSpPr>
          <p:spPr>
            <a:xfrm>
              <a:off x="508103" y="3621386"/>
              <a:ext cx="33586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Global</a:t>
              </a:r>
            </a:p>
          </p:txBody>
        </p:sp>
        <p:sp>
          <p:nvSpPr>
            <p:cNvPr id="408" name="tx408"/>
            <p:cNvSpPr/>
            <p:nvPr/>
          </p:nvSpPr>
          <p:spPr>
            <a:xfrm>
              <a:off x="544051" y="3083186"/>
              <a:ext cx="299919"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ECAR</a:t>
              </a:r>
            </a:p>
          </p:txBody>
        </p:sp>
        <p:sp>
          <p:nvSpPr>
            <p:cNvPr id="409" name="tx409"/>
            <p:cNvSpPr/>
            <p:nvPr/>
          </p:nvSpPr>
          <p:spPr>
            <a:xfrm>
              <a:off x="514165" y="2544985"/>
              <a:ext cx="329806"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WCAR</a:t>
              </a:r>
            </a:p>
          </p:txBody>
        </p:sp>
        <p:sp>
          <p:nvSpPr>
            <p:cNvPr id="410" name="tx410"/>
            <p:cNvSpPr/>
            <p:nvPr/>
          </p:nvSpPr>
          <p:spPr>
            <a:xfrm>
              <a:off x="550007" y="2006785"/>
              <a:ext cx="29396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ESAR</a:t>
              </a:r>
            </a:p>
          </p:txBody>
        </p:sp>
        <p:sp>
          <p:nvSpPr>
            <p:cNvPr id="411" name="tx411"/>
            <p:cNvSpPr/>
            <p:nvPr/>
          </p:nvSpPr>
          <p:spPr>
            <a:xfrm>
              <a:off x="556016" y="1468584"/>
              <a:ext cx="2879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LACR</a:t>
              </a:r>
            </a:p>
          </p:txBody>
        </p:sp>
        <p:sp>
          <p:nvSpPr>
            <p:cNvPr id="412" name="tx412"/>
            <p:cNvSpPr/>
            <p:nvPr/>
          </p:nvSpPr>
          <p:spPr>
            <a:xfrm>
              <a:off x="3040990" y="59354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413" name="pic413"/>
            <p:cNvPicPr/>
            <p:nvPr/>
          </p:nvPicPr>
          <p:blipFill>
            <a:blip r:embed="rId2" cstate="print"/>
            <a:stretch>
              <a:fillRect/>
            </a:stretch>
          </p:blipFill>
          <p:spPr>
            <a:xfrm>
              <a:off x="4780021" y="5820306"/>
              <a:ext cx="2160000" cy="219455"/>
            </a:xfrm>
            <a:prstGeom prst="rect">
              <a:avLst/>
            </a:prstGeom>
          </p:spPr>
        </p:pic>
        <p:sp>
          <p:nvSpPr>
            <p:cNvPr id="414" name="pl414"/>
            <p:cNvSpPr/>
            <p:nvPr/>
          </p:nvSpPr>
          <p:spPr>
            <a:xfrm>
              <a:off x="4783621"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15" name="pl415"/>
            <p:cNvSpPr/>
            <p:nvPr/>
          </p:nvSpPr>
          <p:spPr>
            <a:xfrm>
              <a:off x="5407621"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16" name="pl416"/>
            <p:cNvSpPr/>
            <p:nvPr/>
          </p:nvSpPr>
          <p:spPr>
            <a:xfrm>
              <a:off x="6031621"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17" name="pl417"/>
            <p:cNvSpPr/>
            <p:nvPr/>
          </p:nvSpPr>
          <p:spPr>
            <a:xfrm>
              <a:off x="6655621"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18" name="pl418"/>
            <p:cNvSpPr/>
            <p:nvPr/>
          </p:nvSpPr>
          <p:spPr>
            <a:xfrm>
              <a:off x="4783621"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19" name="pl419"/>
            <p:cNvSpPr/>
            <p:nvPr/>
          </p:nvSpPr>
          <p:spPr>
            <a:xfrm>
              <a:off x="5407621"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20" name="pl420"/>
            <p:cNvSpPr/>
            <p:nvPr/>
          </p:nvSpPr>
          <p:spPr>
            <a:xfrm>
              <a:off x="6031621"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21" name="pl421"/>
            <p:cNvSpPr/>
            <p:nvPr/>
          </p:nvSpPr>
          <p:spPr>
            <a:xfrm>
              <a:off x="6655621"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22" name="tx422"/>
            <p:cNvSpPr/>
            <p:nvPr/>
          </p:nvSpPr>
          <p:spPr>
            <a:xfrm>
              <a:off x="4752544" y="61076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23" name="tx423"/>
            <p:cNvSpPr/>
            <p:nvPr/>
          </p:nvSpPr>
          <p:spPr>
            <a:xfrm>
              <a:off x="5345466"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a:t>
              </a:r>
            </a:p>
          </p:txBody>
        </p:sp>
        <p:sp>
          <p:nvSpPr>
            <p:cNvPr id="424" name="tx424"/>
            <p:cNvSpPr/>
            <p:nvPr/>
          </p:nvSpPr>
          <p:spPr>
            <a:xfrm>
              <a:off x="5969466"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40</a:t>
              </a:r>
            </a:p>
          </p:txBody>
        </p:sp>
        <p:sp>
          <p:nvSpPr>
            <p:cNvPr id="425" name="tx425"/>
            <p:cNvSpPr/>
            <p:nvPr/>
          </p:nvSpPr>
          <p:spPr>
            <a:xfrm>
              <a:off x="6593466"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26" name="tx426"/>
            <p:cNvSpPr/>
            <p:nvPr/>
          </p:nvSpPr>
          <p:spPr>
            <a:xfrm>
              <a:off x="906601" y="398022"/>
              <a:ext cx="44538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 girls, by region, 2010-2025</a:t>
              </a:r>
            </a:p>
          </p:txBody>
        </p:sp>
        <p:sp>
          <p:nvSpPr>
            <p:cNvPr id="427" name="tx42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8" name="tx428"/>
            <p:cNvSpPr/>
            <p:nvPr/>
          </p:nvSpPr>
          <p:spPr>
            <a:xfrm>
              <a:off x="5936727" y="6448903"/>
              <a:ext cx="3137683"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descending coverage in 2025.</a:t>
              </a:r>
            </a:p>
          </p:txBody>
        </p:sp>
        <p:sp>
          <p:nvSpPr>
            <p:cNvPr id="429" name="tx429"/>
            <p:cNvSpPr/>
            <p:nvPr/>
          </p:nvSpPr>
          <p:spPr>
            <a:xfrm>
              <a:off x="5725976" y="6568567"/>
              <a:ext cx="33484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Non-programme countries are included in Global, but not displayed.</a:t>
              </a:r>
            </a:p>
          </p:txBody>
        </p:sp>
      </p:grpSp>
      <p:sp>
        <p:nvSpPr>
          <p:cNvPr id="4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region and year. The colour gradient is based on the best performing region.
In 2025, LACR had the highest HPVc coverage (69%), and MENA had the lowest coverage (1%).</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0268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726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3184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42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6099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7557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9015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473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930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3388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4846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6304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7761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9219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0677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2135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026885" y="1719368"/>
              <a:ext cx="2186639" cy="245976"/>
            </a:xfrm>
            <a:custGeom>
              <a:avLst/>
              <a:gdLst/>
              <a:ahLst/>
              <a:cxnLst/>
              <a:rect l="0" t="0" r="0" b="0"/>
              <a:pathLst>
                <a:path w="2186639" h="245976">
                  <a:moveTo>
                    <a:pt x="0" y="245976"/>
                  </a:moveTo>
                  <a:lnTo>
                    <a:pt x="145775" y="235727"/>
                  </a:lnTo>
                  <a:lnTo>
                    <a:pt x="291551" y="235727"/>
                  </a:lnTo>
                  <a:lnTo>
                    <a:pt x="437327" y="235727"/>
                  </a:lnTo>
                  <a:lnTo>
                    <a:pt x="583103" y="235727"/>
                  </a:lnTo>
                  <a:lnTo>
                    <a:pt x="728879" y="215229"/>
                  </a:lnTo>
                  <a:lnTo>
                    <a:pt x="874655" y="204980"/>
                  </a:lnTo>
                  <a:lnTo>
                    <a:pt x="1020431" y="184482"/>
                  </a:lnTo>
                  <a:lnTo>
                    <a:pt x="1166207" y="194731"/>
                  </a:lnTo>
                  <a:lnTo>
                    <a:pt x="1311983" y="215229"/>
                  </a:lnTo>
                  <a:lnTo>
                    <a:pt x="1457759" y="174233"/>
                  </a:lnTo>
                  <a:lnTo>
                    <a:pt x="1603535" y="235727"/>
                  </a:lnTo>
                  <a:lnTo>
                    <a:pt x="1749311" y="194731"/>
                  </a:lnTo>
                  <a:lnTo>
                    <a:pt x="1895087" y="30747"/>
                  </a:lnTo>
                  <a:lnTo>
                    <a:pt x="2040863" y="0"/>
                  </a:lnTo>
                  <a:lnTo>
                    <a:pt x="2186639" y="10249"/>
                  </a:lnTo>
                </a:path>
              </a:pathLst>
            </a:custGeom>
            <a:ln w="28456" cap="flat">
              <a:solidFill>
                <a:srgbClr val="FF0000">
                  <a:alpha val="100000"/>
                </a:srgbClr>
              </a:solidFill>
              <a:prstDash val="solid"/>
              <a:round/>
            </a:ln>
          </p:spPr>
          <p:txBody>
            <a:bodyPr/>
            <a:lstStyle/>
            <a:p>
              <a:endParaRPr/>
            </a:p>
          </p:txBody>
        </p:sp>
        <p:sp>
          <p:nvSpPr>
            <p:cNvPr id="34" name="pl34"/>
            <p:cNvSpPr/>
            <p:nvPr/>
          </p:nvSpPr>
          <p:spPr>
            <a:xfrm>
              <a:off x="1026885" y="1750116"/>
              <a:ext cx="2186639" cy="225478"/>
            </a:xfrm>
            <a:custGeom>
              <a:avLst/>
              <a:gdLst/>
              <a:ahLst/>
              <a:cxnLst/>
              <a:rect l="0" t="0" r="0" b="0"/>
              <a:pathLst>
                <a:path w="2186639" h="225478">
                  <a:moveTo>
                    <a:pt x="0" y="225478"/>
                  </a:moveTo>
                  <a:lnTo>
                    <a:pt x="145775" y="204980"/>
                  </a:lnTo>
                  <a:lnTo>
                    <a:pt x="291551" y="204980"/>
                  </a:lnTo>
                  <a:lnTo>
                    <a:pt x="437327" y="204980"/>
                  </a:lnTo>
                  <a:lnTo>
                    <a:pt x="583103" y="204980"/>
                  </a:lnTo>
                  <a:lnTo>
                    <a:pt x="728879" y="184482"/>
                  </a:lnTo>
                  <a:lnTo>
                    <a:pt x="874655" y="194731"/>
                  </a:lnTo>
                  <a:lnTo>
                    <a:pt x="1020431" y="174233"/>
                  </a:lnTo>
                  <a:lnTo>
                    <a:pt x="1166207" y="194731"/>
                  </a:lnTo>
                  <a:lnTo>
                    <a:pt x="1311983" y="204980"/>
                  </a:lnTo>
                  <a:lnTo>
                    <a:pt x="1457759" y="194731"/>
                  </a:lnTo>
                  <a:lnTo>
                    <a:pt x="1603535" y="215229"/>
                  </a:lnTo>
                  <a:lnTo>
                    <a:pt x="1749311" y="194731"/>
                  </a:lnTo>
                  <a:lnTo>
                    <a:pt x="1895087" y="112739"/>
                  </a:lnTo>
                  <a:lnTo>
                    <a:pt x="2040863" y="20498"/>
                  </a:lnTo>
                  <a:lnTo>
                    <a:pt x="2186639" y="0"/>
                  </a:lnTo>
                </a:path>
              </a:pathLst>
            </a:custGeom>
            <a:ln w="28456" cap="flat">
              <a:solidFill>
                <a:srgbClr val="0058AB">
                  <a:alpha val="100000"/>
                </a:srgbClr>
              </a:solidFill>
              <a:prstDash val="solid"/>
              <a:round/>
            </a:ln>
          </p:spPr>
          <p:txBody>
            <a:bodyPr/>
            <a:lstStyle/>
            <a:p>
              <a:endParaRPr/>
            </a:p>
          </p:txBody>
        </p:sp>
        <p:sp>
          <p:nvSpPr>
            <p:cNvPr id="35" name="tx35"/>
            <p:cNvSpPr/>
            <p:nvPr/>
          </p:nvSpPr>
          <p:spPr>
            <a:xfrm>
              <a:off x="1026885" y="18014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36" name="tx36"/>
            <p:cNvSpPr/>
            <p:nvPr/>
          </p:nvSpPr>
          <p:spPr>
            <a:xfrm>
              <a:off x="1318437" y="179120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37" name="tx37"/>
            <p:cNvSpPr/>
            <p:nvPr/>
          </p:nvSpPr>
          <p:spPr>
            <a:xfrm>
              <a:off x="1609989" y="179120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38" name="tx38"/>
            <p:cNvSpPr/>
            <p:nvPr/>
          </p:nvSpPr>
          <p:spPr>
            <a:xfrm>
              <a:off x="1901541" y="1760503"/>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39" name="tx39"/>
            <p:cNvSpPr/>
            <p:nvPr/>
          </p:nvSpPr>
          <p:spPr>
            <a:xfrm>
              <a:off x="2193093" y="174899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40" name="tx40"/>
            <p:cNvSpPr/>
            <p:nvPr/>
          </p:nvSpPr>
          <p:spPr>
            <a:xfrm>
              <a:off x="2484645" y="1728495"/>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a:t>
              </a:r>
            </a:p>
          </p:txBody>
        </p:sp>
        <p:sp>
          <p:nvSpPr>
            <p:cNvPr id="41" name="tx41"/>
            <p:cNvSpPr/>
            <p:nvPr/>
          </p:nvSpPr>
          <p:spPr>
            <a:xfrm>
              <a:off x="2776197" y="174899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42" name="tx42"/>
            <p:cNvSpPr/>
            <p:nvPr/>
          </p:nvSpPr>
          <p:spPr>
            <a:xfrm>
              <a:off x="3067749" y="155426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25</a:t>
              </a:r>
            </a:p>
          </p:txBody>
        </p:sp>
        <p:sp>
          <p:nvSpPr>
            <p:cNvPr id="43" name="tx43"/>
            <p:cNvSpPr/>
            <p:nvPr/>
          </p:nvSpPr>
          <p:spPr>
            <a:xfrm>
              <a:off x="3213525" y="1565723"/>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44" name="tx44"/>
            <p:cNvSpPr/>
            <p:nvPr/>
          </p:nvSpPr>
          <p:spPr>
            <a:xfrm>
              <a:off x="10268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5" name="tx45"/>
            <p:cNvSpPr/>
            <p:nvPr/>
          </p:nvSpPr>
          <p:spPr>
            <a:xfrm>
              <a:off x="1318437" y="201882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46" name="tx46"/>
            <p:cNvSpPr/>
            <p:nvPr/>
          </p:nvSpPr>
          <p:spPr>
            <a:xfrm>
              <a:off x="1609989" y="201882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47" name="tx47"/>
            <p:cNvSpPr/>
            <p:nvPr/>
          </p:nvSpPr>
          <p:spPr>
            <a:xfrm>
              <a:off x="1901541"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48" name="tx48"/>
            <p:cNvSpPr/>
            <p:nvPr/>
          </p:nvSpPr>
          <p:spPr>
            <a:xfrm>
              <a:off x="2193093"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49" name="tx49"/>
            <p:cNvSpPr/>
            <p:nvPr/>
          </p:nvSpPr>
          <p:spPr>
            <a:xfrm>
              <a:off x="2484645"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50" name="tx50"/>
            <p:cNvSpPr/>
            <p:nvPr/>
          </p:nvSpPr>
          <p:spPr>
            <a:xfrm>
              <a:off x="2776197"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51" name="tx51"/>
            <p:cNvSpPr/>
            <p:nvPr/>
          </p:nvSpPr>
          <p:spPr>
            <a:xfrm>
              <a:off x="3067749" y="183312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20</a:t>
              </a:r>
            </a:p>
          </p:txBody>
        </p:sp>
        <p:sp>
          <p:nvSpPr>
            <p:cNvPr id="52" name="tx52"/>
            <p:cNvSpPr/>
            <p:nvPr/>
          </p:nvSpPr>
          <p:spPr>
            <a:xfrm>
              <a:off x="3213525" y="1813843"/>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22</a:t>
              </a:r>
            </a:p>
          </p:txBody>
        </p:sp>
        <p:sp>
          <p:nvSpPr>
            <p:cNvPr id="53" name="pl53"/>
            <p:cNvSpPr/>
            <p:nvPr/>
          </p:nvSpPr>
          <p:spPr>
            <a:xfrm>
              <a:off x="7572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54" name="pl54"/>
            <p:cNvSpPr/>
            <p:nvPr/>
          </p:nvSpPr>
          <p:spPr>
            <a:xfrm>
              <a:off x="7572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572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572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572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572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572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572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572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572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572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572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572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572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268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1726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3184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14642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6099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7557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9015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20473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21930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23388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24846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6304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7761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29219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0677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2135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026885" y="2919852"/>
              <a:ext cx="2186639" cy="696934"/>
            </a:xfrm>
            <a:custGeom>
              <a:avLst/>
              <a:gdLst/>
              <a:ahLst/>
              <a:cxnLst/>
              <a:rect l="0" t="0" r="0" b="0"/>
              <a:pathLst>
                <a:path w="2186639" h="696934">
                  <a:moveTo>
                    <a:pt x="0" y="696934"/>
                  </a:moveTo>
                  <a:lnTo>
                    <a:pt x="145775" y="625191"/>
                  </a:lnTo>
                  <a:lnTo>
                    <a:pt x="291551" y="461206"/>
                  </a:lnTo>
                  <a:lnTo>
                    <a:pt x="437327" y="430459"/>
                  </a:lnTo>
                  <a:lnTo>
                    <a:pt x="583103" y="61494"/>
                  </a:lnTo>
                  <a:lnTo>
                    <a:pt x="728879" y="133237"/>
                  </a:lnTo>
                  <a:lnTo>
                    <a:pt x="874655" y="112739"/>
                  </a:lnTo>
                  <a:lnTo>
                    <a:pt x="1020431" y="40996"/>
                  </a:lnTo>
                  <a:lnTo>
                    <a:pt x="1166207" y="61494"/>
                  </a:lnTo>
                  <a:lnTo>
                    <a:pt x="1311983" y="163984"/>
                  </a:lnTo>
                  <a:lnTo>
                    <a:pt x="1457759" y="204980"/>
                  </a:lnTo>
                  <a:lnTo>
                    <a:pt x="1603535" y="266475"/>
                  </a:lnTo>
                  <a:lnTo>
                    <a:pt x="1749311" y="71743"/>
                  </a:lnTo>
                  <a:lnTo>
                    <a:pt x="1895087" y="40996"/>
                  </a:lnTo>
                  <a:lnTo>
                    <a:pt x="2040863" y="40996"/>
                  </a:lnTo>
                  <a:lnTo>
                    <a:pt x="2186639" y="0"/>
                  </a:lnTo>
                </a:path>
              </a:pathLst>
            </a:custGeom>
            <a:ln w="28456" cap="flat">
              <a:solidFill>
                <a:srgbClr val="FF0000">
                  <a:alpha val="100000"/>
                </a:srgbClr>
              </a:solidFill>
              <a:prstDash val="solid"/>
              <a:round/>
            </a:ln>
          </p:spPr>
          <p:txBody>
            <a:bodyPr/>
            <a:lstStyle/>
            <a:p>
              <a:endParaRPr/>
            </a:p>
          </p:txBody>
        </p:sp>
        <p:sp>
          <p:nvSpPr>
            <p:cNvPr id="84" name="pl84"/>
            <p:cNvSpPr/>
            <p:nvPr/>
          </p:nvSpPr>
          <p:spPr>
            <a:xfrm>
              <a:off x="1026885" y="2919852"/>
              <a:ext cx="2186639" cy="707183"/>
            </a:xfrm>
            <a:custGeom>
              <a:avLst/>
              <a:gdLst/>
              <a:ahLst/>
              <a:cxnLst/>
              <a:rect l="0" t="0" r="0" b="0"/>
              <a:pathLst>
                <a:path w="2186639" h="707183">
                  <a:moveTo>
                    <a:pt x="0" y="707183"/>
                  </a:moveTo>
                  <a:lnTo>
                    <a:pt x="145775" y="645689"/>
                  </a:lnTo>
                  <a:lnTo>
                    <a:pt x="291551" y="512452"/>
                  </a:lnTo>
                  <a:lnTo>
                    <a:pt x="437327" y="512452"/>
                  </a:lnTo>
                  <a:lnTo>
                    <a:pt x="583103" y="286973"/>
                  </a:lnTo>
                  <a:lnTo>
                    <a:pt x="728879" y="307471"/>
                  </a:lnTo>
                  <a:lnTo>
                    <a:pt x="874655" y="225478"/>
                  </a:lnTo>
                  <a:lnTo>
                    <a:pt x="1020431" y="153735"/>
                  </a:lnTo>
                  <a:lnTo>
                    <a:pt x="1166207" y="225478"/>
                  </a:lnTo>
                  <a:lnTo>
                    <a:pt x="1311983" y="245976"/>
                  </a:lnTo>
                  <a:lnTo>
                    <a:pt x="1457759" y="358716"/>
                  </a:lnTo>
                  <a:lnTo>
                    <a:pt x="1603535" y="379214"/>
                  </a:lnTo>
                  <a:lnTo>
                    <a:pt x="1749311" y="194731"/>
                  </a:lnTo>
                  <a:lnTo>
                    <a:pt x="1895087" y="112739"/>
                  </a:lnTo>
                  <a:lnTo>
                    <a:pt x="2040863" y="30747"/>
                  </a:lnTo>
                  <a:lnTo>
                    <a:pt x="2186639" y="0"/>
                  </a:lnTo>
                </a:path>
              </a:pathLst>
            </a:custGeom>
            <a:ln w="28456" cap="flat">
              <a:solidFill>
                <a:srgbClr val="0058AB">
                  <a:alpha val="100000"/>
                </a:srgbClr>
              </a:solidFill>
              <a:prstDash val="solid"/>
              <a:round/>
            </a:ln>
          </p:spPr>
          <p:txBody>
            <a:bodyPr/>
            <a:lstStyle/>
            <a:p>
              <a:endParaRPr/>
            </a:p>
          </p:txBody>
        </p:sp>
        <p:sp>
          <p:nvSpPr>
            <p:cNvPr id="85" name="tx85"/>
            <p:cNvSpPr/>
            <p:nvPr/>
          </p:nvSpPr>
          <p:spPr>
            <a:xfrm>
              <a:off x="1026885" y="345289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6" name="tx86"/>
            <p:cNvSpPr/>
            <p:nvPr/>
          </p:nvSpPr>
          <p:spPr>
            <a:xfrm>
              <a:off x="1318437" y="3217164"/>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87" name="tx87"/>
            <p:cNvSpPr/>
            <p:nvPr/>
          </p:nvSpPr>
          <p:spPr>
            <a:xfrm>
              <a:off x="1609989" y="281619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63</a:t>
              </a:r>
            </a:p>
          </p:txBody>
        </p:sp>
        <p:sp>
          <p:nvSpPr>
            <p:cNvPr id="88" name="tx88"/>
            <p:cNvSpPr/>
            <p:nvPr/>
          </p:nvSpPr>
          <p:spPr>
            <a:xfrm>
              <a:off x="1901541" y="28674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58</a:t>
              </a:r>
            </a:p>
          </p:txBody>
        </p:sp>
        <p:sp>
          <p:nvSpPr>
            <p:cNvPr id="89" name="tx89"/>
            <p:cNvSpPr/>
            <p:nvPr/>
          </p:nvSpPr>
          <p:spPr>
            <a:xfrm>
              <a:off x="2193093" y="281619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63</a:t>
              </a:r>
            </a:p>
          </p:txBody>
        </p:sp>
        <p:sp>
          <p:nvSpPr>
            <p:cNvPr id="90" name="tx90"/>
            <p:cNvSpPr/>
            <p:nvPr/>
          </p:nvSpPr>
          <p:spPr>
            <a:xfrm>
              <a:off x="2484645" y="295972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49</a:t>
              </a:r>
            </a:p>
          </p:txBody>
        </p:sp>
        <p:sp>
          <p:nvSpPr>
            <p:cNvPr id="91" name="tx91"/>
            <p:cNvSpPr/>
            <p:nvPr/>
          </p:nvSpPr>
          <p:spPr>
            <a:xfrm>
              <a:off x="2776197" y="282648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62</a:t>
              </a:r>
            </a:p>
          </p:txBody>
        </p:sp>
        <p:sp>
          <p:nvSpPr>
            <p:cNvPr id="92" name="tx92"/>
            <p:cNvSpPr/>
            <p:nvPr/>
          </p:nvSpPr>
          <p:spPr>
            <a:xfrm>
              <a:off x="3067749" y="279574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65</a:t>
              </a:r>
            </a:p>
          </p:txBody>
        </p:sp>
        <p:sp>
          <p:nvSpPr>
            <p:cNvPr id="93" name="tx93"/>
            <p:cNvSpPr/>
            <p:nvPr/>
          </p:nvSpPr>
          <p:spPr>
            <a:xfrm>
              <a:off x="3213525" y="275474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69</a:t>
              </a:r>
            </a:p>
          </p:txBody>
        </p:sp>
        <p:sp>
          <p:nvSpPr>
            <p:cNvPr id="94" name="tx94"/>
            <p:cNvSpPr/>
            <p:nvPr/>
          </p:nvSpPr>
          <p:spPr>
            <a:xfrm>
              <a:off x="102688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95" name="tx95"/>
            <p:cNvSpPr/>
            <p:nvPr/>
          </p:nvSpPr>
          <p:spPr>
            <a:xfrm>
              <a:off x="1318437" y="349481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19</a:t>
              </a:r>
            </a:p>
          </p:txBody>
        </p:sp>
        <p:sp>
          <p:nvSpPr>
            <p:cNvPr id="96" name="tx96"/>
            <p:cNvSpPr/>
            <p:nvPr/>
          </p:nvSpPr>
          <p:spPr>
            <a:xfrm>
              <a:off x="1609989" y="3270553"/>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41</a:t>
              </a:r>
            </a:p>
          </p:txBody>
        </p:sp>
        <p:sp>
          <p:nvSpPr>
            <p:cNvPr id="97" name="tx97"/>
            <p:cNvSpPr/>
            <p:nvPr/>
          </p:nvSpPr>
          <p:spPr>
            <a:xfrm>
              <a:off x="1901541" y="3209350"/>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47</a:t>
              </a:r>
            </a:p>
          </p:txBody>
        </p:sp>
        <p:sp>
          <p:nvSpPr>
            <p:cNvPr id="98" name="tx98"/>
            <p:cNvSpPr/>
            <p:nvPr/>
          </p:nvSpPr>
          <p:spPr>
            <a:xfrm>
              <a:off x="2193093" y="3209350"/>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47</a:t>
              </a:r>
            </a:p>
          </p:txBody>
        </p:sp>
        <p:sp>
          <p:nvSpPr>
            <p:cNvPr id="99" name="tx99"/>
            <p:cNvSpPr/>
            <p:nvPr/>
          </p:nvSpPr>
          <p:spPr>
            <a:xfrm>
              <a:off x="2484645" y="3341034"/>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34</a:t>
              </a:r>
            </a:p>
          </p:txBody>
        </p:sp>
        <p:sp>
          <p:nvSpPr>
            <p:cNvPr id="100" name="tx100"/>
            <p:cNvSpPr/>
            <p:nvPr/>
          </p:nvSpPr>
          <p:spPr>
            <a:xfrm>
              <a:off x="2776197" y="317709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50</a:t>
              </a:r>
            </a:p>
          </p:txBody>
        </p:sp>
        <p:sp>
          <p:nvSpPr>
            <p:cNvPr id="101" name="tx101"/>
            <p:cNvSpPr/>
            <p:nvPr/>
          </p:nvSpPr>
          <p:spPr>
            <a:xfrm>
              <a:off x="3067749" y="301311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66</a:t>
              </a:r>
            </a:p>
          </p:txBody>
        </p:sp>
        <p:sp>
          <p:nvSpPr>
            <p:cNvPr id="102" name="tx102"/>
            <p:cNvSpPr/>
            <p:nvPr/>
          </p:nvSpPr>
          <p:spPr>
            <a:xfrm>
              <a:off x="3213525" y="298236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69</a:t>
              </a:r>
            </a:p>
          </p:txBody>
        </p:sp>
        <p:sp>
          <p:nvSpPr>
            <p:cNvPr id="103" name="pl103"/>
            <p:cNvSpPr/>
            <p:nvPr/>
          </p:nvSpPr>
          <p:spPr>
            <a:xfrm>
              <a:off x="7572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104" name="pl104"/>
            <p:cNvSpPr/>
            <p:nvPr/>
          </p:nvSpPr>
          <p:spPr>
            <a:xfrm>
              <a:off x="757200" y="5483458"/>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757200" y="538096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757200" y="517598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757200" y="497100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757200" y="476602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757200" y="456104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757200" y="435606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757200" y="5278477"/>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57200" y="507349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57200" y="486851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57200" y="466353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57200" y="445855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57200" y="425357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02688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17266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31843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46421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60998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75576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90154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204731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219309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233886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248464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263042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277619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92197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06774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21352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026885" y="5186236"/>
              <a:ext cx="2186639" cy="92241"/>
            </a:xfrm>
            <a:custGeom>
              <a:avLst/>
              <a:gdLst/>
              <a:ahLst/>
              <a:cxnLst/>
              <a:rect l="0" t="0" r="0" b="0"/>
              <a:pathLst>
                <a:path w="2186639" h="92241">
                  <a:moveTo>
                    <a:pt x="0" y="92241"/>
                  </a:moveTo>
                  <a:lnTo>
                    <a:pt x="145775" y="92241"/>
                  </a:lnTo>
                  <a:lnTo>
                    <a:pt x="291551" y="92241"/>
                  </a:lnTo>
                  <a:lnTo>
                    <a:pt x="437327" y="92241"/>
                  </a:lnTo>
                  <a:lnTo>
                    <a:pt x="583103" y="92241"/>
                  </a:lnTo>
                  <a:lnTo>
                    <a:pt x="728879" y="92241"/>
                  </a:lnTo>
                  <a:lnTo>
                    <a:pt x="874655" y="92241"/>
                  </a:lnTo>
                  <a:lnTo>
                    <a:pt x="1020431" y="81992"/>
                  </a:lnTo>
                  <a:lnTo>
                    <a:pt x="1166207" y="81992"/>
                  </a:lnTo>
                  <a:lnTo>
                    <a:pt x="1311983" y="81992"/>
                  </a:lnTo>
                  <a:lnTo>
                    <a:pt x="1457759" y="81992"/>
                  </a:lnTo>
                  <a:lnTo>
                    <a:pt x="1603535" y="81992"/>
                  </a:lnTo>
                  <a:lnTo>
                    <a:pt x="1749311" y="81992"/>
                  </a:lnTo>
                  <a:lnTo>
                    <a:pt x="1895087" y="71743"/>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134" name="pl134"/>
            <p:cNvSpPr/>
            <p:nvPr/>
          </p:nvSpPr>
          <p:spPr>
            <a:xfrm>
              <a:off x="1026885" y="5186236"/>
              <a:ext cx="2186639" cy="92241"/>
            </a:xfrm>
            <a:custGeom>
              <a:avLst/>
              <a:gdLst/>
              <a:ahLst/>
              <a:cxnLst/>
              <a:rect l="0" t="0" r="0" b="0"/>
              <a:pathLst>
                <a:path w="2186639" h="92241">
                  <a:moveTo>
                    <a:pt x="0" y="92241"/>
                  </a:moveTo>
                  <a:lnTo>
                    <a:pt x="145775" y="92241"/>
                  </a:lnTo>
                  <a:lnTo>
                    <a:pt x="291551" y="92241"/>
                  </a:lnTo>
                  <a:lnTo>
                    <a:pt x="437327" y="92241"/>
                  </a:lnTo>
                  <a:lnTo>
                    <a:pt x="583103" y="92241"/>
                  </a:lnTo>
                  <a:lnTo>
                    <a:pt x="728879" y="92241"/>
                  </a:lnTo>
                  <a:lnTo>
                    <a:pt x="874655" y="92241"/>
                  </a:lnTo>
                  <a:lnTo>
                    <a:pt x="1020431" y="92241"/>
                  </a:lnTo>
                  <a:lnTo>
                    <a:pt x="1166207" y="81992"/>
                  </a:lnTo>
                  <a:lnTo>
                    <a:pt x="1311983" y="81992"/>
                  </a:lnTo>
                  <a:lnTo>
                    <a:pt x="1457759" y="81992"/>
                  </a:lnTo>
                  <a:lnTo>
                    <a:pt x="1603535" y="92241"/>
                  </a:lnTo>
                  <a:lnTo>
                    <a:pt x="1749311" y="81992"/>
                  </a:lnTo>
                  <a:lnTo>
                    <a:pt x="1895087" y="71743"/>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135" name="tx135"/>
            <p:cNvSpPr/>
            <p:nvPr/>
          </p:nvSpPr>
          <p:spPr>
            <a:xfrm>
              <a:off x="102688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6" name="tx136"/>
            <p:cNvSpPr/>
            <p:nvPr/>
          </p:nvSpPr>
          <p:spPr>
            <a:xfrm>
              <a:off x="131843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7" name="tx137"/>
            <p:cNvSpPr/>
            <p:nvPr/>
          </p:nvSpPr>
          <p:spPr>
            <a:xfrm>
              <a:off x="1609989"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8" name="tx138"/>
            <p:cNvSpPr/>
            <p:nvPr/>
          </p:nvSpPr>
          <p:spPr>
            <a:xfrm>
              <a:off x="1901541"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9" name="tx139"/>
            <p:cNvSpPr/>
            <p:nvPr/>
          </p:nvSpPr>
          <p:spPr>
            <a:xfrm>
              <a:off x="2193093" y="510433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40" name="tx140"/>
            <p:cNvSpPr/>
            <p:nvPr/>
          </p:nvSpPr>
          <p:spPr>
            <a:xfrm>
              <a:off x="2484645" y="510433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41" name="tx141"/>
            <p:cNvSpPr/>
            <p:nvPr/>
          </p:nvSpPr>
          <p:spPr>
            <a:xfrm>
              <a:off x="2776197" y="510433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42" name="tx142"/>
            <p:cNvSpPr/>
            <p:nvPr/>
          </p:nvSpPr>
          <p:spPr>
            <a:xfrm>
              <a:off x="3067749" y="50211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143" name="tx143"/>
            <p:cNvSpPr/>
            <p:nvPr/>
          </p:nvSpPr>
          <p:spPr>
            <a:xfrm>
              <a:off x="3213525" y="50211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144" name="tx144"/>
            <p:cNvSpPr/>
            <p:nvPr/>
          </p:nvSpPr>
          <p:spPr>
            <a:xfrm>
              <a:off x="102688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5" name="tx145"/>
            <p:cNvSpPr/>
            <p:nvPr/>
          </p:nvSpPr>
          <p:spPr>
            <a:xfrm>
              <a:off x="131843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6" name="tx146"/>
            <p:cNvSpPr/>
            <p:nvPr/>
          </p:nvSpPr>
          <p:spPr>
            <a:xfrm>
              <a:off x="1609989"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7" name="tx147"/>
            <p:cNvSpPr/>
            <p:nvPr/>
          </p:nvSpPr>
          <p:spPr>
            <a:xfrm>
              <a:off x="1901541"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8" name="tx148"/>
            <p:cNvSpPr/>
            <p:nvPr/>
          </p:nvSpPr>
          <p:spPr>
            <a:xfrm>
              <a:off x="2193093" y="533195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49" name="tx149"/>
            <p:cNvSpPr/>
            <p:nvPr/>
          </p:nvSpPr>
          <p:spPr>
            <a:xfrm>
              <a:off x="2484645" y="533195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0" name="tx150"/>
            <p:cNvSpPr/>
            <p:nvPr/>
          </p:nvSpPr>
          <p:spPr>
            <a:xfrm>
              <a:off x="2776197" y="533195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1" name="tx151"/>
            <p:cNvSpPr/>
            <p:nvPr/>
          </p:nvSpPr>
          <p:spPr>
            <a:xfrm>
              <a:off x="3067749" y="52487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a:t>
              </a:r>
            </a:p>
          </p:txBody>
        </p:sp>
        <p:sp>
          <p:nvSpPr>
            <p:cNvPr id="152" name="tx152"/>
            <p:cNvSpPr/>
            <p:nvPr/>
          </p:nvSpPr>
          <p:spPr>
            <a:xfrm>
              <a:off x="3213525" y="52487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a:t>
              </a:r>
            </a:p>
          </p:txBody>
        </p:sp>
        <p:sp>
          <p:nvSpPr>
            <p:cNvPr id="153" name="pl153"/>
            <p:cNvSpPr/>
            <p:nvPr/>
          </p:nvSpPr>
          <p:spPr>
            <a:xfrm>
              <a:off x="757200" y="5278477"/>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154" name="pl154"/>
            <p:cNvSpPr/>
            <p:nvPr/>
          </p:nvSpPr>
          <p:spPr>
            <a:xfrm>
              <a:off x="35528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5528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5528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5528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35528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5528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35528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35528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35528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28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28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28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28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8224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9682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1140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2598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4055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5513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46971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8429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49886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1344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2802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4260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55717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57175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58633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0091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3822485" y="1606629"/>
              <a:ext cx="2186639" cy="368965"/>
            </a:xfrm>
            <a:custGeom>
              <a:avLst/>
              <a:gdLst/>
              <a:ahLst/>
              <a:cxnLst/>
              <a:rect l="0" t="0" r="0" b="0"/>
              <a:pathLst>
                <a:path w="2186639" h="368965">
                  <a:moveTo>
                    <a:pt x="0" y="368965"/>
                  </a:moveTo>
                  <a:lnTo>
                    <a:pt x="145775" y="368965"/>
                  </a:lnTo>
                  <a:lnTo>
                    <a:pt x="291551" y="368965"/>
                  </a:lnTo>
                  <a:lnTo>
                    <a:pt x="437327" y="358716"/>
                  </a:lnTo>
                  <a:lnTo>
                    <a:pt x="583103" y="358716"/>
                  </a:lnTo>
                  <a:lnTo>
                    <a:pt x="728879" y="368965"/>
                  </a:lnTo>
                  <a:lnTo>
                    <a:pt x="874655" y="338218"/>
                  </a:lnTo>
                  <a:lnTo>
                    <a:pt x="1020431" y="338218"/>
                  </a:lnTo>
                  <a:lnTo>
                    <a:pt x="1166207" y="327969"/>
                  </a:lnTo>
                  <a:lnTo>
                    <a:pt x="1311983" y="194731"/>
                  </a:lnTo>
                  <a:lnTo>
                    <a:pt x="1457759" y="204980"/>
                  </a:lnTo>
                  <a:lnTo>
                    <a:pt x="1603535" y="194731"/>
                  </a:lnTo>
                  <a:lnTo>
                    <a:pt x="1749311" y="133237"/>
                  </a:lnTo>
                  <a:lnTo>
                    <a:pt x="1895087" y="122988"/>
                  </a:lnTo>
                  <a:lnTo>
                    <a:pt x="2040863" y="81992"/>
                  </a:lnTo>
                  <a:lnTo>
                    <a:pt x="2186639" y="0"/>
                  </a:lnTo>
                </a:path>
              </a:pathLst>
            </a:custGeom>
            <a:ln w="28456" cap="flat">
              <a:solidFill>
                <a:srgbClr val="FF0000">
                  <a:alpha val="100000"/>
                </a:srgbClr>
              </a:solidFill>
              <a:prstDash val="solid"/>
              <a:round/>
            </a:ln>
          </p:spPr>
          <p:txBody>
            <a:bodyPr/>
            <a:lstStyle/>
            <a:p>
              <a:endParaRPr/>
            </a:p>
          </p:txBody>
        </p:sp>
        <p:sp>
          <p:nvSpPr>
            <p:cNvPr id="184" name="pl184"/>
            <p:cNvSpPr/>
            <p:nvPr/>
          </p:nvSpPr>
          <p:spPr>
            <a:xfrm>
              <a:off x="3822485" y="1637376"/>
              <a:ext cx="2186639" cy="338218"/>
            </a:xfrm>
            <a:custGeom>
              <a:avLst/>
              <a:gdLst/>
              <a:ahLst/>
              <a:cxnLst/>
              <a:rect l="0" t="0" r="0" b="0"/>
              <a:pathLst>
                <a:path w="2186639" h="338218">
                  <a:moveTo>
                    <a:pt x="0" y="338218"/>
                  </a:moveTo>
                  <a:lnTo>
                    <a:pt x="145775" y="338218"/>
                  </a:lnTo>
                  <a:lnTo>
                    <a:pt x="291551" y="338218"/>
                  </a:lnTo>
                  <a:lnTo>
                    <a:pt x="437327" y="327969"/>
                  </a:lnTo>
                  <a:lnTo>
                    <a:pt x="583103" y="327969"/>
                  </a:lnTo>
                  <a:lnTo>
                    <a:pt x="728879" y="338218"/>
                  </a:lnTo>
                  <a:lnTo>
                    <a:pt x="874655" y="338218"/>
                  </a:lnTo>
                  <a:lnTo>
                    <a:pt x="1020431" y="307471"/>
                  </a:lnTo>
                  <a:lnTo>
                    <a:pt x="1166207" y="297222"/>
                  </a:lnTo>
                  <a:lnTo>
                    <a:pt x="1311983" y="297222"/>
                  </a:lnTo>
                  <a:lnTo>
                    <a:pt x="1457759" y="163984"/>
                  </a:lnTo>
                  <a:lnTo>
                    <a:pt x="1603535" y="174233"/>
                  </a:lnTo>
                  <a:lnTo>
                    <a:pt x="1749311" y="133237"/>
                  </a:lnTo>
                  <a:lnTo>
                    <a:pt x="1895087" y="102490"/>
                  </a:lnTo>
                  <a:lnTo>
                    <a:pt x="2040863" y="81992"/>
                  </a:lnTo>
                  <a:lnTo>
                    <a:pt x="2186639" y="0"/>
                  </a:lnTo>
                </a:path>
              </a:pathLst>
            </a:custGeom>
            <a:ln w="28456" cap="flat">
              <a:solidFill>
                <a:srgbClr val="0058AB">
                  <a:alpha val="100000"/>
                </a:srgbClr>
              </a:solidFill>
              <a:prstDash val="solid"/>
              <a:round/>
            </a:ln>
          </p:spPr>
          <p:txBody>
            <a:bodyPr/>
            <a:lstStyle/>
            <a:p>
              <a:endParaRPr/>
            </a:p>
          </p:txBody>
        </p:sp>
        <p:sp>
          <p:nvSpPr>
            <p:cNvPr id="185" name="tx185"/>
            <p:cNvSpPr/>
            <p:nvPr/>
          </p:nvSpPr>
          <p:spPr>
            <a:xfrm>
              <a:off x="382248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86" name="tx186"/>
            <p:cNvSpPr/>
            <p:nvPr/>
          </p:nvSpPr>
          <p:spPr>
            <a:xfrm>
              <a:off x="411403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87" name="tx187"/>
            <p:cNvSpPr/>
            <p:nvPr/>
          </p:nvSpPr>
          <p:spPr>
            <a:xfrm>
              <a:off x="4405589" y="18014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88" name="tx188"/>
            <p:cNvSpPr/>
            <p:nvPr/>
          </p:nvSpPr>
          <p:spPr>
            <a:xfrm>
              <a:off x="4697141" y="177969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89" name="tx189"/>
            <p:cNvSpPr/>
            <p:nvPr/>
          </p:nvSpPr>
          <p:spPr>
            <a:xfrm>
              <a:off x="4988693" y="1770995"/>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190" name="tx190"/>
            <p:cNvSpPr/>
            <p:nvPr/>
          </p:nvSpPr>
          <p:spPr>
            <a:xfrm>
              <a:off x="5280245" y="164650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16</a:t>
              </a:r>
            </a:p>
          </p:txBody>
        </p:sp>
        <p:sp>
          <p:nvSpPr>
            <p:cNvPr id="191" name="tx191"/>
            <p:cNvSpPr/>
            <p:nvPr/>
          </p:nvSpPr>
          <p:spPr>
            <a:xfrm>
              <a:off x="5571797" y="157471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23</a:t>
              </a:r>
            </a:p>
          </p:txBody>
        </p:sp>
        <p:sp>
          <p:nvSpPr>
            <p:cNvPr id="192" name="tx192"/>
            <p:cNvSpPr/>
            <p:nvPr/>
          </p:nvSpPr>
          <p:spPr>
            <a:xfrm>
              <a:off x="5863349" y="152351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28</a:t>
              </a:r>
            </a:p>
          </p:txBody>
        </p:sp>
        <p:sp>
          <p:nvSpPr>
            <p:cNvPr id="193" name="tx193"/>
            <p:cNvSpPr/>
            <p:nvPr/>
          </p:nvSpPr>
          <p:spPr>
            <a:xfrm>
              <a:off x="6009125" y="144147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194" name="tx194"/>
            <p:cNvSpPr/>
            <p:nvPr/>
          </p:nvSpPr>
          <p:spPr>
            <a:xfrm>
              <a:off x="38224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5" name="tx195"/>
            <p:cNvSpPr/>
            <p:nvPr/>
          </p:nvSpPr>
          <p:spPr>
            <a:xfrm>
              <a:off x="411403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6" name="tx196"/>
            <p:cNvSpPr/>
            <p:nvPr/>
          </p:nvSpPr>
          <p:spPr>
            <a:xfrm>
              <a:off x="4405589" y="202907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97" name="tx197"/>
            <p:cNvSpPr/>
            <p:nvPr/>
          </p:nvSpPr>
          <p:spPr>
            <a:xfrm>
              <a:off x="4697141"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8" name="tx198"/>
            <p:cNvSpPr/>
            <p:nvPr/>
          </p:nvSpPr>
          <p:spPr>
            <a:xfrm>
              <a:off x="4988693" y="1998617"/>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99" name="tx199"/>
            <p:cNvSpPr/>
            <p:nvPr/>
          </p:nvSpPr>
          <p:spPr>
            <a:xfrm>
              <a:off x="5280245" y="1865088"/>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17</a:t>
              </a:r>
            </a:p>
          </p:txBody>
        </p:sp>
        <p:sp>
          <p:nvSpPr>
            <p:cNvPr id="200" name="tx200"/>
            <p:cNvSpPr/>
            <p:nvPr/>
          </p:nvSpPr>
          <p:spPr>
            <a:xfrm>
              <a:off x="5571797" y="183312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20</a:t>
              </a:r>
            </a:p>
          </p:txBody>
        </p:sp>
        <p:sp>
          <p:nvSpPr>
            <p:cNvPr id="201" name="tx201"/>
            <p:cNvSpPr/>
            <p:nvPr/>
          </p:nvSpPr>
          <p:spPr>
            <a:xfrm>
              <a:off x="5863349" y="178188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25</a:t>
              </a:r>
            </a:p>
          </p:txBody>
        </p:sp>
        <p:sp>
          <p:nvSpPr>
            <p:cNvPr id="202" name="tx202"/>
            <p:cNvSpPr/>
            <p:nvPr/>
          </p:nvSpPr>
          <p:spPr>
            <a:xfrm>
              <a:off x="6009125" y="1699842"/>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33</a:t>
              </a:r>
            </a:p>
          </p:txBody>
        </p:sp>
        <p:sp>
          <p:nvSpPr>
            <p:cNvPr id="203" name="pl203"/>
            <p:cNvSpPr/>
            <p:nvPr/>
          </p:nvSpPr>
          <p:spPr>
            <a:xfrm>
              <a:off x="35528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204" name="pl204"/>
            <p:cNvSpPr/>
            <p:nvPr/>
          </p:nvSpPr>
          <p:spPr>
            <a:xfrm>
              <a:off x="35528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5" name="pl205"/>
            <p:cNvSpPr/>
            <p:nvPr/>
          </p:nvSpPr>
          <p:spPr>
            <a:xfrm>
              <a:off x="35528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6" name="pl206"/>
            <p:cNvSpPr/>
            <p:nvPr/>
          </p:nvSpPr>
          <p:spPr>
            <a:xfrm>
              <a:off x="35528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7" name="pl207"/>
            <p:cNvSpPr/>
            <p:nvPr/>
          </p:nvSpPr>
          <p:spPr>
            <a:xfrm>
              <a:off x="35528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35528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35528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35528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35528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35528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35528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35528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35528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35528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38224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39682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41140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42598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44055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45513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46971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48429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49886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51344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52802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54260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55717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57175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58633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0091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3822485" y="3575791"/>
              <a:ext cx="2186639" cy="51245"/>
            </a:xfrm>
            <a:custGeom>
              <a:avLst/>
              <a:gdLst/>
              <a:ahLst/>
              <a:cxnLst/>
              <a:rect l="0" t="0" r="0" b="0"/>
              <a:pathLst>
                <a:path w="2186639" h="51245">
                  <a:moveTo>
                    <a:pt x="0" y="51245"/>
                  </a:moveTo>
                  <a:lnTo>
                    <a:pt x="145775" y="51245"/>
                  </a:lnTo>
                  <a:lnTo>
                    <a:pt x="291551" y="51245"/>
                  </a:lnTo>
                  <a:lnTo>
                    <a:pt x="437327" y="51245"/>
                  </a:lnTo>
                  <a:lnTo>
                    <a:pt x="583103" y="51245"/>
                  </a:lnTo>
                  <a:lnTo>
                    <a:pt x="728879" y="51245"/>
                  </a:lnTo>
                  <a:lnTo>
                    <a:pt x="874655" y="51245"/>
                  </a:lnTo>
                  <a:lnTo>
                    <a:pt x="1020431" y="51245"/>
                  </a:lnTo>
                  <a:lnTo>
                    <a:pt x="1166207" y="51245"/>
                  </a:lnTo>
                  <a:lnTo>
                    <a:pt x="1311983" y="51245"/>
                  </a:lnTo>
                  <a:lnTo>
                    <a:pt x="1457759" y="51245"/>
                  </a:lnTo>
                  <a:lnTo>
                    <a:pt x="1603535" y="51245"/>
                  </a:lnTo>
                  <a:lnTo>
                    <a:pt x="1749311" y="10249"/>
                  </a:lnTo>
                  <a:lnTo>
                    <a:pt x="1895087" y="40996"/>
                  </a:lnTo>
                  <a:lnTo>
                    <a:pt x="2040863" y="10249"/>
                  </a:lnTo>
                  <a:lnTo>
                    <a:pt x="2186639" y="0"/>
                  </a:lnTo>
                </a:path>
              </a:pathLst>
            </a:custGeom>
            <a:ln w="28456" cap="flat">
              <a:solidFill>
                <a:srgbClr val="FF0000">
                  <a:alpha val="100000"/>
                </a:srgbClr>
              </a:solidFill>
              <a:prstDash val="solid"/>
              <a:round/>
            </a:ln>
          </p:spPr>
          <p:txBody>
            <a:bodyPr/>
            <a:lstStyle/>
            <a:p>
              <a:endParaRPr/>
            </a:p>
          </p:txBody>
        </p:sp>
        <p:sp>
          <p:nvSpPr>
            <p:cNvPr id="234" name="pl234"/>
            <p:cNvSpPr/>
            <p:nvPr/>
          </p:nvSpPr>
          <p:spPr>
            <a:xfrm>
              <a:off x="3822485" y="3596289"/>
              <a:ext cx="2186639" cy="30747"/>
            </a:xfrm>
            <a:custGeom>
              <a:avLst/>
              <a:gdLst/>
              <a:ahLst/>
              <a:cxnLst/>
              <a:rect l="0" t="0" r="0" b="0"/>
              <a:pathLst>
                <a:path w="2186639" h="30747">
                  <a:moveTo>
                    <a:pt x="0" y="30747"/>
                  </a:moveTo>
                  <a:lnTo>
                    <a:pt x="145775" y="30747"/>
                  </a:lnTo>
                  <a:lnTo>
                    <a:pt x="291551" y="30747"/>
                  </a:lnTo>
                  <a:lnTo>
                    <a:pt x="437327" y="30747"/>
                  </a:lnTo>
                  <a:lnTo>
                    <a:pt x="583103" y="30747"/>
                  </a:lnTo>
                  <a:lnTo>
                    <a:pt x="728879" y="30747"/>
                  </a:lnTo>
                  <a:lnTo>
                    <a:pt x="874655" y="30747"/>
                  </a:lnTo>
                  <a:lnTo>
                    <a:pt x="1020431" y="30747"/>
                  </a:lnTo>
                  <a:lnTo>
                    <a:pt x="1166207" y="30747"/>
                  </a:lnTo>
                  <a:lnTo>
                    <a:pt x="1311983" y="30747"/>
                  </a:lnTo>
                  <a:lnTo>
                    <a:pt x="1457759" y="30747"/>
                  </a:lnTo>
                  <a:lnTo>
                    <a:pt x="1603535" y="30747"/>
                  </a:lnTo>
                  <a:lnTo>
                    <a:pt x="1749311" y="30747"/>
                  </a:lnTo>
                  <a:lnTo>
                    <a:pt x="1895087" y="0"/>
                  </a:lnTo>
                  <a:lnTo>
                    <a:pt x="2040863" y="20498"/>
                  </a:lnTo>
                  <a:lnTo>
                    <a:pt x="2186639" y="20498"/>
                  </a:lnTo>
                </a:path>
              </a:pathLst>
            </a:custGeom>
            <a:ln w="28456" cap="flat">
              <a:solidFill>
                <a:srgbClr val="0058AB">
                  <a:alpha val="100000"/>
                </a:srgbClr>
              </a:solidFill>
              <a:prstDash val="solid"/>
              <a:round/>
            </a:ln>
          </p:spPr>
          <p:txBody>
            <a:bodyPr/>
            <a:lstStyle/>
            <a:p>
              <a:endParaRPr/>
            </a:p>
          </p:txBody>
        </p:sp>
        <p:sp>
          <p:nvSpPr>
            <p:cNvPr id="235" name="tx235"/>
            <p:cNvSpPr/>
            <p:nvPr/>
          </p:nvSpPr>
          <p:spPr>
            <a:xfrm>
              <a:off x="382248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6" name="tx236"/>
            <p:cNvSpPr/>
            <p:nvPr/>
          </p:nvSpPr>
          <p:spPr>
            <a:xfrm>
              <a:off x="4114037"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7" name="tx237"/>
            <p:cNvSpPr/>
            <p:nvPr/>
          </p:nvSpPr>
          <p:spPr>
            <a:xfrm>
              <a:off x="4405589"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8" name="tx238"/>
            <p:cNvSpPr/>
            <p:nvPr/>
          </p:nvSpPr>
          <p:spPr>
            <a:xfrm>
              <a:off x="4697141"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9" name="tx239"/>
            <p:cNvSpPr/>
            <p:nvPr/>
          </p:nvSpPr>
          <p:spPr>
            <a:xfrm>
              <a:off x="4988693"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0" name="tx240"/>
            <p:cNvSpPr/>
            <p:nvPr/>
          </p:nvSpPr>
          <p:spPr>
            <a:xfrm>
              <a:off x="528024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1" name="tx241"/>
            <p:cNvSpPr/>
            <p:nvPr/>
          </p:nvSpPr>
          <p:spPr>
            <a:xfrm>
              <a:off x="5571797" y="342243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242" name="tx242"/>
            <p:cNvSpPr/>
            <p:nvPr/>
          </p:nvSpPr>
          <p:spPr>
            <a:xfrm>
              <a:off x="5863349" y="342243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243" name="tx243"/>
            <p:cNvSpPr/>
            <p:nvPr/>
          </p:nvSpPr>
          <p:spPr>
            <a:xfrm>
              <a:off x="6009125" y="3411944"/>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244" name="tx244"/>
            <p:cNvSpPr/>
            <p:nvPr/>
          </p:nvSpPr>
          <p:spPr>
            <a:xfrm>
              <a:off x="382248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5" name="tx245"/>
            <p:cNvSpPr/>
            <p:nvPr/>
          </p:nvSpPr>
          <p:spPr>
            <a:xfrm>
              <a:off x="4114037"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6" name="tx246"/>
            <p:cNvSpPr/>
            <p:nvPr/>
          </p:nvSpPr>
          <p:spPr>
            <a:xfrm>
              <a:off x="4405589"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7" name="tx247"/>
            <p:cNvSpPr/>
            <p:nvPr/>
          </p:nvSpPr>
          <p:spPr>
            <a:xfrm>
              <a:off x="4697141"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8" name="tx248"/>
            <p:cNvSpPr/>
            <p:nvPr/>
          </p:nvSpPr>
          <p:spPr>
            <a:xfrm>
              <a:off x="4988693"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9" name="tx249"/>
            <p:cNvSpPr/>
            <p:nvPr/>
          </p:nvSpPr>
          <p:spPr>
            <a:xfrm>
              <a:off x="528024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0" name="tx250"/>
            <p:cNvSpPr/>
            <p:nvPr/>
          </p:nvSpPr>
          <p:spPr>
            <a:xfrm>
              <a:off x="5571797"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1" name="tx251"/>
            <p:cNvSpPr/>
            <p:nvPr/>
          </p:nvSpPr>
          <p:spPr>
            <a:xfrm>
              <a:off x="5863349" y="368051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252" name="tx252"/>
            <p:cNvSpPr/>
            <p:nvPr/>
          </p:nvSpPr>
          <p:spPr>
            <a:xfrm>
              <a:off x="6009125" y="368051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253" name="pl253"/>
            <p:cNvSpPr/>
            <p:nvPr/>
          </p:nvSpPr>
          <p:spPr>
            <a:xfrm>
              <a:off x="35528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254" name="pl254"/>
            <p:cNvSpPr/>
            <p:nvPr/>
          </p:nvSpPr>
          <p:spPr>
            <a:xfrm>
              <a:off x="3552800" y="5483458"/>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5" name="pl255"/>
            <p:cNvSpPr/>
            <p:nvPr/>
          </p:nvSpPr>
          <p:spPr>
            <a:xfrm>
              <a:off x="3552800" y="538096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6" name="pl256"/>
            <p:cNvSpPr/>
            <p:nvPr/>
          </p:nvSpPr>
          <p:spPr>
            <a:xfrm>
              <a:off x="3552800" y="517598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7" name="pl257"/>
            <p:cNvSpPr/>
            <p:nvPr/>
          </p:nvSpPr>
          <p:spPr>
            <a:xfrm>
              <a:off x="3552800" y="497100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8" name="pl258"/>
            <p:cNvSpPr/>
            <p:nvPr/>
          </p:nvSpPr>
          <p:spPr>
            <a:xfrm>
              <a:off x="3552800" y="476602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9" name="pl259"/>
            <p:cNvSpPr/>
            <p:nvPr/>
          </p:nvSpPr>
          <p:spPr>
            <a:xfrm>
              <a:off x="3552800" y="456104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60" name="pl260"/>
            <p:cNvSpPr/>
            <p:nvPr/>
          </p:nvSpPr>
          <p:spPr>
            <a:xfrm>
              <a:off x="3552800" y="435606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61" name="pl261"/>
            <p:cNvSpPr/>
            <p:nvPr/>
          </p:nvSpPr>
          <p:spPr>
            <a:xfrm>
              <a:off x="3552800" y="5278477"/>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2" name="pl262"/>
            <p:cNvSpPr/>
            <p:nvPr/>
          </p:nvSpPr>
          <p:spPr>
            <a:xfrm>
              <a:off x="3552800" y="507349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3" name="pl263"/>
            <p:cNvSpPr/>
            <p:nvPr/>
          </p:nvSpPr>
          <p:spPr>
            <a:xfrm>
              <a:off x="3552800" y="486851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3552800" y="466353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3552800" y="445855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3552800" y="425357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7" name="pl267"/>
            <p:cNvSpPr/>
            <p:nvPr/>
          </p:nvSpPr>
          <p:spPr>
            <a:xfrm>
              <a:off x="382248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8" name="pl268"/>
            <p:cNvSpPr/>
            <p:nvPr/>
          </p:nvSpPr>
          <p:spPr>
            <a:xfrm>
              <a:off x="396826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9" name="pl269"/>
            <p:cNvSpPr/>
            <p:nvPr/>
          </p:nvSpPr>
          <p:spPr>
            <a:xfrm>
              <a:off x="411403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0" name="pl270"/>
            <p:cNvSpPr/>
            <p:nvPr/>
          </p:nvSpPr>
          <p:spPr>
            <a:xfrm>
              <a:off x="425981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1" name="pl271"/>
            <p:cNvSpPr/>
            <p:nvPr/>
          </p:nvSpPr>
          <p:spPr>
            <a:xfrm>
              <a:off x="440558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2" name="pl272"/>
            <p:cNvSpPr/>
            <p:nvPr/>
          </p:nvSpPr>
          <p:spPr>
            <a:xfrm>
              <a:off x="455136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3" name="pl273"/>
            <p:cNvSpPr/>
            <p:nvPr/>
          </p:nvSpPr>
          <p:spPr>
            <a:xfrm>
              <a:off x="469714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484291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498869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513446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528024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8" name="pl278"/>
            <p:cNvSpPr/>
            <p:nvPr/>
          </p:nvSpPr>
          <p:spPr>
            <a:xfrm>
              <a:off x="542602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9" name="pl279"/>
            <p:cNvSpPr/>
            <p:nvPr/>
          </p:nvSpPr>
          <p:spPr>
            <a:xfrm>
              <a:off x="557179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571757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586334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600912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3" name="pl283"/>
            <p:cNvSpPr/>
            <p:nvPr/>
          </p:nvSpPr>
          <p:spPr>
            <a:xfrm>
              <a:off x="3822485" y="4817270"/>
              <a:ext cx="2186639" cy="461206"/>
            </a:xfrm>
            <a:custGeom>
              <a:avLst/>
              <a:gdLst/>
              <a:ahLst/>
              <a:cxnLst/>
              <a:rect l="0" t="0" r="0" b="0"/>
              <a:pathLst>
                <a:path w="2186639" h="461206">
                  <a:moveTo>
                    <a:pt x="0" y="461206"/>
                  </a:moveTo>
                  <a:lnTo>
                    <a:pt x="145775" y="461206"/>
                  </a:lnTo>
                  <a:lnTo>
                    <a:pt x="291551" y="461206"/>
                  </a:lnTo>
                  <a:lnTo>
                    <a:pt x="437327" y="461206"/>
                  </a:lnTo>
                  <a:lnTo>
                    <a:pt x="583103" y="461206"/>
                  </a:lnTo>
                  <a:lnTo>
                    <a:pt x="728879" y="461206"/>
                  </a:lnTo>
                  <a:lnTo>
                    <a:pt x="874655" y="461206"/>
                  </a:lnTo>
                  <a:lnTo>
                    <a:pt x="1020431" y="461206"/>
                  </a:lnTo>
                  <a:lnTo>
                    <a:pt x="1166207" y="461206"/>
                  </a:lnTo>
                  <a:lnTo>
                    <a:pt x="1311983" y="430459"/>
                  </a:lnTo>
                  <a:lnTo>
                    <a:pt x="1457759" y="409961"/>
                  </a:lnTo>
                  <a:lnTo>
                    <a:pt x="1603535" y="409961"/>
                  </a:lnTo>
                  <a:lnTo>
                    <a:pt x="1749311" y="368965"/>
                  </a:lnTo>
                  <a:lnTo>
                    <a:pt x="1895087" y="215229"/>
                  </a:lnTo>
                  <a:lnTo>
                    <a:pt x="2040863" y="92241"/>
                  </a:lnTo>
                  <a:lnTo>
                    <a:pt x="2186639" y="0"/>
                  </a:lnTo>
                </a:path>
              </a:pathLst>
            </a:custGeom>
            <a:ln w="28456" cap="flat">
              <a:solidFill>
                <a:srgbClr val="FF0000">
                  <a:alpha val="100000"/>
                </a:srgbClr>
              </a:solidFill>
              <a:prstDash val="solid"/>
              <a:round/>
            </a:ln>
          </p:spPr>
          <p:txBody>
            <a:bodyPr/>
            <a:lstStyle/>
            <a:p>
              <a:endParaRPr/>
            </a:p>
          </p:txBody>
        </p:sp>
        <p:sp>
          <p:nvSpPr>
            <p:cNvPr id="284" name="pl284"/>
            <p:cNvSpPr/>
            <p:nvPr/>
          </p:nvSpPr>
          <p:spPr>
            <a:xfrm>
              <a:off x="3822485" y="4817270"/>
              <a:ext cx="2186639" cy="461206"/>
            </a:xfrm>
            <a:custGeom>
              <a:avLst/>
              <a:gdLst/>
              <a:ahLst/>
              <a:cxnLst/>
              <a:rect l="0" t="0" r="0" b="0"/>
              <a:pathLst>
                <a:path w="2186639" h="461206">
                  <a:moveTo>
                    <a:pt x="0" y="461206"/>
                  </a:moveTo>
                  <a:lnTo>
                    <a:pt x="145775" y="461206"/>
                  </a:lnTo>
                  <a:lnTo>
                    <a:pt x="291551" y="461206"/>
                  </a:lnTo>
                  <a:lnTo>
                    <a:pt x="437327" y="461206"/>
                  </a:lnTo>
                  <a:lnTo>
                    <a:pt x="583103" y="461206"/>
                  </a:lnTo>
                  <a:lnTo>
                    <a:pt x="728879" y="461206"/>
                  </a:lnTo>
                  <a:lnTo>
                    <a:pt x="874655" y="461206"/>
                  </a:lnTo>
                  <a:lnTo>
                    <a:pt x="1020431" y="461206"/>
                  </a:lnTo>
                  <a:lnTo>
                    <a:pt x="1166207" y="461206"/>
                  </a:lnTo>
                  <a:lnTo>
                    <a:pt x="1311983" y="450957"/>
                  </a:lnTo>
                  <a:lnTo>
                    <a:pt x="1457759" y="440708"/>
                  </a:lnTo>
                  <a:lnTo>
                    <a:pt x="1603535" y="430459"/>
                  </a:lnTo>
                  <a:lnTo>
                    <a:pt x="1749311" y="420210"/>
                  </a:lnTo>
                  <a:lnTo>
                    <a:pt x="1895087" y="225478"/>
                  </a:lnTo>
                  <a:lnTo>
                    <a:pt x="2040863" y="92241"/>
                  </a:lnTo>
                  <a:lnTo>
                    <a:pt x="2186639" y="0"/>
                  </a:lnTo>
                </a:path>
              </a:pathLst>
            </a:custGeom>
            <a:ln w="28456" cap="flat">
              <a:solidFill>
                <a:srgbClr val="0058AB">
                  <a:alpha val="100000"/>
                </a:srgbClr>
              </a:solidFill>
              <a:prstDash val="solid"/>
              <a:round/>
            </a:ln>
          </p:spPr>
          <p:txBody>
            <a:bodyPr/>
            <a:lstStyle/>
            <a:p>
              <a:endParaRPr/>
            </a:p>
          </p:txBody>
        </p:sp>
        <p:sp>
          <p:nvSpPr>
            <p:cNvPr id="285" name="tx285"/>
            <p:cNvSpPr/>
            <p:nvPr/>
          </p:nvSpPr>
          <p:spPr>
            <a:xfrm>
              <a:off x="382248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6" name="tx286"/>
            <p:cNvSpPr/>
            <p:nvPr/>
          </p:nvSpPr>
          <p:spPr>
            <a:xfrm>
              <a:off x="411403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7" name="tx287"/>
            <p:cNvSpPr/>
            <p:nvPr/>
          </p:nvSpPr>
          <p:spPr>
            <a:xfrm>
              <a:off x="4405589"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8" name="tx288"/>
            <p:cNvSpPr/>
            <p:nvPr/>
          </p:nvSpPr>
          <p:spPr>
            <a:xfrm>
              <a:off x="4697141"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9" name="tx289"/>
            <p:cNvSpPr/>
            <p:nvPr/>
          </p:nvSpPr>
          <p:spPr>
            <a:xfrm>
              <a:off x="4988693"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90" name="tx290"/>
            <p:cNvSpPr/>
            <p:nvPr/>
          </p:nvSpPr>
          <p:spPr>
            <a:xfrm>
              <a:off x="5280245" y="5063386"/>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291" name="tx291"/>
            <p:cNvSpPr/>
            <p:nvPr/>
          </p:nvSpPr>
          <p:spPr>
            <a:xfrm>
              <a:off x="5571797" y="50211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292" name="tx292"/>
            <p:cNvSpPr/>
            <p:nvPr/>
          </p:nvSpPr>
          <p:spPr>
            <a:xfrm>
              <a:off x="5863349" y="474435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293" name="tx293"/>
            <p:cNvSpPr/>
            <p:nvPr/>
          </p:nvSpPr>
          <p:spPr>
            <a:xfrm>
              <a:off x="6009125" y="4652454"/>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45</a:t>
              </a:r>
            </a:p>
          </p:txBody>
        </p:sp>
        <p:sp>
          <p:nvSpPr>
            <p:cNvPr id="294" name="tx294"/>
            <p:cNvSpPr/>
            <p:nvPr/>
          </p:nvSpPr>
          <p:spPr>
            <a:xfrm>
              <a:off x="382248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5" name="tx295"/>
            <p:cNvSpPr/>
            <p:nvPr/>
          </p:nvSpPr>
          <p:spPr>
            <a:xfrm>
              <a:off x="411403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6" name="tx296"/>
            <p:cNvSpPr/>
            <p:nvPr/>
          </p:nvSpPr>
          <p:spPr>
            <a:xfrm>
              <a:off x="4405589"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7" name="tx297"/>
            <p:cNvSpPr/>
            <p:nvPr/>
          </p:nvSpPr>
          <p:spPr>
            <a:xfrm>
              <a:off x="4697141"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8" name="tx298"/>
            <p:cNvSpPr/>
            <p:nvPr/>
          </p:nvSpPr>
          <p:spPr>
            <a:xfrm>
              <a:off x="4988693"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9" name="tx299"/>
            <p:cNvSpPr/>
            <p:nvPr/>
          </p:nvSpPr>
          <p:spPr>
            <a:xfrm>
              <a:off x="5280245" y="532170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300" name="tx300"/>
            <p:cNvSpPr/>
            <p:nvPr/>
          </p:nvSpPr>
          <p:spPr>
            <a:xfrm>
              <a:off x="5571797" y="5301500"/>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301" name="tx301"/>
            <p:cNvSpPr/>
            <p:nvPr/>
          </p:nvSpPr>
          <p:spPr>
            <a:xfrm>
              <a:off x="5863349" y="4971978"/>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36</a:t>
              </a:r>
            </a:p>
          </p:txBody>
        </p:sp>
        <p:sp>
          <p:nvSpPr>
            <p:cNvPr id="302" name="tx302"/>
            <p:cNvSpPr/>
            <p:nvPr/>
          </p:nvSpPr>
          <p:spPr>
            <a:xfrm>
              <a:off x="6009125" y="4880076"/>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45</a:t>
              </a:r>
            </a:p>
          </p:txBody>
        </p:sp>
        <p:sp>
          <p:nvSpPr>
            <p:cNvPr id="303" name="pl303"/>
            <p:cNvSpPr/>
            <p:nvPr/>
          </p:nvSpPr>
          <p:spPr>
            <a:xfrm>
              <a:off x="3552800" y="5278477"/>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304" name="pl304"/>
            <p:cNvSpPr/>
            <p:nvPr/>
          </p:nvSpPr>
          <p:spPr>
            <a:xfrm>
              <a:off x="63484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5" name="pl305"/>
            <p:cNvSpPr/>
            <p:nvPr/>
          </p:nvSpPr>
          <p:spPr>
            <a:xfrm>
              <a:off x="63484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6" name="pl306"/>
            <p:cNvSpPr/>
            <p:nvPr/>
          </p:nvSpPr>
          <p:spPr>
            <a:xfrm>
              <a:off x="63484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7" name="pl307"/>
            <p:cNvSpPr/>
            <p:nvPr/>
          </p:nvSpPr>
          <p:spPr>
            <a:xfrm>
              <a:off x="63484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8" name="pl308"/>
            <p:cNvSpPr/>
            <p:nvPr/>
          </p:nvSpPr>
          <p:spPr>
            <a:xfrm>
              <a:off x="63484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9" name="pl309"/>
            <p:cNvSpPr/>
            <p:nvPr/>
          </p:nvSpPr>
          <p:spPr>
            <a:xfrm>
              <a:off x="63484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10" name="pl310"/>
            <p:cNvSpPr/>
            <p:nvPr/>
          </p:nvSpPr>
          <p:spPr>
            <a:xfrm>
              <a:off x="63484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11" name="pl311"/>
            <p:cNvSpPr/>
            <p:nvPr/>
          </p:nvSpPr>
          <p:spPr>
            <a:xfrm>
              <a:off x="63484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2" name="pl312"/>
            <p:cNvSpPr/>
            <p:nvPr/>
          </p:nvSpPr>
          <p:spPr>
            <a:xfrm>
              <a:off x="63484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3" name="pl313"/>
            <p:cNvSpPr/>
            <p:nvPr/>
          </p:nvSpPr>
          <p:spPr>
            <a:xfrm>
              <a:off x="63484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4" name="pl314"/>
            <p:cNvSpPr/>
            <p:nvPr/>
          </p:nvSpPr>
          <p:spPr>
            <a:xfrm>
              <a:off x="63484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63484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63484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66180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67638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69096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0" name="pl320"/>
            <p:cNvSpPr/>
            <p:nvPr/>
          </p:nvSpPr>
          <p:spPr>
            <a:xfrm>
              <a:off x="70554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1" name="pl321"/>
            <p:cNvSpPr/>
            <p:nvPr/>
          </p:nvSpPr>
          <p:spPr>
            <a:xfrm>
              <a:off x="72011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2" name="pl322"/>
            <p:cNvSpPr/>
            <p:nvPr/>
          </p:nvSpPr>
          <p:spPr>
            <a:xfrm>
              <a:off x="73469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3" name="pl323"/>
            <p:cNvSpPr/>
            <p:nvPr/>
          </p:nvSpPr>
          <p:spPr>
            <a:xfrm>
              <a:off x="74927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4" name="pl324"/>
            <p:cNvSpPr/>
            <p:nvPr/>
          </p:nvSpPr>
          <p:spPr>
            <a:xfrm>
              <a:off x="76385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5" name="pl325"/>
            <p:cNvSpPr/>
            <p:nvPr/>
          </p:nvSpPr>
          <p:spPr>
            <a:xfrm>
              <a:off x="77842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6" name="pl326"/>
            <p:cNvSpPr/>
            <p:nvPr/>
          </p:nvSpPr>
          <p:spPr>
            <a:xfrm>
              <a:off x="79300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80758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82216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83673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85131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1" name="pl331"/>
            <p:cNvSpPr/>
            <p:nvPr/>
          </p:nvSpPr>
          <p:spPr>
            <a:xfrm>
              <a:off x="86589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2" name="pl332"/>
            <p:cNvSpPr/>
            <p:nvPr/>
          </p:nvSpPr>
          <p:spPr>
            <a:xfrm>
              <a:off x="88047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3" name="pl333"/>
            <p:cNvSpPr/>
            <p:nvPr/>
          </p:nvSpPr>
          <p:spPr>
            <a:xfrm>
              <a:off x="6618085" y="1319656"/>
              <a:ext cx="2186639" cy="655938"/>
            </a:xfrm>
            <a:custGeom>
              <a:avLst/>
              <a:gdLst/>
              <a:ahLst/>
              <a:cxnLst/>
              <a:rect l="0" t="0" r="0" b="0"/>
              <a:pathLst>
                <a:path w="2186639" h="655938">
                  <a:moveTo>
                    <a:pt x="0" y="655938"/>
                  </a:moveTo>
                  <a:lnTo>
                    <a:pt x="145775" y="645689"/>
                  </a:lnTo>
                  <a:lnTo>
                    <a:pt x="291551" y="645689"/>
                  </a:lnTo>
                  <a:lnTo>
                    <a:pt x="437327" y="645689"/>
                  </a:lnTo>
                  <a:lnTo>
                    <a:pt x="583103" y="563697"/>
                  </a:lnTo>
                  <a:lnTo>
                    <a:pt x="728879" y="563697"/>
                  </a:lnTo>
                  <a:lnTo>
                    <a:pt x="874655" y="471455"/>
                  </a:lnTo>
                  <a:lnTo>
                    <a:pt x="1020431" y="481704"/>
                  </a:lnTo>
                  <a:lnTo>
                    <a:pt x="1166207" y="409961"/>
                  </a:lnTo>
                  <a:lnTo>
                    <a:pt x="1311983" y="163984"/>
                  </a:lnTo>
                  <a:lnTo>
                    <a:pt x="1457759" y="256226"/>
                  </a:lnTo>
                  <a:lnTo>
                    <a:pt x="1603535" y="225478"/>
                  </a:lnTo>
                  <a:lnTo>
                    <a:pt x="1749311" y="174233"/>
                  </a:lnTo>
                  <a:lnTo>
                    <a:pt x="1895087" y="61494"/>
                  </a:lnTo>
                  <a:lnTo>
                    <a:pt x="2040863" y="30747"/>
                  </a:lnTo>
                  <a:lnTo>
                    <a:pt x="2186639" y="0"/>
                  </a:lnTo>
                </a:path>
              </a:pathLst>
            </a:custGeom>
            <a:ln w="28456" cap="flat">
              <a:solidFill>
                <a:srgbClr val="FF0000">
                  <a:alpha val="100000"/>
                </a:srgbClr>
              </a:solidFill>
              <a:prstDash val="solid"/>
              <a:round/>
            </a:ln>
          </p:spPr>
          <p:txBody>
            <a:bodyPr/>
            <a:lstStyle/>
            <a:p>
              <a:endParaRPr/>
            </a:p>
          </p:txBody>
        </p:sp>
        <p:sp>
          <p:nvSpPr>
            <p:cNvPr id="334" name="pl334"/>
            <p:cNvSpPr/>
            <p:nvPr/>
          </p:nvSpPr>
          <p:spPr>
            <a:xfrm>
              <a:off x="6618085" y="1319656"/>
              <a:ext cx="2186639" cy="655938"/>
            </a:xfrm>
            <a:custGeom>
              <a:avLst/>
              <a:gdLst/>
              <a:ahLst/>
              <a:cxnLst/>
              <a:rect l="0" t="0" r="0" b="0"/>
              <a:pathLst>
                <a:path w="2186639" h="655938">
                  <a:moveTo>
                    <a:pt x="0" y="655938"/>
                  </a:moveTo>
                  <a:lnTo>
                    <a:pt x="145775" y="645689"/>
                  </a:lnTo>
                  <a:lnTo>
                    <a:pt x="291551" y="645689"/>
                  </a:lnTo>
                  <a:lnTo>
                    <a:pt x="437327" y="645689"/>
                  </a:lnTo>
                  <a:lnTo>
                    <a:pt x="583103" y="573946"/>
                  </a:lnTo>
                  <a:lnTo>
                    <a:pt x="728879" y="584195"/>
                  </a:lnTo>
                  <a:lnTo>
                    <a:pt x="874655" y="553448"/>
                  </a:lnTo>
                  <a:lnTo>
                    <a:pt x="1020431" y="532950"/>
                  </a:lnTo>
                  <a:lnTo>
                    <a:pt x="1166207" y="512452"/>
                  </a:lnTo>
                  <a:lnTo>
                    <a:pt x="1311983" y="461206"/>
                  </a:lnTo>
                  <a:lnTo>
                    <a:pt x="1457759" y="420210"/>
                  </a:lnTo>
                  <a:lnTo>
                    <a:pt x="1603535" y="379214"/>
                  </a:lnTo>
                  <a:lnTo>
                    <a:pt x="1749311" y="389463"/>
                  </a:lnTo>
                  <a:lnTo>
                    <a:pt x="1895087" y="204980"/>
                  </a:lnTo>
                  <a:lnTo>
                    <a:pt x="2040863" y="81992"/>
                  </a:lnTo>
                  <a:lnTo>
                    <a:pt x="2186639" y="0"/>
                  </a:lnTo>
                </a:path>
              </a:pathLst>
            </a:custGeom>
            <a:ln w="28456" cap="flat">
              <a:solidFill>
                <a:srgbClr val="0058AB">
                  <a:alpha val="100000"/>
                </a:srgbClr>
              </a:solidFill>
              <a:prstDash val="solid"/>
              <a:round/>
            </a:ln>
          </p:spPr>
          <p:txBody>
            <a:bodyPr/>
            <a:lstStyle/>
            <a:p>
              <a:endParaRPr/>
            </a:p>
          </p:txBody>
        </p:sp>
        <p:sp>
          <p:nvSpPr>
            <p:cNvPr id="335" name="tx335"/>
            <p:cNvSpPr/>
            <p:nvPr/>
          </p:nvSpPr>
          <p:spPr>
            <a:xfrm>
              <a:off x="661808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36" name="tx336"/>
            <p:cNvSpPr/>
            <p:nvPr/>
          </p:nvSpPr>
          <p:spPr>
            <a:xfrm>
              <a:off x="6909637" y="18014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337" name="tx337"/>
            <p:cNvSpPr/>
            <p:nvPr/>
          </p:nvSpPr>
          <p:spPr>
            <a:xfrm>
              <a:off x="7201189" y="1718245"/>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338" name="tx338"/>
            <p:cNvSpPr/>
            <p:nvPr/>
          </p:nvSpPr>
          <p:spPr>
            <a:xfrm>
              <a:off x="7492741" y="162600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18</a:t>
              </a:r>
            </a:p>
          </p:txBody>
        </p:sp>
        <p:sp>
          <p:nvSpPr>
            <p:cNvPr id="339" name="tx339"/>
            <p:cNvSpPr/>
            <p:nvPr/>
          </p:nvSpPr>
          <p:spPr>
            <a:xfrm>
              <a:off x="7784293" y="1565723"/>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340" name="tx340"/>
            <p:cNvSpPr/>
            <p:nvPr/>
          </p:nvSpPr>
          <p:spPr>
            <a:xfrm>
              <a:off x="8075845" y="1410726"/>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39</a:t>
              </a:r>
            </a:p>
          </p:txBody>
        </p:sp>
        <p:sp>
          <p:nvSpPr>
            <p:cNvPr id="341" name="tx341"/>
            <p:cNvSpPr/>
            <p:nvPr/>
          </p:nvSpPr>
          <p:spPr>
            <a:xfrm>
              <a:off x="8367397" y="1330286"/>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47</a:t>
              </a:r>
            </a:p>
          </p:txBody>
        </p:sp>
        <p:sp>
          <p:nvSpPr>
            <p:cNvPr id="342" name="tx342"/>
            <p:cNvSpPr/>
            <p:nvPr/>
          </p:nvSpPr>
          <p:spPr>
            <a:xfrm>
              <a:off x="8658949" y="118529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61</a:t>
              </a:r>
            </a:p>
          </p:txBody>
        </p:sp>
        <p:sp>
          <p:nvSpPr>
            <p:cNvPr id="343" name="tx343"/>
            <p:cNvSpPr/>
            <p:nvPr/>
          </p:nvSpPr>
          <p:spPr>
            <a:xfrm>
              <a:off x="8804725" y="115454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64</a:t>
              </a:r>
            </a:p>
          </p:txBody>
        </p:sp>
        <p:sp>
          <p:nvSpPr>
            <p:cNvPr id="344" name="tx344"/>
            <p:cNvSpPr/>
            <p:nvPr/>
          </p:nvSpPr>
          <p:spPr>
            <a:xfrm>
              <a:off x="66180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5" name="tx345"/>
            <p:cNvSpPr/>
            <p:nvPr/>
          </p:nvSpPr>
          <p:spPr>
            <a:xfrm>
              <a:off x="6909637" y="202907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346" name="tx346"/>
            <p:cNvSpPr/>
            <p:nvPr/>
          </p:nvSpPr>
          <p:spPr>
            <a:xfrm>
              <a:off x="7201189" y="195611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a:t>
              </a:r>
            </a:p>
          </p:txBody>
        </p:sp>
        <p:sp>
          <p:nvSpPr>
            <p:cNvPr id="347" name="tx347"/>
            <p:cNvSpPr/>
            <p:nvPr/>
          </p:nvSpPr>
          <p:spPr>
            <a:xfrm>
              <a:off x="7492741" y="193561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10</a:t>
              </a:r>
            </a:p>
          </p:txBody>
        </p:sp>
        <p:sp>
          <p:nvSpPr>
            <p:cNvPr id="348" name="tx348"/>
            <p:cNvSpPr/>
            <p:nvPr/>
          </p:nvSpPr>
          <p:spPr>
            <a:xfrm>
              <a:off x="7784293" y="1895836"/>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14</a:t>
              </a:r>
            </a:p>
          </p:txBody>
        </p:sp>
        <p:sp>
          <p:nvSpPr>
            <p:cNvPr id="349" name="tx349"/>
            <p:cNvSpPr/>
            <p:nvPr/>
          </p:nvSpPr>
          <p:spPr>
            <a:xfrm>
              <a:off x="8075845" y="180233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23</a:t>
              </a:r>
            </a:p>
          </p:txBody>
        </p:sp>
        <p:sp>
          <p:nvSpPr>
            <p:cNvPr id="350" name="tx350"/>
            <p:cNvSpPr/>
            <p:nvPr/>
          </p:nvSpPr>
          <p:spPr>
            <a:xfrm>
              <a:off x="8367397" y="177163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26</a:t>
              </a:r>
            </a:p>
          </p:txBody>
        </p:sp>
        <p:sp>
          <p:nvSpPr>
            <p:cNvPr id="351" name="tx351"/>
            <p:cNvSpPr/>
            <p:nvPr/>
          </p:nvSpPr>
          <p:spPr>
            <a:xfrm>
              <a:off x="8658949" y="146416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56</a:t>
              </a:r>
            </a:p>
          </p:txBody>
        </p:sp>
        <p:sp>
          <p:nvSpPr>
            <p:cNvPr id="352" name="tx352"/>
            <p:cNvSpPr/>
            <p:nvPr/>
          </p:nvSpPr>
          <p:spPr>
            <a:xfrm>
              <a:off x="8804725" y="138217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64</a:t>
              </a:r>
            </a:p>
          </p:txBody>
        </p:sp>
        <p:sp>
          <p:nvSpPr>
            <p:cNvPr id="353" name="pl353"/>
            <p:cNvSpPr/>
            <p:nvPr/>
          </p:nvSpPr>
          <p:spPr>
            <a:xfrm>
              <a:off x="63484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354" name="pl354"/>
            <p:cNvSpPr/>
            <p:nvPr/>
          </p:nvSpPr>
          <p:spPr>
            <a:xfrm>
              <a:off x="63484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5" name="pl355"/>
            <p:cNvSpPr/>
            <p:nvPr/>
          </p:nvSpPr>
          <p:spPr>
            <a:xfrm>
              <a:off x="63484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6" name="pl356"/>
            <p:cNvSpPr/>
            <p:nvPr/>
          </p:nvSpPr>
          <p:spPr>
            <a:xfrm>
              <a:off x="63484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7" name="pl357"/>
            <p:cNvSpPr/>
            <p:nvPr/>
          </p:nvSpPr>
          <p:spPr>
            <a:xfrm>
              <a:off x="63484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8" name="pl358"/>
            <p:cNvSpPr/>
            <p:nvPr/>
          </p:nvSpPr>
          <p:spPr>
            <a:xfrm>
              <a:off x="63484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9" name="pl359"/>
            <p:cNvSpPr/>
            <p:nvPr/>
          </p:nvSpPr>
          <p:spPr>
            <a:xfrm>
              <a:off x="63484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60" name="pl360"/>
            <p:cNvSpPr/>
            <p:nvPr/>
          </p:nvSpPr>
          <p:spPr>
            <a:xfrm>
              <a:off x="63484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61" name="pl361"/>
            <p:cNvSpPr/>
            <p:nvPr/>
          </p:nvSpPr>
          <p:spPr>
            <a:xfrm>
              <a:off x="63484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63484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63484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63484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63484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63484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7" name="pl367"/>
            <p:cNvSpPr/>
            <p:nvPr/>
          </p:nvSpPr>
          <p:spPr>
            <a:xfrm>
              <a:off x="66180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8" name="pl368"/>
            <p:cNvSpPr/>
            <p:nvPr/>
          </p:nvSpPr>
          <p:spPr>
            <a:xfrm>
              <a:off x="67638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9" name="pl369"/>
            <p:cNvSpPr/>
            <p:nvPr/>
          </p:nvSpPr>
          <p:spPr>
            <a:xfrm>
              <a:off x="69096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0" name="pl370"/>
            <p:cNvSpPr/>
            <p:nvPr/>
          </p:nvSpPr>
          <p:spPr>
            <a:xfrm>
              <a:off x="70554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1" name="pl371"/>
            <p:cNvSpPr/>
            <p:nvPr/>
          </p:nvSpPr>
          <p:spPr>
            <a:xfrm>
              <a:off x="72011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2" name="pl372"/>
            <p:cNvSpPr/>
            <p:nvPr/>
          </p:nvSpPr>
          <p:spPr>
            <a:xfrm>
              <a:off x="73469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3" name="pl373"/>
            <p:cNvSpPr/>
            <p:nvPr/>
          </p:nvSpPr>
          <p:spPr>
            <a:xfrm>
              <a:off x="74927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4" name="pl374"/>
            <p:cNvSpPr/>
            <p:nvPr/>
          </p:nvSpPr>
          <p:spPr>
            <a:xfrm>
              <a:off x="76385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5" name="pl375"/>
            <p:cNvSpPr/>
            <p:nvPr/>
          </p:nvSpPr>
          <p:spPr>
            <a:xfrm>
              <a:off x="77842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6" name="pl376"/>
            <p:cNvSpPr/>
            <p:nvPr/>
          </p:nvSpPr>
          <p:spPr>
            <a:xfrm>
              <a:off x="79300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7" name="pl377"/>
            <p:cNvSpPr/>
            <p:nvPr/>
          </p:nvSpPr>
          <p:spPr>
            <a:xfrm>
              <a:off x="80758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8" name="pl378"/>
            <p:cNvSpPr/>
            <p:nvPr/>
          </p:nvSpPr>
          <p:spPr>
            <a:xfrm>
              <a:off x="82216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83673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pl380"/>
            <p:cNvSpPr/>
            <p:nvPr/>
          </p:nvSpPr>
          <p:spPr>
            <a:xfrm>
              <a:off x="85131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1" name="pl381"/>
            <p:cNvSpPr/>
            <p:nvPr/>
          </p:nvSpPr>
          <p:spPr>
            <a:xfrm>
              <a:off x="86589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2" name="pl382"/>
            <p:cNvSpPr/>
            <p:nvPr/>
          </p:nvSpPr>
          <p:spPr>
            <a:xfrm>
              <a:off x="88047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3" name="pl383"/>
            <p:cNvSpPr/>
            <p:nvPr/>
          </p:nvSpPr>
          <p:spPr>
            <a:xfrm>
              <a:off x="6618085" y="3001844"/>
              <a:ext cx="2186639" cy="327969"/>
            </a:xfrm>
            <a:custGeom>
              <a:avLst/>
              <a:gdLst/>
              <a:ahLst/>
              <a:cxnLst/>
              <a:rect l="0" t="0" r="0" b="0"/>
              <a:pathLst>
                <a:path w="2186639" h="327969">
                  <a:moveTo>
                    <a:pt x="0" y="327969"/>
                  </a:moveTo>
                  <a:lnTo>
                    <a:pt x="145775" y="307471"/>
                  </a:lnTo>
                  <a:lnTo>
                    <a:pt x="291551" y="266475"/>
                  </a:lnTo>
                  <a:lnTo>
                    <a:pt x="437327" y="215229"/>
                  </a:lnTo>
                  <a:lnTo>
                    <a:pt x="583103" y="215229"/>
                  </a:lnTo>
                  <a:lnTo>
                    <a:pt x="728879" y="184482"/>
                  </a:lnTo>
                  <a:lnTo>
                    <a:pt x="874655" y="153735"/>
                  </a:lnTo>
                  <a:lnTo>
                    <a:pt x="1020431" y="112739"/>
                  </a:lnTo>
                  <a:lnTo>
                    <a:pt x="1166207" y="112739"/>
                  </a:lnTo>
                  <a:lnTo>
                    <a:pt x="1311983" y="61494"/>
                  </a:lnTo>
                  <a:lnTo>
                    <a:pt x="1457759" y="61494"/>
                  </a:lnTo>
                  <a:lnTo>
                    <a:pt x="1603535" y="40996"/>
                  </a:lnTo>
                  <a:lnTo>
                    <a:pt x="1749311" y="30747"/>
                  </a:lnTo>
                  <a:lnTo>
                    <a:pt x="1895087" y="30747"/>
                  </a:lnTo>
                  <a:lnTo>
                    <a:pt x="2040863" y="10249"/>
                  </a:lnTo>
                  <a:lnTo>
                    <a:pt x="2186639" y="0"/>
                  </a:lnTo>
                </a:path>
              </a:pathLst>
            </a:custGeom>
            <a:ln w="28456" cap="flat">
              <a:solidFill>
                <a:srgbClr val="FF0000">
                  <a:alpha val="100000"/>
                </a:srgbClr>
              </a:solidFill>
              <a:prstDash val="solid"/>
              <a:round/>
            </a:ln>
          </p:spPr>
          <p:txBody>
            <a:bodyPr/>
            <a:lstStyle/>
            <a:p>
              <a:endParaRPr/>
            </a:p>
          </p:txBody>
        </p:sp>
        <p:sp>
          <p:nvSpPr>
            <p:cNvPr id="384" name="pl384"/>
            <p:cNvSpPr/>
            <p:nvPr/>
          </p:nvSpPr>
          <p:spPr>
            <a:xfrm>
              <a:off x="6618085" y="3124833"/>
              <a:ext cx="2186639" cy="297222"/>
            </a:xfrm>
            <a:custGeom>
              <a:avLst/>
              <a:gdLst/>
              <a:ahLst/>
              <a:cxnLst/>
              <a:rect l="0" t="0" r="0" b="0"/>
              <a:pathLst>
                <a:path w="2186639" h="297222">
                  <a:moveTo>
                    <a:pt x="0" y="297222"/>
                  </a:moveTo>
                  <a:lnTo>
                    <a:pt x="145775" y="266475"/>
                  </a:lnTo>
                  <a:lnTo>
                    <a:pt x="291551" y="256226"/>
                  </a:lnTo>
                  <a:lnTo>
                    <a:pt x="437327" y="194731"/>
                  </a:lnTo>
                  <a:lnTo>
                    <a:pt x="583103" y="204980"/>
                  </a:lnTo>
                  <a:lnTo>
                    <a:pt x="728879" y="174233"/>
                  </a:lnTo>
                  <a:lnTo>
                    <a:pt x="874655" y="143486"/>
                  </a:lnTo>
                  <a:lnTo>
                    <a:pt x="1020431" y="92241"/>
                  </a:lnTo>
                  <a:lnTo>
                    <a:pt x="1166207" y="102490"/>
                  </a:lnTo>
                  <a:lnTo>
                    <a:pt x="1311983" y="51245"/>
                  </a:lnTo>
                  <a:lnTo>
                    <a:pt x="1457759" y="61494"/>
                  </a:lnTo>
                  <a:lnTo>
                    <a:pt x="1603535" y="51245"/>
                  </a:lnTo>
                  <a:lnTo>
                    <a:pt x="1749311" y="30747"/>
                  </a:lnTo>
                  <a:lnTo>
                    <a:pt x="1895087" y="20498"/>
                  </a:lnTo>
                  <a:lnTo>
                    <a:pt x="2040863" y="10249"/>
                  </a:lnTo>
                  <a:lnTo>
                    <a:pt x="2186639" y="0"/>
                  </a:lnTo>
                </a:path>
              </a:pathLst>
            </a:custGeom>
            <a:ln w="28456" cap="flat">
              <a:solidFill>
                <a:srgbClr val="0058AB">
                  <a:alpha val="100000"/>
                </a:srgbClr>
              </a:solidFill>
              <a:prstDash val="solid"/>
              <a:round/>
            </a:ln>
          </p:spPr>
          <p:txBody>
            <a:bodyPr/>
            <a:lstStyle/>
            <a:p>
              <a:endParaRPr/>
            </a:p>
          </p:txBody>
        </p:sp>
        <p:sp>
          <p:nvSpPr>
            <p:cNvPr id="385" name="tx385"/>
            <p:cNvSpPr/>
            <p:nvPr/>
          </p:nvSpPr>
          <p:spPr>
            <a:xfrm>
              <a:off x="6618085" y="316470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29</a:t>
              </a:r>
            </a:p>
          </p:txBody>
        </p:sp>
        <p:sp>
          <p:nvSpPr>
            <p:cNvPr id="386" name="tx386"/>
            <p:cNvSpPr/>
            <p:nvPr/>
          </p:nvSpPr>
          <p:spPr>
            <a:xfrm>
              <a:off x="6909637" y="310316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35</a:t>
              </a:r>
            </a:p>
          </p:txBody>
        </p:sp>
        <p:sp>
          <p:nvSpPr>
            <p:cNvPr id="387" name="tx387"/>
            <p:cNvSpPr/>
            <p:nvPr/>
          </p:nvSpPr>
          <p:spPr>
            <a:xfrm>
              <a:off x="7201189" y="305196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40</a:t>
              </a:r>
            </a:p>
          </p:txBody>
        </p:sp>
        <p:sp>
          <p:nvSpPr>
            <p:cNvPr id="388" name="tx388"/>
            <p:cNvSpPr/>
            <p:nvPr/>
          </p:nvSpPr>
          <p:spPr>
            <a:xfrm>
              <a:off x="7492741" y="299047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46</a:t>
              </a:r>
            </a:p>
          </p:txBody>
        </p:sp>
        <p:sp>
          <p:nvSpPr>
            <p:cNvPr id="389" name="tx389"/>
            <p:cNvSpPr/>
            <p:nvPr/>
          </p:nvSpPr>
          <p:spPr>
            <a:xfrm>
              <a:off x="7784293" y="294947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50</a:t>
              </a:r>
            </a:p>
          </p:txBody>
        </p:sp>
        <p:sp>
          <p:nvSpPr>
            <p:cNvPr id="390" name="tx390"/>
            <p:cNvSpPr/>
            <p:nvPr/>
          </p:nvSpPr>
          <p:spPr>
            <a:xfrm>
              <a:off x="8075845" y="2899492"/>
              <a:ext cx="110531"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55</a:t>
              </a:r>
            </a:p>
          </p:txBody>
        </p:sp>
        <p:sp>
          <p:nvSpPr>
            <p:cNvPr id="391" name="tx391"/>
            <p:cNvSpPr/>
            <p:nvPr/>
          </p:nvSpPr>
          <p:spPr>
            <a:xfrm>
              <a:off x="8367397" y="28674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58</a:t>
              </a:r>
            </a:p>
          </p:txBody>
        </p:sp>
        <p:sp>
          <p:nvSpPr>
            <p:cNvPr id="392" name="tx392"/>
            <p:cNvSpPr/>
            <p:nvPr/>
          </p:nvSpPr>
          <p:spPr>
            <a:xfrm>
              <a:off x="8658949" y="284698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60</a:t>
              </a:r>
            </a:p>
          </p:txBody>
        </p:sp>
        <p:sp>
          <p:nvSpPr>
            <p:cNvPr id="393" name="tx393"/>
            <p:cNvSpPr/>
            <p:nvPr/>
          </p:nvSpPr>
          <p:spPr>
            <a:xfrm>
              <a:off x="8804725" y="283673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61</a:t>
              </a:r>
            </a:p>
          </p:txBody>
        </p:sp>
        <p:sp>
          <p:nvSpPr>
            <p:cNvPr id="394" name="tx394"/>
            <p:cNvSpPr/>
            <p:nvPr/>
          </p:nvSpPr>
          <p:spPr>
            <a:xfrm>
              <a:off x="6618085" y="348456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20</a:t>
              </a:r>
            </a:p>
          </p:txBody>
        </p:sp>
        <p:sp>
          <p:nvSpPr>
            <p:cNvPr id="395" name="tx395"/>
            <p:cNvSpPr/>
            <p:nvPr/>
          </p:nvSpPr>
          <p:spPr>
            <a:xfrm>
              <a:off x="6909637" y="3444786"/>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24</a:t>
              </a:r>
            </a:p>
          </p:txBody>
        </p:sp>
        <p:sp>
          <p:nvSpPr>
            <p:cNvPr id="396" name="tx396"/>
            <p:cNvSpPr/>
            <p:nvPr/>
          </p:nvSpPr>
          <p:spPr>
            <a:xfrm>
              <a:off x="7201189" y="339232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29</a:t>
              </a:r>
            </a:p>
          </p:txBody>
        </p:sp>
        <p:sp>
          <p:nvSpPr>
            <p:cNvPr id="397" name="tx397"/>
            <p:cNvSpPr/>
            <p:nvPr/>
          </p:nvSpPr>
          <p:spPr>
            <a:xfrm>
              <a:off x="7492741" y="333078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35</a:t>
              </a:r>
            </a:p>
          </p:txBody>
        </p:sp>
        <p:sp>
          <p:nvSpPr>
            <p:cNvPr id="398" name="tx398"/>
            <p:cNvSpPr/>
            <p:nvPr/>
          </p:nvSpPr>
          <p:spPr>
            <a:xfrm>
              <a:off x="7784293" y="3289789"/>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39</a:t>
              </a:r>
            </a:p>
          </p:txBody>
        </p:sp>
        <p:sp>
          <p:nvSpPr>
            <p:cNvPr id="399" name="tx399"/>
            <p:cNvSpPr/>
            <p:nvPr/>
          </p:nvSpPr>
          <p:spPr>
            <a:xfrm>
              <a:off x="8075845" y="324879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43</a:t>
              </a:r>
            </a:p>
          </p:txBody>
        </p:sp>
        <p:sp>
          <p:nvSpPr>
            <p:cNvPr id="400" name="tx400"/>
            <p:cNvSpPr/>
            <p:nvPr/>
          </p:nvSpPr>
          <p:spPr>
            <a:xfrm>
              <a:off x="8367397" y="321809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46</a:t>
              </a:r>
            </a:p>
          </p:txBody>
        </p:sp>
        <p:sp>
          <p:nvSpPr>
            <p:cNvPr id="401" name="tx401"/>
            <p:cNvSpPr/>
            <p:nvPr/>
          </p:nvSpPr>
          <p:spPr>
            <a:xfrm>
              <a:off x="8658949" y="319759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48</a:t>
              </a:r>
            </a:p>
          </p:txBody>
        </p:sp>
        <p:sp>
          <p:nvSpPr>
            <p:cNvPr id="402" name="tx402"/>
            <p:cNvSpPr/>
            <p:nvPr/>
          </p:nvSpPr>
          <p:spPr>
            <a:xfrm>
              <a:off x="8804725" y="318734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49</a:t>
              </a:r>
            </a:p>
          </p:txBody>
        </p:sp>
        <p:sp>
          <p:nvSpPr>
            <p:cNvPr id="403" name="pl403"/>
            <p:cNvSpPr/>
            <p:nvPr/>
          </p:nvSpPr>
          <p:spPr>
            <a:xfrm>
              <a:off x="63484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404" name="tx404"/>
            <p:cNvSpPr/>
            <p:nvPr/>
          </p:nvSpPr>
          <p:spPr>
            <a:xfrm>
              <a:off x="1940247" y="4028972"/>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ROSA</a:t>
              </a:r>
            </a:p>
          </p:txBody>
        </p:sp>
        <p:sp>
          <p:nvSpPr>
            <p:cNvPr id="405" name="tx405"/>
            <p:cNvSpPr/>
            <p:nvPr/>
          </p:nvSpPr>
          <p:spPr>
            <a:xfrm>
              <a:off x="4721801" y="4029034"/>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WCAR</a:t>
              </a:r>
            </a:p>
          </p:txBody>
        </p:sp>
        <p:sp>
          <p:nvSpPr>
            <p:cNvPr id="406" name="tx406"/>
            <p:cNvSpPr/>
            <p:nvPr/>
          </p:nvSpPr>
          <p:spPr>
            <a:xfrm>
              <a:off x="1950820" y="2377593"/>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LACR</a:t>
              </a:r>
            </a:p>
          </p:txBody>
        </p:sp>
        <p:sp>
          <p:nvSpPr>
            <p:cNvPr id="407" name="tx407"/>
            <p:cNvSpPr/>
            <p:nvPr/>
          </p:nvSpPr>
          <p:spPr>
            <a:xfrm>
              <a:off x="4732343" y="2380693"/>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MENA</a:t>
              </a:r>
            </a:p>
          </p:txBody>
        </p:sp>
        <p:sp>
          <p:nvSpPr>
            <p:cNvPr id="408" name="tx408"/>
            <p:cNvSpPr/>
            <p:nvPr/>
          </p:nvSpPr>
          <p:spPr>
            <a:xfrm>
              <a:off x="7249108" y="2353966"/>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Non-programme</a:t>
              </a:r>
            </a:p>
          </p:txBody>
        </p:sp>
        <p:sp>
          <p:nvSpPr>
            <p:cNvPr id="409" name="tx409"/>
            <p:cNvSpPr/>
            <p:nvPr/>
          </p:nvSpPr>
          <p:spPr>
            <a:xfrm>
              <a:off x="1947286" y="7292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EAPR</a:t>
              </a:r>
            </a:p>
          </p:txBody>
        </p:sp>
        <p:sp>
          <p:nvSpPr>
            <p:cNvPr id="410" name="tx410"/>
            <p:cNvSpPr/>
            <p:nvPr/>
          </p:nvSpPr>
          <p:spPr>
            <a:xfrm>
              <a:off x="4739382" y="726152"/>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ECAR</a:t>
              </a:r>
            </a:p>
          </p:txBody>
        </p:sp>
        <p:sp>
          <p:nvSpPr>
            <p:cNvPr id="411" name="tx411"/>
            <p:cNvSpPr/>
            <p:nvPr/>
          </p:nvSpPr>
          <p:spPr>
            <a:xfrm>
              <a:off x="7538485" y="726152"/>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ESAR</a:t>
              </a:r>
            </a:p>
          </p:txBody>
        </p:sp>
        <p:sp>
          <p:nvSpPr>
            <p:cNvPr id="412" name="tx412"/>
            <p:cNvSpPr/>
            <p:nvPr/>
          </p:nvSpPr>
          <p:spPr>
            <a:xfrm rot="-5400000">
              <a:off x="8988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13" name="tx413"/>
            <p:cNvSpPr/>
            <p:nvPr/>
          </p:nvSpPr>
          <p:spPr>
            <a:xfrm rot="-5400000">
              <a:off x="104466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14" name="tx414"/>
            <p:cNvSpPr/>
            <p:nvPr/>
          </p:nvSpPr>
          <p:spPr>
            <a:xfrm rot="-5400000">
              <a:off x="119043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15" name="tx415"/>
            <p:cNvSpPr/>
            <p:nvPr/>
          </p:nvSpPr>
          <p:spPr>
            <a:xfrm rot="-5400000">
              <a:off x="133618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16" name="tx416"/>
            <p:cNvSpPr/>
            <p:nvPr/>
          </p:nvSpPr>
          <p:spPr>
            <a:xfrm rot="-5400000">
              <a:off x="14819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17" name="tx417"/>
            <p:cNvSpPr/>
            <p:nvPr/>
          </p:nvSpPr>
          <p:spPr>
            <a:xfrm rot="-5400000">
              <a:off x="162776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18" name="tx418"/>
            <p:cNvSpPr/>
            <p:nvPr/>
          </p:nvSpPr>
          <p:spPr>
            <a:xfrm rot="-5400000">
              <a:off x="177354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19" name="tx419"/>
            <p:cNvSpPr/>
            <p:nvPr/>
          </p:nvSpPr>
          <p:spPr>
            <a:xfrm rot="-5400000">
              <a:off x="19193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20" name="tx420"/>
            <p:cNvSpPr/>
            <p:nvPr/>
          </p:nvSpPr>
          <p:spPr>
            <a:xfrm rot="-5400000">
              <a:off x="206509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21" name="tx421"/>
            <p:cNvSpPr/>
            <p:nvPr/>
          </p:nvSpPr>
          <p:spPr>
            <a:xfrm rot="-5400000">
              <a:off x="221086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22" name="tx422"/>
            <p:cNvSpPr/>
            <p:nvPr/>
          </p:nvSpPr>
          <p:spPr>
            <a:xfrm rot="-5400000">
              <a:off x="23566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23" name="tx423"/>
            <p:cNvSpPr/>
            <p:nvPr/>
          </p:nvSpPr>
          <p:spPr>
            <a:xfrm rot="-5400000">
              <a:off x="250242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24" name="tx424"/>
            <p:cNvSpPr/>
            <p:nvPr/>
          </p:nvSpPr>
          <p:spPr>
            <a:xfrm rot="-5400000">
              <a:off x="264819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25" name="tx425"/>
            <p:cNvSpPr/>
            <p:nvPr/>
          </p:nvSpPr>
          <p:spPr>
            <a:xfrm rot="-5400000">
              <a:off x="279394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26" name="tx426"/>
            <p:cNvSpPr/>
            <p:nvPr/>
          </p:nvSpPr>
          <p:spPr>
            <a:xfrm rot="-5400000">
              <a:off x="293974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27" name="tx427"/>
            <p:cNvSpPr/>
            <p:nvPr/>
          </p:nvSpPr>
          <p:spPr>
            <a:xfrm rot="-5400000">
              <a:off x="30855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28" name="tx428"/>
            <p:cNvSpPr/>
            <p:nvPr/>
          </p:nvSpPr>
          <p:spPr>
            <a:xfrm rot="-5400000">
              <a:off x="36944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29" name="tx429"/>
            <p:cNvSpPr/>
            <p:nvPr/>
          </p:nvSpPr>
          <p:spPr>
            <a:xfrm rot="-5400000">
              <a:off x="384026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30" name="tx430"/>
            <p:cNvSpPr/>
            <p:nvPr/>
          </p:nvSpPr>
          <p:spPr>
            <a:xfrm rot="-5400000">
              <a:off x="398603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31" name="tx431"/>
            <p:cNvSpPr/>
            <p:nvPr/>
          </p:nvSpPr>
          <p:spPr>
            <a:xfrm rot="-5400000">
              <a:off x="413178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32" name="tx432"/>
            <p:cNvSpPr/>
            <p:nvPr/>
          </p:nvSpPr>
          <p:spPr>
            <a:xfrm rot="-5400000">
              <a:off x="42775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33" name="tx433"/>
            <p:cNvSpPr/>
            <p:nvPr/>
          </p:nvSpPr>
          <p:spPr>
            <a:xfrm rot="-5400000">
              <a:off x="442336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34" name="tx434"/>
            <p:cNvSpPr/>
            <p:nvPr/>
          </p:nvSpPr>
          <p:spPr>
            <a:xfrm rot="-5400000">
              <a:off x="456914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35" name="tx435"/>
            <p:cNvSpPr/>
            <p:nvPr/>
          </p:nvSpPr>
          <p:spPr>
            <a:xfrm rot="-5400000">
              <a:off x="47149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36" name="tx436"/>
            <p:cNvSpPr/>
            <p:nvPr/>
          </p:nvSpPr>
          <p:spPr>
            <a:xfrm rot="-5400000">
              <a:off x="486069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37" name="tx437"/>
            <p:cNvSpPr/>
            <p:nvPr/>
          </p:nvSpPr>
          <p:spPr>
            <a:xfrm rot="-5400000">
              <a:off x="500646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38" name="tx438"/>
            <p:cNvSpPr/>
            <p:nvPr/>
          </p:nvSpPr>
          <p:spPr>
            <a:xfrm rot="-5400000">
              <a:off x="51522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39" name="tx439"/>
            <p:cNvSpPr/>
            <p:nvPr/>
          </p:nvSpPr>
          <p:spPr>
            <a:xfrm rot="-5400000">
              <a:off x="529802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40" name="tx440"/>
            <p:cNvSpPr/>
            <p:nvPr/>
          </p:nvSpPr>
          <p:spPr>
            <a:xfrm rot="-5400000">
              <a:off x="544379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41" name="tx441"/>
            <p:cNvSpPr/>
            <p:nvPr/>
          </p:nvSpPr>
          <p:spPr>
            <a:xfrm rot="-5400000">
              <a:off x="558954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42" name="tx442"/>
            <p:cNvSpPr/>
            <p:nvPr/>
          </p:nvSpPr>
          <p:spPr>
            <a:xfrm rot="-5400000">
              <a:off x="573534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43" name="tx443"/>
            <p:cNvSpPr/>
            <p:nvPr/>
          </p:nvSpPr>
          <p:spPr>
            <a:xfrm rot="-5400000">
              <a:off x="58811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44" name="tx444"/>
            <p:cNvSpPr/>
            <p:nvPr/>
          </p:nvSpPr>
          <p:spPr>
            <a:xfrm rot="-5400000">
              <a:off x="6490084"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45" name="tx445"/>
            <p:cNvSpPr/>
            <p:nvPr/>
          </p:nvSpPr>
          <p:spPr>
            <a:xfrm rot="-5400000">
              <a:off x="6635860"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46" name="tx446"/>
            <p:cNvSpPr/>
            <p:nvPr/>
          </p:nvSpPr>
          <p:spPr>
            <a:xfrm rot="-5400000">
              <a:off x="6781636"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47" name="tx447"/>
            <p:cNvSpPr/>
            <p:nvPr/>
          </p:nvSpPr>
          <p:spPr>
            <a:xfrm rot="-5400000">
              <a:off x="6927384" y="404147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48" name="tx448"/>
            <p:cNvSpPr/>
            <p:nvPr/>
          </p:nvSpPr>
          <p:spPr>
            <a:xfrm rot="-5400000">
              <a:off x="7073188"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49" name="tx449"/>
            <p:cNvSpPr/>
            <p:nvPr/>
          </p:nvSpPr>
          <p:spPr>
            <a:xfrm rot="-5400000">
              <a:off x="7218964"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50" name="tx450"/>
            <p:cNvSpPr/>
            <p:nvPr/>
          </p:nvSpPr>
          <p:spPr>
            <a:xfrm rot="-5400000">
              <a:off x="7364740"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51" name="tx451"/>
            <p:cNvSpPr/>
            <p:nvPr/>
          </p:nvSpPr>
          <p:spPr>
            <a:xfrm rot="-5400000">
              <a:off x="7510516"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52" name="tx452"/>
            <p:cNvSpPr/>
            <p:nvPr/>
          </p:nvSpPr>
          <p:spPr>
            <a:xfrm rot="-5400000">
              <a:off x="7656292"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53" name="tx453"/>
            <p:cNvSpPr/>
            <p:nvPr/>
          </p:nvSpPr>
          <p:spPr>
            <a:xfrm rot="-5400000">
              <a:off x="7802068"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54" name="tx454"/>
            <p:cNvSpPr/>
            <p:nvPr/>
          </p:nvSpPr>
          <p:spPr>
            <a:xfrm rot="-5400000">
              <a:off x="7947843"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55" name="tx455"/>
            <p:cNvSpPr/>
            <p:nvPr/>
          </p:nvSpPr>
          <p:spPr>
            <a:xfrm rot="-5400000">
              <a:off x="8093619"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56" name="tx456"/>
            <p:cNvSpPr/>
            <p:nvPr/>
          </p:nvSpPr>
          <p:spPr>
            <a:xfrm rot="-5400000">
              <a:off x="8239395"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57" name="tx457"/>
            <p:cNvSpPr/>
            <p:nvPr/>
          </p:nvSpPr>
          <p:spPr>
            <a:xfrm rot="-5400000">
              <a:off x="8385144" y="404147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58" name="tx458"/>
            <p:cNvSpPr/>
            <p:nvPr/>
          </p:nvSpPr>
          <p:spPr>
            <a:xfrm rot="-5400000">
              <a:off x="8530947"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59" name="tx459"/>
            <p:cNvSpPr/>
            <p:nvPr/>
          </p:nvSpPr>
          <p:spPr>
            <a:xfrm rot="-5400000">
              <a:off x="8676723"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60" name="tx460"/>
            <p:cNvSpPr/>
            <p:nvPr/>
          </p:nvSpPr>
          <p:spPr>
            <a:xfrm>
              <a:off x="632414" y="19339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61" name="tx461"/>
            <p:cNvSpPr/>
            <p:nvPr/>
          </p:nvSpPr>
          <p:spPr>
            <a:xfrm>
              <a:off x="570259" y="17289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2" name="tx462"/>
            <p:cNvSpPr/>
            <p:nvPr/>
          </p:nvSpPr>
          <p:spPr>
            <a:xfrm>
              <a:off x="570259" y="15239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3" name="tx463"/>
            <p:cNvSpPr/>
            <p:nvPr/>
          </p:nvSpPr>
          <p:spPr>
            <a:xfrm>
              <a:off x="570259" y="1318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64" name="tx464"/>
            <p:cNvSpPr/>
            <p:nvPr/>
          </p:nvSpPr>
          <p:spPr>
            <a:xfrm>
              <a:off x="570259" y="11139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65" name="tx465"/>
            <p:cNvSpPr/>
            <p:nvPr/>
          </p:nvSpPr>
          <p:spPr>
            <a:xfrm>
              <a:off x="508103" y="90899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66" name="tx466"/>
            <p:cNvSpPr/>
            <p:nvPr/>
          </p:nvSpPr>
          <p:spPr>
            <a:xfrm>
              <a:off x="632414" y="358534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67" name="tx467"/>
            <p:cNvSpPr/>
            <p:nvPr/>
          </p:nvSpPr>
          <p:spPr>
            <a:xfrm>
              <a:off x="570259" y="3380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8" name="tx468"/>
            <p:cNvSpPr/>
            <p:nvPr/>
          </p:nvSpPr>
          <p:spPr>
            <a:xfrm>
              <a:off x="570259" y="31753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9" name="tx469"/>
            <p:cNvSpPr/>
            <p:nvPr/>
          </p:nvSpPr>
          <p:spPr>
            <a:xfrm>
              <a:off x="570259" y="29704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70" name="tx470"/>
            <p:cNvSpPr/>
            <p:nvPr/>
          </p:nvSpPr>
          <p:spPr>
            <a:xfrm>
              <a:off x="570259" y="27654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71" name="tx471"/>
            <p:cNvSpPr/>
            <p:nvPr/>
          </p:nvSpPr>
          <p:spPr>
            <a:xfrm>
              <a:off x="508103" y="256044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2" name="tx472"/>
            <p:cNvSpPr/>
            <p:nvPr/>
          </p:nvSpPr>
          <p:spPr>
            <a:xfrm>
              <a:off x="632414" y="523678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73" name="tx473"/>
            <p:cNvSpPr/>
            <p:nvPr/>
          </p:nvSpPr>
          <p:spPr>
            <a:xfrm>
              <a:off x="570259" y="50318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74" name="tx474"/>
            <p:cNvSpPr/>
            <p:nvPr/>
          </p:nvSpPr>
          <p:spPr>
            <a:xfrm>
              <a:off x="570259" y="482682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75" name="tx475"/>
            <p:cNvSpPr/>
            <p:nvPr/>
          </p:nvSpPr>
          <p:spPr>
            <a:xfrm>
              <a:off x="570259" y="46218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76" name="tx476"/>
            <p:cNvSpPr/>
            <p:nvPr/>
          </p:nvSpPr>
          <p:spPr>
            <a:xfrm>
              <a:off x="570259" y="44168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77" name="tx477"/>
            <p:cNvSpPr/>
            <p:nvPr/>
          </p:nvSpPr>
          <p:spPr>
            <a:xfrm>
              <a:off x="508103" y="421188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8" name="tx478"/>
            <p:cNvSpPr/>
            <p:nvPr/>
          </p:nvSpPr>
          <p:spPr>
            <a:xfrm rot="-5400000">
              <a:off x="-52544" y="315152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79" name="pl479"/>
            <p:cNvSpPr/>
            <p:nvPr/>
          </p:nvSpPr>
          <p:spPr>
            <a:xfrm>
              <a:off x="4325098" y="6344544"/>
              <a:ext cx="175564" cy="0"/>
            </a:xfrm>
            <a:custGeom>
              <a:avLst/>
              <a:gdLst/>
              <a:ahLst/>
              <a:cxnLst/>
              <a:rect l="0" t="0" r="0" b="0"/>
              <a:pathLst>
                <a:path w="175564">
                  <a:moveTo>
                    <a:pt x="0" y="0"/>
                  </a:moveTo>
                  <a:lnTo>
                    <a:pt x="175564" y="0"/>
                  </a:lnTo>
                </a:path>
              </a:pathLst>
            </a:custGeom>
            <a:ln w="28456" cap="flat">
              <a:solidFill>
                <a:srgbClr val="FF0000">
                  <a:alpha val="100000"/>
                </a:srgbClr>
              </a:solidFill>
              <a:prstDash val="solid"/>
              <a:round/>
            </a:ln>
          </p:spPr>
          <p:txBody>
            <a:bodyPr/>
            <a:lstStyle/>
            <a:p>
              <a:endParaRPr/>
            </a:p>
          </p:txBody>
        </p:sp>
        <p:sp>
          <p:nvSpPr>
            <p:cNvPr id="480" name="pl480"/>
            <p:cNvSpPr/>
            <p:nvPr/>
          </p:nvSpPr>
          <p:spPr>
            <a:xfrm>
              <a:off x="4975683" y="6344544"/>
              <a:ext cx="175564" cy="0"/>
            </a:xfrm>
            <a:custGeom>
              <a:avLst/>
              <a:gdLst/>
              <a:ahLst/>
              <a:cxnLst/>
              <a:rect l="0" t="0" r="0" b="0"/>
              <a:pathLst>
                <a:path w="175564">
                  <a:moveTo>
                    <a:pt x="0" y="0"/>
                  </a:moveTo>
                  <a:lnTo>
                    <a:pt x="175564" y="0"/>
                  </a:lnTo>
                </a:path>
              </a:pathLst>
            </a:custGeom>
            <a:ln w="28456" cap="flat">
              <a:solidFill>
                <a:srgbClr val="0058AB">
                  <a:alpha val="100000"/>
                </a:srgbClr>
              </a:solidFill>
              <a:prstDash val="solid"/>
              <a:round/>
            </a:ln>
          </p:spPr>
          <p:txBody>
            <a:bodyPr/>
            <a:lstStyle/>
            <a:p>
              <a:endParaRPr/>
            </a:p>
          </p:txBody>
        </p:sp>
        <p:sp>
          <p:nvSpPr>
            <p:cNvPr id="481" name="tx481"/>
            <p:cNvSpPr/>
            <p:nvPr/>
          </p:nvSpPr>
          <p:spPr>
            <a:xfrm>
              <a:off x="4592197" y="6304217"/>
              <a:ext cx="29195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a:t>
              </a:r>
            </a:p>
          </p:txBody>
        </p:sp>
        <p:sp>
          <p:nvSpPr>
            <p:cNvPr id="482" name="tx482"/>
            <p:cNvSpPr/>
            <p:nvPr/>
          </p:nvSpPr>
          <p:spPr>
            <a:xfrm>
              <a:off x="5242782" y="6303235"/>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a:t>
              </a:r>
            </a:p>
          </p:txBody>
        </p:sp>
        <p:sp>
          <p:nvSpPr>
            <p:cNvPr id="483" name="tx483"/>
            <p:cNvSpPr/>
            <p:nvPr/>
          </p:nvSpPr>
          <p:spPr>
            <a:xfrm>
              <a:off x="757200" y="398022"/>
              <a:ext cx="53296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 first and last dose, Females, programme coverage (%), 2010-2025</a:t>
              </a:r>
            </a:p>
          </p:txBody>
        </p:sp>
        <p:sp>
          <p:nvSpPr>
            <p:cNvPr id="484" name="tx484"/>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0268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726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3184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42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6099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7557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9015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473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930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3388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4846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6304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7761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9219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0677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2135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026885" y="1975595"/>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34" name="pl34"/>
            <p:cNvSpPr/>
            <p:nvPr/>
          </p:nvSpPr>
          <p:spPr>
            <a:xfrm>
              <a:off x="1026885" y="1975595"/>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35" name="tx35"/>
            <p:cNvSpPr/>
            <p:nvPr/>
          </p:nvSpPr>
          <p:spPr>
            <a:xfrm>
              <a:off x="102688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6" name="tx36"/>
            <p:cNvSpPr/>
            <p:nvPr/>
          </p:nvSpPr>
          <p:spPr>
            <a:xfrm>
              <a:off x="131843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7" name="tx37"/>
            <p:cNvSpPr/>
            <p:nvPr/>
          </p:nvSpPr>
          <p:spPr>
            <a:xfrm>
              <a:off x="1609989"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8" name="tx38"/>
            <p:cNvSpPr/>
            <p:nvPr/>
          </p:nvSpPr>
          <p:spPr>
            <a:xfrm>
              <a:off x="1901541"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9" name="tx39"/>
            <p:cNvSpPr/>
            <p:nvPr/>
          </p:nvSpPr>
          <p:spPr>
            <a:xfrm>
              <a:off x="2193093"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40" name="tx40"/>
            <p:cNvSpPr/>
            <p:nvPr/>
          </p:nvSpPr>
          <p:spPr>
            <a:xfrm>
              <a:off x="248464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41" name="tx41"/>
            <p:cNvSpPr/>
            <p:nvPr/>
          </p:nvSpPr>
          <p:spPr>
            <a:xfrm>
              <a:off x="277619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42" name="tx42"/>
            <p:cNvSpPr/>
            <p:nvPr/>
          </p:nvSpPr>
          <p:spPr>
            <a:xfrm>
              <a:off x="3067749"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43" name="tx43"/>
            <p:cNvSpPr/>
            <p:nvPr/>
          </p:nvSpPr>
          <p:spPr>
            <a:xfrm>
              <a:off x="321352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44" name="tx44"/>
            <p:cNvSpPr/>
            <p:nvPr/>
          </p:nvSpPr>
          <p:spPr>
            <a:xfrm>
              <a:off x="10268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5" name="tx45"/>
            <p:cNvSpPr/>
            <p:nvPr/>
          </p:nvSpPr>
          <p:spPr>
            <a:xfrm>
              <a:off x="131843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6" name="tx46"/>
            <p:cNvSpPr/>
            <p:nvPr/>
          </p:nvSpPr>
          <p:spPr>
            <a:xfrm>
              <a:off x="1609989"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7" name="tx47"/>
            <p:cNvSpPr/>
            <p:nvPr/>
          </p:nvSpPr>
          <p:spPr>
            <a:xfrm>
              <a:off x="1901541"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8" name="tx48"/>
            <p:cNvSpPr/>
            <p:nvPr/>
          </p:nvSpPr>
          <p:spPr>
            <a:xfrm>
              <a:off x="2193093"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49" name="tx49"/>
            <p:cNvSpPr/>
            <p:nvPr/>
          </p:nvSpPr>
          <p:spPr>
            <a:xfrm>
              <a:off x="248464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50" name="tx50"/>
            <p:cNvSpPr/>
            <p:nvPr/>
          </p:nvSpPr>
          <p:spPr>
            <a:xfrm>
              <a:off x="277619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51" name="tx51"/>
            <p:cNvSpPr/>
            <p:nvPr/>
          </p:nvSpPr>
          <p:spPr>
            <a:xfrm>
              <a:off x="3067749"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52" name="tx52"/>
            <p:cNvSpPr/>
            <p:nvPr/>
          </p:nvSpPr>
          <p:spPr>
            <a:xfrm>
              <a:off x="321352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53" name="pl53"/>
            <p:cNvSpPr/>
            <p:nvPr/>
          </p:nvSpPr>
          <p:spPr>
            <a:xfrm>
              <a:off x="7572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54" name="pl54"/>
            <p:cNvSpPr/>
            <p:nvPr/>
          </p:nvSpPr>
          <p:spPr>
            <a:xfrm>
              <a:off x="7572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572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572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572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572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572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572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572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572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572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572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572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572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268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1726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3184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14642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6099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7557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9015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20473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21930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23388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24846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6304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7761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29219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0677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2135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026885" y="3176078"/>
              <a:ext cx="2186639" cy="450957"/>
            </a:xfrm>
            <a:custGeom>
              <a:avLst/>
              <a:gdLst/>
              <a:ahLst/>
              <a:cxnLst/>
              <a:rect l="0" t="0" r="0" b="0"/>
              <a:pathLst>
                <a:path w="2186639" h="450957">
                  <a:moveTo>
                    <a:pt x="0" y="450957"/>
                  </a:moveTo>
                  <a:lnTo>
                    <a:pt x="145775" y="450957"/>
                  </a:lnTo>
                  <a:lnTo>
                    <a:pt x="291551" y="450957"/>
                  </a:lnTo>
                  <a:lnTo>
                    <a:pt x="437327" y="450957"/>
                  </a:lnTo>
                  <a:lnTo>
                    <a:pt x="583103" y="450957"/>
                  </a:lnTo>
                  <a:lnTo>
                    <a:pt x="728879" y="450957"/>
                  </a:lnTo>
                  <a:lnTo>
                    <a:pt x="874655" y="440708"/>
                  </a:lnTo>
                  <a:lnTo>
                    <a:pt x="1020431" y="276724"/>
                  </a:lnTo>
                  <a:lnTo>
                    <a:pt x="1166207" y="174233"/>
                  </a:lnTo>
                  <a:lnTo>
                    <a:pt x="1311983" y="174233"/>
                  </a:lnTo>
                  <a:lnTo>
                    <a:pt x="1457759" y="215229"/>
                  </a:lnTo>
                  <a:lnTo>
                    <a:pt x="1603535" y="204980"/>
                  </a:lnTo>
                  <a:lnTo>
                    <a:pt x="1749311" y="184482"/>
                  </a:lnTo>
                  <a:lnTo>
                    <a:pt x="1895087" y="143486"/>
                  </a:lnTo>
                  <a:lnTo>
                    <a:pt x="2040863" y="71743"/>
                  </a:lnTo>
                  <a:lnTo>
                    <a:pt x="2186639" y="0"/>
                  </a:lnTo>
                </a:path>
              </a:pathLst>
            </a:custGeom>
            <a:ln w="28456" cap="flat">
              <a:solidFill>
                <a:srgbClr val="FF0000">
                  <a:alpha val="100000"/>
                </a:srgbClr>
              </a:solidFill>
              <a:prstDash val="solid"/>
              <a:round/>
            </a:ln>
          </p:spPr>
          <p:txBody>
            <a:bodyPr/>
            <a:lstStyle/>
            <a:p>
              <a:endParaRPr/>
            </a:p>
          </p:txBody>
        </p:sp>
        <p:sp>
          <p:nvSpPr>
            <p:cNvPr id="84" name="pl84"/>
            <p:cNvSpPr/>
            <p:nvPr/>
          </p:nvSpPr>
          <p:spPr>
            <a:xfrm>
              <a:off x="1026885" y="3196576"/>
              <a:ext cx="2186639" cy="430459"/>
            </a:xfrm>
            <a:custGeom>
              <a:avLst/>
              <a:gdLst/>
              <a:ahLst/>
              <a:cxnLst/>
              <a:rect l="0" t="0" r="0" b="0"/>
              <a:pathLst>
                <a:path w="2186639" h="430459">
                  <a:moveTo>
                    <a:pt x="0" y="430459"/>
                  </a:moveTo>
                  <a:lnTo>
                    <a:pt x="145775" y="430459"/>
                  </a:lnTo>
                  <a:lnTo>
                    <a:pt x="291551" y="430459"/>
                  </a:lnTo>
                  <a:lnTo>
                    <a:pt x="437327" y="430459"/>
                  </a:lnTo>
                  <a:lnTo>
                    <a:pt x="583103" y="430459"/>
                  </a:lnTo>
                  <a:lnTo>
                    <a:pt x="728879" y="430459"/>
                  </a:lnTo>
                  <a:lnTo>
                    <a:pt x="874655" y="430459"/>
                  </a:lnTo>
                  <a:lnTo>
                    <a:pt x="1020431" y="379214"/>
                  </a:lnTo>
                  <a:lnTo>
                    <a:pt x="1166207" y="194731"/>
                  </a:lnTo>
                  <a:lnTo>
                    <a:pt x="1311983" y="235727"/>
                  </a:lnTo>
                  <a:lnTo>
                    <a:pt x="1457759" y="256226"/>
                  </a:lnTo>
                  <a:lnTo>
                    <a:pt x="1603535" y="245976"/>
                  </a:lnTo>
                  <a:lnTo>
                    <a:pt x="1749311" y="235727"/>
                  </a:lnTo>
                  <a:lnTo>
                    <a:pt x="1895087" y="194731"/>
                  </a:lnTo>
                  <a:lnTo>
                    <a:pt x="2040863" y="51245"/>
                  </a:lnTo>
                  <a:lnTo>
                    <a:pt x="2186639" y="0"/>
                  </a:lnTo>
                </a:path>
              </a:pathLst>
            </a:custGeom>
            <a:ln w="28456" cap="flat">
              <a:solidFill>
                <a:srgbClr val="0058AB">
                  <a:alpha val="100000"/>
                </a:srgbClr>
              </a:solidFill>
              <a:prstDash val="solid"/>
              <a:round/>
            </a:ln>
          </p:spPr>
          <p:txBody>
            <a:bodyPr/>
            <a:lstStyle/>
            <a:p>
              <a:endParaRPr/>
            </a:p>
          </p:txBody>
        </p:sp>
        <p:sp>
          <p:nvSpPr>
            <p:cNvPr id="85" name="tx85"/>
            <p:cNvSpPr/>
            <p:nvPr/>
          </p:nvSpPr>
          <p:spPr>
            <a:xfrm>
              <a:off x="102688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6" name="tx86"/>
            <p:cNvSpPr/>
            <p:nvPr/>
          </p:nvSpPr>
          <p:spPr>
            <a:xfrm>
              <a:off x="1318437"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7" name="tx87"/>
            <p:cNvSpPr/>
            <p:nvPr/>
          </p:nvSpPr>
          <p:spPr>
            <a:xfrm>
              <a:off x="1609989"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8" name="tx88"/>
            <p:cNvSpPr/>
            <p:nvPr/>
          </p:nvSpPr>
          <p:spPr>
            <a:xfrm>
              <a:off x="1901541" y="345289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9" name="tx89"/>
            <p:cNvSpPr/>
            <p:nvPr/>
          </p:nvSpPr>
          <p:spPr>
            <a:xfrm>
              <a:off x="2193093" y="3186417"/>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27</a:t>
              </a:r>
            </a:p>
          </p:txBody>
        </p:sp>
        <p:sp>
          <p:nvSpPr>
            <p:cNvPr id="90" name="tx90"/>
            <p:cNvSpPr/>
            <p:nvPr/>
          </p:nvSpPr>
          <p:spPr>
            <a:xfrm>
              <a:off x="2484645" y="3226152"/>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23</a:t>
              </a:r>
            </a:p>
          </p:txBody>
        </p:sp>
        <p:sp>
          <p:nvSpPr>
            <p:cNvPr id="91" name="tx91"/>
            <p:cNvSpPr/>
            <p:nvPr/>
          </p:nvSpPr>
          <p:spPr>
            <a:xfrm>
              <a:off x="2776197" y="319545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26</a:t>
              </a:r>
            </a:p>
          </p:txBody>
        </p:sp>
        <p:sp>
          <p:nvSpPr>
            <p:cNvPr id="92" name="tx92"/>
            <p:cNvSpPr/>
            <p:nvPr/>
          </p:nvSpPr>
          <p:spPr>
            <a:xfrm>
              <a:off x="3067749" y="308266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37</a:t>
              </a:r>
            </a:p>
          </p:txBody>
        </p:sp>
        <p:sp>
          <p:nvSpPr>
            <p:cNvPr id="93" name="tx93"/>
            <p:cNvSpPr/>
            <p:nvPr/>
          </p:nvSpPr>
          <p:spPr>
            <a:xfrm>
              <a:off x="3213525" y="3012474"/>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44</a:t>
              </a:r>
            </a:p>
          </p:txBody>
        </p:sp>
        <p:sp>
          <p:nvSpPr>
            <p:cNvPr id="94" name="tx94"/>
            <p:cNvSpPr/>
            <p:nvPr/>
          </p:nvSpPr>
          <p:spPr>
            <a:xfrm>
              <a:off x="102688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95" name="tx95"/>
            <p:cNvSpPr/>
            <p:nvPr/>
          </p:nvSpPr>
          <p:spPr>
            <a:xfrm>
              <a:off x="1318437"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96" name="tx96"/>
            <p:cNvSpPr/>
            <p:nvPr/>
          </p:nvSpPr>
          <p:spPr>
            <a:xfrm>
              <a:off x="1609989"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97" name="tx97"/>
            <p:cNvSpPr/>
            <p:nvPr/>
          </p:nvSpPr>
          <p:spPr>
            <a:xfrm>
              <a:off x="1901541"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98" name="tx98"/>
            <p:cNvSpPr/>
            <p:nvPr/>
          </p:nvSpPr>
          <p:spPr>
            <a:xfrm>
              <a:off x="2193093" y="3453774"/>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23</a:t>
              </a:r>
            </a:p>
          </p:txBody>
        </p:sp>
        <p:sp>
          <p:nvSpPr>
            <p:cNvPr id="99" name="tx99"/>
            <p:cNvSpPr/>
            <p:nvPr/>
          </p:nvSpPr>
          <p:spPr>
            <a:xfrm>
              <a:off x="2484645" y="3516530"/>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17</a:t>
              </a:r>
            </a:p>
          </p:txBody>
        </p:sp>
        <p:sp>
          <p:nvSpPr>
            <p:cNvPr id="100" name="tx100"/>
            <p:cNvSpPr/>
            <p:nvPr/>
          </p:nvSpPr>
          <p:spPr>
            <a:xfrm>
              <a:off x="2776197" y="349481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19</a:t>
              </a:r>
            </a:p>
          </p:txBody>
        </p:sp>
        <p:sp>
          <p:nvSpPr>
            <p:cNvPr id="101" name="tx101"/>
            <p:cNvSpPr/>
            <p:nvPr/>
          </p:nvSpPr>
          <p:spPr>
            <a:xfrm>
              <a:off x="3067749" y="3310287"/>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37</a:t>
              </a:r>
            </a:p>
          </p:txBody>
        </p:sp>
        <p:sp>
          <p:nvSpPr>
            <p:cNvPr id="102" name="tx102"/>
            <p:cNvSpPr/>
            <p:nvPr/>
          </p:nvSpPr>
          <p:spPr>
            <a:xfrm>
              <a:off x="3213525" y="3260304"/>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42</a:t>
              </a:r>
            </a:p>
          </p:txBody>
        </p:sp>
        <p:sp>
          <p:nvSpPr>
            <p:cNvPr id="103" name="pl103"/>
            <p:cNvSpPr/>
            <p:nvPr/>
          </p:nvSpPr>
          <p:spPr>
            <a:xfrm>
              <a:off x="7572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104" name="pl104"/>
            <p:cNvSpPr/>
            <p:nvPr/>
          </p:nvSpPr>
          <p:spPr>
            <a:xfrm>
              <a:off x="757200" y="5483458"/>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757200" y="538096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757200" y="517598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757200" y="497100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757200" y="476602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757200" y="456104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757200" y="435606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757200" y="5278477"/>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57200" y="507349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57200" y="486851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57200" y="466353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57200" y="445855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57200" y="425357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02688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17266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31843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46421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60998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75576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90154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204731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219309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233886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248464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263042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277619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92197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06774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21352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026885" y="5278477"/>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134" name="pl134"/>
            <p:cNvSpPr/>
            <p:nvPr/>
          </p:nvSpPr>
          <p:spPr>
            <a:xfrm>
              <a:off x="1026885" y="5278477"/>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135" name="tx135"/>
            <p:cNvSpPr/>
            <p:nvPr/>
          </p:nvSpPr>
          <p:spPr>
            <a:xfrm>
              <a:off x="102688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6" name="tx136"/>
            <p:cNvSpPr/>
            <p:nvPr/>
          </p:nvSpPr>
          <p:spPr>
            <a:xfrm>
              <a:off x="131843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7" name="tx137"/>
            <p:cNvSpPr/>
            <p:nvPr/>
          </p:nvSpPr>
          <p:spPr>
            <a:xfrm>
              <a:off x="1609989"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8" name="tx138"/>
            <p:cNvSpPr/>
            <p:nvPr/>
          </p:nvSpPr>
          <p:spPr>
            <a:xfrm>
              <a:off x="1901541"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39" name="tx139"/>
            <p:cNvSpPr/>
            <p:nvPr/>
          </p:nvSpPr>
          <p:spPr>
            <a:xfrm>
              <a:off x="2193093"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40" name="tx140"/>
            <p:cNvSpPr/>
            <p:nvPr/>
          </p:nvSpPr>
          <p:spPr>
            <a:xfrm>
              <a:off x="248464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41" name="tx141"/>
            <p:cNvSpPr/>
            <p:nvPr/>
          </p:nvSpPr>
          <p:spPr>
            <a:xfrm>
              <a:off x="277619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42" name="tx142"/>
            <p:cNvSpPr/>
            <p:nvPr/>
          </p:nvSpPr>
          <p:spPr>
            <a:xfrm>
              <a:off x="3067749"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43" name="tx143"/>
            <p:cNvSpPr/>
            <p:nvPr/>
          </p:nvSpPr>
          <p:spPr>
            <a:xfrm>
              <a:off x="321352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44" name="tx144"/>
            <p:cNvSpPr/>
            <p:nvPr/>
          </p:nvSpPr>
          <p:spPr>
            <a:xfrm>
              <a:off x="102688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5" name="tx145"/>
            <p:cNvSpPr/>
            <p:nvPr/>
          </p:nvSpPr>
          <p:spPr>
            <a:xfrm>
              <a:off x="131843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6" name="tx146"/>
            <p:cNvSpPr/>
            <p:nvPr/>
          </p:nvSpPr>
          <p:spPr>
            <a:xfrm>
              <a:off x="1609989"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7" name="tx147"/>
            <p:cNvSpPr/>
            <p:nvPr/>
          </p:nvSpPr>
          <p:spPr>
            <a:xfrm>
              <a:off x="1901541"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8" name="tx148"/>
            <p:cNvSpPr/>
            <p:nvPr/>
          </p:nvSpPr>
          <p:spPr>
            <a:xfrm>
              <a:off x="2193093"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248464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277619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3067749"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321352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pl153"/>
            <p:cNvSpPr/>
            <p:nvPr/>
          </p:nvSpPr>
          <p:spPr>
            <a:xfrm>
              <a:off x="757200" y="5278477"/>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154" name="pl154"/>
            <p:cNvSpPr/>
            <p:nvPr/>
          </p:nvSpPr>
          <p:spPr>
            <a:xfrm>
              <a:off x="35528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5528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5528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5528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35528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5528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35528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35528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35528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28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28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28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28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8224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9682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1140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2598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4055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5513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46971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8429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49886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1344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2802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4260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55717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57175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58633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0091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3822485" y="1924349"/>
              <a:ext cx="2186639" cy="51245"/>
            </a:xfrm>
            <a:custGeom>
              <a:avLst/>
              <a:gdLst/>
              <a:ahLst/>
              <a:cxnLst/>
              <a:rect l="0" t="0" r="0" b="0"/>
              <a:pathLst>
                <a:path w="2186639" h="51245">
                  <a:moveTo>
                    <a:pt x="0" y="51245"/>
                  </a:moveTo>
                  <a:lnTo>
                    <a:pt x="145775" y="51245"/>
                  </a:lnTo>
                  <a:lnTo>
                    <a:pt x="291551" y="51245"/>
                  </a:lnTo>
                  <a:lnTo>
                    <a:pt x="437327" y="51245"/>
                  </a:lnTo>
                  <a:lnTo>
                    <a:pt x="583103" y="51245"/>
                  </a:lnTo>
                  <a:lnTo>
                    <a:pt x="728879" y="51245"/>
                  </a:lnTo>
                  <a:lnTo>
                    <a:pt x="874655" y="20498"/>
                  </a:lnTo>
                  <a:lnTo>
                    <a:pt x="1020431" y="20498"/>
                  </a:lnTo>
                  <a:lnTo>
                    <a:pt x="1166207" y="20498"/>
                  </a:lnTo>
                  <a:lnTo>
                    <a:pt x="1311983" y="20498"/>
                  </a:lnTo>
                  <a:lnTo>
                    <a:pt x="1457759" y="20498"/>
                  </a:lnTo>
                  <a:lnTo>
                    <a:pt x="1603535" y="20498"/>
                  </a:lnTo>
                  <a:lnTo>
                    <a:pt x="1749311" y="20498"/>
                  </a:lnTo>
                  <a:lnTo>
                    <a:pt x="1895087" y="10249"/>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184" name="pl184"/>
            <p:cNvSpPr/>
            <p:nvPr/>
          </p:nvSpPr>
          <p:spPr>
            <a:xfrm>
              <a:off x="3822485" y="1924349"/>
              <a:ext cx="2186639" cy="51245"/>
            </a:xfrm>
            <a:custGeom>
              <a:avLst/>
              <a:gdLst/>
              <a:ahLst/>
              <a:cxnLst/>
              <a:rect l="0" t="0" r="0" b="0"/>
              <a:pathLst>
                <a:path w="2186639" h="51245">
                  <a:moveTo>
                    <a:pt x="0" y="51245"/>
                  </a:moveTo>
                  <a:lnTo>
                    <a:pt x="145775" y="51245"/>
                  </a:lnTo>
                  <a:lnTo>
                    <a:pt x="291551" y="51245"/>
                  </a:lnTo>
                  <a:lnTo>
                    <a:pt x="437327" y="51245"/>
                  </a:lnTo>
                  <a:lnTo>
                    <a:pt x="583103" y="51245"/>
                  </a:lnTo>
                  <a:lnTo>
                    <a:pt x="728879" y="51245"/>
                  </a:lnTo>
                  <a:lnTo>
                    <a:pt x="874655" y="51245"/>
                  </a:lnTo>
                  <a:lnTo>
                    <a:pt x="1020431" y="20498"/>
                  </a:lnTo>
                  <a:lnTo>
                    <a:pt x="1166207" y="20498"/>
                  </a:lnTo>
                  <a:lnTo>
                    <a:pt x="1311983" y="20498"/>
                  </a:lnTo>
                  <a:lnTo>
                    <a:pt x="1457759" y="20498"/>
                  </a:lnTo>
                  <a:lnTo>
                    <a:pt x="1603535" y="20498"/>
                  </a:lnTo>
                  <a:lnTo>
                    <a:pt x="1749311" y="20498"/>
                  </a:lnTo>
                  <a:lnTo>
                    <a:pt x="1895087" y="10249"/>
                  </a:lnTo>
                  <a:lnTo>
                    <a:pt x="2040863" y="10249"/>
                  </a:lnTo>
                  <a:lnTo>
                    <a:pt x="2186639" y="0"/>
                  </a:lnTo>
                </a:path>
              </a:pathLst>
            </a:custGeom>
            <a:ln w="28456" cap="flat">
              <a:solidFill>
                <a:srgbClr val="0058AB">
                  <a:alpha val="100000"/>
                </a:srgbClr>
              </a:solidFill>
              <a:prstDash val="solid"/>
              <a:round/>
            </a:ln>
          </p:spPr>
          <p:txBody>
            <a:bodyPr/>
            <a:lstStyle/>
            <a:p>
              <a:endParaRPr/>
            </a:p>
          </p:txBody>
        </p:sp>
        <p:sp>
          <p:nvSpPr>
            <p:cNvPr id="185" name="tx185"/>
            <p:cNvSpPr/>
            <p:nvPr/>
          </p:nvSpPr>
          <p:spPr>
            <a:xfrm>
              <a:off x="382248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86" name="tx186"/>
            <p:cNvSpPr/>
            <p:nvPr/>
          </p:nvSpPr>
          <p:spPr>
            <a:xfrm>
              <a:off x="411403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87" name="tx187"/>
            <p:cNvSpPr/>
            <p:nvPr/>
          </p:nvSpPr>
          <p:spPr>
            <a:xfrm>
              <a:off x="4405589"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88" name="tx188"/>
            <p:cNvSpPr/>
            <p:nvPr/>
          </p:nvSpPr>
          <p:spPr>
            <a:xfrm>
              <a:off x="4697141" y="177969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89" name="tx189"/>
            <p:cNvSpPr/>
            <p:nvPr/>
          </p:nvSpPr>
          <p:spPr>
            <a:xfrm>
              <a:off x="4988693" y="177969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90" name="tx190"/>
            <p:cNvSpPr/>
            <p:nvPr/>
          </p:nvSpPr>
          <p:spPr>
            <a:xfrm>
              <a:off x="5280245" y="177969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91" name="tx191"/>
            <p:cNvSpPr/>
            <p:nvPr/>
          </p:nvSpPr>
          <p:spPr>
            <a:xfrm>
              <a:off x="5571797" y="177969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92" name="tx192"/>
            <p:cNvSpPr/>
            <p:nvPr/>
          </p:nvSpPr>
          <p:spPr>
            <a:xfrm>
              <a:off x="5863349" y="1760503"/>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193" name="tx193"/>
            <p:cNvSpPr/>
            <p:nvPr/>
          </p:nvSpPr>
          <p:spPr>
            <a:xfrm>
              <a:off x="6009125" y="1760503"/>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194" name="tx194"/>
            <p:cNvSpPr/>
            <p:nvPr/>
          </p:nvSpPr>
          <p:spPr>
            <a:xfrm>
              <a:off x="38224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5" name="tx195"/>
            <p:cNvSpPr/>
            <p:nvPr/>
          </p:nvSpPr>
          <p:spPr>
            <a:xfrm>
              <a:off x="411403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6" name="tx196"/>
            <p:cNvSpPr/>
            <p:nvPr/>
          </p:nvSpPr>
          <p:spPr>
            <a:xfrm>
              <a:off x="4405589"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7" name="tx197"/>
            <p:cNvSpPr/>
            <p:nvPr/>
          </p:nvSpPr>
          <p:spPr>
            <a:xfrm>
              <a:off x="4697141"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98" name="tx198"/>
            <p:cNvSpPr/>
            <p:nvPr/>
          </p:nvSpPr>
          <p:spPr>
            <a:xfrm>
              <a:off x="4988693"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199" name="tx199"/>
            <p:cNvSpPr/>
            <p:nvPr/>
          </p:nvSpPr>
          <p:spPr>
            <a:xfrm>
              <a:off x="5280245"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00" name="tx200"/>
            <p:cNvSpPr/>
            <p:nvPr/>
          </p:nvSpPr>
          <p:spPr>
            <a:xfrm>
              <a:off x="5571797" y="2007313"/>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01" name="tx201"/>
            <p:cNvSpPr/>
            <p:nvPr/>
          </p:nvSpPr>
          <p:spPr>
            <a:xfrm>
              <a:off x="5863349" y="1998617"/>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202" name="tx202"/>
            <p:cNvSpPr/>
            <p:nvPr/>
          </p:nvSpPr>
          <p:spPr>
            <a:xfrm>
              <a:off x="6009125" y="1988125"/>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203" name="pl203"/>
            <p:cNvSpPr/>
            <p:nvPr/>
          </p:nvSpPr>
          <p:spPr>
            <a:xfrm>
              <a:off x="35528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204" name="pl204"/>
            <p:cNvSpPr/>
            <p:nvPr/>
          </p:nvSpPr>
          <p:spPr>
            <a:xfrm>
              <a:off x="35528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5" name="pl205"/>
            <p:cNvSpPr/>
            <p:nvPr/>
          </p:nvSpPr>
          <p:spPr>
            <a:xfrm>
              <a:off x="35528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6" name="pl206"/>
            <p:cNvSpPr/>
            <p:nvPr/>
          </p:nvSpPr>
          <p:spPr>
            <a:xfrm>
              <a:off x="35528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7" name="pl207"/>
            <p:cNvSpPr/>
            <p:nvPr/>
          </p:nvSpPr>
          <p:spPr>
            <a:xfrm>
              <a:off x="35528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35528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35528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35528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35528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35528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35528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35528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35528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35528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38224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39682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41140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42598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44055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45513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46971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48429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49886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51344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52802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54260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55717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57175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58633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0091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3822485" y="3627036"/>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234" name="pl234"/>
            <p:cNvSpPr/>
            <p:nvPr/>
          </p:nvSpPr>
          <p:spPr>
            <a:xfrm>
              <a:off x="3822485" y="3627036"/>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235" name="tx235"/>
            <p:cNvSpPr/>
            <p:nvPr/>
          </p:nvSpPr>
          <p:spPr>
            <a:xfrm>
              <a:off x="382248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6" name="tx236"/>
            <p:cNvSpPr/>
            <p:nvPr/>
          </p:nvSpPr>
          <p:spPr>
            <a:xfrm>
              <a:off x="4114037"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7" name="tx237"/>
            <p:cNvSpPr/>
            <p:nvPr/>
          </p:nvSpPr>
          <p:spPr>
            <a:xfrm>
              <a:off x="4405589"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8" name="tx238"/>
            <p:cNvSpPr/>
            <p:nvPr/>
          </p:nvSpPr>
          <p:spPr>
            <a:xfrm>
              <a:off x="4697141"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39" name="tx239"/>
            <p:cNvSpPr/>
            <p:nvPr/>
          </p:nvSpPr>
          <p:spPr>
            <a:xfrm>
              <a:off x="4988693"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0" name="tx240"/>
            <p:cNvSpPr/>
            <p:nvPr/>
          </p:nvSpPr>
          <p:spPr>
            <a:xfrm>
              <a:off x="528024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1" name="tx241"/>
            <p:cNvSpPr/>
            <p:nvPr/>
          </p:nvSpPr>
          <p:spPr>
            <a:xfrm>
              <a:off x="5571797"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2" name="tx242"/>
            <p:cNvSpPr/>
            <p:nvPr/>
          </p:nvSpPr>
          <p:spPr>
            <a:xfrm>
              <a:off x="5863349"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3" name="tx243"/>
            <p:cNvSpPr/>
            <p:nvPr/>
          </p:nvSpPr>
          <p:spPr>
            <a:xfrm>
              <a:off x="600912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44" name="tx244"/>
            <p:cNvSpPr/>
            <p:nvPr/>
          </p:nvSpPr>
          <p:spPr>
            <a:xfrm>
              <a:off x="382248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5" name="tx245"/>
            <p:cNvSpPr/>
            <p:nvPr/>
          </p:nvSpPr>
          <p:spPr>
            <a:xfrm>
              <a:off x="4114037"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6" name="tx246"/>
            <p:cNvSpPr/>
            <p:nvPr/>
          </p:nvSpPr>
          <p:spPr>
            <a:xfrm>
              <a:off x="4405589"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7" name="tx247"/>
            <p:cNvSpPr/>
            <p:nvPr/>
          </p:nvSpPr>
          <p:spPr>
            <a:xfrm>
              <a:off x="4697141"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8" name="tx248"/>
            <p:cNvSpPr/>
            <p:nvPr/>
          </p:nvSpPr>
          <p:spPr>
            <a:xfrm>
              <a:off x="4988693"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49" name="tx249"/>
            <p:cNvSpPr/>
            <p:nvPr/>
          </p:nvSpPr>
          <p:spPr>
            <a:xfrm>
              <a:off x="528024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0" name="tx250"/>
            <p:cNvSpPr/>
            <p:nvPr/>
          </p:nvSpPr>
          <p:spPr>
            <a:xfrm>
              <a:off x="5571797"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1" name="tx251"/>
            <p:cNvSpPr/>
            <p:nvPr/>
          </p:nvSpPr>
          <p:spPr>
            <a:xfrm>
              <a:off x="5863349"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2" name="tx252"/>
            <p:cNvSpPr/>
            <p:nvPr/>
          </p:nvSpPr>
          <p:spPr>
            <a:xfrm>
              <a:off x="600912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53" name="pl253"/>
            <p:cNvSpPr/>
            <p:nvPr/>
          </p:nvSpPr>
          <p:spPr>
            <a:xfrm>
              <a:off x="35528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254" name="pl254"/>
            <p:cNvSpPr/>
            <p:nvPr/>
          </p:nvSpPr>
          <p:spPr>
            <a:xfrm>
              <a:off x="3552800" y="5483458"/>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5" name="pl255"/>
            <p:cNvSpPr/>
            <p:nvPr/>
          </p:nvSpPr>
          <p:spPr>
            <a:xfrm>
              <a:off x="3552800" y="538096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6" name="pl256"/>
            <p:cNvSpPr/>
            <p:nvPr/>
          </p:nvSpPr>
          <p:spPr>
            <a:xfrm>
              <a:off x="3552800" y="517598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7" name="pl257"/>
            <p:cNvSpPr/>
            <p:nvPr/>
          </p:nvSpPr>
          <p:spPr>
            <a:xfrm>
              <a:off x="3552800" y="497100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8" name="pl258"/>
            <p:cNvSpPr/>
            <p:nvPr/>
          </p:nvSpPr>
          <p:spPr>
            <a:xfrm>
              <a:off x="3552800" y="476602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59" name="pl259"/>
            <p:cNvSpPr/>
            <p:nvPr/>
          </p:nvSpPr>
          <p:spPr>
            <a:xfrm>
              <a:off x="3552800" y="456104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60" name="pl260"/>
            <p:cNvSpPr/>
            <p:nvPr/>
          </p:nvSpPr>
          <p:spPr>
            <a:xfrm>
              <a:off x="3552800" y="435606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261" name="pl261"/>
            <p:cNvSpPr/>
            <p:nvPr/>
          </p:nvSpPr>
          <p:spPr>
            <a:xfrm>
              <a:off x="3552800" y="5278477"/>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2" name="pl262"/>
            <p:cNvSpPr/>
            <p:nvPr/>
          </p:nvSpPr>
          <p:spPr>
            <a:xfrm>
              <a:off x="3552800" y="507349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3" name="pl263"/>
            <p:cNvSpPr/>
            <p:nvPr/>
          </p:nvSpPr>
          <p:spPr>
            <a:xfrm>
              <a:off x="3552800" y="486851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3552800" y="466353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3552800" y="445855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3552800" y="425357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267" name="pl267"/>
            <p:cNvSpPr/>
            <p:nvPr/>
          </p:nvSpPr>
          <p:spPr>
            <a:xfrm>
              <a:off x="382248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8" name="pl268"/>
            <p:cNvSpPr/>
            <p:nvPr/>
          </p:nvSpPr>
          <p:spPr>
            <a:xfrm>
              <a:off x="396826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9" name="pl269"/>
            <p:cNvSpPr/>
            <p:nvPr/>
          </p:nvSpPr>
          <p:spPr>
            <a:xfrm>
              <a:off x="411403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0" name="pl270"/>
            <p:cNvSpPr/>
            <p:nvPr/>
          </p:nvSpPr>
          <p:spPr>
            <a:xfrm>
              <a:off x="425981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1" name="pl271"/>
            <p:cNvSpPr/>
            <p:nvPr/>
          </p:nvSpPr>
          <p:spPr>
            <a:xfrm>
              <a:off x="440558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2" name="pl272"/>
            <p:cNvSpPr/>
            <p:nvPr/>
          </p:nvSpPr>
          <p:spPr>
            <a:xfrm>
              <a:off x="455136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3" name="pl273"/>
            <p:cNvSpPr/>
            <p:nvPr/>
          </p:nvSpPr>
          <p:spPr>
            <a:xfrm>
              <a:off x="469714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484291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498869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513446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528024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8" name="pl278"/>
            <p:cNvSpPr/>
            <p:nvPr/>
          </p:nvSpPr>
          <p:spPr>
            <a:xfrm>
              <a:off x="5426021"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9" name="pl279"/>
            <p:cNvSpPr/>
            <p:nvPr/>
          </p:nvSpPr>
          <p:spPr>
            <a:xfrm>
              <a:off x="5571797"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5717573"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5863349"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6009125" y="4192079"/>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3" name="pl283"/>
            <p:cNvSpPr/>
            <p:nvPr/>
          </p:nvSpPr>
          <p:spPr>
            <a:xfrm>
              <a:off x="3822485" y="5268228"/>
              <a:ext cx="2186639" cy="10249"/>
            </a:xfrm>
            <a:custGeom>
              <a:avLst/>
              <a:gdLst/>
              <a:ahLst/>
              <a:cxnLst/>
              <a:rect l="0" t="0" r="0" b="0"/>
              <a:pathLst>
                <a:path w="2186639" h="10249">
                  <a:moveTo>
                    <a:pt x="0" y="10249"/>
                  </a:moveTo>
                  <a:lnTo>
                    <a:pt x="145775" y="10249"/>
                  </a:lnTo>
                  <a:lnTo>
                    <a:pt x="291551" y="10249"/>
                  </a:lnTo>
                  <a:lnTo>
                    <a:pt x="437327" y="10249"/>
                  </a:lnTo>
                  <a:lnTo>
                    <a:pt x="583103" y="10249"/>
                  </a:lnTo>
                  <a:lnTo>
                    <a:pt x="728879" y="10249"/>
                  </a:lnTo>
                  <a:lnTo>
                    <a:pt x="874655" y="10249"/>
                  </a:lnTo>
                  <a:lnTo>
                    <a:pt x="1020431" y="10249"/>
                  </a:lnTo>
                  <a:lnTo>
                    <a:pt x="1166207" y="10249"/>
                  </a:lnTo>
                  <a:lnTo>
                    <a:pt x="1311983" y="10249"/>
                  </a:lnTo>
                  <a:lnTo>
                    <a:pt x="1457759" y="10249"/>
                  </a:lnTo>
                  <a:lnTo>
                    <a:pt x="1603535" y="10249"/>
                  </a:lnTo>
                  <a:lnTo>
                    <a:pt x="1749311" y="10249"/>
                  </a:lnTo>
                  <a:lnTo>
                    <a:pt x="1895087" y="0"/>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284" name="pl284"/>
            <p:cNvSpPr/>
            <p:nvPr/>
          </p:nvSpPr>
          <p:spPr>
            <a:xfrm>
              <a:off x="3822485" y="5268228"/>
              <a:ext cx="2186639" cy="10249"/>
            </a:xfrm>
            <a:custGeom>
              <a:avLst/>
              <a:gdLst/>
              <a:ahLst/>
              <a:cxnLst/>
              <a:rect l="0" t="0" r="0" b="0"/>
              <a:pathLst>
                <a:path w="2186639" h="10249">
                  <a:moveTo>
                    <a:pt x="0" y="10249"/>
                  </a:moveTo>
                  <a:lnTo>
                    <a:pt x="145775" y="10249"/>
                  </a:lnTo>
                  <a:lnTo>
                    <a:pt x="291551" y="10249"/>
                  </a:lnTo>
                  <a:lnTo>
                    <a:pt x="437327" y="10249"/>
                  </a:lnTo>
                  <a:lnTo>
                    <a:pt x="583103" y="10249"/>
                  </a:lnTo>
                  <a:lnTo>
                    <a:pt x="728879" y="10249"/>
                  </a:lnTo>
                  <a:lnTo>
                    <a:pt x="874655" y="10249"/>
                  </a:lnTo>
                  <a:lnTo>
                    <a:pt x="1020431" y="10249"/>
                  </a:lnTo>
                  <a:lnTo>
                    <a:pt x="1166207" y="10249"/>
                  </a:lnTo>
                  <a:lnTo>
                    <a:pt x="1311983" y="10249"/>
                  </a:lnTo>
                  <a:lnTo>
                    <a:pt x="1457759" y="10249"/>
                  </a:lnTo>
                  <a:lnTo>
                    <a:pt x="1603535" y="10249"/>
                  </a:lnTo>
                  <a:lnTo>
                    <a:pt x="1749311" y="10249"/>
                  </a:lnTo>
                  <a:lnTo>
                    <a:pt x="1895087" y="0"/>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285" name="tx285"/>
            <p:cNvSpPr/>
            <p:nvPr/>
          </p:nvSpPr>
          <p:spPr>
            <a:xfrm>
              <a:off x="382248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6" name="tx286"/>
            <p:cNvSpPr/>
            <p:nvPr/>
          </p:nvSpPr>
          <p:spPr>
            <a:xfrm>
              <a:off x="411403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7" name="tx287"/>
            <p:cNvSpPr/>
            <p:nvPr/>
          </p:nvSpPr>
          <p:spPr>
            <a:xfrm>
              <a:off x="4405589"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8" name="tx288"/>
            <p:cNvSpPr/>
            <p:nvPr/>
          </p:nvSpPr>
          <p:spPr>
            <a:xfrm>
              <a:off x="4697141"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89" name="tx289"/>
            <p:cNvSpPr/>
            <p:nvPr/>
          </p:nvSpPr>
          <p:spPr>
            <a:xfrm>
              <a:off x="4988693"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90" name="tx290"/>
            <p:cNvSpPr/>
            <p:nvPr/>
          </p:nvSpPr>
          <p:spPr>
            <a:xfrm>
              <a:off x="5280245"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91" name="tx291"/>
            <p:cNvSpPr/>
            <p:nvPr/>
          </p:nvSpPr>
          <p:spPr>
            <a:xfrm>
              <a:off x="5571797" y="511336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292" name="tx292"/>
            <p:cNvSpPr/>
            <p:nvPr/>
          </p:nvSpPr>
          <p:spPr>
            <a:xfrm>
              <a:off x="5863349" y="510433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293" name="tx293"/>
            <p:cNvSpPr/>
            <p:nvPr/>
          </p:nvSpPr>
          <p:spPr>
            <a:xfrm>
              <a:off x="6009125" y="5104333"/>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294" name="tx294"/>
            <p:cNvSpPr/>
            <p:nvPr/>
          </p:nvSpPr>
          <p:spPr>
            <a:xfrm>
              <a:off x="382248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5" name="tx295"/>
            <p:cNvSpPr/>
            <p:nvPr/>
          </p:nvSpPr>
          <p:spPr>
            <a:xfrm>
              <a:off x="411403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6" name="tx296"/>
            <p:cNvSpPr/>
            <p:nvPr/>
          </p:nvSpPr>
          <p:spPr>
            <a:xfrm>
              <a:off x="4405589"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7" name="tx297"/>
            <p:cNvSpPr/>
            <p:nvPr/>
          </p:nvSpPr>
          <p:spPr>
            <a:xfrm>
              <a:off x="4697141"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8" name="tx298"/>
            <p:cNvSpPr/>
            <p:nvPr/>
          </p:nvSpPr>
          <p:spPr>
            <a:xfrm>
              <a:off x="4988693"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299" name="tx299"/>
            <p:cNvSpPr/>
            <p:nvPr/>
          </p:nvSpPr>
          <p:spPr>
            <a:xfrm>
              <a:off x="5280245"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00" name="tx300"/>
            <p:cNvSpPr/>
            <p:nvPr/>
          </p:nvSpPr>
          <p:spPr>
            <a:xfrm>
              <a:off x="5571797" y="5340992"/>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01" name="tx301"/>
            <p:cNvSpPr/>
            <p:nvPr/>
          </p:nvSpPr>
          <p:spPr>
            <a:xfrm>
              <a:off x="5863349" y="533195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302" name="tx302"/>
            <p:cNvSpPr/>
            <p:nvPr/>
          </p:nvSpPr>
          <p:spPr>
            <a:xfrm>
              <a:off x="6009125" y="533195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303" name="pl303"/>
            <p:cNvSpPr/>
            <p:nvPr/>
          </p:nvSpPr>
          <p:spPr>
            <a:xfrm>
              <a:off x="3552800" y="5278477"/>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304" name="pl304"/>
            <p:cNvSpPr/>
            <p:nvPr/>
          </p:nvSpPr>
          <p:spPr>
            <a:xfrm>
              <a:off x="6348400" y="218057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5" name="pl305"/>
            <p:cNvSpPr/>
            <p:nvPr/>
          </p:nvSpPr>
          <p:spPr>
            <a:xfrm>
              <a:off x="6348400" y="207808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6" name="pl306"/>
            <p:cNvSpPr/>
            <p:nvPr/>
          </p:nvSpPr>
          <p:spPr>
            <a:xfrm>
              <a:off x="6348400" y="187310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7" name="pl307"/>
            <p:cNvSpPr/>
            <p:nvPr/>
          </p:nvSpPr>
          <p:spPr>
            <a:xfrm>
              <a:off x="6348400" y="166812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8" name="pl308"/>
            <p:cNvSpPr/>
            <p:nvPr/>
          </p:nvSpPr>
          <p:spPr>
            <a:xfrm>
              <a:off x="6348400" y="146314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09" name="pl309"/>
            <p:cNvSpPr/>
            <p:nvPr/>
          </p:nvSpPr>
          <p:spPr>
            <a:xfrm>
              <a:off x="6348400" y="125816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10" name="pl310"/>
            <p:cNvSpPr/>
            <p:nvPr/>
          </p:nvSpPr>
          <p:spPr>
            <a:xfrm>
              <a:off x="6348400" y="1053181"/>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11" name="pl311"/>
            <p:cNvSpPr/>
            <p:nvPr/>
          </p:nvSpPr>
          <p:spPr>
            <a:xfrm>
              <a:off x="6348400" y="197559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2" name="pl312"/>
            <p:cNvSpPr/>
            <p:nvPr/>
          </p:nvSpPr>
          <p:spPr>
            <a:xfrm>
              <a:off x="6348400" y="177061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3" name="pl313"/>
            <p:cNvSpPr/>
            <p:nvPr/>
          </p:nvSpPr>
          <p:spPr>
            <a:xfrm>
              <a:off x="6348400" y="156563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4" name="pl314"/>
            <p:cNvSpPr/>
            <p:nvPr/>
          </p:nvSpPr>
          <p:spPr>
            <a:xfrm>
              <a:off x="6348400" y="136065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6348400" y="1155671"/>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6348400" y="950690"/>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661808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676386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690963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0" name="pl320"/>
            <p:cNvSpPr/>
            <p:nvPr/>
          </p:nvSpPr>
          <p:spPr>
            <a:xfrm>
              <a:off x="705541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1" name="pl321"/>
            <p:cNvSpPr/>
            <p:nvPr/>
          </p:nvSpPr>
          <p:spPr>
            <a:xfrm>
              <a:off x="720118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2" name="pl322"/>
            <p:cNvSpPr/>
            <p:nvPr/>
          </p:nvSpPr>
          <p:spPr>
            <a:xfrm>
              <a:off x="734696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3" name="pl323"/>
            <p:cNvSpPr/>
            <p:nvPr/>
          </p:nvSpPr>
          <p:spPr>
            <a:xfrm>
              <a:off x="749274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4" name="pl324"/>
            <p:cNvSpPr/>
            <p:nvPr/>
          </p:nvSpPr>
          <p:spPr>
            <a:xfrm>
              <a:off x="763851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5" name="pl325"/>
            <p:cNvSpPr/>
            <p:nvPr/>
          </p:nvSpPr>
          <p:spPr>
            <a:xfrm>
              <a:off x="778429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6" name="pl326"/>
            <p:cNvSpPr/>
            <p:nvPr/>
          </p:nvSpPr>
          <p:spPr>
            <a:xfrm>
              <a:off x="793006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7" name="pl327"/>
            <p:cNvSpPr/>
            <p:nvPr/>
          </p:nvSpPr>
          <p:spPr>
            <a:xfrm>
              <a:off x="807584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8" name="pl328"/>
            <p:cNvSpPr/>
            <p:nvPr/>
          </p:nvSpPr>
          <p:spPr>
            <a:xfrm>
              <a:off x="8221621"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9" name="pl329"/>
            <p:cNvSpPr/>
            <p:nvPr/>
          </p:nvSpPr>
          <p:spPr>
            <a:xfrm>
              <a:off x="8367397"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0" name="pl330"/>
            <p:cNvSpPr/>
            <p:nvPr/>
          </p:nvSpPr>
          <p:spPr>
            <a:xfrm>
              <a:off x="8513173"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1" name="pl331"/>
            <p:cNvSpPr/>
            <p:nvPr/>
          </p:nvSpPr>
          <p:spPr>
            <a:xfrm>
              <a:off x="8658949"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2" name="pl332"/>
            <p:cNvSpPr/>
            <p:nvPr/>
          </p:nvSpPr>
          <p:spPr>
            <a:xfrm>
              <a:off x="8804725" y="889196"/>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3" name="pl333"/>
            <p:cNvSpPr/>
            <p:nvPr/>
          </p:nvSpPr>
          <p:spPr>
            <a:xfrm>
              <a:off x="6618085" y="1975595"/>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FF0000">
                  <a:alpha val="100000"/>
                </a:srgbClr>
              </a:solidFill>
              <a:prstDash val="solid"/>
              <a:round/>
            </a:ln>
          </p:spPr>
          <p:txBody>
            <a:bodyPr/>
            <a:lstStyle/>
            <a:p>
              <a:endParaRPr/>
            </a:p>
          </p:txBody>
        </p:sp>
        <p:sp>
          <p:nvSpPr>
            <p:cNvPr id="334" name="pl334"/>
            <p:cNvSpPr/>
            <p:nvPr/>
          </p:nvSpPr>
          <p:spPr>
            <a:xfrm>
              <a:off x="6618085" y="1975595"/>
              <a:ext cx="2186639" cy="0"/>
            </a:xfrm>
            <a:custGeom>
              <a:avLst/>
              <a:gdLst/>
              <a:ahLst/>
              <a:cxnLst/>
              <a:rect l="0" t="0" r="0" b="0"/>
              <a:pathLst>
                <a:path w="2186639">
                  <a:moveTo>
                    <a:pt x="0" y="0"/>
                  </a:moveTo>
                  <a:lnTo>
                    <a:pt x="145775" y="0"/>
                  </a:lnTo>
                  <a:lnTo>
                    <a:pt x="291551" y="0"/>
                  </a:lnTo>
                  <a:lnTo>
                    <a:pt x="437327" y="0"/>
                  </a:lnTo>
                  <a:lnTo>
                    <a:pt x="583103" y="0"/>
                  </a:lnTo>
                  <a:lnTo>
                    <a:pt x="728879" y="0"/>
                  </a:lnTo>
                  <a:lnTo>
                    <a:pt x="874655" y="0"/>
                  </a:lnTo>
                  <a:lnTo>
                    <a:pt x="1020431" y="0"/>
                  </a:lnTo>
                  <a:lnTo>
                    <a:pt x="1166207" y="0"/>
                  </a:lnTo>
                  <a:lnTo>
                    <a:pt x="1311983" y="0"/>
                  </a:lnTo>
                  <a:lnTo>
                    <a:pt x="1457759" y="0"/>
                  </a:lnTo>
                  <a:lnTo>
                    <a:pt x="1603535" y="0"/>
                  </a:lnTo>
                  <a:lnTo>
                    <a:pt x="1749311" y="0"/>
                  </a:lnTo>
                  <a:lnTo>
                    <a:pt x="1895087" y="0"/>
                  </a:lnTo>
                  <a:lnTo>
                    <a:pt x="2040863" y="0"/>
                  </a:lnTo>
                  <a:lnTo>
                    <a:pt x="2186639" y="0"/>
                  </a:lnTo>
                </a:path>
              </a:pathLst>
            </a:custGeom>
            <a:ln w="28456" cap="flat">
              <a:solidFill>
                <a:srgbClr val="0058AB">
                  <a:alpha val="100000"/>
                </a:srgbClr>
              </a:solidFill>
              <a:prstDash val="solid"/>
              <a:round/>
            </a:ln>
          </p:spPr>
          <p:txBody>
            <a:bodyPr/>
            <a:lstStyle/>
            <a:p>
              <a:endParaRPr/>
            </a:p>
          </p:txBody>
        </p:sp>
        <p:sp>
          <p:nvSpPr>
            <p:cNvPr id="335" name="tx335"/>
            <p:cNvSpPr/>
            <p:nvPr/>
          </p:nvSpPr>
          <p:spPr>
            <a:xfrm>
              <a:off x="661808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36" name="tx336"/>
            <p:cNvSpPr/>
            <p:nvPr/>
          </p:nvSpPr>
          <p:spPr>
            <a:xfrm>
              <a:off x="690963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37" name="tx337"/>
            <p:cNvSpPr/>
            <p:nvPr/>
          </p:nvSpPr>
          <p:spPr>
            <a:xfrm>
              <a:off x="7201189"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38" name="tx338"/>
            <p:cNvSpPr/>
            <p:nvPr/>
          </p:nvSpPr>
          <p:spPr>
            <a:xfrm>
              <a:off x="7492741"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39" name="tx339"/>
            <p:cNvSpPr/>
            <p:nvPr/>
          </p:nvSpPr>
          <p:spPr>
            <a:xfrm>
              <a:off x="7784293"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40" name="tx340"/>
            <p:cNvSpPr/>
            <p:nvPr/>
          </p:nvSpPr>
          <p:spPr>
            <a:xfrm>
              <a:off x="807584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41" name="tx341"/>
            <p:cNvSpPr/>
            <p:nvPr/>
          </p:nvSpPr>
          <p:spPr>
            <a:xfrm>
              <a:off x="8367397"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42" name="tx342"/>
            <p:cNvSpPr/>
            <p:nvPr/>
          </p:nvSpPr>
          <p:spPr>
            <a:xfrm>
              <a:off x="8658949"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43" name="tx343"/>
            <p:cNvSpPr/>
            <p:nvPr/>
          </p:nvSpPr>
          <p:spPr>
            <a:xfrm>
              <a:off x="8804725" y="18104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44" name="tx344"/>
            <p:cNvSpPr/>
            <p:nvPr/>
          </p:nvSpPr>
          <p:spPr>
            <a:xfrm>
              <a:off x="661808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5" name="tx345"/>
            <p:cNvSpPr/>
            <p:nvPr/>
          </p:nvSpPr>
          <p:spPr>
            <a:xfrm>
              <a:off x="690963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6" name="tx346"/>
            <p:cNvSpPr/>
            <p:nvPr/>
          </p:nvSpPr>
          <p:spPr>
            <a:xfrm>
              <a:off x="7201189"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7" name="tx347"/>
            <p:cNvSpPr/>
            <p:nvPr/>
          </p:nvSpPr>
          <p:spPr>
            <a:xfrm>
              <a:off x="7492741"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8" name="tx348"/>
            <p:cNvSpPr/>
            <p:nvPr/>
          </p:nvSpPr>
          <p:spPr>
            <a:xfrm>
              <a:off x="7784293"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49" name="tx349"/>
            <p:cNvSpPr/>
            <p:nvPr/>
          </p:nvSpPr>
          <p:spPr>
            <a:xfrm>
              <a:off x="807584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50" name="tx350"/>
            <p:cNvSpPr/>
            <p:nvPr/>
          </p:nvSpPr>
          <p:spPr>
            <a:xfrm>
              <a:off x="8367397"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51" name="tx351"/>
            <p:cNvSpPr/>
            <p:nvPr/>
          </p:nvSpPr>
          <p:spPr>
            <a:xfrm>
              <a:off x="8658949"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52" name="tx352"/>
            <p:cNvSpPr/>
            <p:nvPr/>
          </p:nvSpPr>
          <p:spPr>
            <a:xfrm>
              <a:off x="8804725" y="203810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53" name="pl353"/>
            <p:cNvSpPr/>
            <p:nvPr/>
          </p:nvSpPr>
          <p:spPr>
            <a:xfrm>
              <a:off x="6348400" y="1975595"/>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354" name="pl354"/>
            <p:cNvSpPr/>
            <p:nvPr/>
          </p:nvSpPr>
          <p:spPr>
            <a:xfrm>
              <a:off x="6348400" y="3832017"/>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5" name="pl355"/>
            <p:cNvSpPr/>
            <p:nvPr/>
          </p:nvSpPr>
          <p:spPr>
            <a:xfrm>
              <a:off x="6348400" y="3729526"/>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6" name="pl356"/>
            <p:cNvSpPr/>
            <p:nvPr/>
          </p:nvSpPr>
          <p:spPr>
            <a:xfrm>
              <a:off x="6348400" y="3524545"/>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7" name="pl357"/>
            <p:cNvSpPr/>
            <p:nvPr/>
          </p:nvSpPr>
          <p:spPr>
            <a:xfrm>
              <a:off x="6348400" y="331956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8" name="pl358"/>
            <p:cNvSpPr/>
            <p:nvPr/>
          </p:nvSpPr>
          <p:spPr>
            <a:xfrm>
              <a:off x="6348400" y="3114584"/>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59" name="pl359"/>
            <p:cNvSpPr/>
            <p:nvPr/>
          </p:nvSpPr>
          <p:spPr>
            <a:xfrm>
              <a:off x="6348400" y="2909603"/>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60" name="pl360"/>
            <p:cNvSpPr/>
            <p:nvPr/>
          </p:nvSpPr>
          <p:spPr>
            <a:xfrm>
              <a:off x="6348400" y="2704622"/>
              <a:ext cx="2726010" cy="0"/>
            </a:xfrm>
            <a:custGeom>
              <a:avLst/>
              <a:gdLst/>
              <a:ahLst/>
              <a:cxnLst/>
              <a:rect l="0" t="0" r="0" b="0"/>
              <a:pathLst>
                <a:path w="2726010">
                  <a:moveTo>
                    <a:pt x="0" y="0"/>
                  </a:moveTo>
                  <a:lnTo>
                    <a:pt x="2726010" y="0"/>
                  </a:lnTo>
                  <a:lnTo>
                    <a:pt x="2726010" y="0"/>
                  </a:lnTo>
                </a:path>
              </a:pathLst>
            </a:custGeom>
            <a:ln w="6775" cap="flat">
              <a:solidFill>
                <a:srgbClr val="EBEBEB">
                  <a:alpha val="100000"/>
                </a:srgbClr>
              </a:solidFill>
              <a:prstDash val="solid"/>
              <a:round/>
            </a:ln>
          </p:spPr>
          <p:txBody>
            <a:bodyPr/>
            <a:lstStyle/>
            <a:p>
              <a:endParaRPr/>
            </a:p>
          </p:txBody>
        </p:sp>
        <p:sp>
          <p:nvSpPr>
            <p:cNvPr id="361" name="pl361"/>
            <p:cNvSpPr/>
            <p:nvPr/>
          </p:nvSpPr>
          <p:spPr>
            <a:xfrm>
              <a:off x="6348400" y="3627036"/>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6348400" y="3422055"/>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6348400" y="3217074"/>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6348400" y="3012093"/>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6348400" y="280711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6348400" y="2602132"/>
              <a:ext cx="2726010" cy="0"/>
            </a:xfrm>
            <a:custGeom>
              <a:avLst/>
              <a:gdLst/>
              <a:ahLst/>
              <a:cxnLst/>
              <a:rect l="0" t="0" r="0" b="0"/>
              <a:pathLst>
                <a:path w="2726010">
                  <a:moveTo>
                    <a:pt x="0" y="0"/>
                  </a:moveTo>
                  <a:lnTo>
                    <a:pt x="2726010" y="0"/>
                  </a:lnTo>
                  <a:lnTo>
                    <a:pt x="2726010" y="0"/>
                  </a:lnTo>
                </a:path>
              </a:pathLst>
            </a:custGeom>
            <a:ln w="13550" cap="flat">
              <a:solidFill>
                <a:srgbClr val="EBEBEB">
                  <a:alpha val="100000"/>
                </a:srgbClr>
              </a:solidFill>
              <a:prstDash val="solid"/>
              <a:round/>
            </a:ln>
          </p:spPr>
          <p:txBody>
            <a:bodyPr/>
            <a:lstStyle/>
            <a:p>
              <a:endParaRPr/>
            </a:p>
          </p:txBody>
        </p:sp>
        <p:sp>
          <p:nvSpPr>
            <p:cNvPr id="367" name="pl367"/>
            <p:cNvSpPr/>
            <p:nvPr/>
          </p:nvSpPr>
          <p:spPr>
            <a:xfrm>
              <a:off x="661808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8" name="pl368"/>
            <p:cNvSpPr/>
            <p:nvPr/>
          </p:nvSpPr>
          <p:spPr>
            <a:xfrm>
              <a:off x="676386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9" name="pl369"/>
            <p:cNvSpPr/>
            <p:nvPr/>
          </p:nvSpPr>
          <p:spPr>
            <a:xfrm>
              <a:off x="690963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0" name="pl370"/>
            <p:cNvSpPr/>
            <p:nvPr/>
          </p:nvSpPr>
          <p:spPr>
            <a:xfrm>
              <a:off x="705541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1" name="pl371"/>
            <p:cNvSpPr/>
            <p:nvPr/>
          </p:nvSpPr>
          <p:spPr>
            <a:xfrm>
              <a:off x="720118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2" name="pl372"/>
            <p:cNvSpPr/>
            <p:nvPr/>
          </p:nvSpPr>
          <p:spPr>
            <a:xfrm>
              <a:off x="734696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3" name="pl373"/>
            <p:cNvSpPr/>
            <p:nvPr/>
          </p:nvSpPr>
          <p:spPr>
            <a:xfrm>
              <a:off x="749274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4" name="pl374"/>
            <p:cNvSpPr/>
            <p:nvPr/>
          </p:nvSpPr>
          <p:spPr>
            <a:xfrm>
              <a:off x="763851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5" name="pl375"/>
            <p:cNvSpPr/>
            <p:nvPr/>
          </p:nvSpPr>
          <p:spPr>
            <a:xfrm>
              <a:off x="778429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6" name="pl376"/>
            <p:cNvSpPr/>
            <p:nvPr/>
          </p:nvSpPr>
          <p:spPr>
            <a:xfrm>
              <a:off x="793006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7" name="pl377"/>
            <p:cNvSpPr/>
            <p:nvPr/>
          </p:nvSpPr>
          <p:spPr>
            <a:xfrm>
              <a:off x="807584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8" name="pl378"/>
            <p:cNvSpPr/>
            <p:nvPr/>
          </p:nvSpPr>
          <p:spPr>
            <a:xfrm>
              <a:off x="8221621"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9" name="pl379"/>
            <p:cNvSpPr/>
            <p:nvPr/>
          </p:nvSpPr>
          <p:spPr>
            <a:xfrm>
              <a:off x="8367397"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0" name="pl380"/>
            <p:cNvSpPr/>
            <p:nvPr/>
          </p:nvSpPr>
          <p:spPr>
            <a:xfrm>
              <a:off x="8513173"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1" name="pl381"/>
            <p:cNvSpPr/>
            <p:nvPr/>
          </p:nvSpPr>
          <p:spPr>
            <a:xfrm>
              <a:off x="8658949"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2" name="pl382"/>
            <p:cNvSpPr/>
            <p:nvPr/>
          </p:nvSpPr>
          <p:spPr>
            <a:xfrm>
              <a:off x="8804725" y="2540637"/>
              <a:ext cx="0" cy="1352873"/>
            </a:xfrm>
            <a:custGeom>
              <a:avLst/>
              <a:gdLst/>
              <a:ahLst/>
              <a:cxnLst/>
              <a:rect l="0" t="0" r="0" b="0"/>
              <a:pathLst>
                <a:path h="1352873">
                  <a:moveTo>
                    <a:pt x="0" y="135287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3" name="pl383"/>
            <p:cNvSpPr/>
            <p:nvPr/>
          </p:nvSpPr>
          <p:spPr>
            <a:xfrm>
              <a:off x="6618085" y="3124833"/>
              <a:ext cx="2186639" cy="502203"/>
            </a:xfrm>
            <a:custGeom>
              <a:avLst/>
              <a:gdLst/>
              <a:ahLst/>
              <a:cxnLst/>
              <a:rect l="0" t="0" r="0" b="0"/>
              <a:pathLst>
                <a:path w="2186639" h="502203">
                  <a:moveTo>
                    <a:pt x="0" y="502203"/>
                  </a:moveTo>
                  <a:lnTo>
                    <a:pt x="145775" y="471455"/>
                  </a:lnTo>
                  <a:lnTo>
                    <a:pt x="291551" y="440708"/>
                  </a:lnTo>
                  <a:lnTo>
                    <a:pt x="437327" y="389463"/>
                  </a:lnTo>
                  <a:lnTo>
                    <a:pt x="583103" y="358716"/>
                  </a:lnTo>
                  <a:lnTo>
                    <a:pt x="728879" y="327969"/>
                  </a:lnTo>
                  <a:lnTo>
                    <a:pt x="874655" y="307471"/>
                  </a:lnTo>
                  <a:lnTo>
                    <a:pt x="1020431" y="286973"/>
                  </a:lnTo>
                  <a:lnTo>
                    <a:pt x="1166207" y="215229"/>
                  </a:lnTo>
                  <a:lnTo>
                    <a:pt x="1311983" y="184482"/>
                  </a:lnTo>
                  <a:lnTo>
                    <a:pt x="1457759" y="92241"/>
                  </a:lnTo>
                  <a:lnTo>
                    <a:pt x="1603535" y="71743"/>
                  </a:lnTo>
                  <a:lnTo>
                    <a:pt x="1749311" y="92241"/>
                  </a:lnTo>
                  <a:lnTo>
                    <a:pt x="1895087" y="20498"/>
                  </a:lnTo>
                  <a:lnTo>
                    <a:pt x="2040863" y="10249"/>
                  </a:lnTo>
                  <a:lnTo>
                    <a:pt x="2186639" y="0"/>
                  </a:lnTo>
                </a:path>
              </a:pathLst>
            </a:custGeom>
            <a:ln w="28456" cap="flat">
              <a:solidFill>
                <a:srgbClr val="FF0000">
                  <a:alpha val="100000"/>
                </a:srgbClr>
              </a:solidFill>
              <a:prstDash val="solid"/>
              <a:round/>
            </a:ln>
          </p:spPr>
          <p:txBody>
            <a:bodyPr/>
            <a:lstStyle/>
            <a:p>
              <a:endParaRPr/>
            </a:p>
          </p:txBody>
        </p:sp>
        <p:sp>
          <p:nvSpPr>
            <p:cNvPr id="384" name="pl384"/>
            <p:cNvSpPr/>
            <p:nvPr/>
          </p:nvSpPr>
          <p:spPr>
            <a:xfrm>
              <a:off x="6618085" y="3217074"/>
              <a:ext cx="2186639" cy="409961"/>
            </a:xfrm>
            <a:custGeom>
              <a:avLst/>
              <a:gdLst/>
              <a:ahLst/>
              <a:cxnLst/>
              <a:rect l="0" t="0" r="0" b="0"/>
              <a:pathLst>
                <a:path w="2186639" h="409961">
                  <a:moveTo>
                    <a:pt x="0" y="409961"/>
                  </a:moveTo>
                  <a:lnTo>
                    <a:pt x="145775" y="399712"/>
                  </a:lnTo>
                  <a:lnTo>
                    <a:pt x="291551" y="389463"/>
                  </a:lnTo>
                  <a:lnTo>
                    <a:pt x="437327" y="368965"/>
                  </a:lnTo>
                  <a:lnTo>
                    <a:pt x="583103" y="348467"/>
                  </a:lnTo>
                  <a:lnTo>
                    <a:pt x="728879" y="317720"/>
                  </a:lnTo>
                  <a:lnTo>
                    <a:pt x="874655" y="286973"/>
                  </a:lnTo>
                  <a:lnTo>
                    <a:pt x="1020431" y="276724"/>
                  </a:lnTo>
                  <a:lnTo>
                    <a:pt x="1166207" y="215229"/>
                  </a:lnTo>
                  <a:lnTo>
                    <a:pt x="1311983" y="194731"/>
                  </a:lnTo>
                  <a:lnTo>
                    <a:pt x="1457759" y="174233"/>
                  </a:lnTo>
                  <a:lnTo>
                    <a:pt x="1603535" y="102490"/>
                  </a:lnTo>
                  <a:lnTo>
                    <a:pt x="1749311" y="81992"/>
                  </a:lnTo>
                  <a:lnTo>
                    <a:pt x="1895087" y="51245"/>
                  </a:lnTo>
                  <a:lnTo>
                    <a:pt x="2040863" y="10249"/>
                  </a:lnTo>
                  <a:lnTo>
                    <a:pt x="2186639" y="0"/>
                  </a:lnTo>
                </a:path>
              </a:pathLst>
            </a:custGeom>
            <a:ln w="28456" cap="flat">
              <a:solidFill>
                <a:srgbClr val="0058AB">
                  <a:alpha val="100000"/>
                </a:srgbClr>
              </a:solidFill>
              <a:prstDash val="solid"/>
              <a:round/>
            </a:ln>
          </p:spPr>
          <p:txBody>
            <a:bodyPr/>
            <a:lstStyle/>
            <a:p>
              <a:endParaRPr/>
            </a:p>
          </p:txBody>
        </p:sp>
        <p:sp>
          <p:nvSpPr>
            <p:cNvPr id="385" name="tx385"/>
            <p:cNvSpPr/>
            <p:nvPr/>
          </p:nvSpPr>
          <p:spPr>
            <a:xfrm>
              <a:off x="6618085" y="346192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386" name="tx386"/>
            <p:cNvSpPr/>
            <p:nvPr/>
          </p:nvSpPr>
          <p:spPr>
            <a:xfrm>
              <a:off x="6909637" y="340043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387" name="tx387"/>
            <p:cNvSpPr/>
            <p:nvPr/>
          </p:nvSpPr>
          <p:spPr>
            <a:xfrm>
              <a:off x="7201189" y="3319655"/>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14</a:t>
              </a:r>
            </a:p>
          </p:txBody>
        </p:sp>
        <p:sp>
          <p:nvSpPr>
            <p:cNvPr id="388" name="tx388"/>
            <p:cNvSpPr/>
            <p:nvPr/>
          </p:nvSpPr>
          <p:spPr>
            <a:xfrm>
              <a:off x="7492741" y="326719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19</a:t>
              </a:r>
            </a:p>
          </p:txBody>
        </p:sp>
        <p:sp>
          <p:nvSpPr>
            <p:cNvPr id="389" name="tx389"/>
            <p:cNvSpPr/>
            <p:nvPr/>
          </p:nvSpPr>
          <p:spPr>
            <a:xfrm>
              <a:off x="7784293" y="317495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28</a:t>
              </a:r>
            </a:p>
          </p:txBody>
        </p:sp>
        <p:sp>
          <p:nvSpPr>
            <p:cNvPr id="390" name="tx390"/>
            <p:cNvSpPr/>
            <p:nvPr/>
          </p:nvSpPr>
          <p:spPr>
            <a:xfrm>
              <a:off x="8075845" y="305196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40</a:t>
              </a:r>
            </a:p>
          </p:txBody>
        </p:sp>
        <p:sp>
          <p:nvSpPr>
            <p:cNvPr id="391" name="tx391"/>
            <p:cNvSpPr/>
            <p:nvPr/>
          </p:nvSpPr>
          <p:spPr>
            <a:xfrm>
              <a:off x="8367397" y="305196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40</a:t>
              </a:r>
            </a:p>
          </p:txBody>
        </p:sp>
        <p:sp>
          <p:nvSpPr>
            <p:cNvPr id="392" name="tx392"/>
            <p:cNvSpPr/>
            <p:nvPr/>
          </p:nvSpPr>
          <p:spPr>
            <a:xfrm>
              <a:off x="8658949" y="296997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48</a:t>
              </a:r>
            </a:p>
          </p:txBody>
        </p:sp>
        <p:sp>
          <p:nvSpPr>
            <p:cNvPr id="393" name="tx393"/>
            <p:cNvSpPr/>
            <p:nvPr/>
          </p:nvSpPr>
          <p:spPr>
            <a:xfrm>
              <a:off x="8804725" y="295972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49</a:t>
              </a:r>
            </a:p>
          </p:txBody>
        </p:sp>
        <p:sp>
          <p:nvSpPr>
            <p:cNvPr id="394" name="tx394"/>
            <p:cNvSpPr/>
            <p:nvPr/>
          </p:nvSpPr>
          <p:spPr>
            <a:xfrm>
              <a:off x="6618085" y="368955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395" name="tx395"/>
            <p:cNvSpPr/>
            <p:nvPr/>
          </p:nvSpPr>
          <p:spPr>
            <a:xfrm>
              <a:off x="6909637" y="3670265"/>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396" name="tx396"/>
            <p:cNvSpPr/>
            <p:nvPr/>
          </p:nvSpPr>
          <p:spPr>
            <a:xfrm>
              <a:off x="7201189" y="362805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a:t>
              </a:r>
            </a:p>
          </p:txBody>
        </p:sp>
        <p:sp>
          <p:nvSpPr>
            <p:cNvPr id="397" name="tx397"/>
            <p:cNvSpPr/>
            <p:nvPr/>
          </p:nvSpPr>
          <p:spPr>
            <a:xfrm>
              <a:off x="7492741" y="3567775"/>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12</a:t>
              </a:r>
            </a:p>
          </p:txBody>
        </p:sp>
        <p:sp>
          <p:nvSpPr>
            <p:cNvPr id="398" name="tx398"/>
            <p:cNvSpPr/>
            <p:nvPr/>
          </p:nvSpPr>
          <p:spPr>
            <a:xfrm>
              <a:off x="7784293" y="349481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19</a:t>
              </a:r>
            </a:p>
          </p:txBody>
        </p:sp>
        <p:sp>
          <p:nvSpPr>
            <p:cNvPr id="399" name="tx399"/>
            <p:cNvSpPr/>
            <p:nvPr/>
          </p:nvSpPr>
          <p:spPr>
            <a:xfrm>
              <a:off x="8075845" y="3453774"/>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23</a:t>
              </a:r>
            </a:p>
          </p:txBody>
        </p:sp>
        <p:sp>
          <p:nvSpPr>
            <p:cNvPr id="400" name="tx400"/>
            <p:cNvSpPr/>
            <p:nvPr/>
          </p:nvSpPr>
          <p:spPr>
            <a:xfrm>
              <a:off x="8367397" y="3361532"/>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32</a:t>
              </a:r>
            </a:p>
          </p:txBody>
        </p:sp>
        <p:sp>
          <p:nvSpPr>
            <p:cNvPr id="401" name="tx401"/>
            <p:cNvSpPr/>
            <p:nvPr/>
          </p:nvSpPr>
          <p:spPr>
            <a:xfrm>
              <a:off x="8658949" y="3289789"/>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39</a:t>
              </a:r>
            </a:p>
          </p:txBody>
        </p:sp>
        <p:sp>
          <p:nvSpPr>
            <p:cNvPr id="402" name="tx402"/>
            <p:cNvSpPr/>
            <p:nvPr/>
          </p:nvSpPr>
          <p:spPr>
            <a:xfrm>
              <a:off x="8804725" y="327958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40</a:t>
              </a:r>
            </a:p>
          </p:txBody>
        </p:sp>
        <p:sp>
          <p:nvSpPr>
            <p:cNvPr id="403" name="pl403"/>
            <p:cNvSpPr/>
            <p:nvPr/>
          </p:nvSpPr>
          <p:spPr>
            <a:xfrm>
              <a:off x="6348400" y="3627036"/>
              <a:ext cx="2726010" cy="0"/>
            </a:xfrm>
            <a:custGeom>
              <a:avLst/>
              <a:gdLst/>
              <a:ahLst/>
              <a:cxnLst/>
              <a:rect l="0" t="0" r="0" b="0"/>
              <a:pathLst>
                <a:path w="2726010">
                  <a:moveTo>
                    <a:pt x="0" y="0"/>
                  </a:moveTo>
                  <a:lnTo>
                    <a:pt x="2726010" y="0"/>
                  </a:lnTo>
                  <a:lnTo>
                    <a:pt x="2726010" y="0"/>
                  </a:lnTo>
                </a:path>
              </a:pathLst>
            </a:custGeom>
            <a:ln w="13550" cap="flat">
              <a:solidFill>
                <a:srgbClr val="A9A9A9">
                  <a:alpha val="100000"/>
                </a:srgbClr>
              </a:solidFill>
              <a:prstDash val="dash"/>
              <a:round/>
            </a:ln>
          </p:spPr>
          <p:txBody>
            <a:bodyPr/>
            <a:lstStyle/>
            <a:p>
              <a:endParaRPr/>
            </a:p>
          </p:txBody>
        </p:sp>
        <p:sp>
          <p:nvSpPr>
            <p:cNvPr id="404" name="tx404"/>
            <p:cNvSpPr/>
            <p:nvPr/>
          </p:nvSpPr>
          <p:spPr>
            <a:xfrm>
              <a:off x="1940247" y="4028972"/>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ROSA</a:t>
              </a:r>
            </a:p>
          </p:txBody>
        </p:sp>
        <p:sp>
          <p:nvSpPr>
            <p:cNvPr id="405" name="tx405"/>
            <p:cNvSpPr/>
            <p:nvPr/>
          </p:nvSpPr>
          <p:spPr>
            <a:xfrm>
              <a:off x="4721801" y="4029034"/>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WCAR</a:t>
              </a:r>
            </a:p>
          </p:txBody>
        </p:sp>
        <p:sp>
          <p:nvSpPr>
            <p:cNvPr id="406" name="tx406"/>
            <p:cNvSpPr/>
            <p:nvPr/>
          </p:nvSpPr>
          <p:spPr>
            <a:xfrm>
              <a:off x="1950820" y="2377593"/>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LACR</a:t>
              </a:r>
            </a:p>
          </p:txBody>
        </p:sp>
        <p:sp>
          <p:nvSpPr>
            <p:cNvPr id="407" name="tx407"/>
            <p:cNvSpPr/>
            <p:nvPr/>
          </p:nvSpPr>
          <p:spPr>
            <a:xfrm>
              <a:off x="4732343" y="2380693"/>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MENA</a:t>
              </a:r>
            </a:p>
          </p:txBody>
        </p:sp>
        <p:sp>
          <p:nvSpPr>
            <p:cNvPr id="408" name="tx408"/>
            <p:cNvSpPr/>
            <p:nvPr/>
          </p:nvSpPr>
          <p:spPr>
            <a:xfrm>
              <a:off x="7249108" y="2353966"/>
              <a:ext cx="924594"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Non-programme</a:t>
              </a:r>
            </a:p>
          </p:txBody>
        </p:sp>
        <p:sp>
          <p:nvSpPr>
            <p:cNvPr id="409" name="tx409"/>
            <p:cNvSpPr/>
            <p:nvPr/>
          </p:nvSpPr>
          <p:spPr>
            <a:xfrm>
              <a:off x="1947286" y="7292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EAPR</a:t>
              </a:r>
            </a:p>
          </p:txBody>
        </p:sp>
        <p:sp>
          <p:nvSpPr>
            <p:cNvPr id="410" name="tx410"/>
            <p:cNvSpPr/>
            <p:nvPr/>
          </p:nvSpPr>
          <p:spPr>
            <a:xfrm>
              <a:off x="4739382" y="726152"/>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ECAR</a:t>
              </a:r>
            </a:p>
          </p:txBody>
        </p:sp>
        <p:sp>
          <p:nvSpPr>
            <p:cNvPr id="411" name="tx411"/>
            <p:cNvSpPr/>
            <p:nvPr/>
          </p:nvSpPr>
          <p:spPr>
            <a:xfrm>
              <a:off x="7538485" y="726152"/>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1A1A1A">
                      <a:alpha val="100000"/>
                    </a:srgbClr>
                  </a:solidFill>
                  <a:latin typeface="Arial"/>
                  <a:cs typeface="Arial"/>
                </a:rPr>
                <a:t>ESAR</a:t>
              </a:r>
            </a:p>
          </p:txBody>
        </p:sp>
        <p:sp>
          <p:nvSpPr>
            <p:cNvPr id="412" name="tx412"/>
            <p:cNvSpPr/>
            <p:nvPr/>
          </p:nvSpPr>
          <p:spPr>
            <a:xfrm rot="-5400000">
              <a:off x="8988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13" name="tx413"/>
            <p:cNvSpPr/>
            <p:nvPr/>
          </p:nvSpPr>
          <p:spPr>
            <a:xfrm rot="-5400000">
              <a:off x="104466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14" name="tx414"/>
            <p:cNvSpPr/>
            <p:nvPr/>
          </p:nvSpPr>
          <p:spPr>
            <a:xfrm rot="-5400000">
              <a:off x="119043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15" name="tx415"/>
            <p:cNvSpPr/>
            <p:nvPr/>
          </p:nvSpPr>
          <p:spPr>
            <a:xfrm rot="-5400000">
              <a:off x="133618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16" name="tx416"/>
            <p:cNvSpPr/>
            <p:nvPr/>
          </p:nvSpPr>
          <p:spPr>
            <a:xfrm rot="-5400000">
              <a:off x="14819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17" name="tx417"/>
            <p:cNvSpPr/>
            <p:nvPr/>
          </p:nvSpPr>
          <p:spPr>
            <a:xfrm rot="-5400000">
              <a:off x="162776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18" name="tx418"/>
            <p:cNvSpPr/>
            <p:nvPr/>
          </p:nvSpPr>
          <p:spPr>
            <a:xfrm rot="-5400000">
              <a:off x="177354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19" name="tx419"/>
            <p:cNvSpPr/>
            <p:nvPr/>
          </p:nvSpPr>
          <p:spPr>
            <a:xfrm rot="-5400000">
              <a:off x="19193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20" name="tx420"/>
            <p:cNvSpPr/>
            <p:nvPr/>
          </p:nvSpPr>
          <p:spPr>
            <a:xfrm rot="-5400000">
              <a:off x="206509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21" name="tx421"/>
            <p:cNvSpPr/>
            <p:nvPr/>
          </p:nvSpPr>
          <p:spPr>
            <a:xfrm rot="-5400000">
              <a:off x="221086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22" name="tx422"/>
            <p:cNvSpPr/>
            <p:nvPr/>
          </p:nvSpPr>
          <p:spPr>
            <a:xfrm rot="-5400000">
              <a:off x="23566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23" name="tx423"/>
            <p:cNvSpPr/>
            <p:nvPr/>
          </p:nvSpPr>
          <p:spPr>
            <a:xfrm rot="-5400000">
              <a:off x="250242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24" name="tx424"/>
            <p:cNvSpPr/>
            <p:nvPr/>
          </p:nvSpPr>
          <p:spPr>
            <a:xfrm rot="-5400000">
              <a:off x="264819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25" name="tx425"/>
            <p:cNvSpPr/>
            <p:nvPr/>
          </p:nvSpPr>
          <p:spPr>
            <a:xfrm rot="-5400000">
              <a:off x="279394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26" name="tx426"/>
            <p:cNvSpPr/>
            <p:nvPr/>
          </p:nvSpPr>
          <p:spPr>
            <a:xfrm rot="-5400000">
              <a:off x="293974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27" name="tx427"/>
            <p:cNvSpPr/>
            <p:nvPr/>
          </p:nvSpPr>
          <p:spPr>
            <a:xfrm rot="-5400000">
              <a:off x="30855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28" name="tx428"/>
            <p:cNvSpPr/>
            <p:nvPr/>
          </p:nvSpPr>
          <p:spPr>
            <a:xfrm rot="-5400000">
              <a:off x="36944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29" name="tx429"/>
            <p:cNvSpPr/>
            <p:nvPr/>
          </p:nvSpPr>
          <p:spPr>
            <a:xfrm rot="-5400000">
              <a:off x="384026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30" name="tx430"/>
            <p:cNvSpPr/>
            <p:nvPr/>
          </p:nvSpPr>
          <p:spPr>
            <a:xfrm rot="-5400000">
              <a:off x="398603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31" name="tx431"/>
            <p:cNvSpPr/>
            <p:nvPr/>
          </p:nvSpPr>
          <p:spPr>
            <a:xfrm rot="-5400000">
              <a:off x="413178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32" name="tx432"/>
            <p:cNvSpPr/>
            <p:nvPr/>
          </p:nvSpPr>
          <p:spPr>
            <a:xfrm rot="-5400000">
              <a:off x="42775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33" name="tx433"/>
            <p:cNvSpPr/>
            <p:nvPr/>
          </p:nvSpPr>
          <p:spPr>
            <a:xfrm rot="-5400000">
              <a:off x="442336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34" name="tx434"/>
            <p:cNvSpPr/>
            <p:nvPr/>
          </p:nvSpPr>
          <p:spPr>
            <a:xfrm rot="-5400000">
              <a:off x="456914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35" name="tx435"/>
            <p:cNvSpPr/>
            <p:nvPr/>
          </p:nvSpPr>
          <p:spPr>
            <a:xfrm rot="-5400000">
              <a:off x="47149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36" name="tx436"/>
            <p:cNvSpPr/>
            <p:nvPr/>
          </p:nvSpPr>
          <p:spPr>
            <a:xfrm rot="-5400000">
              <a:off x="486069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37" name="tx437"/>
            <p:cNvSpPr/>
            <p:nvPr/>
          </p:nvSpPr>
          <p:spPr>
            <a:xfrm rot="-5400000">
              <a:off x="500646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38" name="tx438"/>
            <p:cNvSpPr/>
            <p:nvPr/>
          </p:nvSpPr>
          <p:spPr>
            <a:xfrm rot="-5400000">
              <a:off x="51522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39" name="tx439"/>
            <p:cNvSpPr/>
            <p:nvPr/>
          </p:nvSpPr>
          <p:spPr>
            <a:xfrm rot="-5400000">
              <a:off x="529802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40" name="tx440"/>
            <p:cNvSpPr/>
            <p:nvPr/>
          </p:nvSpPr>
          <p:spPr>
            <a:xfrm rot="-5400000">
              <a:off x="544379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41" name="tx441"/>
            <p:cNvSpPr/>
            <p:nvPr/>
          </p:nvSpPr>
          <p:spPr>
            <a:xfrm rot="-5400000">
              <a:off x="5589544" y="56929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42" name="tx442"/>
            <p:cNvSpPr/>
            <p:nvPr/>
          </p:nvSpPr>
          <p:spPr>
            <a:xfrm rot="-5400000">
              <a:off x="573534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43" name="tx443"/>
            <p:cNvSpPr/>
            <p:nvPr/>
          </p:nvSpPr>
          <p:spPr>
            <a:xfrm rot="-5400000">
              <a:off x="58811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44" name="tx444"/>
            <p:cNvSpPr/>
            <p:nvPr/>
          </p:nvSpPr>
          <p:spPr>
            <a:xfrm rot="-5400000">
              <a:off x="6490084"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45" name="tx445"/>
            <p:cNvSpPr/>
            <p:nvPr/>
          </p:nvSpPr>
          <p:spPr>
            <a:xfrm rot="-5400000">
              <a:off x="6635860"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446" name="tx446"/>
            <p:cNvSpPr/>
            <p:nvPr/>
          </p:nvSpPr>
          <p:spPr>
            <a:xfrm rot="-5400000">
              <a:off x="6781636"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447" name="tx447"/>
            <p:cNvSpPr/>
            <p:nvPr/>
          </p:nvSpPr>
          <p:spPr>
            <a:xfrm rot="-5400000">
              <a:off x="6927384" y="404147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448" name="tx448"/>
            <p:cNvSpPr/>
            <p:nvPr/>
          </p:nvSpPr>
          <p:spPr>
            <a:xfrm rot="-5400000">
              <a:off x="7073188"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449" name="tx449"/>
            <p:cNvSpPr/>
            <p:nvPr/>
          </p:nvSpPr>
          <p:spPr>
            <a:xfrm rot="-5400000">
              <a:off x="7218964"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50" name="tx450"/>
            <p:cNvSpPr/>
            <p:nvPr/>
          </p:nvSpPr>
          <p:spPr>
            <a:xfrm rot="-5400000">
              <a:off x="7364740"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451" name="tx451"/>
            <p:cNvSpPr/>
            <p:nvPr/>
          </p:nvSpPr>
          <p:spPr>
            <a:xfrm rot="-5400000">
              <a:off x="7510516"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452" name="tx452"/>
            <p:cNvSpPr/>
            <p:nvPr/>
          </p:nvSpPr>
          <p:spPr>
            <a:xfrm rot="-5400000">
              <a:off x="7656292"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453" name="tx453"/>
            <p:cNvSpPr/>
            <p:nvPr/>
          </p:nvSpPr>
          <p:spPr>
            <a:xfrm rot="-5400000">
              <a:off x="7802068"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454" name="tx454"/>
            <p:cNvSpPr/>
            <p:nvPr/>
          </p:nvSpPr>
          <p:spPr>
            <a:xfrm rot="-5400000">
              <a:off x="7947843"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55" name="tx455"/>
            <p:cNvSpPr/>
            <p:nvPr/>
          </p:nvSpPr>
          <p:spPr>
            <a:xfrm rot="-5400000">
              <a:off x="8093619"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456" name="tx456"/>
            <p:cNvSpPr/>
            <p:nvPr/>
          </p:nvSpPr>
          <p:spPr>
            <a:xfrm rot="-5400000">
              <a:off x="8239395"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457" name="tx457"/>
            <p:cNvSpPr/>
            <p:nvPr/>
          </p:nvSpPr>
          <p:spPr>
            <a:xfrm rot="-5400000">
              <a:off x="8385144" y="404147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458" name="tx458"/>
            <p:cNvSpPr/>
            <p:nvPr/>
          </p:nvSpPr>
          <p:spPr>
            <a:xfrm rot="-5400000">
              <a:off x="8530947"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459" name="tx459"/>
            <p:cNvSpPr/>
            <p:nvPr/>
          </p:nvSpPr>
          <p:spPr>
            <a:xfrm rot="-5400000">
              <a:off x="8676723" y="404150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60" name="tx460"/>
            <p:cNvSpPr/>
            <p:nvPr/>
          </p:nvSpPr>
          <p:spPr>
            <a:xfrm>
              <a:off x="632414" y="19339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61" name="tx461"/>
            <p:cNvSpPr/>
            <p:nvPr/>
          </p:nvSpPr>
          <p:spPr>
            <a:xfrm>
              <a:off x="570259" y="17289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2" name="tx462"/>
            <p:cNvSpPr/>
            <p:nvPr/>
          </p:nvSpPr>
          <p:spPr>
            <a:xfrm>
              <a:off x="570259" y="15239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3" name="tx463"/>
            <p:cNvSpPr/>
            <p:nvPr/>
          </p:nvSpPr>
          <p:spPr>
            <a:xfrm>
              <a:off x="570259" y="1318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64" name="tx464"/>
            <p:cNvSpPr/>
            <p:nvPr/>
          </p:nvSpPr>
          <p:spPr>
            <a:xfrm>
              <a:off x="570259" y="11139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65" name="tx465"/>
            <p:cNvSpPr/>
            <p:nvPr/>
          </p:nvSpPr>
          <p:spPr>
            <a:xfrm>
              <a:off x="508103" y="90899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66" name="tx466"/>
            <p:cNvSpPr/>
            <p:nvPr/>
          </p:nvSpPr>
          <p:spPr>
            <a:xfrm>
              <a:off x="632414" y="358534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67" name="tx467"/>
            <p:cNvSpPr/>
            <p:nvPr/>
          </p:nvSpPr>
          <p:spPr>
            <a:xfrm>
              <a:off x="570259" y="3380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8" name="tx468"/>
            <p:cNvSpPr/>
            <p:nvPr/>
          </p:nvSpPr>
          <p:spPr>
            <a:xfrm>
              <a:off x="570259" y="31753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9" name="tx469"/>
            <p:cNvSpPr/>
            <p:nvPr/>
          </p:nvSpPr>
          <p:spPr>
            <a:xfrm>
              <a:off x="570259" y="29704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70" name="tx470"/>
            <p:cNvSpPr/>
            <p:nvPr/>
          </p:nvSpPr>
          <p:spPr>
            <a:xfrm>
              <a:off x="570259" y="27654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71" name="tx471"/>
            <p:cNvSpPr/>
            <p:nvPr/>
          </p:nvSpPr>
          <p:spPr>
            <a:xfrm>
              <a:off x="508103" y="256044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2" name="tx472"/>
            <p:cNvSpPr/>
            <p:nvPr/>
          </p:nvSpPr>
          <p:spPr>
            <a:xfrm>
              <a:off x="632414" y="523678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73" name="tx473"/>
            <p:cNvSpPr/>
            <p:nvPr/>
          </p:nvSpPr>
          <p:spPr>
            <a:xfrm>
              <a:off x="570259" y="50318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74" name="tx474"/>
            <p:cNvSpPr/>
            <p:nvPr/>
          </p:nvSpPr>
          <p:spPr>
            <a:xfrm>
              <a:off x="570259" y="482682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75" name="tx475"/>
            <p:cNvSpPr/>
            <p:nvPr/>
          </p:nvSpPr>
          <p:spPr>
            <a:xfrm>
              <a:off x="570259" y="46218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76" name="tx476"/>
            <p:cNvSpPr/>
            <p:nvPr/>
          </p:nvSpPr>
          <p:spPr>
            <a:xfrm>
              <a:off x="570259" y="44168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77" name="tx477"/>
            <p:cNvSpPr/>
            <p:nvPr/>
          </p:nvSpPr>
          <p:spPr>
            <a:xfrm>
              <a:off x="508103" y="421188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8" name="tx478"/>
            <p:cNvSpPr/>
            <p:nvPr/>
          </p:nvSpPr>
          <p:spPr>
            <a:xfrm rot="-5400000">
              <a:off x="-52544" y="315152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79" name="pl479"/>
            <p:cNvSpPr/>
            <p:nvPr/>
          </p:nvSpPr>
          <p:spPr>
            <a:xfrm>
              <a:off x="4325098" y="6344544"/>
              <a:ext cx="175564" cy="0"/>
            </a:xfrm>
            <a:custGeom>
              <a:avLst/>
              <a:gdLst/>
              <a:ahLst/>
              <a:cxnLst/>
              <a:rect l="0" t="0" r="0" b="0"/>
              <a:pathLst>
                <a:path w="175564">
                  <a:moveTo>
                    <a:pt x="0" y="0"/>
                  </a:moveTo>
                  <a:lnTo>
                    <a:pt x="175564" y="0"/>
                  </a:lnTo>
                </a:path>
              </a:pathLst>
            </a:custGeom>
            <a:ln w="28456" cap="flat">
              <a:solidFill>
                <a:srgbClr val="FF0000">
                  <a:alpha val="100000"/>
                </a:srgbClr>
              </a:solidFill>
              <a:prstDash val="solid"/>
              <a:round/>
            </a:ln>
          </p:spPr>
          <p:txBody>
            <a:bodyPr/>
            <a:lstStyle/>
            <a:p>
              <a:endParaRPr/>
            </a:p>
          </p:txBody>
        </p:sp>
        <p:sp>
          <p:nvSpPr>
            <p:cNvPr id="480" name="pl480"/>
            <p:cNvSpPr/>
            <p:nvPr/>
          </p:nvSpPr>
          <p:spPr>
            <a:xfrm>
              <a:off x="4975683" y="6344544"/>
              <a:ext cx="175564" cy="0"/>
            </a:xfrm>
            <a:custGeom>
              <a:avLst/>
              <a:gdLst/>
              <a:ahLst/>
              <a:cxnLst/>
              <a:rect l="0" t="0" r="0" b="0"/>
              <a:pathLst>
                <a:path w="175564">
                  <a:moveTo>
                    <a:pt x="0" y="0"/>
                  </a:moveTo>
                  <a:lnTo>
                    <a:pt x="175564" y="0"/>
                  </a:lnTo>
                </a:path>
              </a:pathLst>
            </a:custGeom>
            <a:ln w="28456" cap="flat">
              <a:solidFill>
                <a:srgbClr val="0058AB">
                  <a:alpha val="100000"/>
                </a:srgbClr>
              </a:solidFill>
              <a:prstDash val="solid"/>
              <a:round/>
            </a:ln>
          </p:spPr>
          <p:txBody>
            <a:bodyPr/>
            <a:lstStyle/>
            <a:p>
              <a:endParaRPr/>
            </a:p>
          </p:txBody>
        </p:sp>
        <p:sp>
          <p:nvSpPr>
            <p:cNvPr id="481" name="tx481"/>
            <p:cNvSpPr/>
            <p:nvPr/>
          </p:nvSpPr>
          <p:spPr>
            <a:xfrm>
              <a:off x="4592197" y="6304217"/>
              <a:ext cx="29195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a:t>
              </a:r>
            </a:p>
          </p:txBody>
        </p:sp>
        <p:sp>
          <p:nvSpPr>
            <p:cNvPr id="482" name="tx482"/>
            <p:cNvSpPr/>
            <p:nvPr/>
          </p:nvSpPr>
          <p:spPr>
            <a:xfrm>
              <a:off x="5242782" y="6303235"/>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a:t>
              </a:r>
            </a:p>
          </p:txBody>
        </p:sp>
        <p:sp>
          <p:nvSpPr>
            <p:cNvPr id="483" name="tx483"/>
            <p:cNvSpPr/>
            <p:nvPr/>
          </p:nvSpPr>
          <p:spPr>
            <a:xfrm>
              <a:off x="757200" y="398022"/>
              <a:ext cx="513405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 first and last dose, Males, programme coverage (%), 2010-2025</a:t>
              </a:r>
            </a:p>
          </p:txBody>
        </p:sp>
        <p:sp>
          <p:nvSpPr>
            <p:cNvPr id="484" name="tx484"/>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based on the national schedule and the programmes eligibility criteria for each calendar year.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7975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7210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96446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5682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91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4153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70705"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4153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179753" y="2377013"/>
              <a:ext cx="6961779" cy="444357"/>
            </a:xfrm>
            <a:custGeom>
              <a:avLst/>
              <a:gdLst/>
              <a:ahLst/>
              <a:cxnLst/>
              <a:rect l="0" t="0" r="0" b="0"/>
              <a:pathLst>
                <a:path w="6961779" h="444357">
                  <a:moveTo>
                    <a:pt x="0" y="444357"/>
                  </a:moveTo>
                  <a:lnTo>
                    <a:pt x="278471" y="444357"/>
                  </a:lnTo>
                  <a:lnTo>
                    <a:pt x="556942" y="444357"/>
                  </a:lnTo>
                  <a:lnTo>
                    <a:pt x="835413" y="380877"/>
                  </a:lnTo>
                  <a:lnTo>
                    <a:pt x="1113884" y="317397"/>
                  </a:lnTo>
                  <a:lnTo>
                    <a:pt x="1392355" y="285658"/>
                  </a:lnTo>
                  <a:lnTo>
                    <a:pt x="1670827" y="253918"/>
                  </a:lnTo>
                  <a:lnTo>
                    <a:pt x="1949298" y="253918"/>
                  </a:lnTo>
                  <a:lnTo>
                    <a:pt x="2227769" y="158698"/>
                  </a:lnTo>
                  <a:lnTo>
                    <a:pt x="2506240" y="95219"/>
                  </a:lnTo>
                  <a:lnTo>
                    <a:pt x="2784711" y="95219"/>
                  </a:lnTo>
                  <a:lnTo>
                    <a:pt x="3063182" y="63479"/>
                  </a:lnTo>
                  <a:lnTo>
                    <a:pt x="3341654" y="63479"/>
                  </a:lnTo>
                  <a:lnTo>
                    <a:pt x="3620125" y="63479"/>
                  </a:lnTo>
                  <a:lnTo>
                    <a:pt x="3898596" y="63479"/>
                  </a:lnTo>
                  <a:lnTo>
                    <a:pt x="4177067" y="31739"/>
                  </a:lnTo>
                  <a:lnTo>
                    <a:pt x="4455538" y="0"/>
                  </a:lnTo>
                  <a:lnTo>
                    <a:pt x="4734010" y="0"/>
                  </a:lnTo>
                  <a:lnTo>
                    <a:pt x="5012481" y="0"/>
                  </a:lnTo>
                  <a:lnTo>
                    <a:pt x="5290952" y="0"/>
                  </a:lnTo>
                  <a:lnTo>
                    <a:pt x="5569423" y="95219"/>
                  </a:lnTo>
                  <a:lnTo>
                    <a:pt x="5847894" y="158698"/>
                  </a:lnTo>
                  <a:lnTo>
                    <a:pt x="6126365" y="31739"/>
                  </a:lnTo>
                  <a:lnTo>
                    <a:pt x="6404837" y="63479"/>
                  </a:lnTo>
                  <a:lnTo>
                    <a:pt x="6683308" y="63479"/>
                  </a:lnTo>
                  <a:lnTo>
                    <a:pt x="6961779" y="31739"/>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179753" y="2662671"/>
              <a:ext cx="6961779" cy="1904387"/>
            </a:xfrm>
            <a:custGeom>
              <a:avLst/>
              <a:gdLst/>
              <a:ahLst/>
              <a:cxnLst/>
              <a:rect l="0" t="0" r="0" b="0"/>
              <a:pathLst>
                <a:path w="6961779" h="1904387">
                  <a:moveTo>
                    <a:pt x="0" y="1904387"/>
                  </a:moveTo>
                  <a:lnTo>
                    <a:pt x="278471" y="1840907"/>
                  </a:lnTo>
                  <a:lnTo>
                    <a:pt x="556942" y="1809167"/>
                  </a:lnTo>
                  <a:lnTo>
                    <a:pt x="835413" y="1809167"/>
                  </a:lnTo>
                  <a:lnTo>
                    <a:pt x="1113884" y="1745688"/>
                  </a:lnTo>
                  <a:lnTo>
                    <a:pt x="1392355" y="1428290"/>
                  </a:lnTo>
                  <a:lnTo>
                    <a:pt x="1670827" y="1364810"/>
                  </a:lnTo>
                  <a:lnTo>
                    <a:pt x="1949298" y="1333071"/>
                  </a:lnTo>
                  <a:lnTo>
                    <a:pt x="2227769" y="1269591"/>
                  </a:lnTo>
                  <a:lnTo>
                    <a:pt x="2506240" y="1174372"/>
                  </a:lnTo>
                  <a:lnTo>
                    <a:pt x="2784711" y="1142632"/>
                  </a:lnTo>
                  <a:lnTo>
                    <a:pt x="3063182" y="920453"/>
                  </a:lnTo>
                  <a:lnTo>
                    <a:pt x="3341654" y="793494"/>
                  </a:lnTo>
                  <a:lnTo>
                    <a:pt x="3620125" y="666535"/>
                  </a:lnTo>
                  <a:lnTo>
                    <a:pt x="3898596" y="571316"/>
                  </a:lnTo>
                  <a:lnTo>
                    <a:pt x="4177067" y="444357"/>
                  </a:lnTo>
                  <a:lnTo>
                    <a:pt x="4455538" y="317397"/>
                  </a:lnTo>
                  <a:lnTo>
                    <a:pt x="4734010" y="285658"/>
                  </a:lnTo>
                  <a:lnTo>
                    <a:pt x="5012481" y="222178"/>
                  </a:lnTo>
                  <a:lnTo>
                    <a:pt x="5290952" y="190438"/>
                  </a:lnTo>
                  <a:lnTo>
                    <a:pt x="5569423" y="222178"/>
                  </a:lnTo>
                  <a:lnTo>
                    <a:pt x="5847894" y="222178"/>
                  </a:lnTo>
                  <a:lnTo>
                    <a:pt x="6126365" y="126959"/>
                  </a:lnTo>
                  <a:lnTo>
                    <a:pt x="6404837" y="95219"/>
                  </a:lnTo>
                  <a:lnTo>
                    <a:pt x="6683308" y="0"/>
                  </a:lnTo>
                  <a:lnTo>
                    <a:pt x="6961779"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407522" y="2853109"/>
              <a:ext cx="4734010" cy="2126565"/>
            </a:xfrm>
            <a:custGeom>
              <a:avLst/>
              <a:gdLst/>
              <a:ahLst/>
              <a:cxnLst/>
              <a:rect l="0" t="0" r="0" b="0"/>
              <a:pathLst>
                <a:path w="4734010" h="2126565">
                  <a:moveTo>
                    <a:pt x="0" y="2126565"/>
                  </a:moveTo>
                  <a:lnTo>
                    <a:pt x="278471" y="2063086"/>
                  </a:lnTo>
                  <a:lnTo>
                    <a:pt x="556942" y="1936127"/>
                  </a:lnTo>
                  <a:lnTo>
                    <a:pt x="835413" y="1777428"/>
                  </a:lnTo>
                  <a:lnTo>
                    <a:pt x="1113884" y="1650468"/>
                  </a:lnTo>
                  <a:lnTo>
                    <a:pt x="1392355" y="1428290"/>
                  </a:lnTo>
                  <a:lnTo>
                    <a:pt x="1670827" y="1237851"/>
                  </a:lnTo>
                  <a:lnTo>
                    <a:pt x="1949298" y="1047413"/>
                  </a:lnTo>
                  <a:lnTo>
                    <a:pt x="2227769" y="952193"/>
                  </a:lnTo>
                  <a:lnTo>
                    <a:pt x="2506240" y="825234"/>
                  </a:lnTo>
                  <a:lnTo>
                    <a:pt x="2784711" y="730015"/>
                  </a:lnTo>
                  <a:lnTo>
                    <a:pt x="3063182" y="634795"/>
                  </a:lnTo>
                  <a:lnTo>
                    <a:pt x="3341654" y="603055"/>
                  </a:lnTo>
                  <a:lnTo>
                    <a:pt x="3620125" y="634795"/>
                  </a:lnTo>
                  <a:lnTo>
                    <a:pt x="3898596" y="349137"/>
                  </a:lnTo>
                  <a:lnTo>
                    <a:pt x="4177067" y="158698"/>
                  </a:lnTo>
                  <a:lnTo>
                    <a:pt x="4455538" y="63479"/>
                  </a:lnTo>
                  <a:lnTo>
                    <a:pt x="4734010"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3964464" y="4122701"/>
              <a:ext cx="4177067" cy="920453"/>
            </a:xfrm>
            <a:custGeom>
              <a:avLst/>
              <a:gdLst/>
              <a:ahLst/>
              <a:cxnLst/>
              <a:rect l="0" t="0" r="0" b="0"/>
              <a:pathLst>
                <a:path w="4177067" h="920453">
                  <a:moveTo>
                    <a:pt x="0" y="920453"/>
                  </a:moveTo>
                  <a:lnTo>
                    <a:pt x="278471" y="856974"/>
                  </a:lnTo>
                  <a:lnTo>
                    <a:pt x="556942" y="825234"/>
                  </a:lnTo>
                  <a:lnTo>
                    <a:pt x="835413" y="793494"/>
                  </a:lnTo>
                  <a:lnTo>
                    <a:pt x="1113884" y="730015"/>
                  </a:lnTo>
                  <a:lnTo>
                    <a:pt x="1392355" y="730015"/>
                  </a:lnTo>
                  <a:lnTo>
                    <a:pt x="1670827" y="666535"/>
                  </a:lnTo>
                  <a:lnTo>
                    <a:pt x="1949298" y="634795"/>
                  </a:lnTo>
                  <a:lnTo>
                    <a:pt x="2227769" y="634795"/>
                  </a:lnTo>
                  <a:lnTo>
                    <a:pt x="2506240" y="634795"/>
                  </a:lnTo>
                  <a:lnTo>
                    <a:pt x="2784711" y="634795"/>
                  </a:lnTo>
                  <a:lnTo>
                    <a:pt x="3063182" y="634795"/>
                  </a:lnTo>
                  <a:lnTo>
                    <a:pt x="3341654" y="539576"/>
                  </a:lnTo>
                  <a:lnTo>
                    <a:pt x="3620125" y="317397"/>
                  </a:lnTo>
                  <a:lnTo>
                    <a:pt x="3898596" y="95219"/>
                  </a:lnTo>
                  <a:lnTo>
                    <a:pt x="4177067"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pl29"/>
            <p:cNvSpPr/>
            <p:nvPr/>
          </p:nvSpPr>
          <p:spPr>
            <a:xfrm>
              <a:off x="8160839" y="2408752"/>
              <a:ext cx="198993" cy="0"/>
            </a:xfrm>
            <a:custGeom>
              <a:avLst/>
              <a:gdLst/>
              <a:ahLst/>
              <a:cxnLst/>
              <a:rect l="0" t="0" r="0" b="0"/>
              <a:pathLst>
                <a:path w="198993">
                  <a:moveTo>
                    <a:pt x="198993" y="0"/>
                  </a:moveTo>
                  <a:lnTo>
                    <a:pt x="0" y="0"/>
                  </a:lnTo>
                </a:path>
              </a:pathLst>
            </a:custGeom>
          </p:spPr>
          <p:txBody>
            <a:bodyPr/>
            <a:lstStyle/>
            <a:p>
              <a:endParaRPr/>
            </a:p>
          </p:txBody>
        </p:sp>
        <p:sp>
          <p:nvSpPr>
            <p:cNvPr id="30" name="pl30"/>
            <p:cNvSpPr/>
            <p:nvPr/>
          </p:nvSpPr>
          <p:spPr>
            <a:xfrm>
              <a:off x="8160833" y="2660383"/>
              <a:ext cx="198981" cy="2085"/>
            </a:xfrm>
            <a:custGeom>
              <a:avLst/>
              <a:gdLst/>
              <a:ahLst/>
              <a:cxnLst/>
              <a:rect l="0" t="0" r="0" b="0"/>
              <a:pathLst>
                <a:path w="198981" h="2085">
                  <a:moveTo>
                    <a:pt x="198981" y="0"/>
                  </a:moveTo>
                  <a:lnTo>
                    <a:pt x="0" y="2085"/>
                  </a:lnTo>
                </a:path>
              </a:pathLst>
            </a:custGeom>
          </p:spPr>
          <p:txBody>
            <a:bodyPr/>
            <a:lstStyle/>
            <a:p>
              <a:endParaRPr/>
            </a:p>
          </p:txBody>
        </p:sp>
        <p:sp>
          <p:nvSpPr>
            <p:cNvPr id="31" name="pl31"/>
            <p:cNvSpPr/>
            <p:nvPr/>
          </p:nvSpPr>
          <p:spPr>
            <a:xfrm>
              <a:off x="8160833" y="2853310"/>
              <a:ext cx="198984" cy="2071"/>
            </a:xfrm>
            <a:custGeom>
              <a:avLst/>
              <a:gdLst/>
              <a:ahLst/>
              <a:cxnLst/>
              <a:rect l="0" t="0" r="0" b="0"/>
              <a:pathLst>
                <a:path w="198984" h="2071">
                  <a:moveTo>
                    <a:pt x="198984" y="2071"/>
                  </a:moveTo>
                  <a:lnTo>
                    <a:pt x="0" y="0"/>
                  </a:lnTo>
                </a:path>
              </a:pathLst>
            </a:custGeom>
          </p:spPr>
          <p:txBody>
            <a:bodyPr/>
            <a:lstStyle/>
            <a:p>
              <a:endParaRPr/>
            </a:p>
          </p:txBody>
        </p:sp>
        <p:sp>
          <p:nvSpPr>
            <p:cNvPr id="32" name="pl32"/>
            <p:cNvSpPr/>
            <p:nvPr/>
          </p:nvSpPr>
          <p:spPr>
            <a:xfrm>
              <a:off x="8160839" y="4122702"/>
              <a:ext cx="198964" cy="10"/>
            </a:xfrm>
            <a:custGeom>
              <a:avLst/>
              <a:gdLst/>
              <a:ahLst/>
              <a:cxnLst/>
              <a:rect l="0" t="0" r="0" b="0"/>
              <a:pathLst>
                <a:path w="198964" h="10">
                  <a:moveTo>
                    <a:pt x="198964" y="10"/>
                  </a:moveTo>
                  <a:lnTo>
                    <a:pt x="0" y="0"/>
                  </a:lnTo>
                </a:path>
              </a:pathLst>
            </a:custGeom>
          </p:spPr>
          <p:txBody>
            <a:bodyPr/>
            <a:lstStyle/>
            <a:p>
              <a:endParaRPr/>
            </a:p>
          </p:txBody>
        </p:sp>
        <p:sp>
          <p:nvSpPr>
            <p:cNvPr id="33" name="tx33"/>
            <p:cNvSpPr/>
            <p:nvPr/>
          </p:nvSpPr>
          <p:spPr>
            <a:xfrm>
              <a:off x="8382692" y="23548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85</a:t>
              </a:r>
            </a:p>
          </p:txBody>
        </p:sp>
        <p:sp>
          <p:nvSpPr>
            <p:cNvPr id="34" name="tx34"/>
            <p:cNvSpPr/>
            <p:nvPr/>
          </p:nvSpPr>
          <p:spPr>
            <a:xfrm>
              <a:off x="8382675" y="2609990"/>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77</a:t>
              </a:r>
            </a:p>
          </p:txBody>
        </p:sp>
        <p:sp>
          <p:nvSpPr>
            <p:cNvPr id="35" name="tx35"/>
            <p:cNvSpPr/>
            <p:nvPr/>
          </p:nvSpPr>
          <p:spPr>
            <a:xfrm>
              <a:off x="8382678" y="28032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71</a:t>
              </a:r>
            </a:p>
          </p:txBody>
        </p:sp>
        <p:sp>
          <p:nvSpPr>
            <p:cNvPr id="36" name="tx36"/>
            <p:cNvSpPr/>
            <p:nvPr/>
          </p:nvSpPr>
          <p:spPr>
            <a:xfrm>
              <a:off x="8382664" y="406872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31</a:t>
              </a:r>
            </a:p>
          </p:txBody>
        </p:sp>
        <p:sp>
          <p:nvSpPr>
            <p:cNvPr id="37" name="tx37"/>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0" name="tx40"/>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rot="-5400000">
              <a:off x="1023306"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241566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380801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520037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65927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7985086"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0" name="tx50"/>
            <p:cNvSpPr/>
            <p:nvPr/>
          </p:nvSpPr>
          <p:spPr>
            <a:xfrm rot="-5400000">
              <a:off x="631425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7985086"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2" name="tx52"/>
            <p:cNvSpPr/>
            <p:nvPr/>
          </p:nvSpPr>
          <p:spPr>
            <a:xfrm rot="-5400000">
              <a:off x="-52544" y="345409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4" name="pl54"/>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5" name="pl55"/>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56" name="pl56"/>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57" name="tx57"/>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58" name="tx58"/>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59" name="tx59"/>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0" name="tx60"/>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1" name="tx61"/>
            <p:cNvSpPr/>
            <p:nvPr/>
          </p:nvSpPr>
          <p:spPr>
            <a:xfrm>
              <a:off x="2008319" y="1330710"/>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1363" y="1513317"/>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3" name="tx63"/>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7433" y="6466154"/>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5267" y="6586855"/>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Global coverage remains below the 90% IA2030 target, with substantial gaps across all SDG 3.b.1 vaccines.</a:t>
            </a:r>
          </a:p>
        </p:txBody>
      </p:sp>
      <p:grpSp>
        <p:nvGrpSpPr>
          <p:cNvPr id="68" name="Group 67"/>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0"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40248"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40248"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40248"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40248"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40248"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40248"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40248"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40248"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40248"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40248"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40248"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40248"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6441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41978"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1954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97104"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774667"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5223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67915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25223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64415" y="1168457"/>
              <a:ext cx="2387815" cy="157256"/>
            </a:xfrm>
            <a:custGeom>
              <a:avLst/>
              <a:gdLst/>
              <a:ahLst/>
              <a:cxnLst/>
              <a:rect l="0" t="0" r="0" b="0"/>
              <a:pathLst>
                <a:path w="2387815" h="157256">
                  <a:moveTo>
                    <a:pt x="0" y="134791"/>
                  </a:moveTo>
                  <a:lnTo>
                    <a:pt x="95512" y="134791"/>
                  </a:lnTo>
                  <a:lnTo>
                    <a:pt x="191025" y="157256"/>
                  </a:lnTo>
                  <a:lnTo>
                    <a:pt x="286537" y="123558"/>
                  </a:lnTo>
                  <a:lnTo>
                    <a:pt x="382050" y="112326"/>
                  </a:lnTo>
                  <a:lnTo>
                    <a:pt x="477563" y="112326"/>
                  </a:lnTo>
                  <a:lnTo>
                    <a:pt x="573075" y="78628"/>
                  </a:lnTo>
                  <a:lnTo>
                    <a:pt x="668588" y="67395"/>
                  </a:lnTo>
                  <a:lnTo>
                    <a:pt x="764101" y="33697"/>
                  </a:lnTo>
                  <a:lnTo>
                    <a:pt x="859613" y="11232"/>
                  </a:lnTo>
                  <a:lnTo>
                    <a:pt x="955126" y="11232"/>
                  </a:lnTo>
                  <a:lnTo>
                    <a:pt x="1050638" y="11232"/>
                  </a:lnTo>
                  <a:lnTo>
                    <a:pt x="1146151" y="0"/>
                  </a:lnTo>
                  <a:lnTo>
                    <a:pt x="1241664" y="22465"/>
                  </a:lnTo>
                  <a:lnTo>
                    <a:pt x="1337176" y="0"/>
                  </a:lnTo>
                  <a:lnTo>
                    <a:pt x="1432689" y="11232"/>
                  </a:lnTo>
                  <a:lnTo>
                    <a:pt x="1528202" y="11232"/>
                  </a:lnTo>
                  <a:lnTo>
                    <a:pt x="1623714" y="11232"/>
                  </a:lnTo>
                  <a:lnTo>
                    <a:pt x="1719227" y="22465"/>
                  </a:lnTo>
                  <a:lnTo>
                    <a:pt x="1814740" y="22465"/>
                  </a:lnTo>
                  <a:lnTo>
                    <a:pt x="1910252" y="44930"/>
                  </a:lnTo>
                  <a:lnTo>
                    <a:pt x="2005765" y="123558"/>
                  </a:lnTo>
                  <a:lnTo>
                    <a:pt x="2101277" y="22465"/>
                  </a:lnTo>
                  <a:lnTo>
                    <a:pt x="2196790" y="78628"/>
                  </a:lnTo>
                  <a:lnTo>
                    <a:pt x="2292303" y="78628"/>
                  </a:lnTo>
                  <a:lnTo>
                    <a:pt x="2387815" y="67395"/>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864415" y="1235853"/>
              <a:ext cx="2387815" cy="966006"/>
            </a:xfrm>
            <a:custGeom>
              <a:avLst/>
              <a:gdLst/>
              <a:ahLst/>
              <a:cxnLst/>
              <a:rect l="0" t="0" r="0" b="0"/>
              <a:pathLst>
                <a:path w="2387815" h="966006">
                  <a:moveTo>
                    <a:pt x="0" y="954773"/>
                  </a:moveTo>
                  <a:lnTo>
                    <a:pt x="95512" y="966006"/>
                  </a:lnTo>
                  <a:lnTo>
                    <a:pt x="191025" y="966006"/>
                  </a:lnTo>
                  <a:lnTo>
                    <a:pt x="286537" y="921075"/>
                  </a:lnTo>
                  <a:lnTo>
                    <a:pt x="382050" y="909843"/>
                  </a:lnTo>
                  <a:lnTo>
                    <a:pt x="477563" y="359444"/>
                  </a:lnTo>
                  <a:lnTo>
                    <a:pt x="573075" y="247117"/>
                  </a:lnTo>
                  <a:lnTo>
                    <a:pt x="668588" y="202187"/>
                  </a:lnTo>
                  <a:lnTo>
                    <a:pt x="764101" y="123558"/>
                  </a:lnTo>
                  <a:lnTo>
                    <a:pt x="859613" y="78628"/>
                  </a:lnTo>
                  <a:lnTo>
                    <a:pt x="955126" y="56163"/>
                  </a:lnTo>
                  <a:lnTo>
                    <a:pt x="1050638" y="33697"/>
                  </a:lnTo>
                  <a:lnTo>
                    <a:pt x="1146151" y="22465"/>
                  </a:lnTo>
                  <a:lnTo>
                    <a:pt x="1241664" y="11232"/>
                  </a:lnTo>
                  <a:lnTo>
                    <a:pt x="1337176" y="89861"/>
                  </a:lnTo>
                  <a:lnTo>
                    <a:pt x="1432689" y="78628"/>
                  </a:lnTo>
                  <a:lnTo>
                    <a:pt x="1528202" y="22465"/>
                  </a:lnTo>
                  <a:lnTo>
                    <a:pt x="1623714" y="11232"/>
                  </a:lnTo>
                  <a:lnTo>
                    <a:pt x="1719227" y="11232"/>
                  </a:lnTo>
                  <a:lnTo>
                    <a:pt x="1814740" y="0"/>
                  </a:lnTo>
                  <a:lnTo>
                    <a:pt x="1910252" y="11232"/>
                  </a:lnTo>
                  <a:lnTo>
                    <a:pt x="2005765" y="67395"/>
                  </a:lnTo>
                  <a:lnTo>
                    <a:pt x="2101277" y="22465"/>
                  </a:lnTo>
                  <a:lnTo>
                    <a:pt x="2196790" y="56163"/>
                  </a:lnTo>
                  <a:lnTo>
                    <a:pt x="2292303" y="22465"/>
                  </a:lnTo>
                  <a:lnTo>
                    <a:pt x="2387815" y="4493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1628516" y="1898579"/>
              <a:ext cx="1623714" cy="336979"/>
            </a:xfrm>
            <a:custGeom>
              <a:avLst/>
              <a:gdLst/>
              <a:ahLst/>
              <a:cxnLst/>
              <a:rect l="0" t="0" r="0" b="0"/>
              <a:pathLst>
                <a:path w="1623714" h="336979">
                  <a:moveTo>
                    <a:pt x="0" y="336979"/>
                  </a:moveTo>
                  <a:lnTo>
                    <a:pt x="95512" y="336979"/>
                  </a:lnTo>
                  <a:lnTo>
                    <a:pt x="191025" y="336979"/>
                  </a:lnTo>
                  <a:lnTo>
                    <a:pt x="286537" y="336979"/>
                  </a:lnTo>
                  <a:lnTo>
                    <a:pt x="382050" y="336979"/>
                  </a:lnTo>
                  <a:lnTo>
                    <a:pt x="477563" y="336979"/>
                  </a:lnTo>
                  <a:lnTo>
                    <a:pt x="573075" y="303281"/>
                  </a:lnTo>
                  <a:lnTo>
                    <a:pt x="668588" y="303281"/>
                  </a:lnTo>
                  <a:lnTo>
                    <a:pt x="764101" y="280815"/>
                  </a:lnTo>
                  <a:lnTo>
                    <a:pt x="859613" y="258350"/>
                  </a:lnTo>
                  <a:lnTo>
                    <a:pt x="955126" y="235885"/>
                  </a:lnTo>
                  <a:lnTo>
                    <a:pt x="1050638" y="213420"/>
                  </a:lnTo>
                  <a:lnTo>
                    <a:pt x="1146151" y="190954"/>
                  </a:lnTo>
                  <a:lnTo>
                    <a:pt x="1241664" y="213420"/>
                  </a:lnTo>
                  <a:lnTo>
                    <a:pt x="1337176" y="157256"/>
                  </a:lnTo>
                  <a:lnTo>
                    <a:pt x="1432689" y="78628"/>
                  </a:lnTo>
                  <a:lnTo>
                    <a:pt x="1528202" y="0"/>
                  </a:lnTo>
                  <a:lnTo>
                    <a:pt x="1623714"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1819541" y="1988440"/>
              <a:ext cx="1432689" cy="247117"/>
            </a:xfrm>
            <a:custGeom>
              <a:avLst/>
              <a:gdLst/>
              <a:ahLst/>
              <a:cxnLst/>
              <a:rect l="0" t="0" r="0" b="0"/>
              <a:pathLst>
                <a:path w="1432689" h="247117">
                  <a:moveTo>
                    <a:pt x="0" y="247117"/>
                  </a:moveTo>
                  <a:lnTo>
                    <a:pt x="95512" y="224652"/>
                  </a:lnTo>
                  <a:lnTo>
                    <a:pt x="191025" y="224652"/>
                  </a:lnTo>
                  <a:lnTo>
                    <a:pt x="286537" y="224652"/>
                  </a:lnTo>
                  <a:lnTo>
                    <a:pt x="382050" y="224652"/>
                  </a:lnTo>
                  <a:lnTo>
                    <a:pt x="477563" y="202187"/>
                  </a:lnTo>
                  <a:lnTo>
                    <a:pt x="573075" y="213420"/>
                  </a:lnTo>
                  <a:lnTo>
                    <a:pt x="668588" y="190954"/>
                  </a:lnTo>
                  <a:lnTo>
                    <a:pt x="764101" y="213420"/>
                  </a:lnTo>
                  <a:lnTo>
                    <a:pt x="859613" y="224652"/>
                  </a:lnTo>
                  <a:lnTo>
                    <a:pt x="955126" y="213420"/>
                  </a:lnTo>
                  <a:lnTo>
                    <a:pt x="1050638" y="235885"/>
                  </a:lnTo>
                  <a:lnTo>
                    <a:pt x="1146151" y="213420"/>
                  </a:lnTo>
                  <a:lnTo>
                    <a:pt x="1241664" y="123558"/>
                  </a:lnTo>
                  <a:lnTo>
                    <a:pt x="1337176" y="22465"/>
                  </a:lnTo>
                  <a:lnTo>
                    <a:pt x="1432689"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740248"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3317668" y="11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89</a:t>
              </a:r>
            </a:p>
          </p:txBody>
        </p:sp>
        <p:sp>
          <p:nvSpPr>
            <p:cNvPr id="30" name="tx30"/>
            <p:cNvSpPr/>
            <p:nvPr/>
          </p:nvSpPr>
          <p:spPr>
            <a:xfrm>
              <a:off x="3317668" y="12882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85</a:t>
              </a:r>
            </a:p>
          </p:txBody>
        </p:sp>
        <p:sp>
          <p:nvSpPr>
            <p:cNvPr id="31" name="tx31"/>
            <p:cNvSpPr/>
            <p:nvPr/>
          </p:nvSpPr>
          <p:spPr>
            <a:xfrm>
              <a:off x="3317668" y="18265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30</a:t>
              </a:r>
            </a:p>
          </p:txBody>
        </p:sp>
        <p:sp>
          <p:nvSpPr>
            <p:cNvPr id="32" name="tx32"/>
            <p:cNvSpPr/>
            <p:nvPr/>
          </p:nvSpPr>
          <p:spPr>
            <a:xfrm>
              <a:off x="3317668" y="19890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22</a:t>
              </a:r>
            </a:p>
          </p:txBody>
        </p:sp>
        <p:sp>
          <p:nvSpPr>
            <p:cNvPr id="33" name="pl33"/>
            <p:cNvSpPr/>
            <p:nvPr/>
          </p:nvSpPr>
          <p:spPr>
            <a:xfrm>
              <a:off x="740248"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40248"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40248"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40248"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40248"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40248"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0248"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40248"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40248"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40248"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740248"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740248"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86441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1341978"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181954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2297104"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2774667"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325223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267915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325223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864415" y="2699731"/>
              <a:ext cx="2387815" cy="202187"/>
            </a:xfrm>
            <a:custGeom>
              <a:avLst/>
              <a:gdLst/>
              <a:ahLst/>
              <a:cxnLst/>
              <a:rect l="0" t="0" r="0" b="0"/>
              <a:pathLst>
                <a:path w="2387815" h="202187">
                  <a:moveTo>
                    <a:pt x="0" y="33697"/>
                  </a:moveTo>
                  <a:lnTo>
                    <a:pt x="95512" y="44930"/>
                  </a:lnTo>
                  <a:lnTo>
                    <a:pt x="191025" y="33697"/>
                  </a:lnTo>
                  <a:lnTo>
                    <a:pt x="286537" y="22465"/>
                  </a:lnTo>
                  <a:lnTo>
                    <a:pt x="382050" y="11232"/>
                  </a:lnTo>
                  <a:lnTo>
                    <a:pt x="477563" y="0"/>
                  </a:lnTo>
                  <a:lnTo>
                    <a:pt x="573075" y="11232"/>
                  </a:lnTo>
                  <a:lnTo>
                    <a:pt x="668588" y="11232"/>
                  </a:lnTo>
                  <a:lnTo>
                    <a:pt x="764101" y="22465"/>
                  </a:lnTo>
                  <a:lnTo>
                    <a:pt x="859613" y="0"/>
                  </a:lnTo>
                  <a:lnTo>
                    <a:pt x="955126" y="11232"/>
                  </a:lnTo>
                  <a:lnTo>
                    <a:pt x="1050638" y="11232"/>
                  </a:lnTo>
                  <a:lnTo>
                    <a:pt x="1146151" y="11232"/>
                  </a:lnTo>
                  <a:lnTo>
                    <a:pt x="1241664" y="44930"/>
                  </a:lnTo>
                  <a:lnTo>
                    <a:pt x="1337176" y="56163"/>
                  </a:lnTo>
                  <a:lnTo>
                    <a:pt x="1432689" y="44930"/>
                  </a:lnTo>
                  <a:lnTo>
                    <a:pt x="1528202" y="56163"/>
                  </a:lnTo>
                  <a:lnTo>
                    <a:pt x="1623714" y="101093"/>
                  </a:lnTo>
                  <a:lnTo>
                    <a:pt x="1719227" y="89861"/>
                  </a:lnTo>
                  <a:lnTo>
                    <a:pt x="1814740" y="157256"/>
                  </a:lnTo>
                  <a:lnTo>
                    <a:pt x="1910252" y="190954"/>
                  </a:lnTo>
                  <a:lnTo>
                    <a:pt x="2005765" y="202187"/>
                  </a:lnTo>
                  <a:lnTo>
                    <a:pt x="2101277" y="168489"/>
                  </a:lnTo>
                  <a:lnTo>
                    <a:pt x="2196790" y="134791"/>
                  </a:lnTo>
                  <a:lnTo>
                    <a:pt x="2292303" y="123558"/>
                  </a:lnTo>
                  <a:lnTo>
                    <a:pt x="2387815" y="123558"/>
                  </a:lnTo>
                </a:path>
              </a:pathLst>
            </a:custGeom>
            <a:ln w="27101" cap="flat">
              <a:solidFill>
                <a:srgbClr val="F8766D">
                  <a:alpha val="100000"/>
                </a:srgbClr>
              </a:solidFill>
              <a:prstDash val="solid"/>
              <a:round/>
            </a:ln>
          </p:spPr>
          <p:txBody>
            <a:bodyPr/>
            <a:lstStyle/>
            <a:p>
              <a:endParaRPr/>
            </a:p>
          </p:txBody>
        </p:sp>
        <p:sp>
          <p:nvSpPr>
            <p:cNvPr id="54" name="pl54"/>
            <p:cNvSpPr/>
            <p:nvPr/>
          </p:nvSpPr>
          <p:spPr>
            <a:xfrm>
              <a:off x="864415" y="2856988"/>
              <a:ext cx="2387815" cy="314513"/>
            </a:xfrm>
            <a:custGeom>
              <a:avLst/>
              <a:gdLst/>
              <a:ahLst/>
              <a:cxnLst/>
              <a:rect l="0" t="0" r="0" b="0"/>
              <a:pathLst>
                <a:path w="2387815" h="314513">
                  <a:moveTo>
                    <a:pt x="0" y="224652"/>
                  </a:moveTo>
                  <a:lnTo>
                    <a:pt x="95512" y="213420"/>
                  </a:lnTo>
                  <a:lnTo>
                    <a:pt x="191025" y="269583"/>
                  </a:lnTo>
                  <a:lnTo>
                    <a:pt x="286537" y="280815"/>
                  </a:lnTo>
                  <a:lnTo>
                    <a:pt x="382050" y="269583"/>
                  </a:lnTo>
                  <a:lnTo>
                    <a:pt x="477563" y="280815"/>
                  </a:lnTo>
                  <a:lnTo>
                    <a:pt x="573075" y="292048"/>
                  </a:lnTo>
                  <a:lnTo>
                    <a:pt x="668588" y="314513"/>
                  </a:lnTo>
                  <a:lnTo>
                    <a:pt x="764101" y="280815"/>
                  </a:lnTo>
                  <a:lnTo>
                    <a:pt x="859613" y="224652"/>
                  </a:lnTo>
                  <a:lnTo>
                    <a:pt x="955126" y="224652"/>
                  </a:lnTo>
                  <a:lnTo>
                    <a:pt x="1050638" y="146024"/>
                  </a:lnTo>
                  <a:lnTo>
                    <a:pt x="1146151" y="157256"/>
                  </a:lnTo>
                  <a:lnTo>
                    <a:pt x="1241664" y="213420"/>
                  </a:lnTo>
                  <a:lnTo>
                    <a:pt x="1337176" y="78628"/>
                  </a:lnTo>
                  <a:lnTo>
                    <a:pt x="1432689" y="101093"/>
                  </a:lnTo>
                  <a:lnTo>
                    <a:pt x="1528202" y="67395"/>
                  </a:lnTo>
                  <a:lnTo>
                    <a:pt x="1623714" y="146024"/>
                  </a:lnTo>
                  <a:lnTo>
                    <a:pt x="1719227" y="0"/>
                  </a:lnTo>
                  <a:lnTo>
                    <a:pt x="1814740" y="190954"/>
                  </a:lnTo>
                  <a:lnTo>
                    <a:pt x="1910252" y="179722"/>
                  </a:lnTo>
                  <a:lnTo>
                    <a:pt x="2005765" y="123558"/>
                  </a:lnTo>
                  <a:lnTo>
                    <a:pt x="2101277" y="123558"/>
                  </a:lnTo>
                  <a:lnTo>
                    <a:pt x="2196790" y="123558"/>
                  </a:lnTo>
                  <a:lnTo>
                    <a:pt x="2292303" y="78628"/>
                  </a:lnTo>
                  <a:lnTo>
                    <a:pt x="2387815" y="101093"/>
                  </a:lnTo>
                </a:path>
              </a:pathLst>
            </a:custGeom>
            <a:ln w="27101" cap="flat">
              <a:solidFill>
                <a:srgbClr val="7CAE00">
                  <a:alpha val="100000"/>
                </a:srgbClr>
              </a:solidFill>
              <a:prstDash val="solid"/>
              <a:round/>
            </a:ln>
          </p:spPr>
          <p:txBody>
            <a:bodyPr/>
            <a:lstStyle/>
            <a:p>
              <a:endParaRPr/>
            </a:p>
          </p:txBody>
        </p:sp>
        <p:sp>
          <p:nvSpPr>
            <p:cNvPr id="55" name="pl55"/>
            <p:cNvSpPr/>
            <p:nvPr/>
          </p:nvSpPr>
          <p:spPr>
            <a:xfrm>
              <a:off x="1628516" y="2834523"/>
              <a:ext cx="1623714" cy="887378"/>
            </a:xfrm>
            <a:custGeom>
              <a:avLst/>
              <a:gdLst/>
              <a:ahLst/>
              <a:cxnLst/>
              <a:rect l="0" t="0" r="0" b="0"/>
              <a:pathLst>
                <a:path w="1623714" h="887378">
                  <a:moveTo>
                    <a:pt x="0" y="887378"/>
                  </a:moveTo>
                  <a:lnTo>
                    <a:pt x="95512" y="797517"/>
                  </a:lnTo>
                  <a:lnTo>
                    <a:pt x="191025" y="527933"/>
                  </a:lnTo>
                  <a:lnTo>
                    <a:pt x="286537" y="247117"/>
                  </a:lnTo>
                  <a:lnTo>
                    <a:pt x="382050" y="123558"/>
                  </a:lnTo>
                  <a:lnTo>
                    <a:pt x="477563" y="67395"/>
                  </a:lnTo>
                  <a:lnTo>
                    <a:pt x="573075" y="22465"/>
                  </a:lnTo>
                  <a:lnTo>
                    <a:pt x="668588" y="0"/>
                  </a:lnTo>
                  <a:lnTo>
                    <a:pt x="764101" y="33697"/>
                  </a:lnTo>
                  <a:lnTo>
                    <a:pt x="859613" y="44930"/>
                  </a:lnTo>
                  <a:lnTo>
                    <a:pt x="955126" y="44930"/>
                  </a:lnTo>
                  <a:lnTo>
                    <a:pt x="1050638" y="56163"/>
                  </a:lnTo>
                  <a:lnTo>
                    <a:pt x="1146151" y="89861"/>
                  </a:lnTo>
                  <a:lnTo>
                    <a:pt x="1241664" y="112326"/>
                  </a:lnTo>
                  <a:lnTo>
                    <a:pt x="1337176" y="101093"/>
                  </a:lnTo>
                  <a:lnTo>
                    <a:pt x="1432689" y="56163"/>
                  </a:lnTo>
                  <a:lnTo>
                    <a:pt x="1528202" y="33697"/>
                  </a:lnTo>
                  <a:lnTo>
                    <a:pt x="1623714" y="44930"/>
                  </a:lnTo>
                </a:path>
              </a:pathLst>
            </a:custGeom>
            <a:ln w="27101" cap="flat">
              <a:solidFill>
                <a:srgbClr val="00BFC4">
                  <a:alpha val="100000"/>
                </a:srgbClr>
              </a:solidFill>
              <a:prstDash val="solid"/>
              <a:round/>
            </a:ln>
          </p:spPr>
          <p:txBody>
            <a:bodyPr/>
            <a:lstStyle/>
            <a:p>
              <a:endParaRPr/>
            </a:p>
          </p:txBody>
        </p:sp>
        <p:sp>
          <p:nvSpPr>
            <p:cNvPr id="56" name="pl56"/>
            <p:cNvSpPr/>
            <p:nvPr/>
          </p:nvSpPr>
          <p:spPr>
            <a:xfrm>
              <a:off x="1819541" y="2980547"/>
              <a:ext cx="1432689" cy="775051"/>
            </a:xfrm>
            <a:custGeom>
              <a:avLst/>
              <a:gdLst/>
              <a:ahLst/>
              <a:cxnLst/>
              <a:rect l="0" t="0" r="0" b="0"/>
              <a:pathLst>
                <a:path w="1432689" h="775051">
                  <a:moveTo>
                    <a:pt x="0" y="775051"/>
                  </a:moveTo>
                  <a:lnTo>
                    <a:pt x="95512" y="707655"/>
                  </a:lnTo>
                  <a:lnTo>
                    <a:pt x="191025" y="561631"/>
                  </a:lnTo>
                  <a:lnTo>
                    <a:pt x="286537" y="561631"/>
                  </a:lnTo>
                  <a:lnTo>
                    <a:pt x="382050" y="314513"/>
                  </a:lnTo>
                  <a:lnTo>
                    <a:pt x="477563" y="336979"/>
                  </a:lnTo>
                  <a:lnTo>
                    <a:pt x="573075" y="247117"/>
                  </a:lnTo>
                  <a:lnTo>
                    <a:pt x="668588" y="168489"/>
                  </a:lnTo>
                  <a:lnTo>
                    <a:pt x="764101" y="247117"/>
                  </a:lnTo>
                  <a:lnTo>
                    <a:pt x="859613" y="269583"/>
                  </a:lnTo>
                  <a:lnTo>
                    <a:pt x="955126" y="393142"/>
                  </a:lnTo>
                  <a:lnTo>
                    <a:pt x="1050638" y="415607"/>
                  </a:lnTo>
                  <a:lnTo>
                    <a:pt x="1146151" y="213420"/>
                  </a:lnTo>
                  <a:lnTo>
                    <a:pt x="1241664" y="123558"/>
                  </a:lnTo>
                  <a:lnTo>
                    <a:pt x="1337176" y="33697"/>
                  </a:lnTo>
                  <a:lnTo>
                    <a:pt x="1432689" y="0"/>
                  </a:lnTo>
                </a:path>
              </a:pathLst>
            </a:custGeom>
            <a:ln w="27101" cap="flat">
              <a:solidFill>
                <a:srgbClr val="C77CFF">
                  <a:alpha val="100000"/>
                </a:srgbClr>
              </a:solidFill>
              <a:prstDash val="solid"/>
              <a:round/>
            </a:ln>
          </p:spPr>
          <p:txBody>
            <a:bodyPr/>
            <a:lstStyle/>
            <a:p>
              <a:endParaRPr/>
            </a:p>
          </p:txBody>
        </p:sp>
        <p:sp>
          <p:nvSpPr>
            <p:cNvPr id="57" name="pl57"/>
            <p:cNvSpPr/>
            <p:nvPr/>
          </p:nvSpPr>
          <p:spPr>
            <a:xfrm>
              <a:off x="740248"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58" name="pl58"/>
            <p:cNvSpPr/>
            <p:nvPr/>
          </p:nvSpPr>
          <p:spPr>
            <a:xfrm>
              <a:off x="3258623" y="2988745"/>
              <a:ext cx="109237" cy="140100"/>
            </a:xfrm>
            <a:custGeom>
              <a:avLst/>
              <a:gdLst/>
              <a:ahLst/>
              <a:cxnLst/>
              <a:rect l="0" t="0" r="0" b="0"/>
              <a:pathLst>
                <a:path w="109237" h="140100">
                  <a:moveTo>
                    <a:pt x="109237" y="140100"/>
                  </a:moveTo>
                  <a:lnTo>
                    <a:pt x="0" y="0"/>
                  </a:lnTo>
                </a:path>
              </a:pathLst>
            </a:custGeom>
          </p:spPr>
          <p:txBody>
            <a:bodyPr/>
            <a:lstStyle/>
            <a:p>
              <a:endParaRPr/>
            </a:p>
          </p:txBody>
        </p:sp>
        <p:sp>
          <p:nvSpPr>
            <p:cNvPr id="59" name="tx59"/>
            <p:cNvSpPr/>
            <p:nvPr/>
          </p:nvSpPr>
          <p:spPr>
            <a:xfrm>
              <a:off x="3317668" y="266666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83</a:t>
              </a:r>
            </a:p>
          </p:txBody>
        </p:sp>
        <p:sp>
          <p:nvSpPr>
            <p:cNvPr id="60" name="tx60"/>
            <p:cNvSpPr/>
            <p:nvPr/>
          </p:nvSpPr>
          <p:spPr>
            <a:xfrm>
              <a:off x="3317668" y="299012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71</a:t>
              </a:r>
            </a:p>
          </p:txBody>
        </p:sp>
        <p:sp>
          <p:nvSpPr>
            <p:cNvPr id="61" name="tx61"/>
            <p:cNvSpPr/>
            <p:nvPr/>
          </p:nvSpPr>
          <p:spPr>
            <a:xfrm>
              <a:off x="3317668" y="28276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78</a:t>
              </a:r>
            </a:p>
          </p:txBody>
        </p:sp>
        <p:sp>
          <p:nvSpPr>
            <p:cNvPr id="62" name="tx62"/>
            <p:cNvSpPr/>
            <p:nvPr/>
          </p:nvSpPr>
          <p:spPr>
            <a:xfrm>
              <a:off x="3317668" y="315023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69</a:t>
              </a:r>
            </a:p>
          </p:txBody>
        </p:sp>
        <p:sp>
          <p:nvSpPr>
            <p:cNvPr id="63" name="pl63"/>
            <p:cNvSpPr/>
            <p:nvPr/>
          </p:nvSpPr>
          <p:spPr>
            <a:xfrm>
              <a:off x="740248" y="51633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40248" y="493866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40248" y="471400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40248" y="4489355"/>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40248" y="420854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740248" y="52756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40248" y="505098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40248" y="482633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740248" y="460168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40248" y="437702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0248" y="415237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0248" y="426470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6441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1341978"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181954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297104"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774667"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325223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267915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25223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64415" y="4242237"/>
              <a:ext cx="2387815" cy="359444"/>
            </a:xfrm>
            <a:custGeom>
              <a:avLst/>
              <a:gdLst/>
              <a:ahLst/>
              <a:cxnLst/>
              <a:rect l="0" t="0" r="0" b="0"/>
              <a:pathLst>
                <a:path w="2387815" h="359444">
                  <a:moveTo>
                    <a:pt x="0" y="359444"/>
                  </a:moveTo>
                  <a:lnTo>
                    <a:pt x="95512" y="336979"/>
                  </a:lnTo>
                  <a:lnTo>
                    <a:pt x="191025" y="336979"/>
                  </a:lnTo>
                  <a:lnTo>
                    <a:pt x="286537" y="314513"/>
                  </a:lnTo>
                  <a:lnTo>
                    <a:pt x="382050" y="280815"/>
                  </a:lnTo>
                  <a:lnTo>
                    <a:pt x="477563" y="269583"/>
                  </a:lnTo>
                  <a:lnTo>
                    <a:pt x="573075" y="280815"/>
                  </a:lnTo>
                  <a:lnTo>
                    <a:pt x="668588" y="292048"/>
                  </a:lnTo>
                  <a:lnTo>
                    <a:pt x="764101" y="247117"/>
                  </a:lnTo>
                  <a:lnTo>
                    <a:pt x="859613" y="213420"/>
                  </a:lnTo>
                  <a:lnTo>
                    <a:pt x="955126" y="179722"/>
                  </a:lnTo>
                  <a:lnTo>
                    <a:pt x="1050638" y="134791"/>
                  </a:lnTo>
                  <a:lnTo>
                    <a:pt x="1146151" y="134791"/>
                  </a:lnTo>
                  <a:lnTo>
                    <a:pt x="1241664" y="123558"/>
                  </a:lnTo>
                  <a:lnTo>
                    <a:pt x="1337176" y="101093"/>
                  </a:lnTo>
                  <a:lnTo>
                    <a:pt x="1432689" y="78628"/>
                  </a:lnTo>
                  <a:lnTo>
                    <a:pt x="1528202" y="67395"/>
                  </a:lnTo>
                  <a:lnTo>
                    <a:pt x="1623714" y="56163"/>
                  </a:lnTo>
                  <a:lnTo>
                    <a:pt x="1719227" y="44930"/>
                  </a:lnTo>
                  <a:lnTo>
                    <a:pt x="1814740" y="33697"/>
                  </a:lnTo>
                  <a:lnTo>
                    <a:pt x="1910252" y="89861"/>
                  </a:lnTo>
                  <a:lnTo>
                    <a:pt x="2005765" y="78628"/>
                  </a:lnTo>
                  <a:lnTo>
                    <a:pt x="2101277" y="11232"/>
                  </a:lnTo>
                  <a:lnTo>
                    <a:pt x="2196790" y="22465"/>
                  </a:lnTo>
                  <a:lnTo>
                    <a:pt x="2292303" y="0"/>
                  </a:lnTo>
                  <a:lnTo>
                    <a:pt x="2387815" y="0"/>
                  </a:lnTo>
                </a:path>
              </a:pathLst>
            </a:custGeom>
            <a:ln w="27101" cap="flat">
              <a:solidFill>
                <a:srgbClr val="F8766D">
                  <a:alpha val="100000"/>
                </a:srgbClr>
              </a:solidFill>
              <a:prstDash val="solid"/>
              <a:round/>
            </a:ln>
          </p:spPr>
          <p:txBody>
            <a:bodyPr/>
            <a:lstStyle/>
            <a:p>
              <a:endParaRPr/>
            </a:p>
          </p:txBody>
        </p:sp>
        <p:sp>
          <p:nvSpPr>
            <p:cNvPr id="84" name="pl84"/>
            <p:cNvSpPr/>
            <p:nvPr/>
          </p:nvSpPr>
          <p:spPr>
            <a:xfrm>
              <a:off x="864415" y="4264703"/>
              <a:ext cx="2387815" cy="1010937"/>
            </a:xfrm>
            <a:custGeom>
              <a:avLst/>
              <a:gdLst/>
              <a:ahLst/>
              <a:cxnLst/>
              <a:rect l="0" t="0" r="0" b="0"/>
              <a:pathLst>
                <a:path w="2387815" h="1010937">
                  <a:moveTo>
                    <a:pt x="0" y="1010937"/>
                  </a:moveTo>
                  <a:lnTo>
                    <a:pt x="95512" y="1010937"/>
                  </a:lnTo>
                  <a:lnTo>
                    <a:pt x="191025" y="999704"/>
                  </a:lnTo>
                  <a:lnTo>
                    <a:pt x="286537" y="999704"/>
                  </a:lnTo>
                  <a:lnTo>
                    <a:pt x="382050" y="999704"/>
                  </a:lnTo>
                  <a:lnTo>
                    <a:pt x="477563" y="999704"/>
                  </a:lnTo>
                  <a:lnTo>
                    <a:pt x="573075" y="999704"/>
                  </a:lnTo>
                  <a:lnTo>
                    <a:pt x="668588" y="999704"/>
                  </a:lnTo>
                  <a:lnTo>
                    <a:pt x="764101" y="988471"/>
                  </a:lnTo>
                  <a:lnTo>
                    <a:pt x="859613" y="943541"/>
                  </a:lnTo>
                  <a:lnTo>
                    <a:pt x="955126" y="932308"/>
                  </a:lnTo>
                  <a:lnTo>
                    <a:pt x="1050638" y="707655"/>
                  </a:lnTo>
                  <a:lnTo>
                    <a:pt x="1146151" y="595329"/>
                  </a:lnTo>
                  <a:lnTo>
                    <a:pt x="1241664" y="426840"/>
                  </a:lnTo>
                  <a:lnTo>
                    <a:pt x="1337176" y="348211"/>
                  </a:lnTo>
                  <a:lnTo>
                    <a:pt x="1432689" y="258350"/>
                  </a:lnTo>
                  <a:lnTo>
                    <a:pt x="1528202" y="179722"/>
                  </a:lnTo>
                  <a:lnTo>
                    <a:pt x="1623714" y="146024"/>
                  </a:lnTo>
                  <a:lnTo>
                    <a:pt x="1719227" y="123558"/>
                  </a:lnTo>
                  <a:lnTo>
                    <a:pt x="1814740" y="101093"/>
                  </a:lnTo>
                  <a:lnTo>
                    <a:pt x="1910252" y="112326"/>
                  </a:lnTo>
                  <a:lnTo>
                    <a:pt x="2005765" y="101093"/>
                  </a:lnTo>
                  <a:lnTo>
                    <a:pt x="2101277" y="33697"/>
                  </a:lnTo>
                  <a:lnTo>
                    <a:pt x="2196790" y="33697"/>
                  </a:lnTo>
                  <a:lnTo>
                    <a:pt x="2292303" y="22465"/>
                  </a:lnTo>
                  <a:lnTo>
                    <a:pt x="2387815" y="0"/>
                  </a:lnTo>
                </a:path>
              </a:pathLst>
            </a:custGeom>
            <a:ln w="27101" cap="flat">
              <a:solidFill>
                <a:srgbClr val="7CAE00">
                  <a:alpha val="100000"/>
                </a:srgbClr>
              </a:solidFill>
              <a:prstDash val="solid"/>
              <a:round/>
            </a:ln>
          </p:spPr>
          <p:txBody>
            <a:bodyPr/>
            <a:lstStyle/>
            <a:p>
              <a:endParaRPr/>
            </a:p>
          </p:txBody>
        </p:sp>
        <p:sp>
          <p:nvSpPr>
            <p:cNvPr id="85" name="pl85"/>
            <p:cNvSpPr/>
            <p:nvPr/>
          </p:nvSpPr>
          <p:spPr>
            <a:xfrm>
              <a:off x="1628516" y="4242237"/>
              <a:ext cx="1623714" cy="1033402"/>
            </a:xfrm>
            <a:custGeom>
              <a:avLst/>
              <a:gdLst/>
              <a:ahLst/>
              <a:cxnLst/>
              <a:rect l="0" t="0" r="0" b="0"/>
              <a:pathLst>
                <a:path w="1623714" h="1033402">
                  <a:moveTo>
                    <a:pt x="0" y="1033402"/>
                  </a:moveTo>
                  <a:lnTo>
                    <a:pt x="95512" y="1033402"/>
                  </a:lnTo>
                  <a:lnTo>
                    <a:pt x="191025" y="1033402"/>
                  </a:lnTo>
                  <a:lnTo>
                    <a:pt x="286537" y="1033402"/>
                  </a:lnTo>
                  <a:lnTo>
                    <a:pt x="382050" y="1033402"/>
                  </a:lnTo>
                  <a:lnTo>
                    <a:pt x="477563" y="909843"/>
                  </a:lnTo>
                  <a:lnTo>
                    <a:pt x="573075" y="876145"/>
                  </a:lnTo>
                  <a:lnTo>
                    <a:pt x="668588" y="797517"/>
                  </a:lnTo>
                  <a:lnTo>
                    <a:pt x="764101" y="752586"/>
                  </a:lnTo>
                  <a:lnTo>
                    <a:pt x="859613" y="730121"/>
                  </a:lnTo>
                  <a:lnTo>
                    <a:pt x="955126" y="685190"/>
                  </a:lnTo>
                  <a:lnTo>
                    <a:pt x="1050638" y="606562"/>
                  </a:lnTo>
                  <a:lnTo>
                    <a:pt x="1146151" y="561631"/>
                  </a:lnTo>
                  <a:lnTo>
                    <a:pt x="1241664" y="527933"/>
                  </a:lnTo>
                  <a:lnTo>
                    <a:pt x="1337176" y="224652"/>
                  </a:lnTo>
                  <a:lnTo>
                    <a:pt x="1432689" y="101093"/>
                  </a:lnTo>
                  <a:lnTo>
                    <a:pt x="1528202" y="11232"/>
                  </a:lnTo>
                  <a:lnTo>
                    <a:pt x="1623714" y="0"/>
                  </a:lnTo>
                </a:path>
              </a:pathLst>
            </a:custGeom>
            <a:ln w="27101" cap="flat">
              <a:solidFill>
                <a:srgbClr val="00BFC4">
                  <a:alpha val="100000"/>
                </a:srgbClr>
              </a:solidFill>
              <a:prstDash val="solid"/>
              <a:round/>
            </a:ln>
          </p:spPr>
          <p:txBody>
            <a:bodyPr/>
            <a:lstStyle/>
            <a:p>
              <a:endParaRPr/>
            </a:p>
          </p:txBody>
        </p:sp>
        <p:sp>
          <p:nvSpPr>
            <p:cNvPr id="86" name="pl86"/>
            <p:cNvSpPr/>
            <p:nvPr/>
          </p:nvSpPr>
          <p:spPr>
            <a:xfrm>
              <a:off x="1819541" y="5174546"/>
              <a:ext cx="1432689" cy="101093"/>
            </a:xfrm>
            <a:custGeom>
              <a:avLst/>
              <a:gdLst/>
              <a:ahLst/>
              <a:cxnLst/>
              <a:rect l="0" t="0" r="0" b="0"/>
              <a:pathLst>
                <a:path w="1432689" h="101093">
                  <a:moveTo>
                    <a:pt x="0" y="101093"/>
                  </a:moveTo>
                  <a:lnTo>
                    <a:pt x="95512" y="101093"/>
                  </a:lnTo>
                  <a:lnTo>
                    <a:pt x="191025" y="101093"/>
                  </a:lnTo>
                  <a:lnTo>
                    <a:pt x="286537" y="101093"/>
                  </a:lnTo>
                  <a:lnTo>
                    <a:pt x="382050" y="101093"/>
                  </a:lnTo>
                  <a:lnTo>
                    <a:pt x="477563" y="101093"/>
                  </a:lnTo>
                  <a:lnTo>
                    <a:pt x="573075" y="101093"/>
                  </a:lnTo>
                  <a:lnTo>
                    <a:pt x="668588" y="101093"/>
                  </a:lnTo>
                  <a:lnTo>
                    <a:pt x="764101" y="89861"/>
                  </a:lnTo>
                  <a:lnTo>
                    <a:pt x="859613" y="89861"/>
                  </a:lnTo>
                  <a:lnTo>
                    <a:pt x="955126" y="89861"/>
                  </a:lnTo>
                  <a:lnTo>
                    <a:pt x="1050638" y="101093"/>
                  </a:lnTo>
                  <a:lnTo>
                    <a:pt x="1146151" y="89861"/>
                  </a:lnTo>
                  <a:lnTo>
                    <a:pt x="1241664" y="78628"/>
                  </a:lnTo>
                  <a:lnTo>
                    <a:pt x="1337176" y="0"/>
                  </a:lnTo>
                  <a:lnTo>
                    <a:pt x="1432689" y="0"/>
                  </a:lnTo>
                </a:path>
              </a:pathLst>
            </a:custGeom>
            <a:ln w="27101" cap="flat">
              <a:solidFill>
                <a:srgbClr val="C77CFF">
                  <a:alpha val="100000"/>
                </a:srgbClr>
              </a:solidFill>
              <a:prstDash val="solid"/>
              <a:round/>
            </a:ln>
          </p:spPr>
          <p:txBody>
            <a:bodyPr/>
            <a:lstStyle/>
            <a:p>
              <a:endParaRPr/>
            </a:p>
          </p:txBody>
        </p:sp>
        <p:sp>
          <p:nvSpPr>
            <p:cNvPr id="87" name="pl87"/>
            <p:cNvSpPr/>
            <p:nvPr/>
          </p:nvSpPr>
          <p:spPr>
            <a:xfrm>
              <a:off x="740248" y="4264703"/>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88" name="pl88"/>
            <p:cNvSpPr/>
            <p:nvPr/>
          </p:nvSpPr>
          <p:spPr>
            <a:xfrm>
              <a:off x="3257736" y="4273032"/>
              <a:ext cx="111244" cy="168309"/>
            </a:xfrm>
            <a:custGeom>
              <a:avLst/>
              <a:gdLst/>
              <a:ahLst/>
              <a:cxnLst/>
              <a:rect l="0" t="0" r="0" b="0"/>
              <a:pathLst>
                <a:path w="111244" h="168309">
                  <a:moveTo>
                    <a:pt x="111244" y="168309"/>
                  </a:moveTo>
                  <a:lnTo>
                    <a:pt x="0" y="0"/>
                  </a:lnTo>
                </a:path>
              </a:pathLst>
            </a:custGeom>
          </p:spPr>
          <p:txBody>
            <a:bodyPr/>
            <a:lstStyle/>
            <a:p>
              <a:endParaRPr/>
            </a:p>
          </p:txBody>
        </p:sp>
        <p:sp>
          <p:nvSpPr>
            <p:cNvPr id="89" name="tx89"/>
            <p:cNvSpPr/>
            <p:nvPr/>
          </p:nvSpPr>
          <p:spPr>
            <a:xfrm>
              <a:off x="3317668" y="41404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92</a:t>
              </a:r>
            </a:p>
          </p:txBody>
        </p:sp>
        <p:sp>
          <p:nvSpPr>
            <p:cNvPr id="90" name="tx90"/>
            <p:cNvSpPr/>
            <p:nvPr/>
          </p:nvSpPr>
          <p:spPr>
            <a:xfrm>
              <a:off x="3317668" y="44627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90</a:t>
              </a:r>
            </a:p>
          </p:txBody>
        </p:sp>
        <p:sp>
          <p:nvSpPr>
            <p:cNvPr id="91" name="tx91"/>
            <p:cNvSpPr/>
            <p:nvPr/>
          </p:nvSpPr>
          <p:spPr>
            <a:xfrm>
              <a:off x="3317668" y="430150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92</a:t>
              </a:r>
            </a:p>
          </p:txBody>
        </p:sp>
        <p:sp>
          <p:nvSpPr>
            <p:cNvPr id="92" name="tx92"/>
            <p:cNvSpPr/>
            <p:nvPr/>
          </p:nvSpPr>
          <p:spPr>
            <a:xfrm>
              <a:off x="3333620" y="513815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9</a:t>
              </a:r>
            </a:p>
          </p:txBody>
        </p:sp>
        <p:sp>
          <p:nvSpPr>
            <p:cNvPr id="93" name="pl93"/>
            <p:cNvSpPr/>
            <p:nvPr/>
          </p:nvSpPr>
          <p:spPr>
            <a:xfrm>
              <a:off x="3541499"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541499"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3541499"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3541499"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541499"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3541499"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541499"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541499"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541499"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3541499"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541499"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3541499"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66566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143228"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62079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509835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5575918"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605348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548040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605348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665665" y="1168457"/>
              <a:ext cx="2387815" cy="123558"/>
            </a:xfrm>
            <a:custGeom>
              <a:avLst/>
              <a:gdLst/>
              <a:ahLst/>
              <a:cxnLst/>
              <a:rect l="0" t="0" r="0" b="0"/>
              <a:pathLst>
                <a:path w="2387815" h="123558">
                  <a:moveTo>
                    <a:pt x="0" y="44930"/>
                  </a:moveTo>
                  <a:lnTo>
                    <a:pt x="95512" y="22465"/>
                  </a:lnTo>
                  <a:lnTo>
                    <a:pt x="191025" y="67395"/>
                  </a:lnTo>
                  <a:lnTo>
                    <a:pt x="286537" y="123558"/>
                  </a:lnTo>
                  <a:lnTo>
                    <a:pt x="382050" y="44930"/>
                  </a:lnTo>
                  <a:lnTo>
                    <a:pt x="477563" y="22465"/>
                  </a:lnTo>
                  <a:lnTo>
                    <a:pt x="573075" y="22465"/>
                  </a:lnTo>
                  <a:lnTo>
                    <a:pt x="668588" y="0"/>
                  </a:lnTo>
                  <a:lnTo>
                    <a:pt x="764101" y="0"/>
                  </a:lnTo>
                  <a:lnTo>
                    <a:pt x="859613" y="33697"/>
                  </a:lnTo>
                  <a:lnTo>
                    <a:pt x="955126" y="44930"/>
                  </a:lnTo>
                  <a:lnTo>
                    <a:pt x="1050638" y="56163"/>
                  </a:lnTo>
                  <a:lnTo>
                    <a:pt x="1146151" y="22465"/>
                  </a:lnTo>
                  <a:lnTo>
                    <a:pt x="1241664" y="11232"/>
                  </a:lnTo>
                  <a:lnTo>
                    <a:pt x="1337176" y="89861"/>
                  </a:lnTo>
                  <a:lnTo>
                    <a:pt x="1432689" y="78628"/>
                  </a:lnTo>
                  <a:lnTo>
                    <a:pt x="1528202" y="101093"/>
                  </a:lnTo>
                  <a:lnTo>
                    <a:pt x="1623714" y="67395"/>
                  </a:lnTo>
                  <a:lnTo>
                    <a:pt x="1719227" y="44930"/>
                  </a:lnTo>
                  <a:lnTo>
                    <a:pt x="1814740" y="33697"/>
                  </a:lnTo>
                  <a:lnTo>
                    <a:pt x="1910252" y="78628"/>
                  </a:lnTo>
                  <a:lnTo>
                    <a:pt x="2005765" y="78628"/>
                  </a:lnTo>
                  <a:lnTo>
                    <a:pt x="2101277" y="67395"/>
                  </a:lnTo>
                  <a:lnTo>
                    <a:pt x="2196790" y="67395"/>
                  </a:lnTo>
                  <a:lnTo>
                    <a:pt x="2292303" y="101093"/>
                  </a:lnTo>
                  <a:lnTo>
                    <a:pt x="2387815" y="89861"/>
                  </a:lnTo>
                </a:path>
              </a:pathLst>
            </a:custGeom>
            <a:ln w="27101" cap="flat">
              <a:solidFill>
                <a:srgbClr val="F8766D">
                  <a:alpha val="100000"/>
                </a:srgbClr>
              </a:solidFill>
              <a:prstDash val="solid"/>
              <a:round/>
            </a:ln>
          </p:spPr>
          <p:txBody>
            <a:bodyPr/>
            <a:lstStyle/>
            <a:p>
              <a:endParaRPr/>
            </a:p>
          </p:txBody>
        </p:sp>
        <p:sp>
          <p:nvSpPr>
            <p:cNvPr id="114" name="pl114"/>
            <p:cNvSpPr/>
            <p:nvPr/>
          </p:nvSpPr>
          <p:spPr>
            <a:xfrm>
              <a:off x="3665665" y="1190923"/>
              <a:ext cx="2387815" cy="426840"/>
            </a:xfrm>
            <a:custGeom>
              <a:avLst/>
              <a:gdLst/>
              <a:ahLst/>
              <a:cxnLst/>
              <a:rect l="0" t="0" r="0" b="0"/>
              <a:pathLst>
                <a:path w="2387815" h="426840">
                  <a:moveTo>
                    <a:pt x="0" y="426840"/>
                  </a:moveTo>
                  <a:lnTo>
                    <a:pt x="95512" y="67395"/>
                  </a:lnTo>
                  <a:lnTo>
                    <a:pt x="191025" y="78628"/>
                  </a:lnTo>
                  <a:lnTo>
                    <a:pt x="286537" y="0"/>
                  </a:lnTo>
                  <a:lnTo>
                    <a:pt x="382050" y="0"/>
                  </a:lnTo>
                  <a:lnTo>
                    <a:pt x="477563" y="22465"/>
                  </a:lnTo>
                  <a:lnTo>
                    <a:pt x="573075" y="101093"/>
                  </a:lnTo>
                  <a:lnTo>
                    <a:pt x="668588" y="67395"/>
                  </a:lnTo>
                  <a:lnTo>
                    <a:pt x="764101" y="101093"/>
                  </a:lnTo>
                  <a:lnTo>
                    <a:pt x="859613" y="179722"/>
                  </a:lnTo>
                  <a:lnTo>
                    <a:pt x="955126" y="123558"/>
                  </a:lnTo>
                  <a:lnTo>
                    <a:pt x="1050638" y="56163"/>
                  </a:lnTo>
                  <a:lnTo>
                    <a:pt x="1146151" y="67395"/>
                  </a:lnTo>
                  <a:lnTo>
                    <a:pt x="1241664" y="22465"/>
                  </a:lnTo>
                  <a:lnTo>
                    <a:pt x="1337176" y="56163"/>
                  </a:lnTo>
                  <a:lnTo>
                    <a:pt x="1432689" y="78628"/>
                  </a:lnTo>
                  <a:lnTo>
                    <a:pt x="1528202" y="112326"/>
                  </a:lnTo>
                  <a:lnTo>
                    <a:pt x="1623714" y="44930"/>
                  </a:lnTo>
                  <a:lnTo>
                    <a:pt x="1719227" y="33697"/>
                  </a:lnTo>
                  <a:lnTo>
                    <a:pt x="1814740" y="33697"/>
                  </a:lnTo>
                  <a:lnTo>
                    <a:pt x="1910252" y="67395"/>
                  </a:lnTo>
                  <a:lnTo>
                    <a:pt x="2005765" y="56163"/>
                  </a:lnTo>
                  <a:lnTo>
                    <a:pt x="2101277" y="67395"/>
                  </a:lnTo>
                  <a:lnTo>
                    <a:pt x="2196790" y="56163"/>
                  </a:lnTo>
                  <a:lnTo>
                    <a:pt x="2292303" y="67395"/>
                  </a:lnTo>
                  <a:lnTo>
                    <a:pt x="2387815" y="56163"/>
                  </a:lnTo>
                </a:path>
              </a:pathLst>
            </a:custGeom>
            <a:ln w="27101" cap="flat">
              <a:solidFill>
                <a:srgbClr val="7CAE00">
                  <a:alpha val="100000"/>
                </a:srgbClr>
              </a:solidFill>
              <a:prstDash val="solid"/>
              <a:round/>
            </a:ln>
          </p:spPr>
          <p:txBody>
            <a:bodyPr/>
            <a:lstStyle/>
            <a:p>
              <a:endParaRPr/>
            </a:p>
          </p:txBody>
        </p:sp>
        <p:sp>
          <p:nvSpPr>
            <p:cNvPr id="115" name="pl115"/>
            <p:cNvSpPr/>
            <p:nvPr/>
          </p:nvSpPr>
          <p:spPr>
            <a:xfrm>
              <a:off x="4429766" y="1359412"/>
              <a:ext cx="1623714" cy="876145"/>
            </a:xfrm>
            <a:custGeom>
              <a:avLst/>
              <a:gdLst/>
              <a:ahLst/>
              <a:cxnLst/>
              <a:rect l="0" t="0" r="0" b="0"/>
              <a:pathLst>
                <a:path w="1623714" h="876145">
                  <a:moveTo>
                    <a:pt x="0" y="876145"/>
                  </a:moveTo>
                  <a:lnTo>
                    <a:pt x="95512" y="561631"/>
                  </a:lnTo>
                  <a:lnTo>
                    <a:pt x="191025" y="561631"/>
                  </a:lnTo>
                  <a:lnTo>
                    <a:pt x="286537" y="539166"/>
                  </a:lnTo>
                  <a:lnTo>
                    <a:pt x="382050" y="494235"/>
                  </a:lnTo>
                  <a:lnTo>
                    <a:pt x="477563" y="471770"/>
                  </a:lnTo>
                  <a:lnTo>
                    <a:pt x="573075" y="426840"/>
                  </a:lnTo>
                  <a:lnTo>
                    <a:pt x="668588" y="381909"/>
                  </a:lnTo>
                  <a:lnTo>
                    <a:pt x="764101" y="348211"/>
                  </a:lnTo>
                  <a:lnTo>
                    <a:pt x="859613" y="134791"/>
                  </a:lnTo>
                  <a:lnTo>
                    <a:pt x="955126" y="134791"/>
                  </a:lnTo>
                  <a:lnTo>
                    <a:pt x="1050638" y="89861"/>
                  </a:lnTo>
                  <a:lnTo>
                    <a:pt x="1146151" y="112326"/>
                  </a:lnTo>
                  <a:lnTo>
                    <a:pt x="1241664" y="56163"/>
                  </a:lnTo>
                  <a:lnTo>
                    <a:pt x="1337176" y="44930"/>
                  </a:lnTo>
                  <a:lnTo>
                    <a:pt x="1432689" y="11232"/>
                  </a:lnTo>
                  <a:lnTo>
                    <a:pt x="1528202" y="11232"/>
                  </a:lnTo>
                  <a:lnTo>
                    <a:pt x="1623714" y="0"/>
                  </a:lnTo>
                </a:path>
              </a:pathLst>
            </a:custGeom>
            <a:ln w="27101" cap="flat">
              <a:solidFill>
                <a:srgbClr val="00BFC4">
                  <a:alpha val="100000"/>
                </a:srgbClr>
              </a:solidFill>
              <a:prstDash val="solid"/>
              <a:round/>
            </a:ln>
          </p:spPr>
          <p:txBody>
            <a:bodyPr/>
            <a:lstStyle/>
            <a:p>
              <a:endParaRPr/>
            </a:p>
          </p:txBody>
        </p:sp>
        <p:sp>
          <p:nvSpPr>
            <p:cNvPr id="116" name="pl116"/>
            <p:cNvSpPr/>
            <p:nvPr/>
          </p:nvSpPr>
          <p:spPr>
            <a:xfrm>
              <a:off x="4620791" y="1864881"/>
              <a:ext cx="1432689" cy="370676"/>
            </a:xfrm>
            <a:custGeom>
              <a:avLst/>
              <a:gdLst/>
              <a:ahLst/>
              <a:cxnLst/>
              <a:rect l="0" t="0" r="0" b="0"/>
              <a:pathLst>
                <a:path w="1432689" h="370676">
                  <a:moveTo>
                    <a:pt x="0" y="370676"/>
                  </a:moveTo>
                  <a:lnTo>
                    <a:pt x="95512" y="370676"/>
                  </a:lnTo>
                  <a:lnTo>
                    <a:pt x="191025" y="370676"/>
                  </a:lnTo>
                  <a:lnTo>
                    <a:pt x="286537" y="359444"/>
                  </a:lnTo>
                  <a:lnTo>
                    <a:pt x="382050" y="359444"/>
                  </a:lnTo>
                  <a:lnTo>
                    <a:pt x="477563" y="370676"/>
                  </a:lnTo>
                  <a:lnTo>
                    <a:pt x="573075" y="370676"/>
                  </a:lnTo>
                  <a:lnTo>
                    <a:pt x="668588" y="336979"/>
                  </a:lnTo>
                  <a:lnTo>
                    <a:pt x="764101" y="325746"/>
                  </a:lnTo>
                  <a:lnTo>
                    <a:pt x="859613" y="325746"/>
                  </a:lnTo>
                  <a:lnTo>
                    <a:pt x="955126" y="179722"/>
                  </a:lnTo>
                  <a:lnTo>
                    <a:pt x="1050638" y="190954"/>
                  </a:lnTo>
                  <a:lnTo>
                    <a:pt x="1146151" y="146024"/>
                  </a:lnTo>
                  <a:lnTo>
                    <a:pt x="1241664" y="112326"/>
                  </a:lnTo>
                  <a:lnTo>
                    <a:pt x="1337176" y="89861"/>
                  </a:lnTo>
                  <a:lnTo>
                    <a:pt x="1432689" y="0"/>
                  </a:lnTo>
                </a:path>
              </a:pathLst>
            </a:custGeom>
            <a:ln w="27101" cap="flat">
              <a:solidFill>
                <a:srgbClr val="C77CFF">
                  <a:alpha val="100000"/>
                </a:srgbClr>
              </a:solidFill>
              <a:prstDash val="solid"/>
              <a:round/>
            </a:ln>
          </p:spPr>
          <p:txBody>
            <a:bodyPr/>
            <a:lstStyle/>
            <a:p>
              <a:endParaRPr/>
            </a:p>
          </p:txBody>
        </p:sp>
        <p:sp>
          <p:nvSpPr>
            <p:cNvPr id="117" name="pl117"/>
            <p:cNvSpPr/>
            <p:nvPr/>
          </p:nvSpPr>
          <p:spPr>
            <a:xfrm>
              <a:off x="3541499"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18" name="tx118"/>
            <p:cNvSpPr/>
            <p:nvPr/>
          </p:nvSpPr>
          <p:spPr>
            <a:xfrm>
              <a:off x="6118919" y="126161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87</a:t>
              </a:r>
            </a:p>
          </p:txBody>
        </p:sp>
        <p:sp>
          <p:nvSpPr>
            <p:cNvPr id="119" name="tx119"/>
            <p:cNvSpPr/>
            <p:nvPr/>
          </p:nvSpPr>
          <p:spPr>
            <a:xfrm>
              <a:off x="6118919" y="110037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88</a:t>
              </a:r>
            </a:p>
          </p:txBody>
        </p:sp>
        <p:sp>
          <p:nvSpPr>
            <p:cNvPr id="120" name="tx120"/>
            <p:cNvSpPr/>
            <p:nvPr/>
          </p:nvSpPr>
          <p:spPr>
            <a:xfrm>
              <a:off x="6118919" y="14226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78</a:t>
              </a:r>
            </a:p>
          </p:txBody>
        </p:sp>
        <p:sp>
          <p:nvSpPr>
            <p:cNvPr id="121" name="tx121"/>
            <p:cNvSpPr/>
            <p:nvPr/>
          </p:nvSpPr>
          <p:spPr>
            <a:xfrm>
              <a:off x="6118919" y="182843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33</a:t>
              </a:r>
            </a:p>
          </p:txBody>
        </p:sp>
        <p:sp>
          <p:nvSpPr>
            <p:cNvPr id="122" name="pl122"/>
            <p:cNvSpPr/>
            <p:nvPr/>
          </p:nvSpPr>
          <p:spPr>
            <a:xfrm>
              <a:off x="3541499"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3541499"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41499"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41499"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541499"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41499"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541499"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541499"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541499"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41499"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541499"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41499"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66566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143228"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62079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509835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575918"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605348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48040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605348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665665" y="2733429"/>
              <a:ext cx="2387815" cy="134791"/>
            </a:xfrm>
            <a:custGeom>
              <a:avLst/>
              <a:gdLst/>
              <a:ahLst/>
              <a:cxnLst/>
              <a:rect l="0" t="0" r="0" b="0"/>
              <a:pathLst>
                <a:path w="2387815" h="134791">
                  <a:moveTo>
                    <a:pt x="0" y="56163"/>
                  </a:moveTo>
                  <a:lnTo>
                    <a:pt x="95512" y="44930"/>
                  </a:lnTo>
                  <a:lnTo>
                    <a:pt x="191025" y="67395"/>
                  </a:lnTo>
                  <a:lnTo>
                    <a:pt x="286537" y="56163"/>
                  </a:lnTo>
                  <a:lnTo>
                    <a:pt x="382050" y="44930"/>
                  </a:lnTo>
                  <a:lnTo>
                    <a:pt x="477563" y="33697"/>
                  </a:lnTo>
                  <a:lnTo>
                    <a:pt x="573075" y="33697"/>
                  </a:lnTo>
                  <a:lnTo>
                    <a:pt x="668588" y="22465"/>
                  </a:lnTo>
                  <a:lnTo>
                    <a:pt x="764101" y="11232"/>
                  </a:lnTo>
                  <a:lnTo>
                    <a:pt x="859613" y="11232"/>
                  </a:lnTo>
                  <a:lnTo>
                    <a:pt x="955126" y="0"/>
                  </a:lnTo>
                  <a:lnTo>
                    <a:pt x="1050638" y="0"/>
                  </a:lnTo>
                  <a:lnTo>
                    <a:pt x="1146151" y="33697"/>
                  </a:lnTo>
                  <a:lnTo>
                    <a:pt x="1241664" y="11232"/>
                  </a:lnTo>
                  <a:lnTo>
                    <a:pt x="1337176" y="11232"/>
                  </a:lnTo>
                  <a:lnTo>
                    <a:pt x="1432689" y="33697"/>
                  </a:lnTo>
                  <a:lnTo>
                    <a:pt x="1528202" y="22465"/>
                  </a:lnTo>
                  <a:lnTo>
                    <a:pt x="1623714" y="11232"/>
                  </a:lnTo>
                  <a:lnTo>
                    <a:pt x="1719227" y="22465"/>
                  </a:lnTo>
                  <a:lnTo>
                    <a:pt x="1814740" y="22465"/>
                  </a:lnTo>
                  <a:lnTo>
                    <a:pt x="1910252" y="67395"/>
                  </a:lnTo>
                  <a:lnTo>
                    <a:pt x="2005765" y="67395"/>
                  </a:lnTo>
                  <a:lnTo>
                    <a:pt x="2101277" y="56163"/>
                  </a:lnTo>
                  <a:lnTo>
                    <a:pt x="2196790" y="112326"/>
                  </a:lnTo>
                  <a:lnTo>
                    <a:pt x="2292303" y="134791"/>
                  </a:lnTo>
                  <a:lnTo>
                    <a:pt x="2387815" y="89861"/>
                  </a:lnTo>
                </a:path>
              </a:pathLst>
            </a:custGeom>
            <a:ln w="27101" cap="flat">
              <a:solidFill>
                <a:srgbClr val="F8766D">
                  <a:alpha val="100000"/>
                </a:srgbClr>
              </a:solidFill>
              <a:prstDash val="solid"/>
              <a:round/>
            </a:ln>
          </p:spPr>
          <p:txBody>
            <a:bodyPr/>
            <a:lstStyle/>
            <a:p>
              <a:endParaRPr/>
            </a:p>
          </p:txBody>
        </p:sp>
        <p:sp>
          <p:nvSpPr>
            <p:cNvPr id="143" name="pl143"/>
            <p:cNvSpPr/>
            <p:nvPr/>
          </p:nvSpPr>
          <p:spPr>
            <a:xfrm>
              <a:off x="3665665" y="2800825"/>
              <a:ext cx="2387815" cy="393142"/>
            </a:xfrm>
            <a:custGeom>
              <a:avLst/>
              <a:gdLst/>
              <a:ahLst/>
              <a:cxnLst/>
              <a:rect l="0" t="0" r="0" b="0"/>
              <a:pathLst>
                <a:path w="2387815" h="393142">
                  <a:moveTo>
                    <a:pt x="0" y="393142"/>
                  </a:moveTo>
                  <a:lnTo>
                    <a:pt x="95512" y="280815"/>
                  </a:lnTo>
                  <a:lnTo>
                    <a:pt x="191025" y="280815"/>
                  </a:lnTo>
                  <a:lnTo>
                    <a:pt x="286537" y="280815"/>
                  </a:lnTo>
                  <a:lnTo>
                    <a:pt x="382050" y="213420"/>
                  </a:lnTo>
                  <a:lnTo>
                    <a:pt x="477563" y="179722"/>
                  </a:lnTo>
                  <a:lnTo>
                    <a:pt x="573075" y="168489"/>
                  </a:lnTo>
                  <a:lnTo>
                    <a:pt x="668588" y="157256"/>
                  </a:lnTo>
                  <a:lnTo>
                    <a:pt x="764101" y="202187"/>
                  </a:lnTo>
                  <a:lnTo>
                    <a:pt x="859613" y="179722"/>
                  </a:lnTo>
                  <a:lnTo>
                    <a:pt x="955126" y="179722"/>
                  </a:lnTo>
                  <a:lnTo>
                    <a:pt x="1050638" y="157256"/>
                  </a:lnTo>
                  <a:lnTo>
                    <a:pt x="1146151" y="157256"/>
                  </a:lnTo>
                  <a:lnTo>
                    <a:pt x="1241664" y="112326"/>
                  </a:lnTo>
                  <a:lnTo>
                    <a:pt x="1337176" y="67395"/>
                  </a:lnTo>
                  <a:lnTo>
                    <a:pt x="1432689" y="22465"/>
                  </a:lnTo>
                  <a:lnTo>
                    <a:pt x="1528202" y="0"/>
                  </a:lnTo>
                  <a:lnTo>
                    <a:pt x="1623714" y="0"/>
                  </a:lnTo>
                  <a:lnTo>
                    <a:pt x="1719227" y="22465"/>
                  </a:lnTo>
                  <a:lnTo>
                    <a:pt x="1814740" y="22465"/>
                  </a:lnTo>
                  <a:lnTo>
                    <a:pt x="1910252" y="33697"/>
                  </a:lnTo>
                  <a:lnTo>
                    <a:pt x="2005765" y="44930"/>
                  </a:lnTo>
                  <a:lnTo>
                    <a:pt x="2101277" y="44930"/>
                  </a:lnTo>
                  <a:lnTo>
                    <a:pt x="2196790" y="78628"/>
                  </a:lnTo>
                  <a:lnTo>
                    <a:pt x="2292303" y="78628"/>
                  </a:lnTo>
                  <a:lnTo>
                    <a:pt x="2387815" y="56163"/>
                  </a:lnTo>
                </a:path>
              </a:pathLst>
            </a:custGeom>
            <a:ln w="27101" cap="flat">
              <a:solidFill>
                <a:srgbClr val="7CAE00">
                  <a:alpha val="100000"/>
                </a:srgbClr>
              </a:solidFill>
              <a:prstDash val="solid"/>
              <a:round/>
            </a:ln>
          </p:spPr>
          <p:txBody>
            <a:bodyPr/>
            <a:lstStyle/>
            <a:p>
              <a:endParaRPr/>
            </a:p>
          </p:txBody>
        </p:sp>
        <p:sp>
          <p:nvSpPr>
            <p:cNvPr id="144" name="pl144"/>
            <p:cNvSpPr/>
            <p:nvPr/>
          </p:nvSpPr>
          <p:spPr>
            <a:xfrm>
              <a:off x="4429766" y="3171502"/>
              <a:ext cx="1623714" cy="572864"/>
            </a:xfrm>
            <a:custGeom>
              <a:avLst/>
              <a:gdLst/>
              <a:ahLst/>
              <a:cxnLst/>
              <a:rect l="0" t="0" r="0" b="0"/>
              <a:pathLst>
                <a:path w="1623714" h="572864">
                  <a:moveTo>
                    <a:pt x="0" y="572864"/>
                  </a:moveTo>
                  <a:lnTo>
                    <a:pt x="95512" y="516701"/>
                  </a:lnTo>
                  <a:lnTo>
                    <a:pt x="191025" y="505468"/>
                  </a:lnTo>
                  <a:lnTo>
                    <a:pt x="286537" y="449305"/>
                  </a:lnTo>
                  <a:lnTo>
                    <a:pt x="382050" y="393142"/>
                  </a:lnTo>
                  <a:lnTo>
                    <a:pt x="477563" y="325746"/>
                  </a:lnTo>
                  <a:lnTo>
                    <a:pt x="573075" y="235885"/>
                  </a:lnTo>
                  <a:lnTo>
                    <a:pt x="668588" y="224652"/>
                  </a:lnTo>
                  <a:lnTo>
                    <a:pt x="764101" y="157256"/>
                  </a:lnTo>
                  <a:lnTo>
                    <a:pt x="859613" y="78628"/>
                  </a:lnTo>
                  <a:lnTo>
                    <a:pt x="955126" y="78628"/>
                  </a:lnTo>
                  <a:lnTo>
                    <a:pt x="1050638" y="67395"/>
                  </a:lnTo>
                  <a:lnTo>
                    <a:pt x="1146151" y="101093"/>
                  </a:lnTo>
                  <a:lnTo>
                    <a:pt x="1241664" y="112326"/>
                  </a:lnTo>
                  <a:lnTo>
                    <a:pt x="1337176" y="123558"/>
                  </a:lnTo>
                  <a:lnTo>
                    <a:pt x="1432689" y="168489"/>
                  </a:lnTo>
                  <a:lnTo>
                    <a:pt x="1528202" y="134791"/>
                  </a:lnTo>
                  <a:lnTo>
                    <a:pt x="1623714" y="0"/>
                  </a:lnTo>
                </a:path>
              </a:pathLst>
            </a:custGeom>
            <a:ln w="27101" cap="flat">
              <a:solidFill>
                <a:srgbClr val="00BFC4">
                  <a:alpha val="100000"/>
                </a:srgbClr>
              </a:solidFill>
              <a:prstDash val="solid"/>
              <a:round/>
            </a:ln>
          </p:spPr>
          <p:txBody>
            <a:bodyPr/>
            <a:lstStyle/>
            <a:p>
              <a:endParaRPr/>
            </a:p>
          </p:txBody>
        </p:sp>
        <p:sp>
          <p:nvSpPr>
            <p:cNvPr id="145" name="pl145"/>
            <p:cNvSpPr/>
            <p:nvPr/>
          </p:nvSpPr>
          <p:spPr>
            <a:xfrm>
              <a:off x="4620791" y="3721901"/>
              <a:ext cx="1432689" cy="33697"/>
            </a:xfrm>
            <a:custGeom>
              <a:avLst/>
              <a:gdLst/>
              <a:ahLst/>
              <a:cxnLst/>
              <a:rect l="0" t="0" r="0" b="0"/>
              <a:pathLst>
                <a:path w="1432689" h="33697">
                  <a:moveTo>
                    <a:pt x="0" y="33697"/>
                  </a:moveTo>
                  <a:lnTo>
                    <a:pt x="95512" y="33697"/>
                  </a:lnTo>
                  <a:lnTo>
                    <a:pt x="191025" y="33697"/>
                  </a:lnTo>
                  <a:lnTo>
                    <a:pt x="286537" y="33697"/>
                  </a:lnTo>
                  <a:lnTo>
                    <a:pt x="382050" y="33697"/>
                  </a:lnTo>
                  <a:lnTo>
                    <a:pt x="477563" y="33697"/>
                  </a:lnTo>
                  <a:lnTo>
                    <a:pt x="573075" y="33697"/>
                  </a:lnTo>
                  <a:lnTo>
                    <a:pt x="668588" y="33697"/>
                  </a:lnTo>
                  <a:lnTo>
                    <a:pt x="764101" y="33697"/>
                  </a:lnTo>
                  <a:lnTo>
                    <a:pt x="859613" y="33697"/>
                  </a:lnTo>
                  <a:lnTo>
                    <a:pt x="955126" y="33697"/>
                  </a:lnTo>
                  <a:lnTo>
                    <a:pt x="1050638" y="33697"/>
                  </a:lnTo>
                  <a:lnTo>
                    <a:pt x="1146151" y="33697"/>
                  </a:lnTo>
                  <a:lnTo>
                    <a:pt x="1241664" y="0"/>
                  </a:lnTo>
                  <a:lnTo>
                    <a:pt x="1337176" y="22465"/>
                  </a:lnTo>
                  <a:lnTo>
                    <a:pt x="1432689" y="22465"/>
                  </a:lnTo>
                </a:path>
              </a:pathLst>
            </a:custGeom>
            <a:ln w="27101" cap="flat">
              <a:solidFill>
                <a:srgbClr val="C77CFF">
                  <a:alpha val="100000"/>
                </a:srgbClr>
              </a:solidFill>
              <a:prstDash val="solid"/>
              <a:round/>
            </a:ln>
          </p:spPr>
          <p:txBody>
            <a:bodyPr/>
            <a:lstStyle/>
            <a:p>
              <a:endParaRPr/>
            </a:p>
          </p:txBody>
        </p:sp>
        <p:sp>
          <p:nvSpPr>
            <p:cNvPr id="146" name="pl146"/>
            <p:cNvSpPr/>
            <p:nvPr/>
          </p:nvSpPr>
          <p:spPr>
            <a:xfrm>
              <a:off x="3541499"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47" name="tx147"/>
            <p:cNvSpPr/>
            <p:nvPr/>
          </p:nvSpPr>
          <p:spPr>
            <a:xfrm>
              <a:off x="6118919" y="272292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83</a:t>
              </a:r>
            </a:p>
          </p:txBody>
        </p:sp>
        <p:sp>
          <p:nvSpPr>
            <p:cNvPr id="148" name="tx148"/>
            <p:cNvSpPr/>
            <p:nvPr/>
          </p:nvSpPr>
          <p:spPr>
            <a:xfrm>
              <a:off x="6118919" y="2884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80</a:t>
              </a:r>
            </a:p>
          </p:txBody>
        </p:sp>
        <p:sp>
          <p:nvSpPr>
            <p:cNvPr id="149" name="tx149"/>
            <p:cNvSpPr/>
            <p:nvPr/>
          </p:nvSpPr>
          <p:spPr>
            <a:xfrm>
              <a:off x="6118919" y="31351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52</a:t>
              </a:r>
            </a:p>
          </p:txBody>
        </p:sp>
        <p:sp>
          <p:nvSpPr>
            <p:cNvPr id="150" name="tx150"/>
            <p:cNvSpPr/>
            <p:nvPr/>
          </p:nvSpPr>
          <p:spPr>
            <a:xfrm>
              <a:off x="6134875" y="3695917"/>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1</a:t>
              </a:r>
            </a:p>
          </p:txBody>
        </p:sp>
        <p:sp>
          <p:nvSpPr>
            <p:cNvPr id="151" name="pl151"/>
            <p:cNvSpPr/>
            <p:nvPr/>
          </p:nvSpPr>
          <p:spPr>
            <a:xfrm>
              <a:off x="3541499" y="51633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3541499" y="493866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541499" y="471400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41499" y="4489355"/>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541499" y="420854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541499" y="52756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541499" y="505098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3541499" y="482633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3541499" y="460168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3541499" y="437702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541499" y="415237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3541499" y="426470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66566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143228"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62079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09835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575918"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05348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548040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05348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3665665" y="4466890"/>
              <a:ext cx="2387815" cy="359444"/>
            </a:xfrm>
            <a:custGeom>
              <a:avLst/>
              <a:gdLst/>
              <a:ahLst/>
              <a:cxnLst/>
              <a:rect l="0" t="0" r="0" b="0"/>
              <a:pathLst>
                <a:path w="2387815" h="359444">
                  <a:moveTo>
                    <a:pt x="0" y="348211"/>
                  </a:moveTo>
                  <a:lnTo>
                    <a:pt x="95512" y="359444"/>
                  </a:lnTo>
                  <a:lnTo>
                    <a:pt x="191025" y="336979"/>
                  </a:lnTo>
                  <a:lnTo>
                    <a:pt x="286537" y="292048"/>
                  </a:lnTo>
                  <a:lnTo>
                    <a:pt x="382050" y="235885"/>
                  </a:lnTo>
                  <a:lnTo>
                    <a:pt x="477563" y="190954"/>
                  </a:lnTo>
                  <a:lnTo>
                    <a:pt x="573075" y="157256"/>
                  </a:lnTo>
                  <a:lnTo>
                    <a:pt x="668588" y="134791"/>
                  </a:lnTo>
                  <a:lnTo>
                    <a:pt x="764101" y="78628"/>
                  </a:lnTo>
                  <a:lnTo>
                    <a:pt x="859613" y="22465"/>
                  </a:lnTo>
                  <a:lnTo>
                    <a:pt x="955126" y="67395"/>
                  </a:lnTo>
                  <a:lnTo>
                    <a:pt x="1050638" y="89861"/>
                  </a:lnTo>
                  <a:lnTo>
                    <a:pt x="1146151" y="112326"/>
                  </a:lnTo>
                  <a:lnTo>
                    <a:pt x="1241664" y="112326"/>
                  </a:lnTo>
                  <a:lnTo>
                    <a:pt x="1337176" y="101093"/>
                  </a:lnTo>
                  <a:lnTo>
                    <a:pt x="1432689" y="112326"/>
                  </a:lnTo>
                  <a:lnTo>
                    <a:pt x="1528202" y="56163"/>
                  </a:lnTo>
                  <a:lnTo>
                    <a:pt x="1623714" y="44930"/>
                  </a:lnTo>
                  <a:lnTo>
                    <a:pt x="1719227" y="22465"/>
                  </a:lnTo>
                  <a:lnTo>
                    <a:pt x="1814740" y="0"/>
                  </a:lnTo>
                  <a:lnTo>
                    <a:pt x="1910252" y="33697"/>
                  </a:lnTo>
                  <a:lnTo>
                    <a:pt x="2005765" y="78628"/>
                  </a:lnTo>
                  <a:lnTo>
                    <a:pt x="2101277" y="56163"/>
                  </a:lnTo>
                  <a:lnTo>
                    <a:pt x="2196790" y="22465"/>
                  </a:lnTo>
                  <a:lnTo>
                    <a:pt x="2292303" y="11232"/>
                  </a:lnTo>
                  <a:lnTo>
                    <a:pt x="2387815" y="11232"/>
                  </a:lnTo>
                </a:path>
              </a:pathLst>
            </a:custGeom>
            <a:ln w="27101" cap="flat">
              <a:solidFill>
                <a:srgbClr val="F8766D">
                  <a:alpha val="100000"/>
                </a:srgbClr>
              </a:solidFill>
              <a:prstDash val="solid"/>
              <a:round/>
            </a:ln>
          </p:spPr>
          <p:txBody>
            <a:bodyPr/>
            <a:lstStyle/>
            <a:p>
              <a:endParaRPr/>
            </a:p>
          </p:txBody>
        </p:sp>
        <p:sp>
          <p:nvSpPr>
            <p:cNvPr id="172" name="pl172"/>
            <p:cNvSpPr/>
            <p:nvPr/>
          </p:nvSpPr>
          <p:spPr>
            <a:xfrm>
              <a:off x="3665665" y="4714008"/>
              <a:ext cx="2387815" cy="561631"/>
            </a:xfrm>
            <a:custGeom>
              <a:avLst/>
              <a:gdLst/>
              <a:ahLst/>
              <a:cxnLst/>
              <a:rect l="0" t="0" r="0" b="0"/>
              <a:pathLst>
                <a:path w="2387815" h="561631">
                  <a:moveTo>
                    <a:pt x="0" y="561631"/>
                  </a:moveTo>
                  <a:lnTo>
                    <a:pt x="95512" y="561631"/>
                  </a:lnTo>
                  <a:lnTo>
                    <a:pt x="191025" y="561631"/>
                  </a:lnTo>
                  <a:lnTo>
                    <a:pt x="286537" y="561631"/>
                  </a:lnTo>
                  <a:lnTo>
                    <a:pt x="382050" y="561631"/>
                  </a:lnTo>
                  <a:lnTo>
                    <a:pt x="477563" y="561631"/>
                  </a:lnTo>
                  <a:lnTo>
                    <a:pt x="573075" y="561631"/>
                  </a:lnTo>
                  <a:lnTo>
                    <a:pt x="668588" y="561631"/>
                  </a:lnTo>
                  <a:lnTo>
                    <a:pt x="764101" y="561631"/>
                  </a:lnTo>
                  <a:lnTo>
                    <a:pt x="859613" y="561631"/>
                  </a:lnTo>
                  <a:lnTo>
                    <a:pt x="955126" y="561631"/>
                  </a:lnTo>
                  <a:lnTo>
                    <a:pt x="1050638" y="561631"/>
                  </a:lnTo>
                  <a:lnTo>
                    <a:pt x="1146151" y="527933"/>
                  </a:lnTo>
                  <a:lnTo>
                    <a:pt x="1241664" y="527933"/>
                  </a:lnTo>
                  <a:lnTo>
                    <a:pt x="1337176" y="505468"/>
                  </a:lnTo>
                  <a:lnTo>
                    <a:pt x="1432689" y="471770"/>
                  </a:lnTo>
                  <a:lnTo>
                    <a:pt x="1528202" y="449305"/>
                  </a:lnTo>
                  <a:lnTo>
                    <a:pt x="1623714" y="438072"/>
                  </a:lnTo>
                  <a:lnTo>
                    <a:pt x="1719227" y="426840"/>
                  </a:lnTo>
                  <a:lnTo>
                    <a:pt x="1814740" y="381909"/>
                  </a:lnTo>
                  <a:lnTo>
                    <a:pt x="1910252" y="325746"/>
                  </a:lnTo>
                  <a:lnTo>
                    <a:pt x="2005765" y="292048"/>
                  </a:lnTo>
                  <a:lnTo>
                    <a:pt x="2101277" y="258350"/>
                  </a:lnTo>
                  <a:lnTo>
                    <a:pt x="2196790" y="146024"/>
                  </a:lnTo>
                  <a:lnTo>
                    <a:pt x="2292303" y="22465"/>
                  </a:lnTo>
                  <a:lnTo>
                    <a:pt x="2387815" y="0"/>
                  </a:lnTo>
                </a:path>
              </a:pathLst>
            </a:custGeom>
            <a:ln w="27101" cap="flat">
              <a:solidFill>
                <a:srgbClr val="7CAE00">
                  <a:alpha val="100000"/>
                </a:srgbClr>
              </a:solidFill>
              <a:prstDash val="solid"/>
              <a:round/>
            </a:ln>
          </p:spPr>
          <p:txBody>
            <a:bodyPr/>
            <a:lstStyle/>
            <a:p>
              <a:endParaRPr/>
            </a:p>
          </p:txBody>
        </p:sp>
        <p:sp>
          <p:nvSpPr>
            <p:cNvPr id="173" name="pl173"/>
            <p:cNvSpPr/>
            <p:nvPr/>
          </p:nvSpPr>
          <p:spPr>
            <a:xfrm>
              <a:off x="4429766" y="4523053"/>
              <a:ext cx="1623714" cy="752586"/>
            </a:xfrm>
            <a:custGeom>
              <a:avLst/>
              <a:gdLst/>
              <a:ahLst/>
              <a:cxnLst/>
              <a:rect l="0" t="0" r="0" b="0"/>
              <a:pathLst>
                <a:path w="1623714" h="752586">
                  <a:moveTo>
                    <a:pt x="0" y="752586"/>
                  </a:moveTo>
                  <a:lnTo>
                    <a:pt x="95512" y="752586"/>
                  </a:lnTo>
                  <a:lnTo>
                    <a:pt x="191025" y="752586"/>
                  </a:lnTo>
                  <a:lnTo>
                    <a:pt x="286537" y="685190"/>
                  </a:lnTo>
                  <a:lnTo>
                    <a:pt x="382050" y="572864"/>
                  </a:lnTo>
                  <a:lnTo>
                    <a:pt x="477563" y="527933"/>
                  </a:lnTo>
                  <a:lnTo>
                    <a:pt x="573075" y="415607"/>
                  </a:lnTo>
                  <a:lnTo>
                    <a:pt x="668588" y="157256"/>
                  </a:lnTo>
                  <a:lnTo>
                    <a:pt x="764101" y="67395"/>
                  </a:lnTo>
                  <a:lnTo>
                    <a:pt x="859613" y="33697"/>
                  </a:lnTo>
                  <a:lnTo>
                    <a:pt x="955126" y="22465"/>
                  </a:lnTo>
                  <a:lnTo>
                    <a:pt x="1050638" y="0"/>
                  </a:lnTo>
                  <a:lnTo>
                    <a:pt x="1146151" y="33697"/>
                  </a:lnTo>
                  <a:lnTo>
                    <a:pt x="1241664" y="101093"/>
                  </a:lnTo>
                  <a:lnTo>
                    <a:pt x="1337176" y="56163"/>
                  </a:lnTo>
                  <a:lnTo>
                    <a:pt x="1432689" y="33697"/>
                  </a:lnTo>
                  <a:lnTo>
                    <a:pt x="1528202" y="22465"/>
                  </a:lnTo>
                  <a:lnTo>
                    <a:pt x="1623714" y="0"/>
                  </a:lnTo>
                </a:path>
              </a:pathLst>
            </a:custGeom>
            <a:ln w="27101" cap="flat">
              <a:solidFill>
                <a:srgbClr val="00BFC4">
                  <a:alpha val="100000"/>
                </a:srgbClr>
              </a:solidFill>
              <a:prstDash val="solid"/>
              <a:round/>
            </a:ln>
          </p:spPr>
          <p:txBody>
            <a:bodyPr/>
            <a:lstStyle/>
            <a:p>
              <a:endParaRPr/>
            </a:p>
          </p:txBody>
        </p:sp>
        <p:sp>
          <p:nvSpPr>
            <p:cNvPr id="174" name="pl174"/>
            <p:cNvSpPr/>
            <p:nvPr/>
          </p:nvSpPr>
          <p:spPr>
            <a:xfrm>
              <a:off x="4620791" y="4770171"/>
              <a:ext cx="1432689" cy="505468"/>
            </a:xfrm>
            <a:custGeom>
              <a:avLst/>
              <a:gdLst/>
              <a:ahLst/>
              <a:cxnLst/>
              <a:rect l="0" t="0" r="0" b="0"/>
              <a:pathLst>
                <a:path w="1432689" h="505468">
                  <a:moveTo>
                    <a:pt x="0" y="505468"/>
                  </a:moveTo>
                  <a:lnTo>
                    <a:pt x="95512" y="505468"/>
                  </a:lnTo>
                  <a:lnTo>
                    <a:pt x="191025" y="505468"/>
                  </a:lnTo>
                  <a:lnTo>
                    <a:pt x="286537" y="505468"/>
                  </a:lnTo>
                  <a:lnTo>
                    <a:pt x="382050" y="505468"/>
                  </a:lnTo>
                  <a:lnTo>
                    <a:pt x="477563" y="505468"/>
                  </a:lnTo>
                  <a:lnTo>
                    <a:pt x="573075" y="505468"/>
                  </a:lnTo>
                  <a:lnTo>
                    <a:pt x="668588" y="505468"/>
                  </a:lnTo>
                  <a:lnTo>
                    <a:pt x="764101" y="505468"/>
                  </a:lnTo>
                  <a:lnTo>
                    <a:pt x="859613" y="494235"/>
                  </a:lnTo>
                  <a:lnTo>
                    <a:pt x="955126" y="483003"/>
                  </a:lnTo>
                  <a:lnTo>
                    <a:pt x="1050638" y="471770"/>
                  </a:lnTo>
                  <a:lnTo>
                    <a:pt x="1146151" y="460537"/>
                  </a:lnTo>
                  <a:lnTo>
                    <a:pt x="1241664" y="247117"/>
                  </a:lnTo>
                  <a:lnTo>
                    <a:pt x="1337176" y="101093"/>
                  </a:lnTo>
                  <a:lnTo>
                    <a:pt x="1432689" y="0"/>
                  </a:lnTo>
                </a:path>
              </a:pathLst>
            </a:custGeom>
            <a:ln w="27101" cap="flat">
              <a:solidFill>
                <a:srgbClr val="C77CFF">
                  <a:alpha val="100000"/>
                </a:srgbClr>
              </a:solidFill>
              <a:prstDash val="solid"/>
              <a:round/>
            </a:ln>
          </p:spPr>
          <p:txBody>
            <a:bodyPr/>
            <a:lstStyle/>
            <a:p>
              <a:endParaRPr/>
            </a:p>
          </p:txBody>
        </p:sp>
        <p:sp>
          <p:nvSpPr>
            <p:cNvPr id="175" name="pl175"/>
            <p:cNvSpPr/>
            <p:nvPr/>
          </p:nvSpPr>
          <p:spPr>
            <a:xfrm>
              <a:off x="3541499" y="4264703"/>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76" name="tx176"/>
            <p:cNvSpPr/>
            <p:nvPr/>
          </p:nvSpPr>
          <p:spPr>
            <a:xfrm>
              <a:off x="6118919" y="435883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71</a:t>
              </a:r>
            </a:p>
          </p:txBody>
        </p:sp>
        <p:sp>
          <p:nvSpPr>
            <p:cNvPr id="177" name="tx177"/>
            <p:cNvSpPr/>
            <p:nvPr/>
          </p:nvSpPr>
          <p:spPr>
            <a:xfrm>
              <a:off x="6118919" y="46802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50</a:t>
              </a:r>
            </a:p>
          </p:txBody>
        </p:sp>
        <p:sp>
          <p:nvSpPr>
            <p:cNvPr id="178" name="tx178"/>
            <p:cNvSpPr/>
            <p:nvPr/>
          </p:nvSpPr>
          <p:spPr>
            <a:xfrm>
              <a:off x="6118919" y="4518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67</a:t>
              </a:r>
            </a:p>
          </p:txBody>
        </p:sp>
        <p:sp>
          <p:nvSpPr>
            <p:cNvPr id="179" name="tx179"/>
            <p:cNvSpPr/>
            <p:nvPr/>
          </p:nvSpPr>
          <p:spPr>
            <a:xfrm>
              <a:off x="6118919" y="484190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45</a:t>
              </a:r>
            </a:p>
          </p:txBody>
        </p:sp>
        <p:sp>
          <p:nvSpPr>
            <p:cNvPr id="180" name="pl180"/>
            <p:cNvSpPr/>
            <p:nvPr/>
          </p:nvSpPr>
          <p:spPr>
            <a:xfrm>
              <a:off x="6342749"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342749"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6342749"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6342749"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342749"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6342749"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6342749"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342749"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342749"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342749"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342749"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6342749"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46691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944479"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7422042"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789960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8377168"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885473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828165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885473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6466916" y="1325714"/>
              <a:ext cx="2387815" cy="247117"/>
            </a:xfrm>
            <a:custGeom>
              <a:avLst/>
              <a:gdLst/>
              <a:ahLst/>
              <a:cxnLst/>
              <a:rect l="0" t="0" r="0" b="0"/>
              <a:pathLst>
                <a:path w="2387815" h="247117">
                  <a:moveTo>
                    <a:pt x="0" y="247117"/>
                  </a:moveTo>
                  <a:lnTo>
                    <a:pt x="95512" y="213420"/>
                  </a:lnTo>
                  <a:lnTo>
                    <a:pt x="191025" y="202187"/>
                  </a:lnTo>
                  <a:lnTo>
                    <a:pt x="286537" y="179722"/>
                  </a:lnTo>
                  <a:lnTo>
                    <a:pt x="382050" y="168489"/>
                  </a:lnTo>
                  <a:lnTo>
                    <a:pt x="477563" y="146024"/>
                  </a:lnTo>
                  <a:lnTo>
                    <a:pt x="573075" y="123558"/>
                  </a:lnTo>
                  <a:lnTo>
                    <a:pt x="668588" y="112326"/>
                  </a:lnTo>
                  <a:lnTo>
                    <a:pt x="764101" y="101093"/>
                  </a:lnTo>
                  <a:lnTo>
                    <a:pt x="859613" y="78628"/>
                  </a:lnTo>
                  <a:lnTo>
                    <a:pt x="955126" y="56163"/>
                  </a:lnTo>
                  <a:lnTo>
                    <a:pt x="1050638" y="44930"/>
                  </a:lnTo>
                  <a:lnTo>
                    <a:pt x="1146151" y="56163"/>
                  </a:lnTo>
                  <a:lnTo>
                    <a:pt x="1241664" y="56163"/>
                  </a:lnTo>
                  <a:lnTo>
                    <a:pt x="1337176" y="33697"/>
                  </a:lnTo>
                  <a:lnTo>
                    <a:pt x="1432689" y="33697"/>
                  </a:lnTo>
                  <a:lnTo>
                    <a:pt x="1528202" y="33697"/>
                  </a:lnTo>
                  <a:lnTo>
                    <a:pt x="1623714" y="33697"/>
                  </a:lnTo>
                  <a:lnTo>
                    <a:pt x="1719227" y="11232"/>
                  </a:lnTo>
                  <a:lnTo>
                    <a:pt x="1814740" y="0"/>
                  </a:lnTo>
                  <a:lnTo>
                    <a:pt x="1910252" y="22465"/>
                  </a:lnTo>
                  <a:lnTo>
                    <a:pt x="2005765" y="44930"/>
                  </a:lnTo>
                  <a:lnTo>
                    <a:pt x="2101277" y="44930"/>
                  </a:lnTo>
                  <a:lnTo>
                    <a:pt x="2196790" y="22465"/>
                  </a:lnTo>
                  <a:lnTo>
                    <a:pt x="2292303" y="22465"/>
                  </a:lnTo>
                  <a:lnTo>
                    <a:pt x="2387815" y="11232"/>
                  </a:lnTo>
                </a:path>
              </a:pathLst>
            </a:custGeom>
            <a:ln w="27101" cap="flat">
              <a:solidFill>
                <a:srgbClr val="F8766D">
                  <a:alpha val="100000"/>
                </a:srgbClr>
              </a:solidFill>
              <a:prstDash val="solid"/>
              <a:round/>
            </a:ln>
          </p:spPr>
          <p:txBody>
            <a:bodyPr/>
            <a:lstStyle/>
            <a:p>
              <a:endParaRPr/>
            </a:p>
          </p:txBody>
        </p:sp>
        <p:sp>
          <p:nvSpPr>
            <p:cNvPr id="201" name="pl201"/>
            <p:cNvSpPr/>
            <p:nvPr/>
          </p:nvSpPr>
          <p:spPr>
            <a:xfrm>
              <a:off x="6466916" y="1505436"/>
              <a:ext cx="2387815" cy="685190"/>
            </a:xfrm>
            <a:custGeom>
              <a:avLst/>
              <a:gdLst/>
              <a:ahLst/>
              <a:cxnLst/>
              <a:rect l="0" t="0" r="0" b="0"/>
              <a:pathLst>
                <a:path w="2387815" h="685190">
                  <a:moveTo>
                    <a:pt x="0" y="662725"/>
                  </a:moveTo>
                  <a:lnTo>
                    <a:pt x="95512" y="673958"/>
                  </a:lnTo>
                  <a:lnTo>
                    <a:pt x="191025" y="685190"/>
                  </a:lnTo>
                  <a:lnTo>
                    <a:pt x="286537" y="673958"/>
                  </a:lnTo>
                  <a:lnTo>
                    <a:pt x="382050" y="673958"/>
                  </a:lnTo>
                  <a:lnTo>
                    <a:pt x="477563" y="685190"/>
                  </a:lnTo>
                  <a:lnTo>
                    <a:pt x="573075" y="673958"/>
                  </a:lnTo>
                  <a:lnTo>
                    <a:pt x="668588" y="685190"/>
                  </a:lnTo>
                  <a:lnTo>
                    <a:pt x="764101" y="673958"/>
                  </a:lnTo>
                  <a:lnTo>
                    <a:pt x="859613" y="662725"/>
                  </a:lnTo>
                  <a:lnTo>
                    <a:pt x="955126" y="673958"/>
                  </a:lnTo>
                  <a:lnTo>
                    <a:pt x="1050638" y="673958"/>
                  </a:lnTo>
                  <a:lnTo>
                    <a:pt x="1146151" y="685190"/>
                  </a:lnTo>
                  <a:lnTo>
                    <a:pt x="1241664" y="662725"/>
                  </a:lnTo>
                  <a:lnTo>
                    <a:pt x="1337176" y="606562"/>
                  </a:lnTo>
                  <a:lnTo>
                    <a:pt x="1432689" y="494235"/>
                  </a:lnTo>
                  <a:lnTo>
                    <a:pt x="1528202" y="381909"/>
                  </a:lnTo>
                  <a:lnTo>
                    <a:pt x="1623714" y="348211"/>
                  </a:lnTo>
                  <a:lnTo>
                    <a:pt x="1719227" y="325746"/>
                  </a:lnTo>
                  <a:lnTo>
                    <a:pt x="1814740" y="179722"/>
                  </a:lnTo>
                  <a:lnTo>
                    <a:pt x="1910252" y="179722"/>
                  </a:lnTo>
                  <a:lnTo>
                    <a:pt x="2005765" y="179722"/>
                  </a:lnTo>
                  <a:lnTo>
                    <a:pt x="2101277" y="78628"/>
                  </a:lnTo>
                  <a:lnTo>
                    <a:pt x="2196790" y="78628"/>
                  </a:lnTo>
                  <a:lnTo>
                    <a:pt x="2292303" y="44930"/>
                  </a:lnTo>
                  <a:lnTo>
                    <a:pt x="2387815" y="0"/>
                  </a:lnTo>
                </a:path>
              </a:pathLst>
            </a:custGeom>
            <a:ln w="27101" cap="flat">
              <a:solidFill>
                <a:srgbClr val="7CAE00">
                  <a:alpha val="100000"/>
                </a:srgbClr>
              </a:solidFill>
              <a:prstDash val="solid"/>
              <a:round/>
            </a:ln>
          </p:spPr>
          <p:txBody>
            <a:bodyPr/>
            <a:lstStyle/>
            <a:p>
              <a:endParaRPr/>
            </a:p>
          </p:txBody>
        </p:sp>
        <p:sp>
          <p:nvSpPr>
            <p:cNvPr id="202" name="pl202"/>
            <p:cNvSpPr/>
            <p:nvPr/>
          </p:nvSpPr>
          <p:spPr>
            <a:xfrm>
              <a:off x="7231017" y="1370645"/>
              <a:ext cx="1623714" cy="864912"/>
            </a:xfrm>
            <a:custGeom>
              <a:avLst/>
              <a:gdLst/>
              <a:ahLst/>
              <a:cxnLst/>
              <a:rect l="0" t="0" r="0" b="0"/>
              <a:pathLst>
                <a:path w="1623714" h="864912">
                  <a:moveTo>
                    <a:pt x="0" y="864912"/>
                  </a:moveTo>
                  <a:lnTo>
                    <a:pt x="95512" y="853680"/>
                  </a:lnTo>
                  <a:lnTo>
                    <a:pt x="191025" y="786284"/>
                  </a:lnTo>
                  <a:lnTo>
                    <a:pt x="286537" y="662725"/>
                  </a:lnTo>
                  <a:lnTo>
                    <a:pt x="382050" y="539166"/>
                  </a:lnTo>
                  <a:lnTo>
                    <a:pt x="477563" y="292048"/>
                  </a:lnTo>
                  <a:lnTo>
                    <a:pt x="573075" y="112326"/>
                  </a:lnTo>
                  <a:lnTo>
                    <a:pt x="668588" y="89861"/>
                  </a:lnTo>
                  <a:lnTo>
                    <a:pt x="764101" y="56163"/>
                  </a:lnTo>
                  <a:lnTo>
                    <a:pt x="859613" y="33697"/>
                  </a:lnTo>
                  <a:lnTo>
                    <a:pt x="955126" y="0"/>
                  </a:lnTo>
                  <a:lnTo>
                    <a:pt x="1050638" y="0"/>
                  </a:lnTo>
                  <a:lnTo>
                    <a:pt x="1146151" y="22465"/>
                  </a:lnTo>
                  <a:lnTo>
                    <a:pt x="1241664" y="44930"/>
                  </a:lnTo>
                  <a:lnTo>
                    <a:pt x="1337176" y="56163"/>
                  </a:lnTo>
                  <a:lnTo>
                    <a:pt x="1432689" y="22465"/>
                  </a:lnTo>
                  <a:lnTo>
                    <a:pt x="1528202" y="22465"/>
                  </a:lnTo>
                  <a:lnTo>
                    <a:pt x="1623714" y="11232"/>
                  </a:lnTo>
                </a:path>
              </a:pathLst>
            </a:custGeom>
            <a:ln w="27101" cap="flat">
              <a:solidFill>
                <a:srgbClr val="00BFC4">
                  <a:alpha val="100000"/>
                </a:srgbClr>
              </a:solidFill>
              <a:prstDash val="solid"/>
              <a:round/>
            </a:ln>
          </p:spPr>
          <p:txBody>
            <a:bodyPr/>
            <a:lstStyle/>
            <a:p>
              <a:endParaRPr/>
            </a:p>
          </p:txBody>
        </p:sp>
        <p:sp>
          <p:nvSpPr>
            <p:cNvPr id="203" name="pl203"/>
            <p:cNvSpPr/>
            <p:nvPr/>
          </p:nvSpPr>
          <p:spPr>
            <a:xfrm>
              <a:off x="7422042" y="1516669"/>
              <a:ext cx="1432689" cy="718888"/>
            </a:xfrm>
            <a:custGeom>
              <a:avLst/>
              <a:gdLst/>
              <a:ahLst/>
              <a:cxnLst/>
              <a:rect l="0" t="0" r="0" b="0"/>
              <a:pathLst>
                <a:path w="1432689" h="718888">
                  <a:moveTo>
                    <a:pt x="0" y="718888"/>
                  </a:moveTo>
                  <a:lnTo>
                    <a:pt x="95512" y="707655"/>
                  </a:lnTo>
                  <a:lnTo>
                    <a:pt x="191025" y="707655"/>
                  </a:lnTo>
                  <a:lnTo>
                    <a:pt x="286537" y="707655"/>
                  </a:lnTo>
                  <a:lnTo>
                    <a:pt x="382050" y="629027"/>
                  </a:lnTo>
                  <a:lnTo>
                    <a:pt x="477563" y="640260"/>
                  </a:lnTo>
                  <a:lnTo>
                    <a:pt x="573075" y="606562"/>
                  </a:lnTo>
                  <a:lnTo>
                    <a:pt x="668588" y="584096"/>
                  </a:lnTo>
                  <a:lnTo>
                    <a:pt x="764101" y="561631"/>
                  </a:lnTo>
                  <a:lnTo>
                    <a:pt x="859613" y="505468"/>
                  </a:lnTo>
                  <a:lnTo>
                    <a:pt x="955126" y="460537"/>
                  </a:lnTo>
                  <a:lnTo>
                    <a:pt x="1050638" y="415607"/>
                  </a:lnTo>
                  <a:lnTo>
                    <a:pt x="1146151" y="426840"/>
                  </a:lnTo>
                  <a:lnTo>
                    <a:pt x="1241664" y="224652"/>
                  </a:lnTo>
                  <a:lnTo>
                    <a:pt x="1337176" y="89861"/>
                  </a:lnTo>
                  <a:lnTo>
                    <a:pt x="1432689" y="0"/>
                  </a:lnTo>
                </a:path>
              </a:pathLst>
            </a:custGeom>
            <a:ln w="27101" cap="flat">
              <a:solidFill>
                <a:srgbClr val="C77CFF">
                  <a:alpha val="100000"/>
                </a:srgbClr>
              </a:solidFill>
              <a:prstDash val="solid"/>
              <a:round/>
            </a:ln>
          </p:spPr>
          <p:txBody>
            <a:bodyPr/>
            <a:lstStyle/>
            <a:p>
              <a:endParaRPr/>
            </a:p>
          </p:txBody>
        </p:sp>
        <p:sp>
          <p:nvSpPr>
            <p:cNvPr id="204" name="pl204"/>
            <p:cNvSpPr/>
            <p:nvPr/>
          </p:nvSpPr>
          <p:spPr>
            <a:xfrm>
              <a:off x="6342749"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05" name="pl205"/>
            <p:cNvSpPr/>
            <p:nvPr/>
          </p:nvSpPr>
          <p:spPr>
            <a:xfrm>
              <a:off x="8862570" y="1524607"/>
              <a:ext cx="105459" cy="106791"/>
            </a:xfrm>
            <a:custGeom>
              <a:avLst/>
              <a:gdLst/>
              <a:ahLst/>
              <a:cxnLst/>
              <a:rect l="0" t="0" r="0" b="0"/>
              <a:pathLst>
                <a:path w="105459" h="106791">
                  <a:moveTo>
                    <a:pt x="105459" y="106791"/>
                  </a:moveTo>
                  <a:lnTo>
                    <a:pt x="0" y="0"/>
                  </a:lnTo>
                </a:path>
              </a:pathLst>
            </a:custGeom>
          </p:spPr>
          <p:txBody>
            <a:bodyPr/>
            <a:lstStyle/>
            <a:p>
              <a:endParaRPr/>
            </a:p>
          </p:txBody>
        </p:sp>
        <p:sp>
          <p:nvSpPr>
            <p:cNvPr id="206" name="tx206"/>
            <p:cNvSpPr/>
            <p:nvPr/>
          </p:nvSpPr>
          <p:spPr>
            <a:xfrm>
              <a:off x="8920169" y="11688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80</a:t>
              </a:r>
            </a:p>
          </p:txBody>
        </p:sp>
        <p:sp>
          <p:nvSpPr>
            <p:cNvPr id="207" name="tx207"/>
            <p:cNvSpPr/>
            <p:nvPr/>
          </p:nvSpPr>
          <p:spPr>
            <a:xfrm>
              <a:off x="8920169" y="14914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65</a:t>
              </a:r>
            </a:p>
          </p:txBody>
        </p:sp>
        <p:sp>
          <p:nvSpPr>
            <p:cNvPr id="208" name="tx208"/>
            <p:cNvSpPr/>
            <p:nvPr/>
          </p:nvSpPr>
          <p:spPr>
            <a:xfrm>
              <a:off x="8920169" y="13302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76</a:t>
              </a:r>
            </a:p>
          </p:txBody>
        </p:sp>
        <p:sp>
          <p:nvSpPr>
            <p:cNvPr id="209" name="tx209"/>
            <p:cNvSpPr/>
            <p:nvPr/>
          </p:nvSpPr>
          <p:spPr>
            <a:xfrm>
              <a:off x="8920169" y="16527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64</a:t>
              </a:r>
            </a:p>
          </p:txBody>
        </p:sp>
        <p:sp>
          <p:nvSpPr>
            <p:cNvPr id="210" name="pl210"/>
            <p:cNvSpPr/>
            <p:nvPr/>
          </p:nvSpPr>
          <p:spPr>
            <a:xfrm>
              <a:off x="6342749"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6342749"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6342749"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2749"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2749"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2749"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6342749"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6342749"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342749"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2749"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2749"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2749"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46691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944479"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7422042"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89960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8377168"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885473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8165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85473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6466916" y="2677266"/>
              <a:ext cx="2387815" cy="33697"/>
            </a:xfrm>
            <a:custGeom>
              <a:avLst/>
              <a:gdLst/>
              <a:ahLst/>
              <a:cxnLst/>
              <a:rect l="0" t="0" r="0" b="0"/>
              <a:pathLst>
                <a:path w="2387815" h="33697">
                  <a:moveTo>
                    <a:pt x="0" y="33697"/>
                  </a:moveTo>
                  <a:lnTo>
                    <a:pt x="95512" y="22465"/>
                  </a:lnTo>
                  <a:lnTo>
                    <a:pt x="191025" y="11232"/>
                  </a:lnTo>
                  <a:lnTo>
                    <a:pt x="286537" y="0"/>
                  </a:lnTo>
                  <a:lnTo>
                    <a:pt x="382050" y="0"/>
                  </a:lnTo>
                  <a:lnTo>
                    <a:pt x="477563" y="0"/>
                  </a:lnTo>
                  <a:lnTo>
                    <a:pt x="573075" y="0"/>
                  </a:lnTo>
                  <a:lnTo>
                    <a:pt x="668588" y="0"/>
                  </a:lnTo>
                  <a:lnTo>
                    <a:pt x="764101" y="0"/>
                  </a:lnTo>
                  <a:lnTo>
                    <a:pt x="859613" y="0"/>
                  </a:lnTo>
                  <a:lnTo>
                    <a:pt x="955126" y="0"/>
                  </a:lnTo>
                  <a:lnTo>
                    <a:pt x="1050638" y="0"/>
                  </a:lnTo>
                  <a:lnTo>
                    <a:pt x="1146151" y="0"/>
                  </a:lnTo>
                  <a:lnTo>
                    <a:pt x="1241664" y="11232"/>
                  </a:lnTo>
                  <a:lnTo>
                    <a:pt x="1337176" y="11232"/>
                  </a:lnTo>
                  <a:lnTo>
                    <a:pt x="1432689" y="11232"/>
                  </a:lnTo>
                  <a:lnTo>
                    <a:pt x="1528202" y="11232"/>
                  </a:lnTo>
                  <a:lnTo>
                    <a:pt x="1623714" y="11232"/>
                  </a:lnTo>
                  <a:lnTo>
                    <a:pt x="1719227" y="11232"/>
                  </a:lnTo>
                  <a:lnTo>
                    <a:pt x="1814740" y="11232"/>
                  </a:lnTo>
                  <a:lnTo>
                    <a:pt x="1910252" y="22465"/>
                  </a:lnTo>
                  <a:lnTo>
                    <a:pt x="2005765" y="11232"/>
                  </a:lnTo>
                  <a:lnTo>
                    <a:pt x="2101277" y="11232"/>
                  </a:lnTo>
                  <a:lnTo>
                    <a:pt x="2196790" y="22465"/>
                  </a:lnTo>
                  <a:lnTo>
                    <a:pt x="2292303" y="22465"/>
                  </a:lnTo>
                  <a:lnTo>
                    <a:pt x="2387815" y="22465"/>
                  </a:lnTo>
                </a:path>
              </a:pathLst>
            </a:custGeom>
            <a:ln w="27101" cap="flat">
              <a:solidFill>
                <a:srgbClr val="F8766D">
                  <a:alpha val="100000"/>
                </a:srgbClr>
              </a:solidFill>
              <a:prstDash val="solid"/>
              <a:round/>
            </a:ln>
          </p:spPr>
          <p:txBody>
            <a:bodyPr/>
            <a:lstStyle/>
            <a:p>
              <a:endParaRPr/>
            </a:p>
          </p:txBody>
        </p:sp>
        <p:sp>
          <p:nvSpPr>
            <p:cNvPr id="231" name="pl231"/>
            <p:cNvSpPr/>
            <p:nvPr/>
          </p:nvSpPr>
          <p:spPr>
            <a:xfrm>
              <a:off x="6466916" y="2710964"/>
              <a:ext cx="2387815" cy="494235"/>
            </a:xfrm>
            <a:custGeom>
              <a:avLst/>
              <a:gdLst/>
              <a:ahLst/>
              <a:cxnLst/>
              <a:rect l="0" t="0" r="0" b="0"/>
              <a:pathLst>
                <a:path w="2387815" h="494235">
                  <a:moveTo>
                    <a:pt x="0" y="494235"/>
                  </a:moveTo>
                  <a:lnTo>
                    <a:pt x="95512" y="449305"/>
                  </a:lnTo>
                  <a:lnTo>
                    <a:pt x="191025" y="359444"/>
                  </a:lnTo>
                  <a:lnTo>
                    <a:pt x="286537" y="359444"/>
                  </a:lnTo>
                  <a:lnTo>
                    <a:pt x="382050" y="292048"/>
                  </a:lnTo>
                  <a:lnTo>
                    <a:pt x="477563" y="292048"/>
                  </a:lnTo>
                  <a:lnTo>
                    <a:pt x="573075" y="280815"/>
                  </a:lnTo>
                  <a:lnTo>
                    <a:pt x="668588" y="269583"/>
                  </a:lnTo>
                  <a:lnTo>
                    <a:pt x="764101" y="202187"/>
                  </a:lnTo>
                  <a:lnTo>
                    <a:pt x="859613" y="179722"/>
                  </a:lnTo>
                  <a:lnTo>
                    <a:pt x="955126" y="123558"/>
                  </a:lnTo>
                  <a:lnTo>
                    <a:pt x="1050638" y="112326"/>
                  </a:lnTo>
                  <a:lnTo>
                    <a:pt x="1146151" y="78628"/>
                  </a:lnTo>
                  <a:lnTo>
                    <a:pt x="1241664" y="33697"/>
                  </a:lnTo>
                  <a:lnTo>
                    <a:pt x="1337176" y="22465"/>
                  </a:lnTo>
                  <a:lnTo>
                    <a:pt x="1432689" y="11232"/>
                  </a:lnTo>
                  <a:lnTo>
                    <a:pt x="1528202" y="11232"/>
                  </a:lnTo>
                  <a:lnTo>
                    <a:pt x="1623714" y="11232"/>
                  </a:lnTo>
                  <a:lnTo>
                    <a:pt x="1719227" y="0"/>
                  </a:lnTo>
                  <a:lnTo>
                    <a:pt x="1814740" y="0"/>
                  </a:lnTo>
                  <a:lnTo>
                    <a:pt x="1910252" y="0"/>
                  </a:lnTo>
                  <a:lnTo>
                    <a:pt x="2005765" y="0"/>
                  </a:lnTo>
                  <a:lnTo>
                    <a:pt x="2101277" y="0"/>
                  </a:lnTo>
                  <a:lnTo>
                    <a:pt x="2196790" y="11232"/>
                  </a:lnTo>
                  <a:lnTo>
                    <a:pt x="2292303" y="11232"/>
                  </a:lnTo>
                  <a:lnTo>
                    <a:pt x="2387815" y="11232"/>
                  </a:lnTo>
                </a:path>
              </a:pathLst>
            </a:custGeom>
            <a:ln w="27101" cap="flat">
              <a:solidFill>
                <a:srgbClr val="7CAE00">
                  <a:alpha val="100000"/>
                </a:srgbClr>
              </a:solidFill>
              <a:prstDash val="solid"/>
              <a:round/>
            </a:ln>
          </p:spPr>
          <p:txBody>
            <a:bodyPr/>
            <a:lstStyle/>
            <a:p>
              <a:endParaRPr/>
            </a:p>
          </p:txBody>
        </p:sp>
        <p:sp>
          <p:nvSpPr>
            <p:cNvPr id="232" name="pl232"/>
            <p:cNvSpPr/>
            <p:nvPr/>
          </p:nvSpPr>
          <p:spPr>
            <a:xfrm>
              <a:off x="7231017" y="2755894"/>
              <a:ext cx="1623714" cy="561631"/>
            </a:xfrm>
            <a:custGeom>
              <a:avLst/>
              <a:gdLst/>
              <a:ahLst/>
              <a:cxnLst/>
              <a:rect l="0" t="0" r="0" b="0"/>
              <a:pathLst>
                <a:path w="1623714" h="561631">
                  <a:moveTo>
                    <a:pt x="0" y="561631"/>
                  </a:moveTo>
                  <a:lnTo>
                    <a:pt x="95512" y="516701"/>
                  </a:lnTo>
                  <a:lnTo>
                    <a:pt x="191025" y="393142"/>
                  </a:lnTo>
                  <a:lnTo>
                    <a:pt x="286537" y="269583"/>
                  </a:lnTo>
                  <a:lnTo>
                    <a:pt x="382050" y="258350"/>
                  </a:lnTo>
                  <a:lnTo>
                    <a:pt x="477563" y="247117"/>
                  </a:lnTo>
                  <a:lnTo>
                    <a:pt x="573075" y="247117"/>
                  </a:lnTo>
                  <a:lnTo>
                    <a:pt x="668588" y="213420"/>
                  </a:lnTo>
                  <a:lnTo>
                    <a:pt x="764101" y="146024"/>
                  </a:lnTo>
                  <a:lnTo>
                    <a:pt x="859613" y="56163"/>
                  </a:lnTo>
                  <a:lnTo>
                    <a:pt x="955126" y="11232"/>
                  </a:lnTo>
                  <a:lnTo>
                    <a:pt x="1050638" y="0"/>
                  </a:lnTo>
                  <a:lnTo>
                    <a:pt x="1146151" y="33697"/>
                  </a:lnTo>
                  <a:lnTo>
                    <a:pt x="1241664" y="33697"/>
                  </a:lnTo>
                  <a:lnTo>
                    <a:pt x="1337176" y="22465"/>
                  </a:lnTo>
                  <a:lnTo>
                    <a:pt x="1432689" y="22465"/>
                  </a:lnTo>
                  <a:lnTo>
                    <a:pt x="1528202" y="22465"/>
                  </a:lnTo>
                  <a:lnTo>
                    <a:pt x="1623714" y="22465"/>
                  </a:lnTo>
                </a:path>
              </a:pathLst>
            </a:custGeom>
            <a:ln w="27101" cap="flat">
              <a:solidFill>
                <a:srgbClr val="00BFC4">
                  <a:alpha val="100000"/>
                </a:srgbClr>
              </a:solidFill>
              <a:prstDash val="solid"/>
              <a:round/>
            </a:ln>
          </p:spPr>
          <p:txBody>
            <a:bodyPr/>
            <a:lstStyle/>
            <a:p>
              <a:endParaRPr/>
            </a:p>
          </p:txBody>
        </p:sp>
        <p:sp>
          <p:nvSpPr>
            <p:cNvPr id="233" name="pl233"/>
            <p:cNvSpPr/>
            <p:nvPr/>
          </p:nvSpPr>
          <p:spPr>
            <a:xfrm>
              <a:off x="7422042" y="3205200"/>
              <a:ext cx="1432689" cy="325746"/>
            </a:xfrm>
            <a:custGeom>
              <a:avLst/>
              <a:gdLst/>
              <a:ahLst/>
              <a:cxnLst/>
              <a:rect l="0" t="0" r="0" b="0"/>
              <a:pathLst>
                <a:path w="1432689" h="325746">
                  <a:moveTo>
                    <a:pt x="0" y="325746"/>
                  </a:moveTo>
                  <a:lnTo>
                    <a:pt x="95512" y="292048"/>
                  </a:lnTo>
                  <a:lnTo>
                    <a:pt x="191025" y="280815"/>
                  </a:lnTo>
                  <a:lnTo>
                    <a:pt x="286537" y="213420"/>
                  </a:lnTo>
                  <a:lnTo>
                    <a:pt x="382050" y="224652"/>
                  </a:lnTo>
                  <a:lnTo>
                    <a:pt x="477563" y="190954"/>
                  </a:lnTo>
                  <a:lnTo>
                    <a:pt x="573075" y="157256"/>
                  </a:lnTo>
                  <a:lnTo>
                    <a:pt x="668588" y="101093"/>
                  </a:lnTo>
                  <a:lnTo>
                    <a:pt x="764101" y="112326"/>
                  </a:lnTo>
                  <a:lnTo>
                    <a:pt x="859613" y="56163"/>
                  </a:lnTo>
                  <a:lnTo>
                    <a:pt x="955126" y="67395"/>
                  </a:lnTo>
                  <a:lnTo>
                    <a:pt x="1050638" y="56163"/>
                  </a:lnTo>
                  <a:lnTo>
                    <a:pt x="1146151" y="33697"/>
                  </a:lnTo>
                  <a:lnTo>
                    <a:pt x="1241664" y="22465"/>
                  </a:lnTo>
                  <a:lnTo>
                    <a:pt x="1337176" y="11232"/>
                  </a:lnTo>
                  <a:lnTo>
                    <a:pt x="1432689" y="0"/>
                  </a:lnTo>
                </a:path>
              </a:pathLst>
            </a:custGeom>
            <a:ln w="27101" cap="flat">
              <a:solidFill>
                <a:srgbClr val="C77CFF">
                  <a:alpha val="100000"/>
                </a:srgbClr>
              </a:solidFill>
              <a:prstDash val="solid"/>
              <a:round/>
            </a:ln>
          </p:spPr>
          <p:txBody>
            <a:bodyPr/>
            <a:lstStyle/>
            <a:p>
              <a:endParaRPr/>
            </a:p>
          </p:txBody>
        </p:sp>
        <p:sp>
          <p:nvSpPr>
            <p:cNvPr id="234" name="pl234"/>
            <p:cNvSpPr/>
            <p:nvPr/>
          </p:nvSpPr>
          <p:spPr>
            <a:xfrm>
              <a:off x="6342749"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35" name="pl235"/>
            <p:cNvSpPr/>
            <p:nvPr/>
          </p:nvSpPr>
          <p:spPr>
            <a:xfrm>
              <a:off x="8861305" y="2786529"/>
              <a:ext cx="108799" cy="135197"/>
            </a:xfrm>
            <a:custGeom>
              <a:avLst/>
              <a:gdLst/>
              <a:ahLst/>
              <a:cxnLst/>
              <a:rect l="0" t="0" r="0" b="0"/>
              <a:pathLst>
                <a:path w="108799" h="135197">
                  <a:moveTo>
                    <a:pt x="108799" y="135197"/>
                  </a:moveTo>
                  <a:lnTo>
                    <a:pt x="0" y="0"/>
                  </a:lnTo>
                </a:path>
              </a:pathLst>
            </a:custGeom>
          </p:spPr>
          <p:txBody>
            <a:bodyPr/>
            <a:lstStyle/>
            <a:p>
              <a:endParaRPr/>
            </a:p>
          </p:txBody>
        </p:sp>
        <p:sp>
          <p:nvSpPr>
            <p:cNvPr id="236" name="tx236"/>
            <p:cNvSpPr/>
            <p:nvPr/>
          </p:nvSpPr>
          <p:spPr>
            <a:xfrm>
              <a:off x="8920169" y="26205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94</a:t>
              </a:r>
            </a:p>
          </p:txBody>
        </p:sp>
        <p:sp>
          <p:nvSpPr>
            <p:cNvPr id="237" name="tx237"/>
            <p:cNvSpPr/>
            <p:nvPr/>
          </p:nvSpPr>
          <p:spPr>
            <a:xfrm>
              <a:off x="8920169" y="27817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92</a:t>
              </a:r>
            </a:p>
          </p:txBody>
        </p:sp>
        <p:sp>
          <p:nvSpPr>
            <p:cNvPr id="238" name="tx238"/>
            <p:cNvSpPr/>
            <p:nvPr/>
          </p:nvSpPr>
          <p:spPr>
            <a:xfrm>
              <a:off x="8920169" y="2943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87</a:t>
              </a:r>
            </a:p>
          </p:txBody>
        </p:sp>
        <p:sp>
          <p:nvSpPr>
            <p:cNvPr id="239" name="tx239"/>
            <p:cNvSpPr/>
            <p:nvPr/>
          </p:nvSpPr>
          <p:spPr>
            <a:xfrm>
              <a:off x="8920169" y="3168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49</a:t>
              </a:r>
            </a:p>
          </p:txBody>
        </p:sp>
        <p:sp>
          <p:nvSpPr>
            <p:cNvPr id="240" name="tx240"/>
            <p:cNvSpPr/>
            <p:nvPr/>
          </p:nvSpPr>
          <p:spPr>
            <a:xfrm>
              <a:off x="1947716" y="3945999"/>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241" name="tx241"/>
            <p:cNvSpPr/>
            <p:nvPr/>
          </p:nvSpPr>
          <p:spPr>
            <a:xfrm>
              <a:off x="4736606" y="394605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242" name="tx242"/>
            <p:cNvSpPr/>
            <p:nvPr/>
          </p:nvSpPr>
          <p:spPr>
            <a:xfrm>
              <a:off x="1957020" y="2426012"/>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243" name="tx243"/>
            <p:cNvSpPr/>
            <p:nvPr/>
          </p:nvSpPr>
          <p:spPr>
            <a:xfrm>
              <a:off x="4745883" y="2428741"/>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244" name="tx244"/>
            <p:cNvSpPr/>
            <p:nvPr/>
          </p:nvSpPr>
          <p:spPr>
            <a:xfrm>
              <a:off x="7301758" y="2405221"/>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245" name="tx245"/>
            <p:cNvSpPr/>
            <p:nvPr/>
          </p:nvSpPr>
          <p:spPr>
            <a:xfrm>
              <a:off x="1953910" y="908700"/>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246" name="tx246"/>
            <p:cNvSpPr/>
            <p:nvPr/>
          </p:nvSpPr>
          <p:spPr>
            <a:xfrm>
              <a:off x="4752077" y="90597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247" name="tx247"/>
            <p:cNvSpPr/>
            <p:nvPr/>
          </p:nvSpPr>
          <p:spPr>
            <a:xfrm>
              <a:off x="7556410" y="905971"/>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248" name="tx248"/>
            <p:cNvSpPr/>
            <p:nvPr/>
          </p:nvSpPr>
          <p:spPr>
            <a:xfrm rot="-5400000">
              <a:off x="75063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249" name="tx249"/>
            <p:cNvSpPr/>
            <p:nvPr/>
          </p:nvSpPr>
          <p:spPr>
            <a:xfrm rot="-5400000">
              <a:off x="1228199"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250" name="tx250"/>
            <p:cNvSpPr/>
            <p:nvPr/>
          </p:nvSpPr>
          <p:spPr>
            <a:xfrm rot="-5400000">
              <a:off x="1705762"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251" name="tx251"/>
            <p:cNvSpPr/>
            <p:nvPr/>
          </p:nvSpPr>
          <p:spPr>
            <a:xfrm rot="-5400000">
              <a:off x="2183325"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252" name="tx252"/>
            <p:cNvSpPr/>
            <p:nvPr/>
          </p:nvSpPr>
          <p:spPr>
            <a:xfrm rot="-5400000">
              <a:off x="2660888"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2020</a:t>
              </a:r>
            </a:p>
          </p:txBody>
        </p:sp>
        <p:sp>
          <p:nvSpPr>
            <p:cNvPr id="253" name="tx253"/>
            <p:cNvSpPr/>
            <p:nvPr/>
          </p:nvSpPr>
          <p:spPr>
            <a:xfrm rot="-5400000">
              <a:off x="3138451"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54" name="tx254"/>
            <p:cNvSpPr/>
            <p:nvPr/>
          </p:nvSpPr>
          <p:spPr>
            <a:xfrm rot="-5400000">
              <a:off x="256537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255" name="tx255"/>
            <p:cNvSpPr/>
            <p:nvPr/>
          </p:nvSpPr>
          <p:spPr>
            <a:xfrm rot="-5400000">
              <a:off x="3138451"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56" name="tx256"/>
            <p:cNvSpPr/>
            <p:nvPr/>
          </p:nvSpPr>
          <p:spPr>
            <a:xfrm rot="-5400000">
              <a:off x="355188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257" name="tx257"/>
            <p:cNvSpPr/>
            <p:nvPr/>
          </p:nvSpPr>
          <p:spPr>
            <a:xfrm rot="-5400000">
              <a:off x="4029449"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258" name="tx258"/>
            <p:cNvSpPr/>
            <p:nvPr/>
          </p:nvSpPr>
          <p:spPr>
            <a:xfrm rot="-5400000">
              <a:off x="4507012"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259" name="tx259"/>
            <p:cNvSpPr/>
            <p:nvPr/>
          </p:nvSpPr>
          <p:spPr>
            <a:xfrm rot="-5400000">
              <a:off x="498457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260" name="tx260"/>
            <p:cNvSpPr/>
            <p:nvPr/>
          </p:nvSpPr>
          <p:spPr>
            <a:xfrm rot="-5400000">
              <a:off x="5462139"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2020</a:t>
              </a:r>
            </a:p>
          </p:txBody>
        </p:sp>
        <p:sp>
          <p:nvSpPr>
            <p:cNvPr id="261" name="tx261"/>
            <p:cNvSpPr/>
            <p:nvPr/>
          </p:nvSpPr>
          <p:spPr>
            <a:xfrm rot="-5400000">
              <a:off x="5939702"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62" name="tx262"/>
            <p:cNvSpPr/>
            <p:nvPr/>
          </p:nvSpPr>
          <p:spPr>
            <a:xfrm rot="-5400000">
              <a:off x="536662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263" name="tx263"/>
            <p:cNvSpPr/>
            <p:nvPr/>
          </p:nvSpPr>
          <p:spPr>
            <a:xfrm rot="-5400000">
              <a:off x="5939702"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64" name="tx264"/>
            <p:cNvSpPr/>
            <p:nvPr/>
          </p:nvSpPr>
          <p:spPr>
            <a:xfrm rot="-5400000">
              <a:off x="6353136"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265" name="tx265"/>
            <p:cNvSpPr/>
            <p:nvPr/>
          </p:nvSpPr>
          <p:spPr>
            <a:xfrm rot="-5400000">
              <a:off x="6830700"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266" name="tx266"/>
            <p:cNvSpPr/>
            <p:nvPr/>
          </p:nvSpPr>
          <p:spPr>
            <a:xfrm rot="-5400000">
              <a:off x="7308263"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267" name="tx267"/>
            <p:cNvSpPr/>
            <p:nvPr/>
          </p:nvSpPr>
          <p:spPr>
            <a:xfrm rot="-5400000">
              <a:off x="7785826"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268" name="tx268"/>
            <p:cNvSpPr/>
            <p:nvPr/>
          </p:nvSpPr>
          <p:spPr>
            <a:xfrm rot="-5400000">
              <a:off x="8263389"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2020</a:t>
              </a:r>
            </a:p>
          </p:txBody>
        </p:sp>
        <p:sp>
          <p:nvSpPr>
            <p:cNvPr id="269" name="tx269"/>
            <p:cNvSpPr/>
            <p:nvPr/>
          </p:nvSpPr>
          <p:spPr>
            <a:xfrm rot="-5400000">
              <a:off x="8740952"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70" name="tx270"/>
            <p:cNvSpPr/>
            <p:nvPr/>
          </p:nvSpPr>
          <p:spPr>
            <a:xfrm rot="-5400000">
              <a:off x="8167876"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271" name="tx271"/>
            <p:cNvSpPr/>
            <p:nvPr/>
          </p:nvSpPr>
          <p:spPr>
            <a:xfrm rot="-5400000">
              <a:off x="8740952" y="395026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2025</a:t>
              </a:r>
            </a:p>
          </p:txBody>
        </p:sp>
        <p:sp>
          <p:nvSpPr>
            <p:cNvPr id="272" name="tx272"/>
            <p:cNvSpPr/>
            <p:nvPr/>
          </p:nvSpPr>
          <p:spPr>
            <a:xfrm>
              <a:off x="621113" y="2197656"/>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273" name="tx273"/>
            <p:cNvSpPr/>
            <p:nvPr/>
          </p:nvSpPr>
          <p:spPr>
            <a:xfrm>
              <a:off x="564608" y="1973003"/>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274" name="tx274"/>
            <p:cNvSpPr/>
            <p:nvPr/>
          </p:nvSpPr>
          <p:spPr>
            <a:xfrm>
              <a:off x="564608" y="1748351"/>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275" name="tx275"/>
            <p:cNvSpPr/>
            <p:nvPr/>
          </p:nvSpPr>
          <p:spPr>
            <a:xfrm>
              <a:off x="564608" y="1523698"/>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276" name="tx276"/>
            <p:cNvSpPr/>
            <p:nvPr/>
          </p:nvSpPr>
          <p:spPr>
            <a:xfrm>
              <a:off x="564608" y="129904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277" name="tx277"/>
            <p:cNvSpPr/>
            <p:nvPr/>
          </p:nvSpPr>
          <p:spPr>
            <a:xfrm>
              <a:off x="508103" y="1074393"/>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278" name="tx278"/>
            <p:cNvSpPr/>
            <p:nvPr/>
          </p:nvSpPr>
          <p:spPr>
            <a:xfrm>
              <a:off x="564608" y="118671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279" name="tx279"/>
            <p:cNvSpPr/>
            <p:nvPr/>
          </p:nvSpPr>
          <p:spPr>
            <a:xfrm>
              <a:off x="621113" y="3717697"/>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280" name="tx280"/>
            <p:cNvSpPr/>
            <p:nvPr/>
          </p:nvSpPr>
          <p:spPr>
            <a:xfrm>
              <a:off x="564608" y="349304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281" name="tx281"/>
            <p:cNvSpPr/>
            <p:nvPr/>
          </p:nvSpPr>
          <p:spPr>
            <a:xfrm>
              <a:off x="564608" y="3268392"/>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282" name="tx282"/>
            <p:cNvSpPr/>
            <p:nvPr/>
          </p:nvSpPr>
          <p:spPr>
            <a:xfrm>
              <a:off x="564608" y="304373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283" name="tx283"/>
            <p:cNvSpPr/>
            <p:nvPr/>
          </p:nvSpPr>
          <p:spPr>
            <a:xfrm>
              <a:off x="564608" y="2819086"/>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284" name="tx284"/>
            <p:cNvSpPr/>
            <p:nvPr/>
          </p:nvSpPr>
          <p:spPr>
            <a:xfrm>
              <a:off x="508103" y="2594434"/>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285" name="tx285"/>
            <p:cNvSpPr/>
            <p:nvPr/>
          </p:nvSpPr>
          <p:spPr>
            <a:xfrm>
              <a:off x="564608" y="270676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286" name="tx286"/>
            <p:cNvSpPr/>
            <p:nvPr/>
          </p:nvSpPr>
          <p:spPr>
            <a:xfrm>
              <a:off x="621113" y="5237738"/>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287" name="tx287"/>
            <p:cNvSpPr/>
            <p:nvPr/>
          </p:nvSpPr>
          <p:spPr>
            <a:xfrm>
              <a:off x="564608" y="5013086"/>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288" name="tx288"/>
            <p:cNvSpPr/>
            <p:nvPr/>
          </p:nvSpPr>
          <p:spPr>
            <a:xfrm>
              <a:off x="564608" y="4788433"/>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289" name="tx289"/>
            <p:cNvSpPr/>
            <p:nvPr/>
          </p:nvSpPr>
          <p:spPr>
            <a:xfrm>
              <a:off x="564608" y="456378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290" name="tx290"/>
            <p:cNvSpPr/>
            <p:nvPr/>
          </p:nvSpPr>
          <p:spPr>
            <a:xfrm>
              <a:off x="564608" y="433912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291" name="tx291"/>
            <p:cNvSpPr/>
            <p:nvPr/>
          </p:nvSpPr>
          <p:spPr>
            <a:xfrm>
              <a:off x="508103" y="4114475"/>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292" name="tx292"/>
            <p:cNvSpPr/>
            <p:nvPr/>
          </p:nvSpPr>
          <p:spPr>
            <a:xfrm>
              <a:off x="564608" y="4226801"/>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293" name="tx293"/>
            <p:cNvSpPr/>
            <p:nvPr/>
          </p:nvSpPr>
          <p:spPr>
            <a:xfrm rot="-5400000">
              <a:off x="-52544" y="312841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4" name="pl294"/>
            <p:cNvSpPr/>
            <p:nvPr/>
          </p:nvSpPr>
          <p:spPr>
            <a:xfrm>
              <a:off x="3501575"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295" name="pl295"/>
            <p:cNvSpPr/>
            <p:nvPr/>
          </p:nvSpPr>
          <p:spPr>
            <a:xfrm>
              <a:off x="421730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296" name="pl296"/>
            <p:cNvSpPr/>
            <p:nvPr/>
          </p:nvSpPr>
          <p:spPr>
            <a:xfrm>
              <a:off x="4964069"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297" name="pl297"/>
            <p:cNvSpPr/>
            <p:nvPr/>
          </p:nvSpPr>
          <p:spPr>
            <a:xfrm>
              <a:off x="5710835"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298" name="tx298"/>
            <p:cNvSpPr/>
            <p:nvPr/>
          </p:nvSpPr>
          <p:spPr>
            <a:xfrm>
              <a:off x="376867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299" name="tx299"/>
            <p:cNvSpPr/>
            <p:nvPr/>
          </p:nvSpPr>
          <p:spPr>
            <a:xfrm>
              <a:off x="448440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300" name="tx300"/>
            <p:cNvSpPr/>
            <p:nvPr/>
          </p:nvSpPr>
          <p:spPr>
            <a:xfrm>
              <a:off x="5231169"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301" name="tx301"/>
            <p:cNvSpPr/>
            <p:nvPr/>
          </p:nvSpPr>
          <p:spPr>
            <a:xfrm>
              <a:off x="5977934"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302" name="tx302"/>
            <p:cNvSpPr/>
            <p:nvPr/>
          </p:nvSpPr>
          <p:spPr>
            <a:xfrm>
              <a:off x="1976535"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303" name="tx303"/>
            <p:cNvSpPr/>
            <p:nvPr/>
          </p:nvSpPr>
          <p:spPr>
            <a:xfrm>
              <a:off x="3439579"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304" name="tx304"/>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306" name="tx306"/>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30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6391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24179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1966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99754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528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307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086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68648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464495"/>
              <a:ext cx="239888" cy="710480"/>
            </a:xfrm>
            <a:prstGeom prst="rect">
              <a:avLst/>
            </a:prstGeom>
            <a:solidFill>
              <a:srgbClr val="1CABE2">
                <a:alpha val="100000"/>
              </a:srgbClr>
            </a:solidFill>
          </p:spPr>
          <p:txBody>
            <a:bodyPr/>
            <a:lstStyle/>
            <a:p>
              <a:endParaRPr/>
            </a:p>
          </p:txBody>
        </p:sp>
        <p:sp>
          <p:nvSpPr>
            <p:cNvPr id="26" name="rc26"/>
            <p:cNvSpPr/>
            <p:nvPr/>
          </p:nvSpPr>
          <p:spPr>
            <a:xfrm>
              <a:off x="1562816" y="3475786"/>
              <a:ext cx="239888" cy="699189"/>
            </a:xfrm>
            <a:prstGeom prst="rect">
              <a:avLst/>
            </a:prstGeom>
            <a:solidFill>
              <a:srgbClr val="1CABE2">
                <a:alpha val="100000"/>
              </a:srgbClr>
            </a:solidFill>
          </p:spPr>
          <p:txBody>
            <a:bodyPr/>
            <a:lstStyle/>
            <a:p>
              <a:endParaRPr/>
            </a:p>
          </p:txBody>
        </p:sp>
        <p:sp>
          <p:nvSpPr>
            <p:cNvPr id="27" name="rc27"/>
            <p:cNvSpPr/>
            <p:nvPr/>
          </p:nvSpPr>
          <p:spPr>
            <a:xfrm>
              <a:off x="1829360" y="3469530"/>
              <a:ext cx="239888" cy="705445"/>
            </a:xfrm>
            <a:prstGeom prst="rect">
              <a:avLst/>
            </a:prstGeom>
            <a:solidFill>
              <a:srgbClr val="1CABE2">
                <a:alpha val="100000"/>
              </a:srgbClr>
            </a:solidFill>
          </p:spPr>
          <p:txBody>
            <a:bodyPr/>
            <a:lstStyle/>
            <a:p>
              <a:endParaRPr/>
            </a:p>
          </p:txBody>
        </p:sp>
        <p:sp>
          <p:nvSpPr>
            <p:cNvPr id="28" name="rc28"/>
            <p:cNvSpPr/>
            <p:nvPr/>
          </p:nvSpPr>
          <p:spPr>
            <a:xfrm>
              <a:off x="2095903" y="3509672"/>
              <a:ext cx="239888" cy="665303"/>
            </a:xfrm>
            <a:prstGeom prst="rect">
              <a:avLst/>
            </a:prstGeom>
            <a:solidFill>
              <a:srgbClr val="1CABE2">
                <a:alpha val="100000"/>
              </a:srgbClr>
            </a:solidFill>
          </p:spPr>
          <p:txBody>
            <a:bodyPr/>
            <a:lstStyle/>
            <a:p>
              <a:endParaRPr/>
            </a:p>
          </p:txBody>
        </p:sp>
        <p:sp>
          <p:nvSpPr>
            <p:cNvPr id="29" name="rc29"/>
            <p:cNvSpPr/>
            <p:nvPr/>
          </p:nvSpPr>
          <p:spPr>
            <a:xfrm>
              <a:off x="2362446" y="3554302"/>
              <a:ext cx="239888" cy="620674"/>
            </a:xfrm>
            <a:prstGeom prst="rect">
              <a:avLst/>
            </a:prstGeom>
            <a:solidFill>
              <a:srgbClr val="1CABE2">
                <a:alpha val="100000"/>
              </a:srgbClr>
            </a:solidFill>
          </p:spPr>
          <p:txBody>
            <a:bodyPr/>
            <a:lstStyle/>
            <a:p>
              <a:endParaRPr/>
            </a:p>
          </p:txBody>
        </p:sp>
        <p:sp>
          <p:nvSpPr>
            <p:cNvPr id="30" name="rc30"/>
            <p:cNvSpPr/>
            <p:nvPr/>
          </p:nvSpPr>
          <p:spPr>
            <a:xfrm>
              <a:off x="2628989" y="3605585"/>
              <a:ext cx="239888" cy="569390"/>
            </a:xfrm>
            <a:prstGeom prst="rect">
              <a:avLst/>
            </a:prstGeom>
            <a:solidFill>
              <a:srgbClr val="1CABE2">
                <a:alpha val="100000"/>
              </a:srgbClr>
            </a:solidFill>
          </p:spPr>
          <p:txBody>
            <a:bodyPr/>
            <a:lstStyle/>
            <a:p>
              <a:endParaRPr/>
            </a:p>
          </p:txBody>
        </p:sp>
        <p:sp>
          <p:nvSpPr>
            <p:cNvPr id="31" name="rc31"/>
            <p:cNvSpPr/>
            <p:nvPr/>
          </p:nvSpPr>
          <p:spPr>
            <a:xfrm>
              <a:off x="2895532" y="3627952"/>
              <a:ext cx="239888" cy="547023"/>
            </a:xfrm>
            <a:prstGeom prst="rect">
              <a:avLst/>
            </a:prstGeom>
            <a:solidFill>
              <a:srgbClr val="1CABE2">
                <a:alpha val="100000"/>
              </a:srgbClr>
            </a:solidFill>
          </p:spPr>
          <p:txBody>
            <a:bodyPr/>
            <a:lstStyle/>
            <a:p>
              <a:endParaRPr/>
            </a:p>
          </p:txBody>
        </p:sp>
        <p:sp>
          <p:nvSpPr>
            <p:cNvPr id="32" name="rc32"/>
            <p:cNvSpPr/>
            <p:nvPr/>
          </p:nvSpPr>
          <p:spPr>
            <a:xfrm>
              <a:off x="3162075" y="3632516"/>
              <a:ext cx="239888" cy="542459"/>
            </a:xfrm>
            <a:prstGeom prst="rect">
              <a:avLst/>
            </a:prstGeom>
            <a:solidFill>
              <a:srgbClr val="1CABE2">
                <a:alpha val="100000"/>
              </a:srgbClr>
            </a:solidFill>
          </p:spPr>
          <p:txBody>
            <a:bodyPr/>
            <a:lstStyle/>
            <a:p>
              <a:endParaRPr/>
            </a:p>
          </p:txBody>
        </p:sp>
        <p:sp>
          <p:nvSpPr>
            <p:cNvPr id="33" name="rc33"/>
            <p:cNvSpPr/>
            <p:nvPr/>
          </p:nvSpPr>
          <p:spPr>
            <a:xfrm>
              <a:off x="3428618" y="3659567"/>
              <a:ext cx="239888" cy="515408"/>
            </a:xfrm>
            <a:prstGeom prst="rect">
              <a:avLst/>
            </a:prstGeom>
            <a:solidFill>
              <a:srgbClr val="1CABE2">
                <a:alpha val="100000"/>
              </a:srgbClr>
            </a:solidFill>
          </p:spPr>
          <p:txBody>
            <a:bodyPr/>
            <a:lstStyle/>
            <a:p>
              <a:endParaRPr/>
            </a:p>
          </p:txBody>
        </p:sp>
        <p:sp>
          <p:nvSpPr>
            <p:cNvPr id="34" name="rc34"/>
            <p:cNvSpPr/>
            <p:nvPr/>
          </p:nvSpPr>
          <p:spPr>
            <a:xfrm>
              <a:off x="3695161" y="3701052"/>
              <a:ext cx="239888" cy="473924"/>
            </a:xfrm>
            <a:prstGeom prst="rect">
              <a:avLst/>
            </a:prstGeom>
            <a:solidFill>
              <a:srgbClr val="1CABE2">
                <a:alpha val="100000"/>
              </a:srgbClr>
            </a:solidFill>
          </p:spPr>
          <p:txBody>
            <a:bodyPr/>
            <a:lstStyle/>
            <a:p>
              <a:endParaRPr/>
            </a:p>
          </p:txBody>
        </p:sp>
        <p:sp>
          <p:nvSpPr>
            <p:cNvPr id="35" name="rc35"/>
            <p:cNvSpPr/>
            <p:nvPr/>
          </p:nvSpPr>
          <p:spPr>
            <a:xfrm>
              <a:off x="3961705" y="3682236"/>
              <a:ext cx="239888" cy="492739"/>
            </a:xfrm>
            <a:prstGeom prst="rect">
              <a:avLst/>
            </a:prstGeom>
            <a:solidFill>
              <a:srgbClr val="1CABE2">
                <a:alpha val="100000"/>
              </a:srgbClr>
            </a:solidFill>
          </p:spPr>
          <p:txBody>
            <a:bodyPr/>
            <a:lstStyle/>
            <a:p>
              <a:endParaRPr/>
            </a:p>
          </p:txBody>
        </p:sp>
        <p:sp>
          <p:nvSpPr>
            <p:cNvPr id="36" name="rc36"/>
            <p:cNvSpPr/>
            <p:nvPr/>
          </p:nvSpPr>
          <p:spPr>
            <a:xfrm>
              <a:off x="4228248" y="3724673"/>
              <a:ext cx="239888" cy="450302"/>
            </a:xfrm>
            <a:prstGeom prst="rect">
              <a:avLst/>
            </a:prstGeom>
            <a:solidFill>
              <a:srgbClr val="1CABE2">
                <a:alpha val="100000"/>
              </a:srgbClr>
            </a:solidFill>
          </p:spPr>
          <p:txBody>
            <a:bodyPr/>
            <a:lstStyle/>
            <a:p>
              <a:endParaRPr/>
            </a:p>
          </p:txBody>
        </p:sp>
        <p:sp>
          <p:nvSpPr>
            <p:cNvPr id="37" name="rc37"/>
            <p:cNvSpPr/>
            <p:nvPr/>
          </p:nvSpPr>
          <p:spPr>
            <a:xfrm>
              <a:off x="4494791" y="3708602"/>
              <a:ext cx="239888" cy="466374"/>
            </a:xfrm>
            <a:prstGeom prst="rect">
              <a:avLst/>
            </a:prstGeom>
            <a:solidFill>
              <a:srgbClr val="1CABE2">
                <a:alpha val="100000"/>
              </a:srgbClr>
            </a:solidFill>
          </p:spPr>
          <p:txBody>
            <a:bodyPr/>
            <a:lstStyle/>
            <a:p>
              <a:endParaRPr/>
            </a:p>
          </p:txBody>
        </p:sp>
        <p:sp>
          <p:nvSpPr>
            <p:cNvPr id="38" name="rc38"/>
            <p:cNvSpPr/>
            <p:nvPr/>
          </p:nvSpPr>
          <p:spPr>
            <a:xfrm>
              <a:off x="4761334" y="3687736"/>
              <a:ext cx="239888" cy="487240"/>
            </a:xfrm>
            <a:prstGeom prst="rect">
              <a:avLst/>
            </a:prstGeom>
            <a:solidFill>
              <a:srgbClr val="1CABE2">
                <a:alpha val="100000"/>
              </a:srgbClr>
            </a:solidFill>
          </p:spPr>
          <p:txBody>
            <a:bodyPr/>
            <a:lstStyle/>
            <a:p>
              <a:endParaRPr/>
            </a:p>
          </p:txBody>
        </p:sp>
        <p:sp>
          <p:nvSpPr>
            <p:cNvPr id="39" name="rc39"/>
            <p:cNvSpPr/>
            <p:nvPr/>
          </p:nvSpPr>
          <p:spPr>
            <a:xfrm>
              <a:off x="5027877" y="3708034"/>
              <a:ext cx="239888" cy="466941"/>
            </a:xfrm>
            <a:prstGeom prst="rect">
              <a:avLst/>
            </a:prstGeom>
            <a:solidFill>
              <a:srgbClr val="1CABE2">
                <a:alpha val="100000"/>
              </a:srgbClr>
            </a:solidFill>
          </p:spPr>
          <p:txBody>
            <a:bodyPr/>
            <a:lstStyle/>
            <a:p>
              <a:endParaRPr/>
            </a:p>
          </p:txBody>
        </p:sp>
        <p:sp>
          <p:nvSpPr>
            <p:cNvPr id="40" name="rc40"/>
            <p:cNvSpPr/>
            <p:nvPr/>
          </p:nvSpPr>
          <p:spPr>
            <a:xfrm>
              <a:off x="5294420" y="3705538"/>
              <a:ext cx="239888" cy="469438"/>
            </a:xfrm>
            <a:prstGeom prst="rect">
              <a:avLst/>
            </a:prstGeom>
            <a:solidFill>
              <a:srgbClr val="1CABE2">
                <a:alpha val="100000"/>
              </a:srgbClr>
            </a:solidFill>
          </p:spPr>
          <p:txBody>
            <a:bodyPr/>
            <a:lstStyle/>
            <a:p>
              <a:endParaRPr/>
            </a:p>
          </p:txBody>
        </p:sp>
        <p:sp>
          <p:nvSpPr>
            <p:cNvPr id="41" name="rc41"/>
            <p:cNvSpPr/>
            <p:nvPr/>
          </p:nvSpPr>
          <p:spPr>
            <a:xfrm>
              <a:off x="5560963" y="3728739"/>
              <a:ext cx="239888" cy="446237"/>
            </a:xfrm>
            <a:prstGeom prst="rect">
              <a:avLst/>
            </a:prstGeom>
            <a:solidFill>
              <a:srgbClr val="1CABE2">
                <a:alpha val="100000"/>
              </a:srgbClr>
            </a:solidFill>
          </p:spPr>
          <p:txBody>
            <a:bodyPr/>
            <a:lstStyle/>
            <a:p>
              <a:endParaRPr/>
            </a:p>
          </p:txBody>
        </p:sp>
        <p:sp>
          <p:nvSpPr>
            <p:cNvPr id="42" name="rc42"/>
            <p:cNvSpPr/>
            <p:nvPr/>
          </p:nvSpPr>
          <p:spPr>
            <a:xfrm>
              <a:off x="5827506" y="3742982"/>
              <a:ext cx="239888" cy="431993"/>
            </a:xfrm>
            <a:prstGeom prst="rect">
              <a:avLst/>
            </a:prstGeom>
            <a:solidFill>
              <a:srgbClr val="1CABE2">
                <a:alpha val="100000"/>
              </a:srgbClr>
            </a:solidFill>
          </p:spPr>
          <p:txBody>
            <a:bodyPr/>
            <a:lstStyle/>
            <a:p>
              <a:endParaRPr/>
            </a:p>
          </p:txBody>
        </p:sp>
        <p:sp>
          <p:nvSpPr>
            <p:cNvPr id="43" name="rc43"/>
            <p:cNvSpPr/>
            <p:nvPr/>
          </p:nvSpPr>
          <p:spPr>
            <a:xfrm>
              <a:off x="6094049" y="3758364"/>
              <a:ext cx="239888" cy="416611"/>
            </a:xfrm>
            <a:prstGeom prst="rect">
              <a:avLst/>
            </a:prstGeom>
            <a:solidFill>
              <a:srgbClr val="1CABE2">
                <a:alpha val="100000"/>
              </a:srgbClr>
            </a:solidFill>
          </p:spPr>
          <p:txBody>
            <a:bodyPr/>
            <a:lstStyle/>
            <a:p>
              <a:endParaRPr/>
            </a:p>
          </p:txBody>
        </p:sp>
        <p:sp>
          <p:nvSpPr>
            <p:cNvPr id="44" name="rc44"/>
            <p:cNvSpPr/>
            <p:nvPr/>
          </p:nvSpPr>
          <p:spPr>
            <a:xfrm>
              <a:off x="6360593" y="3776834"/>
              <a:ext cx="239888" cy="398142"/>
            </a:xfrm>
            <a:prstGeom prst="rect">
              <a:avLst/>
            </a:prstGeom>
            <a:solidFill>
              <a:srgbClr val="1CABE2">
                <a:alpha val="100000"/>
              </a:srgbClr>
            </a:solidFill>
          </p:spPr>
          <p:txBody>
            <a:bodyPr/>
            <a:lstStyle/>
            <a:p>
              <a:endParaRPr/>
            </a:p>
          </p:txBody>
        </p:sp>
        <p:sp>
          <p:nvSpPr>
            <p:cNvPr id="45" name="rc45"/>
            <p:cNvSpPr/>
            <p:nvPr/>
          </p:nvSpPr>
          <p:spPr>
            <a:xfrm>
              <a:off x="6627136" y="3678732"/>
              <a:ext cx="239888" cy="496244"/>
            </a:xfrm>
            <a:prstGeom prst="rect">
              <a:avLst/>
            </a:prstGeom>
            <a:solidFill>
              <a:srgbClr val="1CABE2">
                <a:alpha val="100000"/>
              </a:srgbClr>
            </a:solidFill>
          </p:spPr>
          <p:txBody>
            <a:bodyPr/>
            <a:lstStyle/>
            <a:p>
              <a:endParaRPr/>
            </a:p>
          </p:txBody>
        </p:sp>
        <p:sp>
          <p:nvSpPr>
            <p:cNvPr id="46" name="rc46"/>
            <p:cNvSpPr/>
            <p:nvPr/>
          </p:nvSpPr>
          <p:spPr>
            <a:xfrm>
              <a:off x="6893679" y="3609292"/>
              <a:ext cx="239888" cy="565684"/>
            </a:xfrm>
            <a:prstGeom prst="rect">
              <a:avLst/>
            </a:prstGeom>
            <a:solidFill>
              <a:srgbClr val="1CABE2">
                <a:alpha val="100000"/>
              </a:srgbClr>
            </a:solidFill>
          </p:spPr>
          <p:txBody>
            <a:bodyPr/>
            <a:lstStyle/>
            <a:p>
              <a:endParaRPr/>
            </a:p>
          </p:txBody>
        </p:sp>
        <p:sp>
          <p:nvSpPr>
            <p:cNvPr id="47" name="rc47"/>
            <p:cNvSpPr/>
            <p:nvPr/>
          </p:nvSpPr>
          <p:spPr>
            <a:xfrm>
              <a:off x="7160222" y="3752219"/>
              <a:ext cx="239888" cy="422757"/>
            </a:xfrm>
            <a:prstGeom prst="rect">
              <a:avLst/>
            </a:prstGeom>
            <a:solidFill>
              <a:srgbClr val="1CABE2">
                <a:alpha val="100000"/>
              </a:srgbClr>
            </a:solidFill>
          </p:spPr>
          <p:txBody>
            <a:bodyPr/>
            <a:lstStyle/>
            <a:p>
              <a:endParaRPr/>
            </a:p>
          </p:txBody>
        </p:sp>
        <p:sp>
          <p:nvSpPr>
            <p:cNvPr id="48" name="rc48"/>
            <p:cNvSpPr/>
            <p:nvPr/>
          </p:nvSpPr>
          <p:spPr>
            <a:xfrm>
              <a:off x="7426765" y="3723127"/>
              <a:ext cx="239888" cy="451848"/>
            </a:xfrm>
            <a:prstGeom prst="rect">
              <a:avLst/>
            </a:prstGeom>
            <a:solidFill>
              <a:srgbClr val="1CABE2">
                <a:alpha val="100000"/>
              </a:srgbClr>
            </a:solidFill>
          </p:spPr>
          <p:txBody>
            <a:bodyPr/>
            <a:lstStyle/>
            <a:p>
              <a:endParaRPr/>
            </a:p>
          </p:txBody>
        </p:sp>
        <p:sp>
          <p:nvSpPr>
            <p:cNvPr id="49" name="rc49"/>
            <p:cNvSpPr/>
            <p:nvPr/>
          </p:nvSpPr>
          <p:spPr>
            <a:xfrm>
              <a:off x="7693308" y="3732690"/>
              <a:ext cx="239888" cy="442285"/>
            </a:xfrm>
            <a:prstGeom prst="rect">
              <a:avLst/>
            </a:prstGeom>
            <a:solidFill>
              <a:srgbClr val="1CABE2">
                <a:alpha val="100000"/>
              </a:srgbClr>
            </a:solidFill>
          </p:spPr>
          <p:txBody>
            <a:bodyPr/>
            <a:lstStyle/>
            <a:p>
              <a:endParaRPr/>
            </a:p>
          </p:txBody>
        </p:sp>
        <p:sp>
          <p:nvSpPr>
            <p:cNvPr id="50" name="rc50"/>
            <p:cNvSpPr/>
            <p:nvPr/>
          </p:nvSpPr>
          <p:spPr>
            <a:xfrm>
              <a:off x="7959851" y="3755873"/>
              <a:ext cx="239888" cy="419102"/>
            </a:xfrm>
            <a:prstGeom prst="rect">
              <a:avLst/>
            </a:prstGeom>
            <a:solidFill>
              <a:srgbClr val="1CABE2">
                <a:alpha val="100000"/>
              </a:srgbClr>
            </a:solidFill>
          </p:spPr>
          <p:txBody>
            <a:bodyPr/>
            <a:lstStyle/>
            <a:p>
              <a:endParaRPr/>
            </a:p>
          </p:txBody>
        </p:sp>
        <p:sp>
          <p:nvSpPr>
            <p:cNvPr id="51" name="rc51"/>
            <p:cNvSpPr/>
            <p:nvPr/>
          </p:nvSpPr>
          <p:spPr>
            <a:xfrm>
              <a:off x="1296273" y="3035529"/>
              <a:ext cx="239888" cy="428966"/>
            </a:xfrm>
            <a:prstGeom prst="rect">
              <a:avLst/>
            </a:prstGeom>
            <a:solidFill>
              <a:srgbClr val="B3B3B3">
                <a:alpha val="100000"/>
              </a:srgbClr>
            </a:solidFill>
          </p:spPr>
          <p:txBody>
            <a:bodyPr/>
            <a:lstStyle/>
            <a:p>
              <a:endParaRPr/>
            </a:p>
          </p:txBody>
        </p:sp>
        <p:sp>
          <p:nvSpPr>
            <p:cNvPr id="52" name="rc52"/>
            <p:cNvSpPr/>
            <p:nvPr/>
          </p:nvSpPr>
          <p:spPr>
            <a:xfrm>
              <a:off x="1562816" y="3062113"/>
              <a:ext cx="239888" cy="413672"/>
            </a:xfrm>
            <a:prstGeom prst="rect">
              <a:avLst/>
            </a:prstGeom>
            <a:solidFill>
              <a:srgbClr val="B3B3B3">
                <a:alpha val="100000"/>
              </a:srgbClr>
            </a:solidFill>
          </p:spPr>
          <p:txBody>
            <a:bodyPr/>
            <a:lstStyle/>
            <a:p>
              <a:endParaRPr/>
            </a:p>
          </p:txBody>
        </p:sp>
        <p:sp>
          <p:nvSpPr>
            <p:cNvPr id="53" name="rc53"/>
            <p:cNvSpPr/>
            <p:nvPr/>
          </p:nvSpPr>
          <p:spPr>
            <a:xfrm>
              <a:off x="1829360" y="3051612"/>
              <a:ext cx="239888" cy="417918"/>
            </a:xfrm>
            <a:prstGeom prst="rect">
              <a:avLst/>
            </a:prstGeom>
            <a:solidFill>
              <a:srgbClr val="B3B3B3">
                <a:alpha val="100000"/>
              </a:srgbClr>
            </a:solidFill>
          </p:spPr>
          <p:txBody>
            <a:bodyPr/>
            <a:lstStyle/>
            <a:p>
              <a:endParaRPr/>
            </a:p>
          </p:txBody>
        </p:sp>
        <p:sp>
          <p:nvSpPr>
            <p:cNvPr id="54" name="rc54"/>
            <p:cNvSpPr/>
            <p:nvPr/>
          </p:nvSpPr>
          <p:spPr>
            <a:xfrm>
              <a:off x="2095903" y="3122037"/>
              <a:ext cx="239888" cy="387635"/>
            </a:xfrm>
            <a:prstGeom prst="rect">
              <a:avLst/>
            </a:prstGeom>
            <a:solidFill>
              <a:srgbClr val="B3B3B3">
                <a:alpha val="100000"/>
              </a:srgbClr>
            </a:solidFill>
          </p:spPr>
          <p:txBody>
            <a:bodyPr/>
            <a:lstStyle/>
            <a:p>
              <a:endParaRPr/>
            </a:p>
          </p:txBody>
        </p:sp>
        <p:sp>
          <p:nvSpPr>
            <p:cNvPr id="55" name="rc55"/>
            <p:cNvSpPr/>
            <p:nvPr/>
          </p:nvSpPr>
          <p:spPr>
            <a:xfrm>
              <a:off x="2362446" y="3199515"/>
              <a:ext cx="239888" cy="354786"/>
            </a:xfrm>
            <a:prstGeom prst="rect">
              <a:avLst/>
            </a:prstGeom>
            <a:solidFill>
              <a:srgbClr val="B3B3B3">
                <a:alpha val="100000"/>
              </a:srgbClr>
            </a:solidFill>
          </p:spPr>
          <p:txBody>
            <a:bodyPr/>
            <a:lstStyle/>
            <a:p>
              <a:endParaRPr/>
            </a:p>
          </p:txBody>
        </p:sp>
        <p:sp>
          <p:nvSpPr>
            <p:cNvPr id="56" name="rc56"/>
            <p:cNvSpPr/>
            <p:nvPr/>
          </p:nvSpPr>
          <p:spPr>
            <a:xfrm>
              <a:off x="2628989" y="3231297"/>
              <a:ext cx="239888" cy="374288"/>
            </a:xfrm>
            <a:prstGeom prst="rect">
              <a:avLst/>
            </a:prstGeom>
            <a:solidFill>
              <a:srgbClr val="B3B3B3">
                <a:alpha val="100000"/>
              </a:srgbClr>
            </a:solidFill>
          </p:spPr>
          <p:txBody>
            <a:bodyPr/>
            <a:lstStyle/>
            <a:p>
              <a:endParaRPr/>
            </a:p>
          </p:txBody>
        </p:sp>
        <p:sp>
          <p:nvSpPr>
            <p:cNvPr id="57" name="rc57"/>
            <p:cNvSpPr/>
            <p:nvPr/>
          </p:nvSpPr>
          <p:spPr>
            <a:xfrm>
              <a:off x="2895532" y="3272672"/>
              <a:ext cx="239888" cy="355280"/>
            </a:xfrm>
            <a:prstGeom prst="rect">
              <a:avLst/>
            </a:prstGeom>
            <a:solidFill>
              <a:srgbClr val="B3B3B3">
                <a:alpha val="100000"/>
              </a:srgbClr>
            </a:solidFill>
          </p:spPr>
          <p:txBody>
            <a:bodyPr/>
            <a:lstStyle/>
            <a:p>
              <a:endParaRPr/>
            </a:p>
          </p:txBody>
        </p:sp>
        <p:sp>
          <p:nvSpPr>
            <p:cNvPr id="58" name="rc58"/>
            <p:cNvSpPr/>
            <p:nvPr/>
          </p:nvSpPr>
          <p:spPr>
            <a:xfrm>
              <a:off x="3162075" y="3265548"/>
              <a:ext cx="239888" cy="366967"/>
            </a:xfrm>
            <a:prstGeom prst="rect">
              <a:avLst/>
            </a:prstGeom>
            <a:solidFill>
              <a:srgbClr val="B3B3B3">
                <a:alpha val="100000"/>
              </a:srgbClr>
            </a:solidFill>
          </p:spPr>
          <p:txBody>
            <a:bodyPr/>
            <a:lstStyle/>
            <a:p>
              <a:endParaRPr/>
            </a:p>
          </p:txBody>
        </p:sp>
        <p:sp>
          <p:nvSpPr>
            <p:cNvPr id="59" name="rc59"/>
            <p:cNvSpPr/>
            <p:nvPr/>
          </p:nvSpPr>
          <p:spPr>
            <a:xfrm>
              <a:off x="3428618" y="3363268"/>
              <a:ext cx="239888" cy="296299"/>
            </a:xfrm>
            <a:prstGeom prst="rect">
              <a:avLst/>
            </a:prstGeom>
            <a:solidFill>
              <a:srgbClr val="B3B3B3">
                <a:alpha val="100000"/>
              </a:srgbClr>
            </a:solidFill>
          </p:spPr>
          <p:txBody>
            <a:bodyPr/>
            <a:lstStyle/>
            <a:p>
              <a:endParaRPr/>
            </a:p>
          </p:txBody>
        </p:sp>
        <p:sp>
          <p:nvSpPr>
            <p:cNvPr id="60" name="rc60"/>
            <p:cNvSpPr/>
            <p:nvPr/>
          </p:nvSpPr>
          <p:spPr>
            <a:xfrm>
              <a:off x="3695161" y="3440393"/>
              <a:ext cx="239888" cy="260658"/>
            </a:xfrm>
            <a:prstGeom prst="rect">
              <a:avLst/>
            </a:prstGeom>
            <a:solidFill>
              <a:srgbClr val="B3B3B3">
                <a:alpha val="100000"/>
              </a:srgbClr>
            </a:solidFill>
          </p:spPr>
          <p:txBody>
            <a:bodyPr/>
            <a:lstStyle/>
            <a:p>
              <a:endParaRPr/>
            </a:p>
          </p:txBody>
        </p:sp>
        <p:sp>
          <p:nvSpPr>
            <p:cNvPr id="61" name="rc61"/>
            <p:cNvSpPr/>
            <p:nvPr/>
          </p:nvSpPr>
          <p:spPr>
            <a:xfrm>
              <a:off x="3961705" y="3458910"/>
              <a:ext cx="239888" cy="223326"/>
            </a:xfrm>
            <a:prstGeom prst="rect">
              <a:avLst/>
            </a:prstGeom>
            <a:solidFill>
              <a:srgbClr val="B3B3B3">
                <a:alpha val="100000"/>
              </a:srgbClr>
            </a:solidFill>
          </p:spPr>
          <p:txBody>
            <a:bodyPr/>
            <a:lstStyle/>
            <a:p>
              <a:endParaRPr/>
            </a:p>
          </p:txBody>
        </p:sp>
        <p:sp>
          <p:nvSpPr>
            <p:cNvPr id="62" name="rc62"/>
            <p:cNvSpPr/>
            <p:nvPr/>
          </p:nvSpPr>
          <p:spPr>
            <a:xfrm>
              <a:off x="4228248" y="3494476"/>
              <a:ext cx="239888" cy="230196"/>
            </a:xfrm>
            <a:prstGeom prst="rect">
              <a:avLst/>
            </a:prstGeom>
            <a:solidFill>
              <a:srgbClr val="B3B3B3">
                <a:alpha val="100000"/>
              </a:srgbClr>
            </a:solidFill>
          </p:spPr>
          <p:txBody>
            <a:bodyPr/>
            <a:lstStyle/>
            <a:p>
              <a:endParaRPr/>
            </a:p>
          </p:txBody>
        </p:sp>
        <p:sp>
          <p:nvSpPr>
            <p:cNvPr id="63" name="rc63"/>
            <p:cNvSpPr/>
            <p:nvPr/>
          </p:nvSpPr>
          <p:spPr>
            <a:xfrm>
              <a:off x="4494791" y="3480397"/>
              <a:ext cx="239888" cy="228205"/>
            </a:xfrm>
            <a:prstGeom prst="rect">
              <a:avLst/>
            </a:prstGeom>
            <a:solidFill>
              <a:srgbClr val="B3B3B3">
                <a:alpha val="100000"/>
              </a:srgbClr>
            </a:solidFill>
          </p:spPr>
          <p:txBody>
            <a:bodyPr/>
            <a:lstStyle/>
            <a:p>
              <a:endParaRPr/>
            </a:p>
          </p:txBody>
        </p:sp>
        <p:sp>
          <p:nvSpPr>
            <p:cNvPr id="64" name="rc64"/>
            <p:cNvSpPr/>
            <p:nvPr/>
          </p:nvSpPr>
          <p:spPr>
            <a:xfrm>
              <a:off x="4761334" y="3456976"/>
              <a:ext cx="239888" cy="230759"/>
            </a:xfrm>
            <a:prstGeom prst="rect">
              <a:avLst/>
            </a:prstGeom>
            <a:solidFill>
              <a:srgbClr val="B3B3B3">
                <a:alpha val="100000"/>
              </a:srgbClr>
            </a:solidFill>
          </p:spPr>
          <p:txBody>
            <a:bodyPr/>
            <a:lstStyle/>
            <a:p>
              <a:endParaRPr/>
            </a:p>
          </p:txBody>
        </p:sp>
        <p:sp>
          <p:nvSpPr>
            <p:cNvPr id="65" name="rc65"/>
            <p:cNvSpPr/>
            <p:nvPr/>
          </p:nvSpPr>
          <p:spPr>
            <a:xfrm>
              <a:off x="5027877" y="3493740"/>
              <a:ext cx="239888" cy="214293"/>
            </a:xfrm>
            <a:prstGeom prst="rect">
              <a:avLst/>
            </a:prstGeom>
            <a:solidFill>
              <a:srgbClr val="B3B3B3">
                <a:alpha val="100000"/>
              </a:srgbClr>
            </a:solidFill>
          </p:spPr>
          <p:txBody>
            <a:bodyPr/>
            <a:lstStyle/>
            <a:p>
              <a:endParaRPr/>
            </a:p>
          </p:txBody>
        </p:sp>
        <p:sp>
          <p:nvSpPr>
            <p:cNvPr id="66" name="rc66"/>
            <p:cNvSpPr/>
            <p:nvPr/>
          </p:nvSpPr>
          <p:spPr>
            <a:xfrm>
              <a:off x="5294420" y="3501759"/>
              <a:ext cx="239888" cy="203778"/>
            </a:xfrm>
            <a:prstGeom prst="rect">
              <a:avLst/>
            </a:prstGeom>
            <a:solidFill>
              <a:srgbClr val="B3B3B3">
                <a:alpha val="100000"/>
              </a:srgbClr>
            </a:solidFill>
          </p:spPr>
          <p:txBody>
            <a:bodyPr/>
            <a:lstStyle/>
            <a:p>
              <a:endParaRPr/>
            </a:p>
          </p:txBody>
        </p:sp>
        <p:sp>
          <p:nvSpPr>
            <p:cNvPr id="67" name="rc67"/>
            <p:cNvSpPr/>
            <p:nvPr/>
          </p:nvSpPr>
          <p:spPr>
            <a:xfrm>
              <a:off x="5560963" y="3550042"/>
              <a:ext cx="239888" cy="178696"/>
            </a:xfrm>
            <a:prstGeom prst="rect">
              <a:avLst/>
            </a:prstGeom>
            <a:solidFill>
              <a:srgbClr val="B3B3B3">
                <a:alpha val="100000"/>
              </a:srgbClr>
            </a:solidFill>
          </p:spPr>
          <p:txBody>
            <a:bodyPr/>
            <a:lstStyle/>
            <a:p>
              <a:endParaRPr/>
            </a:p>
          </p:txBody>
        </p:sp>
        <p:sp>
          <p:nvSpPr>
            <p:cNvPr id="68" name="rc68"/>
            <p:cNvSpPr/>
            <p:nvPr/>
          </p:nvSpPr>
          <p:spPr>
            <a:xfrm>
              <a:off x="5827506" y="3551802"/>
              <a:ext cx="239888" cy="191180"/>
            </a:xfrm>
            <a:prstGeom prst="rect">
              <a:avLst/>
            </a:prstGeom>
            <a:solidFill>
              <a:srgbClr val="B3B3B3">
                <a:alpha val="100000"/>
              </a:srgbClr>
            </a:solidFill>
          </p:spPr>
          <p:txBody>
            <a:bodyPr/>
            <a:lstStyle/>
            <a:p>
              <a:endParaRPr/>
            </a:p>
          </p:txBody>
        </p:sp>
        <p:sp>
          <p:nvSpPr>
            <p:cNvPr id="69" name="rc69"/>
            <p:cNvSpPr/>
            <p:nvPr/>
          </p:nvSpPr>
          <p:spPr>
            <a:xfrm>
              <a:off x="6094049" y="3587196"/>
              <a:ext cx="239888" cy="171167"/>
            </a:xfrm>
            <a:prstGeom prst="rect">
              <a:avLst/>
            </a:prstGeom>
            <a:solidFill>
              <a:srgbClr val="B3B3B3">
                <a:alpha val="100000"/>
              </a:srgbClr>
            </a:solidFill>
          </p:spPr>
          <p:txBody>
            <a:bodyPr/>
            <a:lstStyle/>
            <a:p>
              <a:endParaRPr/>
            </a:p>
          </p:txBody>
        </p:sp>
        <p:sp>
          <p:nvSpPr>
            <p:cNvPr id="70" name="rc70"/>
            <p:cNvSpPr/>
            <p:nvPr/>
          </p:nvSpPr>
          <p:spPr>
            <a:xfrm>
              <a:off x="6360593" y="3607627"/>
              <a:ext cx="239888" cy="169206"/>
            </a:xfrm>
            <a:prstGeom prst="rect">
              <a:avLst/>
            </a:prstGeom>
            <a:solidFill>
              <a:srgbClr val="B3B3B3">
                <a:alpha val="100000"/>
              </a:srgbClr>
            </a:solidFill>
          </p:spPr>
          <p:txBody>
            <a:bodyPr/>
            <a:lstStyle/>
            <a:p>
              <a:endParaRPr/>
            </a:p>
          </p:txBody>
        </p:sp>
        <p:sp>
          <p:nvSpPr>
            <p:cNvPr id="71" name="rc71"/>
            <p:cNvSpPr/>
            <p:nvPr/>
          </p:nvSpPr>
          <p:spPr>
            <a:xfrm>
              <a:off x="6627136" y="3485911"/>
              <a:ext cx="239888" cy="192820"/>
            </a:xfrm>
            <a:prstGeom prst="rect">
              <a:avLst/>
            </a:prstGeom>
            <a:solidFill>
              <a:srgbClr val="B3B3B3">
                <a:alpha val="100000"/>
              </a:srgbClr>
            </a:solidFill>
          </p:spPr>
          <p:txBody>
            <a:bodyPr/>
            <a:lstStyle/>
            <a:p>
              <a:endParaRPr/>
            </a:p>
          </p:txBody>
        </p:sp>
        <p:sp>
          <p:nvSpPr>
            <p:cNvPr id="72" name="rc72"/>
            <p:cNvSpPr/>
            <p:nvPr/>
          </p:nvSpPr>
          <p:spPr>
            <a:xfrm>
              <a:off x="6893679" y="3405226"/>
              <a:ext cx="239888" cy="204066"/>
            </a:xfrm>
            <a:prstGeom prst="rect">
              <a:avLst/>
            </a:prstGeom>
            <a:solidFill>
              <a:srgbClr val="B3B3B3">
                <a:alpha val="100000"/>
              </a:srgbClr>
            </a:solidFill>
          </p:spPr>
          <p:txBody>
            <a:bodyPr/>
            <a:lstStyle/>
            <a:p>
              <a:endParaRPr/>
            </a:p>
          </p:txBody>
        </p:sp>
        <p:sp>
          <p:nvSpPr>
            <p:cNvPr id="73" name="rc73"/>
            <p:cNvSpPr/>
            <p:nvPr/>
          </p:nvSpPr>
          <p:spPr>
            <a:xfrm>
              <a:off x="7160222" y="3553667"/>
              <a:ext cx="239888" cy="198551"/>
            </a:xfrm>
            <a:prstGeom prst="rect">
              <a:avLst/>
            </a:prstGeom>
            <a:solidFill>
              <a:srgbClr val="B3B3B3">
                <a:alpha val="100000"/>
              </a:srgbClr>
            </a:solidFill>
          </p:spPr>
          <p:txBody>
            <a:bodyPr/>
            <a:lstStyle/>
            <a:p>
              <a:endParaRPr/>
            </a:p>
          </p:txBody>
        </p:sp>
        <p:sp>
          <p:nvSpPr>
            <p:cNvPr id="74" name="rc74"/>
            <p:cNvSpPr/>
            <p:nvPr/>
          </p:nvSpPr>
          <p:spPr>
            <a:xfrm>
              <a:off x="7426765" y="3527396"/>
              <a:ext cx="239888" cy="195731"/>
            </a:xfrm>
            <a:prstGeom prst="rect">
              <a:avLst/>
            </a:prstGeom>
            <a:solidFill>
              <a:srgbClr val="B3B3B3">
                <a:alpha val="100000"/>
              </a:srgbClr>
            </a:solidFill>
          </p:spPr>
          <p:txBody>
            <a:bodyPr/>
            <a:lstStyle/>
            <a:p>
              <a:endParaRPr/>
            </a:p>
          </p:txBody>
        </p:sp>
        <p:sp>
          <p:nvSpPr>
            <p:cNvPr id="75" name="rc75"/>
            <p:cNvSpPr/>
            <p:nvPr/>
          </p:nvSpPr>
          <p:spPr>
            <a:xfrm>
              <a:off x="7693308" y="3543382"/>
              <a:ext cx="239888" cy="189307"/>
            </a:xfrm>
            <a:prstGeom prst="rect">
              <a:avLst/>
            </a:prstGeom>
            <a:solidFill>
              <a:srgbClr val="B3B3B3">
                <a:alpha val="100000"/>
              </a:srgbClr>
            </a:solidFill>
          </p:spPr>
          <p:txBody>
            <a:bodyPr/>
            <a:lstStyle/>
            <a:p>
              <a:endParaRPr/>
            </a:p>
          </p:txBody>
        </p:sp>
        <p:sp>
          <p:nvSpPr>
            <p:cNvPr id="76" name="rc76"/>
            <p:cNvSpPr/>
            <p:nvPr/>
          </p:nvSpPr>
          <p:spPr>
            <a:xfrm>
              <a:off x="7959851" y="3563849"/>
              <a:ext cx="239888" cy="192024"/>
            </a:xfrm>
            <a:prstGeom prst="rect">
              <a:avLst/>
            </a:prstGeom>
            <a:solidFill>
              <a:srgbClr val="B3B3B3">
                <a:alpha val="100000"/>
              </a:srgbClr>
            </a:solidFill>
          </p:spPr>
          <p:txBody>
            <a:bodyPr/>
            <a:lstStyle/>
            <a:p>
              <a:endParaRPr/>
            </a:p>
          </p:txBody>
        </p:sp>
        <p:sp>
          <p:nvSpPr>
            <p:cNvPr id="77" name="pl77"/>
            <p:cNvSpPr/>
            <p:nvPr/>
          </p:nvSpPr>
          <p:spPr>
            <a:xfrm>
              <a:off x="1416218" y="2101182"/>
              <a:ext cx="6663577" cy="205100"/>
            </a:xfrm>
            <a:custGeom>
              <a:avLst/>
              <a:gdLst/>
              <a:ahLst/>
              <a:cxnLst/>
              <a:rect l="0" t="0" r="0" b="0"/>
              <a:pathLst>
                <a:path w="6663577" h="205100">
                  <a:moveTo>
                    <a:pt x="0" y="205100"/>
                  </a:moveTo>
                  <a:lnTo>
                    <a:pt x="266543" y="182311"/>
                  </a:lnTo>
                  <a:lnTo>
                    <a:pt x="533086" y="182311"/>
                  </a:lnTo>
                  <a:lnTo>
                    <a:pt x="799629" y="159522"/>
                  </a:lnTo>
                  <a:lnTo>
                    <a:pt x="1066172" y="136733"/>
                  </a:lnTo>
                  <a:lnTo>
                    <a:pt x="1332715" y="113944"/>
                  </a:lnTo>
                  <a:lnTo>
                    <a:pt x="1599258" y="91155"/>
                  </a:lnTo>
                  <a:lnTo>
                    <a:pt x="1865801" y="91155"/>
                  </a:lnTo>
                  <a:lnTo>
                    <a:pt x="2132344" y="68366"/>
                  </a:lnTo>
                  <a:lnTo>
                    <a:pt x="2398888" y="45577"/>
                  </a:lnTo>
                  <a:lnTo>
                    <a:pt x="2665431" y="45577"/>
                  </a:lnTo>
                  <a:lnTo>
                    <a:pt x="2931974" y="22788"/>
                  </a:lnTo>
                  <a:lnTo>
                    <a:pt x="3198517" y="45577"/>
                  </a:lnTo>
                  <a:lnTo>
                    <a:pt x="3465060" y="45577"/>
                  </a:lnTo>
                  <a:lnTo>
                    <a:pt x="3731603" y="45577"/>
                  </a:lnTo>
                  <a:lnTo>
                    <a:pt x="3998146" y="45577"/>
                  </a:lnTo>
                  <a:lnTo>
                    <a:pt x="4264689" y="22788"/>
                  </a:lnTo>
                  <a:lnTo>
                    <a:pt x="4531233" y="22788"/>
                  </a:lnTo>
                  <a:lnTo>
                    <a:pt x="4797776" y="22788"/>
                  </a:lnTo>
                  <a:lnTo>
                    <a:pt x="5064319" y="0"/>
                  </a:lnTo>
                  <a:lnTo>
                    <a:pt x="5330862" y="68366"/>
                  </a:lnTo>
                  <a:lnTo>
                    <a:pt x="5597405" y="113944"/>
                  </a:lnTo>
                  <a:lnTo>
                    <a:pt x="5863948" y="45577"/>
                  </a:lnTo>
                  <a:lnTo>
                    <a:pt x="6130491" y="45577"/>
                  </a:lnTo>
                  <a:lnTo>
                    <a:pt x="6397034" y="45577"/>
                  </a:lnTo>
                  <a:lnTo>
                    <a:pt x="6663577" y="22788"/>
                  </a:lnTo>
                </a:path>
              </a:pathLst>
            </a:custGeom>
            <a:ln w="27101" cap="flat">
              <a:solidFill>
                <a:srgbClr val="0058AB">
                  <a:alpha val="80000"/>
                </a:srgbClr>
              </a:solidFill>
              <a:prstDash val="solid"/>
              <a:round/>
            </a:ln>
          </p:spPr>
          <p:txBody>
            <a:bodyPr/>
            <a:lstStyle/>
            <a:p>
              <a:endParaRPr/>
            </a:p>
          </p:txBody>
        </p:sp>
        <p:sp>
          <p:nvSpPr>
            <p:cNvPr id="78" name="pl78"/>
            <p:cNvSpPr/>
            <p:nvPr/>
          </p:nvSpPr>
          <p:spPr>
            <a:xfrm>
              <a:off x="1416218" y="2215126"/>
              <a:ext cx="6663577" cy="319045"/>
            </a:xfrm>
            <a:custGeom>
              <a:avLst/>
              <a:gdLst/>
              <a:ahLst/>
              <a:cxnLst/>
              <a:rect l="0" t="0" r="0" b="0"/>
              <a:pathLst>
                <a:path w="6663577" h="319045">
                  <a:moveTo>
                    <a:pt x="0" y="319045"/>
                  </a:moveTo>
                  <a:lnTo>
                    <a:pt x="266543" y="319045"/>
                  </a:lnTo>
                  <a:lnTo>
                    <a:pt x="533086" y="319045"/>
                  </a:lnTo>
                  <a:lnTo>
                    <a:pt x="799629" y="273467"/>
                  </a:lnTo>
                  <a:lnTo>
                    <a:pt x="1066172" y="227889"/>
                  </a:lnTo>
                  <a:lnTo>
                    <a:pt x="1332715" y="205100"/>
                  </a:lnTo>
                  <a:lnTo>
                    <a:pt x="1599258" y="182311"/>
                  </a:lnTo>
                  <a:lnTo>
                    <a:pt x="1865801" y="182311"/>
                  </a:lnTo>
                  <a:lnTo>
                    <a:pt x="2132344" y="113944"/>
                  </a:lnTo>
                  <a:lnTo>
                    <a:pt x="2398888" y="68366"/>
                  </a:lnTo>
                  <a:lnTo>
                    <a:pt x="2665431" y="68366"/>
                  </a:lnTo>
                  <a:lnTo>
                    <a:pt x="2931974" y="45577"/>
                  </a:lnTo>
                  <a:lnTo>
                    <a:pt x="3198517" y="45577"/>
                  </a:lnTo>
                  <a:lnTo>
                    <a:pt x="3465060" y="45577"/>
                  </a:lnTo>
                  <a:lnTo>
                    <a:pt x="3731603" y="45577"/>
                  </a:lnTo>
                  <a:lnTo>
                    <a:pt x="3998146" y="22788"/>
                  </a:lnTo>
                  <a:lnTo>
                    <a:pt x="4264689" y="0"/>
                  </a:lnTo>
                  <a:lnTo>
                    <a:pt x="4531233" y="0"/>
                  </a:lnTo>
                  <a:lnTo>
                    <a:pt x="4797776" y="0"/>
                  </a:lnTo>
                  <a:lnTo>
                    <a:pt x="5064319" y="0"/>
                  </a:lnTo>
                  <a:lnTo>
                    <a:pt x="5330862" y="68366"/>
                  </a:lnTo>
                  <a:lnTo>
                    <a:pt x="5597405" y="113944"/>
                  </a:lnTo>
                  <a:lnTo>
                    <a:pt x="5863948" y="22788"/>
                  </a:lnTo>
                  <a:lnTo>
                    <a:pt x="6130491" y="45577"/>
                  </a:lnTo>
                  <a:lnTo>
                    <a:pt x="6397034" y="45577"/>
                  </a:lnTo>
                  <a:lnTo>
                    <a:pt x="6663577" y="22788"/>
                  </a:lnTo>
                </a:path>
              </a:pathLst>
            </a:custGeom>
            <a:ln w="27101" cap="flat">
              <a:solidFill>
                <a:srgbClr val="333333">
                  <a:alpha val="80000"/>
                </a:srgbClr>
              </a:solidFill>
              <a:prstDash val="solid"/>
              <a:round/>
            </a:ln>
          </p:spPr>
          <p:txBody>
            <a:bodyPr/>
            <a:lstStyle/>
            <a:p>
              <a:endParaRPr/>
            </a:p>
          </p:txBody>
        </p:sp>
        <p:sp>
          <p:nvSpPr>
            <p:cNvPr id="79" name="tx79"/>
            <p:cNvSpPr/>
            <p:nvPr/>
          </p:nvSpPr>
          <p:spPr>
            <a:xfrm>
              <a:off x="6410199" y="1918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0" name="tx80"/>
            <p:cNvSpPr/>
            <p:nvPr/>
          </p:nvSpPr>
          <p:spPr>
            <a:xfrm>
              <a:off x="6676742" y="19865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1" name="tx81"/>
            <p:cNvSpPr/>
            <p:nvPr/>
          </p:nvSpPr>
          <p:spPr>
            <a:xfrm>
              <a:off x="6943285" y="20321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2" name="tx82"/>
            <p:cNvSpPr/>
            <p:nvPr/>
          </p:nvSpPr>
          <p:spPr>
            <a:xfrm>
              <a:off x="7209828" y="19637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3" name="tx83"/>
            <p:cNvSpPr/>
            <p:nvPr/>
          </p:nvSpPr>
          <p:spPr>
            <a:xfrm>
              <a:off x="7476372" y="19637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4" name="tx84"/>
            <p:cNvSpPr/>
            <p:nvPr/>
          </p:nvSpPr>
          <p:spPr>
            <a:xfrm>
              <a:off x="7742915" y="19637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5" name="tx85"/>
            <p:cNvSpPr/>
            <p:nvPr/>
          </p:nvSpPr>
          <p:spPr>
            <a:xfrm>
              <a:off x="8009458" y="19409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6" name="tx86"/>
            <p:cNvSpPr/>
            <p:nvPr/>
          </p:nvSpPr>
          <p:spPr>
            <a:xfrm>
              <a:off x="6410199" y="22765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86</a:t>
              </a:r>
            </a:p>
          </p:txBody>
        </p:sp>
        <p:sp>
          <p:nvSpPr>
            <p:cNvPr id="87" name="tx87"/>
            <p:cNvSpPr/>
            <p:nvPr/>
          </p:nvSpPr>
          <p:spPr>
            <a:xfrm>
              <a:off x="6676742" y="234488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83</a:t>
              </a:r>
            </a:p>
          </p:txBody>
        </p:sp>
        <p:sp>
          <p:nvSpPr>
            <p:cNvPr id="88" name="tx88"/>
            <p:cNvSpPr/>
            <p:nvPr/>
          </p:nvSpPr>
          <p:spPr>
            <a:xfrm>
              <a:off x="6943285" y="23905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9" name="tx89"/>
            <p:cNvSpPr/>
            <p:nvPr/>
          </p:nvSpPr>
          <p:spPr>
            <a:xfrm>
              <a:off x="7209828" y="22993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90" name="tx90"/>
            <p:cNvSpPr/>
            <p:nvPr/>
          </p:nvSpPr>
          <p:spPr>
            <a:xfrm>
              <a:off x="7476372" y="23221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84</a:t>
              </a:r>
            </a:p>
          </p:txBody>
        </p:sp>
        <p:sp>
          <p:nvSpPr>
            <p:cNvPr id="91" name="tx91"/>
            <p:cNvSpPr/>
            <p:nvPr/>
          </p:nvSpPr>
          <p:spPr>
            <a:xfrm>
              <a:off x="7742915" y="23221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84</a:t>
              </a:r>
            </a:p>
          </p:txBody>
        </p:sp>
        <p:sp>
          <p:nvSpPr>
            <p:cNvPr id="92" name="tx92"/>
            <p:cNvSpPr/>
            <p:nvPr/>
          </p:nvSpPr>
          <p:spPr>
            <a:xfrm>
              <a:off x="8009458" y="22993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93" name="tx93"/>
            <p:cNvSpPr/>
            <p:nvPr/>
          </p:nvSpPr>
          <p:spPr>
            <a:xfrm>
              <a:off x="1355928" y="37792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4" name="tx94"/>
            <p:cNvSpPr/>
            <p:nvPr/>
          </p:nvSpPr>
          <p:spPr>
            <a:xfrm>
              <a:off x="2688644" y="38498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4021359" y="3888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6" name="tx96"/>
            <p:cNvSpPr/>
            <p:nvPr/>
          </p:nvSpPr>
          <p:spPr>
            <a:xfrm>
              <a:off x="5354075" y="38998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6420247" y="39354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6686790" y="3886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6953334" y="3851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7219877" y="39244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7486420" y="3908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7752963" y="39147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8019506" y="39249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1355928" y="3210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2688644" y="3379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4051504" y="353278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07" name="tx107"/>
            <p:cNvSpPr/>
            <p:nvPr/>
          </p:nvSpPr>
          <p:spPr>
            <a:xfrm>
              <a:off x="5384220" y="356585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08" name="tx108"/>
            <p:cNvSpPr/>
            <p:nvPr/>
          </p:nvSpPr>
          <p:spPr>
            <a:xfrm>
              <a:off x="6450392" y="365316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9" name="tx109"/>
            <p:cNvSpPr/>
            <p:nvPr/>
          </p:nvSpPr>
          <p:spPr>
            <a:xfrm>
              <a:off x="6716935" y="35418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0" name="tx110"/>
            <p:cNvSpPr/>
            <p:nvPr/>
          </p:nvSpPr>
          <p:spPr>
            <a:xfrm>
              <a:off x="6983478" y="34694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11" name="tx111"/>
            <p:cNvSpPr/>
            <p:nvPr/>
          </p:nvSpPr>
          <p:spPr>
            <a:xfrm>
              <a:off x="7250022" y="36125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2" name="tx112"/>
            <p:cNvSpPr/>
            <p:nvPr/>
          </p:nvSpPr>
          <p:spPr>
            <a:xfrm>
              <a:off x="7516565" y="35848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3" name="tx113"/>
            <p:cNvSpPr/>
            <p:nvPr/>
          </p:nvSpPr>
          <p:spPr>
            <a:xfrm>
              <a:off x="7783108" y="35975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4" name="tx114"/>
            <p:cNvSpPr/>
            <p:nvPr/>
          </p:nvSpPr>
          <p:spPr>
            <a:xfrm>
              <a:off x="8049651" y="36194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5" name="tx115"/>
            <p:cNvSpPr/>
            <p:nvPr/>
          </p:nvSpPr>
          <p:spPr>
            <a:xfrm>
              <a:off x="1355928" y="29174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6" name="tx116"/>
            <p:cNvSpPr/>
            <p:nvPr/>
          </p:nvSpPr>
          <p:spPr>
            <a:xfrm>
              <a:off x="2688644" y="3113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117" name="tx117"/>
            <p:cNvSpPr/>
            <p:nvPr/>
          </p:nvSpPr>
          <p:spPr>
            <a:xfrm>
              <a:off x="4021359" y="33408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18" name="tx118"/>
            <p:cNvSpPr/>
            <p:nvPr/>
          </p:nvSpPr>
          <p:spPr>
            <a:xfrm>
              <a:off x="5354075" y="33850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9" name="tx119"/>
            <p:cNvSpPr/>
            <p:nvPr/>
          </p:nvSpPr>
          <p:spPr>
            <a:xfrm>
              <a:off x="6420247" y="34895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0" name="tx120"/>
            <p:cNvSpPr/>
            <p:nvPr/>
          </p:nvSpPr>
          <p:spPr>
            <a:xfrm>
              <a:off x="6686790" y="33691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1" name="tx121"/>
            <p:cNvSpPr/>
            <p:nvPr/>
          </p:nvSpPr>
          <p:spPr>
            <a:xfrm>
              <a:off x="6953334" y="32871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2" name="tx122"/>
            <p:cNvSpPr/>
            <p:nvPr/>
          </p:nvSpPr>
          <p:spPr>
            <a:xfrm>
              <a:off x="7219877" y="34356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23" name="tx123"/>
            <p:cNvSpPr/>
            <p:nvPr/>
          </p:nvSpPr>
          <p:spPr>
            <a:xfrm>
              <a:off x="7486420" y="3410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4" name="tx124"/>
            <p:cNvSpPr/>
            <p:nvPr/>
          </p:nvSpPr>
          <p:spPr>
            <a:xfrm>
              <a:off x="7752963" y="34253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25" name="tx125"/>
            <p:cNvSpPr/>
            <p:nvPr/>
          </p:nvSpPr>
          <p:spPr>
            <a:xfrm>
              <a:off x="8019506" y="3445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26" name="tx126"/>
            <p:cNvSpPr/>
            <p:nvPr/>
          </p:nvSpPr>
          <p:spPr>
            <a:xfrm>
              <a:off x="694404" y="412286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7" name="tx127"/>
            <p:cNvSpPr/>
            <p:nvPr/>
          </p:nvSpPr>
          <p:spPr>
            <a:xfrm>
              <a:off x="616710" y="3500738"/>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8" name="tx128"/>
            <p:cNvSpPr/>
            <p:nvPr/>
          </p:nvSpPr>
          <p:spPr>
            <a:xfrm>
              <a:off x="616710" y="28786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9" name="tx129"/>
            <p:cNvSpPr/>
            <p:nvPr/>
          </p:nvSpPr>
          <p:spPr>
            <a:xfrm>
              <a:off x="616710" y="225649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30" name="tx130"/>
            <p:cNvSpPr/>
            <p:nvPr/>
          </p:nvSpPr>
          <p:spPr>
            <a:xfrm>
              <a:off x="616710" y="163436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80M</a:t>
              </a:r>
            </a:p>
          </p:txBody>
        </p:sp>
        <p:sp>
          <p:nvSpPr>
            <p:cNvPr id="131" name="tx131"/>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8" name="tx148"/>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0" name="pl150"/>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1" name="tx151"/>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5049988"/>
              <a:ext cx="201456" cy="201456"/>
            </a:xfrm>
            <a:prstGeom prst="rect">
              <a:avLst/>
            </a:prstGeom>
            <a:solidFill>
              <a:srgbClr val="B3B3B3">
                <a:alpha val="100000"/>
              </a:srgbClr>
            </a:solidFill>
          </p:spPr>
          <p:txBody>
            <a:bodyPr/>
            <a:lstStyle/>
            <a:p>
              <a:endParaRPr/>
            </a:p>
          </p:txBody>
        </p:sp>
        <p:sp>
          <p:nvSpPr>
            <p:cNvPr id="154" name="rc154"/>
            <p:cNvSpPr/>
            <p:nvPr/>
          </p:nvSpPr>
          <p:spPr>
            <a:xfrm>
              <a:off x="5565324" y="5049988"/>
              <a:ext cx="201456" cy="201456"/>
            </a:xfrm>
            <a:prstGeom prst="rect">
              <a:avLst/>
            </a:prstGeom>
            <a:solidFill>
              <a:srgbClr val="1CABE2">
                <a:alpha val="100000"/>
              </a:srgbClr>
            </a:solidFill>
          </p:spPr>
          <p:txBody>
            <a:bodyPr/>
            <a:lstStyle/>
            <a:p>
              <a:endParaRPr/>
            </a:p>
          </p:txBody>
        </p:sp>
        <p:sp>
          <p:nvSpPr>
            <p:cNvPr id="155" name="tx155"/>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728726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Global, 2000-2025</a:t>
              </a:r>
            </a:p>
          </p:txBody>
        </p:sp>
        <p:sp>
          <p:nvSpPr>
            <p:cNvPr id="158" name="pl158"/>
            <p:cNvSpPr/>
            <p:nvPr/>
          </p:nvSpPr>
          <p:spPr>
            <a:xfrm>
              <a:off x="2146267"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846256"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546244"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246232"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2996262"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696250"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96238"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96226"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296273" y="5831128"/>
              <a:ext cx="4351786" cy="131606"/>
            </a:xfrm>
            <a:prstGeom prst="rect">
              <a:avLst/>
            </a:prstGeom>
            <a:solidFill>
              <a:srgbClr val="1CABE2">
                <a:alpha val="100000"/>
              </a:srgbClr>
            </a:solidFill>
          </p:spPr>
          <p:txBody>
            <a:bodyPr/>
            <a:lstStyle/>
            <a:p>
              <a:endParaRPr/>
            </a:p>
          </p:txBody>
        </p:sp>
        <p:sp>
          <p:nvSpPr>
            <p:cNvPr id="171" name="rc171"/>
            <p:cNvSpPr/>
            <p:nvPr/>
          </p:nvSpPr>
          <p:spPr>
            <a:xfrm>
              <a:off x="1296273" y="5666620"/>
              <a:ext cx="4834289" cy="131606"/>
            </a:xfrm>
            <a:prstGeom prst="rect">
              <a:avLst/>
            </a:prstGeom>
            <a:solidFill>
              <a:srgbClr val="1CABE2">
                <a:alpha val="100000"/>
              </a:srgbClr>
            </a:solidFill>
          </p:spPr>
          <p:txBody>
            <a:bodyPr/>
            <a:lstStyle/>
            <a:p>
              <a:endParaRPr/>
            </a:p>
          </p:txBody>
        </p:sp>
        <p:sp>
          <p:nvSpPr>
            <p:cNvPr id="172" name="rc172"/>
            <p:cNvSpPr/>
            <p:nvPr/>
          </p:nvSpPr>
          <p:spPr>
            <a:xfrm>
              <a:off x="1296273" y="5502112"/>
              <a:ext cx="4580890" cy="131606"/>
            </a:xfrm>
            <a:prstGeom prst="rect">
              <a:avLst/>
            </a:prstGeom>
            <a:solidFill>
              <a:srgbClr val="1CABE2">
                <a:alpha val="100000"/>
              </a:srgbClr>
            </a:solidFill>
          </p:spPr>
          <p:txBody>
            <a:bodyPr/>
            <a:lstStyle/>
            <a:p>
              <a:endParaRPr/>
            </a:p>
          </p:txBody>
        </p:sp>
        <p:sp>
          <p:nvSpPr>
            <p:cNvPr id="173" name="rc173"/>
            <p:cNvSpPr/>
            <p:nvPr/>
          </p:nvSpPr>
          <p:spPr>
            <a:xfrm>
              <a:off x="5648060" y="5831128"/>
              <a:ext cx="1849467" cy="131606"/>
            </a:xfrm>
            <a:prstGeom prst="rect">
              <a:avLst/>
            </a:prstGeom>
            <a:solidFill>
              <a:srgbClr val="B3B3B3">
                <a:alpha val="100000"/>
              </a:srgbClr>
            </a:solidFill>
          </p:spPr>
          <p:txBody>
            <a:bodyPr/>
            <a:lstStyle/>
            <a:p>
              <a:endParaRPr/>
            </a:p>
          </p:txBody>
        </p:sp>
        <p:sp>
          <p:nvSpPr>
            <p:cNvPr id="174" name="rc174"/>
            <p:cNvSpPr/>
            <p:nvPr/>
          </p:nvSpPr>
          <p:spPr>
            <a:xfrm>
              <a:off x="6130563" y="5666620"/>
              <a:ext cx="2069177" cy="131606"/>
            </a:xfrm>
            <a:prstGeom prst="rect">
              <a:avLst/>
            </a:prstGeom>
            <a:solidFill>
              <a:srgbClr val="B3B3B3">
                <a:alpha val="100000"/>
              </a:srgbClr>
            </a:solidFill>
          </p:spPr>
          <p:txBody>
            <a:bodyPr/>
            <a:lstStyle/>
            <a:p>
              <a:endParaRPr/>
            </a:p>
          </p:txBody>
        </p:sp>
        <p:sp>
          <p:nvSpPr>
            <p:cNvPr id="175" name="rc175"/>
            <p:cNvSpPr/>
            <p:nvPr/>
          </p:nvSpPr>
          <p:spPr>
            <a:xfrm>
              <a:off x="5877164" y="5502112"/>
              <a:ext cx="2098867" cy="131606"/>
            </a:xfrm>
            <a:prstGeom prst="rect">
              <a:avLst/>
            </a:prstGeom>
            <a:solidFill>
              <a:srgbClr val="B3B3B3">
                <a:alpha val="100000"/>
              </a:srgbClr>
            </a:solidFill>
          </p:spPr>
          <p:txBody>
            <a:bodyPr/>
            <a:lstStyle/>
            <a:p>
              <a:endParaRPr/>
            </a:p>
          </p:txBody>
        </p:sp>
        <p:sp>
          <p:nvSpPr>
            <p:cNvPr id="176" name="tx176"/>
            <p:cNvSpPr/>
            <p:nvPr/>
          </p:nvSpPr>
          <p:spPr>
            <a:xfrm>
              <a:off x="3104580" y="5856491"/>
              <a:ext cx="73517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12.8</a:t>
              </a:r>
            </a:p>
          </p:txBody>
        </p:sp>
        <p:sp>
          <p:nvSpPr>
            <p:cNvPr id="177" name="tx177"/>
            <p:cNvSpPr/>
            <p:nvPr/>
          </p:nvSpPr>
          <p:spPr>
            <a:xfrm>
              <a:off x="3345831" y="5692036"/>
              <a:ext cx="735174"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14.2</a:t>
              </a:r>
            </a:p>
          </p:txBody>
        </p:sp>
        <p:sp>
          <p:nvSpPr>
            <p:cNvPr id="178" name="tx178"/>
            <p:cNvSpPr/>
            <p:nvPr/>
          </p:nvSpPr>
          <p:spPr>
            <a:xfrm>
              <a:off x="3219131" y="5527422"/>
              <a:ext cx="735174"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13.5</a:t>
              </a:r>
            </a:p>
          </p:txBody>
        </p:sp>
        <p:sp>
          <p:nvSpPr>
            <p:cNvPr id="179" name="tx179"/>
            <p:cNvSpPr/>
            <p:nvPr/>
          </p:nvSpPr>
          <p:spPr>
            <a:xfrm>
              <a:off x="6271504" y="5836588"/>
              <a:ext cx="602579"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5.4</a:t>
              </a:r>
            </a:p>
          </p:txBody>
        </p:sp>
        <p:sp>
          <p:nvSpPr>
            <p:cNvPr id="180" name="tx180"/>
            <p:cNvSpPr/>
            <p:nvPr/>
          </p:nvSpPr>
          <p:spPr>
            <a:xfrm>
              <a:off x="6863862"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6.1</a:t>
              </a:r>
            </a:p>
          </p:txBody>
        </p:sp>
        <p:sp>
          <p:nvSpPr>
            <p:cNvPr id="181" name="tx181"/>
            <p:cNvSpPr/>
            <p:nvPr/>
          </p:nvSpPr>
          <p:spPr>
            <a:xfrm>
              <a:off x="6625308" y="5507255"/>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6.2</a:t>
              </a:r>
            </a:p>
          </p:txBody>
        </p:sp>
        <p:sp>
          <p:nvSpPr>
            <p:cNvPr id="182" name="tx182"/>
            <p:cNvSpPr/>
            <p:nvPr/>
          </p:nvSpPr>
          <p:spPr>
            <a:xfrm>
              <a:off x="7571374" y="5849751"/>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18.2</a:t>
              </a:r>
            </a:p>
          </p:txBody>
        </p:sp>
        <p:sp>
          <p:nvSpPr>
            <p:cNvPr id="183" name="tx183"/>
            <p:cNvSpPr/>
            <p:nvPr/>
          </p:nvSpPr>
          <p:spPr>
            <a:xfrm>
              <a:off x="8273586" y="568518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20.3</a:t>
              </a:r>
            </a:p>
          </p:txBody>
        </p:sp>
        <p:sp>
          <p:nvSpPr>
            <p:cNvPr id="184" name="tx184"/>
            <p:cNvSpPr/>
            <p:nvPr/>
          </p:nvSpPr>
          <p:spPr>
            <a:xfrm>
              <a:off x="8049877" y="5520735"/>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19.6</a:t>
              </a:r>
            </a:p>
          </p:txBody>
        </p:sp>
        <p:sp>
          <p:nvSpPr>
            <p:cNvPr id="185" name="tx185"/>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9" name="tx189"/>
            <p:cNvSpPr/>
            <p:nvPr/>
          </p:nvSpPr>
          <p:spPr>
            <a:xfrm>
              <a:off x="2879822"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90" name="tx190"/>
            <p:cNvSpPr/>
            <p:nvPr/>
          </p:nvSpPr>
          <p:spPr>
            <a:xfrm>
              <a:off x="454096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62409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2" name="tx192"/>
            <p:cNvSpPr/>
            <p:nvPr/>
          </p:nvSpPr>
          <p:spPr>
            <a:xfrm>
              <a:off x="7940939"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3" name="tx193"/>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4" name="tx194"/>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90% and DTP3 was 85%, leaving 19.6 million children un- or under-vaccinated, including 13.5 million zero-dose and 6.2 million with only partial protection.</a:t>
            </a:r>
          </a:p>
        </p:txBody>
      </p:sp>
      <p:grpSp>
        <p:nvGrpSpPr>
          <p:cNvPr id="198" name="Group 197"/>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P7TF5XRZ5TZD-1674051314-5653</_dlc_DocId>
    <_dlc_DocIdUrl xmlns="5ce71423-0d49-4a04-8822-86064e799dcd">
      <Url>https://unicef.sharepoint.com/teams/DAPM-DataComm/_layouts/15/DocIdRedir.aspx?ID=P7TF5XRZ5TZD-1674051314-5653</Url>
      <Description>P7TF5XRZ5TZD-1674051314-5653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3.xml><?xml version="1.0" encoding="utf-8"?>
<ds:datastoreItem xmlns:ds="http://schemas.openxmlformats.org/officeDocument/2006/customXml" ds:itemID="{B3749372-73C4-4C3B-BF99-E670ECA7E7AB}"/>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22267</Words>
  <Application>Microsoft Office PowerPoint</Application>
  <PresentationFormat>Widescreen</PresentationFormat>
  <Paragraphs>7199</Paragraphs>
  <Slides>80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80</vt:i4>
      </vt:variant>
    </vt:vector>
  </HeadingPairs>
  <TitlesOfParts>
    <vt:vector size="89"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2026-07-13T09:56:49Z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23d5bc6f-6b5b-4856-8c66-9ecb4e4dace8</vt:lpwstr>
  </property>
</Properties>
</file>